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39.xml" ContentType="application/vnd.openxmlformats-officedocument.presentationml.slideMaster+xml"/>
  <Override PartName="/ppt/slideMasters/slideMaster40.xml" ContentType="application/vnd.openxmlformats-officedocument.presentationml.slideMaster+xml"/>
  <Override PartName="/ppt/slideMasters/slideMaster41.xml" ContentType="application/vnd.openxmlformats-officedocument.presentationml.slideMaster+xml"/>
  <Override PartName="/ppt/slideMasters/slideMaster42.xml" ContentType="application/vnd.openxmlformats-officedocument.presentationml.slideMaster+xml"/>
  <Override PartName="/ppt/slideMasters/slideMaster43.xml" ContentType="application/vnd.openxmlformats-officedocument.presentationml.slideMaster+xml"/>
  <Override PartName="/ppt/slideMasters/slideMaster44.xml" ContentType="application/vnd.openxmlformats-officedocument.presentationml.slideMaster+xml"/>
  <Override PartName="/ppt/slideMasters/slideMaster45.xml" ContentType="application/vnd.openxmlformats-officedocument.presentationml.slideMaster+xml"/>
  <Override PartName="/ppt/slideMasters/slideMaster46.xml" ContentType="application/vnd.openxmlformats-officedocument.presentationml.slideMaster+xml"/>
  <Override PartName="/ppt/slideMasters/slideMaster47.xml" ContentType="application/vnd.openxmlformats-officedocument.presentationml.slideMaster+xml"/>
  <Override PartName="/ppt/slideMasters/slideMaster48.xml" ContentType="application/vnd.openxmlformats-officedocument.presentationml.slideMaster+xml"/>
  <Override PartName="/ppt/slideMasters/slideMaster49.xml" ContentType="application/vnd.openxmlformats-officedocument.presentationml.slideMaster+xml"/>
  <Override PartName="/ppt/slideMasters/slideMaster50.xml" ContentType="application/vnd.openxmlformats-officedocument.presentationml.slideMaster+xml"/>
  <Override PartName="/ppt/slideMasters/slideMaster51.xml" ContentType="application/vnd.openxmlformats-officedocument.presentationml.slideMaster+xml"/>
  <Override PartName="/ppt/slideMasters/slideMaster52.xml" ContentType="application/vnd.openxmlformats-officedocument.presentationml.slideMaster+xml"/>
  <Override PartName="/ppt/slideMasters/slideMaster53.xml" ContentType="application/vnd.openxmlformats-officedocument.presentationml.slideMaster+xml"/>
  <Override PartName="/ppt/slideMasters/slideMaster54.xml" ContentType="application/vnd.openxmlformats-officedocument.presentationml.slideMaster+xml"/>
  <Override PartName="/ppt/slideMasters/slideMaster55.xml" ContentType="application/vnd.openxmlformats-officedocument.presentationml.slideMaster+xml"/>
  <Override PartName="/ppt/slideMasters/slideMaster56.xml" ContentType="application/vnd.openxmlformats-officedocument.presentationml.slideMaster+xml"/>
  <Override PartName="/ppt/slideMasters/slideMaster57.xml" ContentType="application/vnd.openxmlformats-officedocument.presentationml.slideMaster+xml"/>
  <Override PartName="/ppt/slideMasters/slideMaster58.xml" ContentType="application/vnd.openxmlformats-officedocument.presentationml.slideMaster+xml"/>
  <Override PartName="/ppt/slideMasters/slideMaster59.xml" ContentType="application/vnd.openxmlformats-officedocument.presentationml.slideMaster+xml"/>
  <Override PartName="/ppt/slideMasters/slideMaster60.xml" ContentType="application/vnd.openxmlformats-officedocument.presentationml.slideMaster+xml"/>
  <Override PartName="/ppt/slideMasters/slideMaster61.xml" ContentType="application/vnd.openxmlformats-officedocument.presentationml.slideMaster+xml"/>
  <Override PartName="/ppt/slideMasters/slideMaster62.xml" ContentType="application/vnd.openxmlformats-officedocument.presentationml.slideMaster+xml"/>
  <Override PartName="/ppt/slideMasters/slideMaster63.xml" ContentType="application/vnd.openxmlformats-officedocument.presentationml.slideMaster+xml"/>
  <Override PartName="/ppt/slideMasters/slideMaster64.xml" ContentType="application/vnd.openxmlformats-officedocument.presentationml.slideMaster+xml"/>
  <Override PartName="/ppt/slideMasters/slideMaster65.xml" ContentType="application/vnd.openxmlformats-officedocument.presentationml.slideMaster+xml"/>
  <Override PartName="/ppt/slideMasters/slideMaster66.xml" ContentType="application/vnd.openxmlformats-officedocument.presentationml.slideMaster+xml"/>
  <Override PartName="/ppt/slideMasters/slideMaster67.xml" ContentType="application/vnd.openxmlformats-officedocument.presentationml.slideMaster+xml"/>
  <Override PartName="/ppt/slideMasters/slideMaster68.xml" ContentType="application/vnd.openxmlformats-officedocument.presentationml.slideMaster+xml"/>
  <Override PartName="/ppt/slideMasters/slideMaster69.xml" ContentType="application/vnd.openxmlformats-officedocument.presentationml.slideMaster+xml"/>
  <Override PartName="/ppt/slideMasters/slideMaster70.xml" ContentType="application/vnd.openxmlformats-officedocument.presentationml.slideMaster+xml"/>
  <Override PartName="/ppt/slideMasters/slideMaster71.xml" ContentType="application/vnd.openxmlformats-officedocument.presentationml.slideMaster+xml"/>
  <Override PartName="/ppt/slideMasters/slideMaster72.xml" ContentType="application/vnd.openxmlformats-officedocument.presentationml.slideMaster+xml"/>
  <Override PartName="/ppt/slideMasters/slideMaster73.xml" ContentType="application/vnd.openxmlformats-officedocument.presentationml.slideMaster+xml"/>
  <Override PartName="/ppt/slideMasters/slideMaster74.xml" ContentType="application/vnd.openxmlformats-officedocument.presentationml.slideMaster+xml"/>
  <Override PartName="/ppt/slideMasters/slideMaster75.xml" ContentType="application/vnd.openxmlformats-officedocument.presentationml.slideMaster+xml"/>
  <Override PartName="/ppt/slideMasters/slideMaster76.xml" ContentType="application/vnd.openxmlformats-officedocument.presentationml.slideMaster+xml"/>
  <Override PartName="/ppt/slideMasters/slideMaster77.xml" ContentType="application/vnd.openxmlformats-officedocument.presentationml.slideMaster+xml"/>
  <Override PartName="/ppt/slideMasters/slideMaster78.xml" ContentType="application/vnd.openxmlformats-officedocument.presentationml.slideMaster+xml"/>
  <Override PartName="/ppt/slideMasters/slideMaster79.xml" ContentType="application/vnd.openxmlformats-officedocument.presentationml.slideMaster+xml"/>
  <Override PartName="/ppt/slideMasters/slideMaster80.xml" ContentType="application/vnd.openxmlformats-officedocument.presentationml.slideMaster+xml"/>
  <Override PartName="/ppt/slideMasters/slideMaster81.xml" ContentType="application/vnd.openxmlformats-officedocument.presentationml.slideMaster+xml"/>
  <Override PartName="/ppt/slideMasters/slideMaster82.xml" ContentType="application/vnd.openxmlformats-officedocument.presentationml.slideMaster+xml"/>
  <Override PartName="/ppt/slideMasters/slideMaster83.xml" ContentType="application/vnd.openxmlformats-officedocument.presentationml.slideMaster+xml"/>
  <Override PartName="/ppt/slideMasters/slideMaster84.xml" ContentType="application/vnd.openxmlformats-officedocument.presentationml.slideMaster+xml"/>
  <Override PartName="/ppt/slideMasters/slideMaster85.xml" ContentType="application/vnd.openxmlformats-officedocument.presentationml.slideMaster+xml"/>
  <Override PartName="/ppt/slideMasters/slideMaster86.xml" ContentType="application/vnd.openxmlformats-officedocument.presentationml.slideMaster+xml"/>
  <Override PartName="/ppt/slideMasters/slideMaster87.xml" ContentType="application/vnd.openxmlformats-officedocument.presentationml.slideMaster+xml"/>
  <Override PartName="/ppt/slideMasters/slideMaster88.xml" ContentType="application/vnd.openxmlformats-officedocument.presentationml.slideMaster+xml"/>
  <Override PartName="/ppt/slideMasters/slideMaster89.xml" ContentType="application/vnd.openxmlformats-officedocument.presentationml.slideMaster+xml"/>
  <Override PartName="/ppt/slideMasters/slideMaster90.xml" ContentType="application/vnd.openxmlformats-officedocument.presentationml.slideMaster+xml"/>
  <Override PartName="/ppt/slideMasters/slideMaster91.xml" ContentType="application/vnd.openxmlformats-officedocument.presentationml.slideMaster+xml"/>
  <Override PartName="/ppt/slideMasters/slideMaster92.xml" ContentType="application/vnd.openxmlformats-officedocument.presentationml.slideMaster+xml"/>
  <Override PartName="/ppt/slideMasters/slideMaster93.xml" ContentType="application/vnd.openxmlformats-officedocument.presentationml.slideMaster+xml"/>
  <Override PartName="/ppt/slideMasters/slideMaster94.xml" ContentType="application/vnd.openxmlformats-officedocument.presentationml.slideMaster+xml"/>
  <Override PartName="/ppt/slideMasters/slideMaster95.xml" ContentType="application/vnd.openxmlformats-officedocument.presentationml.slideMaster+xml"/>
  <Override PartName="/ppt/slideMasters/slideMaster9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9.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10.xml" ContentType="application/vnd.openxmlformats-officedocument.theme+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1.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theme/theme12.xml" ContentType="application/vnd.openxmlformats-officedocument.theme+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theme/theme13.xml" ContentType="application/vnd.openxmlformats-officedocument.theme+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theme/theme14.xml" ContentType="application/vnd.openxmlformats-officedocument.theme+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theme/theme15.xml" ContentType="application/vnd.openxmlformats-officedocument.theme+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theme/theme16.xml" ContentType="application/vnd.openxmlformats-officedocument.theme+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theme/theme17.xml" ContentType="application/vnd.openxmlformats-officedocument.theme+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theme/theme18.xml" ContentType="application/vnd.openxmlformats-officedocument.theme+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theme/theme19.xml" ContentType="application/vnd.openxmlformats-officedocument.theme+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theme/theme20.xml" ContentType="application/vnd.openxmlformats-officedocument.theme+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theme/theme21.xml" ContentType="application/vnd.openxmlformats-officedocument.theme+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theme/theme22.xml" ContentType="application/vnd.openxmlformats-officedocument.theme+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theme/theme23.xml" ContentType="application/vnd.openxmlformats-officedocument.theme+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theme/theme24.xml" ContentType="application/vnd.openxmlformats-officedocument.theme+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theme/theme25.xml" ContentType="application/vnd.openxmlformats-officedocument.theme+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theme/theme26.xml" ContentType="application/vnd.openxmlformats-officedocument.theme+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theme/theme27.xml" ContentType="application/vnd.openxmlformats-officedocument.theme+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theme/theme28.xml" ContentType="application/vnd.openxmlformats-officedocument.theme+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theme/theme29.xml" ContentType="application/vnd.openxmlformats-officedocument.theme+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theme/theme30.xml" ContentType="application/vnd.openxmlformats-officedocument.theme+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theme/theme31.xml" ContentType="application/vnd.openxmlformats-officedocument.theme+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theme/theme32.xml" ContentType="application/vnd.openxmlformats-officedocument.theme+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theme/theme33.xml" ContentType="application/vnd.openxmlformats-officedocument.theme+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theme/theme34.xml" ContentType="application/vnd.openxmlformats-officedocument.theme+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theme/theme35.xml" ContentType="application/vnd.openxmlformats-officedocument.theme+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theme/theme36.xml" ContentType="application/vnd.openxmlformats-officedocument.theme+xml"/>
  <Override PartName="/ppt/slideLayouts/slideLayout407.xml" ContentType="application/vnd.openxmlformats-officedocument.presentationml.slideLayout+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theme/theme37.xml" ContentType="application/vnd.openxmlformats-officedocument.theme+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slideLayouts/slideLayout419.xml" ContentType="application/vnd.openxmlformats-officedocument.presentationml.slideLayout+xml"/>
  <Override PartName="/ppt/slideLayouts/slideLayout420.xml" ContentType="application/vnd.openxmlformats-officedocument.presentationml.slideLayout+xml"/>
  <Override PartName="/ppt/slideLayouts/slideLayout421.xml" ContentType="application/vnd.openxmlformats-officedocument.presentationml.slideLayout+xml"/>
  <Override PartName="/ppt/slideLayouts/slideLayout422.xml" ContentType="application/vnd.openxmlformats-officedocument.presentationml.slideLayout+xml"/>
  <Override PartName="/ppt/slideLayouts/slideLayout423.xml" ContentType="application/vnd.openxmlformats-officedocument.presentationml.slideLayout+xml"/>
  <Override PartName="/ppt/slideLayouts/slideLayout424.xml" ContentType="application/vnd.openxmlformats-officedocument.presentationml.slideLayout+xml"/>
  <Override PartName="/ppt/slideLayouts/slideLayout425.xml" ContentType="application/vnd.openxmlformats-officedocument.presentationml.slideLayout+xml"/>
  <Override PartName="/ppt/slideLayouts/slideLayout426.xml" ContentType="application/vnd.openxmlformats-officedocument.presentationml.slideLayout+xml"/>
  <Override PartName="/ppt/theme/theme38.xml" ContentType="application/vnd.openxmlformats-officedocument.theme+xml"/>
  <Override PartName="/ppt/slideLayouts/slideLayout427.xml" ContentType="application/vnd.openxmlformats-officedocument.presentationml.slideLayout+xml"/>
  <Override PartName="/ppt/slideLayouts/slideLayout428.xml" ContentType="application/vnd.openxmlformats-officedocument.presentationml.slideLayout+xml"/>
  <Override PartName="/ppt/slideLayouts/slideLayout429.xml" ContentType="application/vnd.openxmlformats-officedocument.presentationml.slideLayout+xml"/>
  <Override PartName="/ppt/slideLayouts/slideLayout430.xml" ContentType="application/vnd.openxmlformats-officedocument.presentationml.slideLayout+xml"/>
  <Override PartName="/ppt/slideLayouts/slideLayout431.xml" ContentType="application/vnd.openxmlformats-officedocument.presentationml.slideLayout+xml"/>
  <Override PartName="/ppt/slideLayouts/slideLayout432.xml" ContentType="application/vnd.openxmlformats-officedocument.presentationml.slideLayout+xml"/>
  <Override PartName="/ppt/slideLayouts/slideLayout433.xml" ContentType="application/vnd.openxmlformats-officedocument.presentationml.slideLayout+xml"/>
  <Override PartName="/ppt/slideLayouts/slideLayout434.xml" ContentType="application/vnd.openxmlformats-officedocument.presentationml.slideLayout+xml"/>
  <Override PartName="/ppt/slideLayouts/slideLayout435.xml" ContentType="application/vnd.openxmlformats-officedocument.presentationml.slideLayout+xml"/>
  <Override PartName="/ppt/slideLayouts/slideLayout436.xml" ContentType="application/vnd.openxmlformats-officedocument.presentationml.slideLayout+xml"/>
  <Override PartName="/ppt/theme/theme39.xml" ContentType="application/vnd.openxmlformats-officedocument.theme+xml"/>
  <Override PartName="/ppt/slideLayouts/slideLayout437.xml" ContentType="application/vnd.openxmlformats-officedocument.presentationml.slideLayout+xml"/>
  <Override PartName="/ppt/slideLayouts/slideLayout438.xml" ContentType="application/vnd.openxmlformats-officedocument.presentationml.slideLayout+xml"/>
  <Override PartName="/ppt/slideLayouts/slideLayout439.xml" ContentType="application/vnd.openxmlformats-officedocument.presentationml.slideLayout+xml"/>
  <Override PartName="/ppt/slideLayouts/slideLayout440.xml" ContentType="application/vnd.openxmlformats-officedocument.presentationml.slideLayout+xml"/>
  <Override PartName="/ppt/slideLayouts/slideLayout441.xml" ContentType="application/vnd.openxmlformats-officedocument.presentationml.slideLayout+xml"/>
  <Override PartName="/ppt/slideLayouts/slideLayout442.xml" ContentType="application/vnd.openxmlformats-officedocument.presentationml.slideLayout+xml"/>
  <Override PartName="/ppt/slideLayouts/slideLayout443.xml" ContentType="application/vnd.openxmlformats-officedocument.presentationml.slideLayout+xml"/>
  <Override PartName="/ppt/slideLayouts/slideLayout444.xml" ContentType="application/vnd.openxmlformats-officedocument.presentationml.slideLayout+xml"/>
  <Override PartName="/ppt/slideLayouts/slideLayout445.xml" ContentType="application/vnd.openxmlformats-officedocument.presentationml.slideLayout+xml"/>
  <Override PartName="/ppt/slideLayouts/slideLayout446.xml" ContentType="application/vnd.openxmlformats-officedocument.presentationml.slideLayout+xml"/>
  <Override PartName="/ppt/theme/theme40.xml" ContentType="application/vnd.openxmlformats-officedocument.theme+xml"/>
  <Override PartName="/ppt/slideLayouts/slideLayout447.xml" ContentType="application/vnd.openxmlformats-officedocument.presentationml.slideLayout+xml"/>
  <Override PartName="/ppt/slideLayouts/slideLayout448.xml" ContentType="application/vnd.openxmlformats-officedocument.presentationml.slideLayout+xml"/>
  <Override PartName="/ppt/slideLayouts/slideLayout449.xml" ContentType="application/vnd.openxmlformats-officedocument.presentationml.slideLayout+xml"/>
  <Override PartName="/ppt/slideLayouts/slideLayout450.xml" ContentType="application/vnd.openxmlformats-officedocument.presentationml.slideLayout+xml"/>
  <Override PartName="/ppt/slideLayouts/slideLayout451.xml" ContentType="application/vnd.openxmlformats-officedocument.presentationml.slideLayout+xml"/>
  <Override PartName="/ppt/slideLayouts/slideLayout452.xml" ContentType="application/vnd.openxmlformats-officedocument.presentationml.slideLayout+xml"/>
  <Override PartName="/ppt/slideLayouts/slideLayout453.xml" ContentType="application/vnd.openxmlformats-officedocument.presentationml.slideLayout+xml"/>
  <Override PartName="/ppt/slideLayouts/slideLayout454.xml" ContentType="application/vnd.openxmlformats-officedocument.presentationml.slideLayout+xml"/>
  <Override PartName="/ppt/slideLayouts/slideLayout455.xml" ContentType="application/vnd.openxmlformats-officedocument.presentationml.slideLayout+xml"/>
  <Override PartName="/ppt/slideLayouts/slideLayout456.xml" ContentType="application/vnd.openxmlformats-officedocument.presentationml.slideLayout+xml"/>
  <Override PartName="/ppt/theme/theme41.xml" ContentType="application/vnd.openxmlformats-officedocument.theme+xml"/>
  <Override PartName="/ppt/slideLayouts/slideLayout457.xml" ContentType="application/vnd.openxmlformats-officedocument.presentationml.slideLayout+xml"/>
  <Override PartName="/ppt/slideLayouts/slideLayout458.xml" ContentType="application/vnd.openxmlformats-officedocument.presentationml.slideLayout+xml"/>
  <Override PartName="/ppt/slideLayouts/slideLayout459.xml" ContentType="application/vnd.openxmlformats-officedocument.presentationml.slideLayout+xml"/>
  <Override PartName="/ppt/slideLayouts/slideLayout460.xml" ContentType="application/vnd.openxmlformats-officedocument.presentationml.slideLayout+xml"/>
  <Override PartName="/ppt/slideLayouts/slideLayout461.xml" ContentType="application/vnd.openxmlformats-officedocument.presentationml.slideLayout+xml"/>
  <Override PartName="/ppt/slideLayouts/slideLayout462.xml" ContentType="application/vnd.openxmlformats-officedocument.presentationml.slideLayout+xml"/>
  <Override PartName="/ppt/slideLayouts/slideLayout463.xml" ContentType="application/vnd.openxmlformats-officedocument.presentationml.slideLayout+xml"/>
  <Override PartName="/ppt/slideLayouts/slideLayout464.xml" ContentType="application/vnd.openxmlformats-officedocument.presentationml.slideLayout+xml"/>
  <Override PartName="/ppt/slideLayouts/slideLayout465.xml" ContentType="application/vnd.openxmlformats-officedocument.presentationml.slideLayout+xml"/>
  <Override PartName="/ppt/slideLayouts/slideLayout466.xml" ContentType="application/vnd.openxmlformats-officedocument.presentationml.slideLayout+xml"/>
  <Override PartName="/ppt/theme/theme42.xml" ContentType="application/vnd.openxmlformats-officedocument.theme+xml"/>
  <Override PartName="/ppt/slideLayouts/slideLayout467.xml" ContentType="application/vnd.openxmlformats-officedocument.presentationml.slideLayout+xml"/>
  <Override PartName="/ppt/slideLayouts/slideLayout468.xml" ContentType="application/vnd.openxmlformats-officedocument.presentationml.slideLayout+xml"/>
  <Override PartName="/ppt/slideLayouts/slideLayout469.xml" ContentType="application/vnd.openxmlformats-officedocument.presentationml.slideLayout+xml"/>
  <Override PartName="/ppt/slideLayouts/slideLayout470.xml" ContentType="application/vnd.openxmlformats-officedocument.presentationml.slideLayout+xml"/>
  <Override PartName="/ppt/slideLayouts/slideLayout471.xml" ContentType="application/vnd.openxmlformats-officedocument.presentationml.slideLayout+xml"/>
  <Override PartName="/ppt/slideLayouts/slideLayout472.xml" ContentType="application/vnd.openxmlformats-officedocument.presentationml.slideLayout+xml"/>
  <Override PartName="/ppt/slideLayouts/slideLayout473.xml" ContentType="application/vnd.openxmlformats-officedocument.presentationml.slideLayout+xml"/>
  <Override PartName="/ppt/slideLayouts/slideLayout474.xml" ContentType="application/vnd.openxmlformats-officedocument.presentationml.slideLayout+xml"/>
  <Override PartName="/ppt/slideLayouts/slideLayout475.xml" ContentType="application/vnd.openxmlformats-officedocument.presentationml.slideLayout+xml"/>
  <Override PartName="/ppt/slideLayouts/slideLayout476.xml" ContentType="application/vnd.openxmlformats-officedocument.presentationml.slideLayout+xml"/>
  <Override PartName="/ppt/theme/theme43.xml" ContentType="application/vnd.openxmlformats-officedocument.theme+xml"/>
  <Override PartName="/ppt/slideLayouts/slideLayout477.xml" ContentType="application/vnd.openxmlformats-officedocument.presentationml.slideLayout+xml"/>
  <Override PartName="/ppt/slideLayouts/slideLayout478.xml" ContentType="application/vnd.openxmlformats-officedocument.presentationml.slideLayout+xml"/>
  <Override PartName="/ppt/slideLayouts/slideLayout479.xml" ContentType="application/vnd.openxmlformats-officedocument.presentationml.slideLayout+xml"/>
  <Override PartName="/ppt/slideLayouts/slideLayout480.xml" ContentType="application/vnd.openxmlformats-officedocument.presentationml.slideLayout+xml"/>
  <Override PartName="/ppt/slideLayouts/slideLayout481.xml" ContentType="application/vnd.openxmlformats-officedocument.presentationml.slideLayout+xml"/>
  <Override PartName="/ppt/slideLayouts/slideLayout482.xml" ContentType="application/vnd.openxmlformats-officedocument.presentationml.slideLayout+xml"/>
  <Override PartName="/ppt/slideLayouts/slideLayout483.xml" ContentType="application/vnd.openxmlformats-officedocument.presentationml.slideLayout+xml"/>
  <Override PartName="/ppt/slideLayouts/slideLayout484.xml" ContentType="application/vnd.openxmlformats-officedocument.presentationml.slideLayout+xml"/>
  <Override PartName="/ppt/slideLayouts/slideLayout485.xml" ContentType="application/vnd.openxmlformats-officedocument.presentationml.slideLayout+xml"/>
  <Override PartName="/ppt/slideLayouts/slideLayout486.xml" ContentType="application/vnd.openxmlformats-officedocument.presentationml.slideLayout+xml"/>
  <Override PartName="/ppt/theme/theme44.xml" ContentType="application/vnd.openxmlformats-officedocument.theme+xml"/>
  <Override PartName="/ppt/slideLayouts/slideLayout487.xml" ContentType="application/vnd.openxmlformats-officedocument.presentationml.slideLayout+xml"/>
  <Override PartName="/ppt/slideLayouts/slideLayout488.xml" ContentType="application/vnd.openxmlformats-officedocument.presentationml.slideLayout+xml"/>
  <Override PartName="/ppt/slideLayouts/slideLayout489.xml" ContentType="application/vnd.openxmlformats-officedocument.presentationml.slideLayout+xml"/>
  <Override PartName="/ppt/slideLayouts/slideLayout490.xml" ContentType="application/vnd.openxmlformats-officedocument.presentationml.slideLayout+xml"/>
  <Override PartName="/ppt/slideLayouts/slideLayout491.xml" ContentType="application/vnd.openxmlformats-officedocument.presentationml.slideLayout+xml"/>
  <Override PartName="/ppt/slideLayouts/slideLayout492.xml" ContentType="application/vnd.openxmlformats-officedocument.presentationml.slideLayout+xml"/>
  <Override PartName="/ppt/slideLayouts/slideLayout493.xml" ContentType="application/vnd.openxmlformats-officedocument.presentationml.slideLayout+xml"/>
  <Override PartName="/ppt/slideLayouts/slideLayout494.xml" ContentType="application/vnd.openxmlformats-officedocument.presentationml.slideLayout+xml"/>
  <Override PartName="/ppt/slideLayouts/slideLayout495.xml" ContentType="application/vnd.openxmlformats-officedocument.presentationml.slideLayout+xml"/>
  <Override PartName="/ppt/slideLayouts/slideLayout496.xml" ContentType="application/vnd.openxmlformats-officedocument.presentationml.slideLayout+xml"/>
  <Override PartName="/ppt/theme/theme45.xml" ContentType="application/vnd.openxmlformats-officedocument.theme+xml"/>
  <Override PartName="/ppt/slideLayouts/slideLayout497.xml" ContentType="application/vnd.openxmlformats-officedocument.presentationml.slideLayout+xml"/>
  <Override PartName="/ppt/slideLayouts/slideLayout498.xml" ContentType="application/vnd.openxmlformats-officedocument.presentationml.slideLayout+xml"/>
  <Override PartName="/ppt/slideLayouts/slideLayout499.xml" ContentType="application/vnd.openxmlformats-officedocument.presentationml.slideLayout+xml"/>
  <Override PartName="/ppt/slideLayouts/slideLayout500.xml" ContentType="application/vnd.openxmlformats-officedocument.presentationml.slideLayout+xml"/>
  <Override PartName="/ppt/slideLayouts/slideLayout501.xml" ContentType="application/vnd.openxmlformats-officedocument.presentationml.slideLayout+xml"/>
  <Override PartName="/ppt/slideLayouts/slideLayout502.xml" ContentType="application/vnd.openxmlformats-officedocument.presentationml.slideLayout+xml"/>
  <Override PartName="/ppt/slideLayouts/slideLayout503.xml" ContentType="application/vnd.openxmlformats-officedocument.presentationml.slideLayout+xml"/>
  <Override PartName="/ppt/slideLayouts/slideLayout504.xml" ContentType="application/vnd.openxmlformats-officedocument.presentationml.slideLayout+xml"/>
  <Override PartName="/ppt/slideLayouts/slideLayout505.xml" ContentType="application/vnd.openxmlformats-officedocument.presentationml.slideLayout+xml"/>
  <Override PartName="/ppt/slideLayouts/slideLayout506.xml" ContentType="application/vnd.openxmlformats-officedocument.presentationml.slideLayout+xml"/>
  <Override PartName="/ppt/theme/theme46.xml" ContentType="application/vnd.openxmlformats-officedocument.theme+xml"/>
  <Override PartName="/ppt/slideLayouts/slideLayout507.xml" ContentType="application/vnd.openxmlformats-officedocument.presentationml.slideLayout+xml"/>
  <Override PartName="/ppt/slideLayouts/slideLayout508.xml" ContentType="application/vnd.openxmlformats-officedocument.presentationml.slideLayout+xml"/>
  <Override PartName="/ppt/slideLayouts/slideLayout509.xml" ContentType="application/vnd.openxmlformats-officedocument.presentationml.slideLayout+xml"/>
  <Override PartName="/ppt/slideLayouts/slideLayout510.xml" ContentType="application/vnd.openxmlformats-officedocument.presentationml.slideLayout+xml"/>
  <Override PartName="/ppt/slideLayouts/slideLayout511.xml" ContentType="application/vnd.openxmlformats-officedocument.presentationml.slideLayout+xml"/>
  <Override PartName="/ppt/slideLayouts/slideLayout512.xml" ContentType="application/vnd.openxmlformats-officedocument.presentationml.slideLayout+xml"/>
  <Override PartName="/ppt/slideLayouts/slideLayout513.xml" ContentType="application/vnd.openxmlformats-officedocument.presentationml.slideLayout+xml"/>
  <Override PartName="/ppt/slideLayouts/slideLayout514.xml" ContentType="application/vnd.openxmlformats-officedocument.presentationml.slideLayout+xml"/>
  <Override PartName="/ppt/slideLayouts/slideLayout515.xml" ContentType="application/vnd.openxmlformats-officedocument.presentationml.slideLayout+xml"/>
  <Override PartName="/ppt/slideLayouts/slideLayout516.xml" ContentType="application/vnd.openxmlformats-officedocument.presentationml.slideLayout+xml"/>
  <Override PartName="/ppt/theme/theme47.xml" ContentType="application/vnd.openxmlformats-officedocument.theme+xml"/>
  <Override PartName="/ppt/slideLayouts/slideLayout517.xml" ContentType="application/vnd.openxmlformats-officedocument.presentationml.slideLayout+xml"/>
  <Override PartName="/ppt/slideLayouts/slideLayout518.xml" ContentType="application/vnd.openxmlformats-officedocument.presentationml.slideLayout+xml"/>
  <Override PartName="/ppt/slideLayouts/slideLayout519.xml" ContentType="application/vnd.openxmlformats-officedocument.presentationml.slideLayout+xml"/>
  <Override PartName="/ppt/slideLayouts/slideLayout520.xml" ContentType="application/vnd.openxmlformats-officedocument.presentationml.slideLayout+xml"/>
  <Override PartName="/ppt/slideLayouts/slideLayout521.xml" ContentType="application/vnd.openxmlformats-officedocument.presentationml.slideLayout+xml"/>
  <Override PartName="/ppt/slideLayouts/slideLayout522.xml" ContentType="application/vnd.openxmlformats-officedocument.presentationml.slideLayout+xml"/>
  <Override PartName="/ppt/slideLayouts/slideLayout523.xml" ContentType="application/vnd.openxmlformats-officedocument.presentationml.slideLayout+xml"/>
  <Override PartName="/ppt/slideLayouts/slideLayout524.xml" ContentType="application/vnd.openxmlformats-officedocument.presentationml.slideLayout+xml"/>
  <Override PartName="/ppt/slideLayouts/slideLayout525.xml" ContentType="application/vnd.openxmlformats-officedocument.presentationml.slideLayout+xml"/>
  <Override PartName="/ppt/slideLayouts/slideLayout526.xml" ContentType="application/vnd.openxmlformats-officedocument.presentationml.slideLayout+xml"/>
  <Override PartName="/ppt/theme/theme48.xml" ContentType="application/vnd.openxmlformats-officedocument.theme+xml"/>
  <Override PartName="/ppt/slideLayouts/slideLayout527.xml" ContentType="application/vnd.openxmlformats-officedocument.presentationml.slideLayout+xml"/>
  <Override PartName="/ppt/slideLayouts/slideLayout528.xml" ContentType="application/vnd.openxmlformats-officedocument.presentationml.slideLayout+xml"/>
  <Override PartName="/ppt/slideLayouts/slideLayout529.xml" ContentType="application/vnd.openxmlformats-officedocument.presentationml.slideLayout+xml"/>
  <Override PartName="/ppt/slideLayouts/slideLayout530.xml" ContentType="application/vnd.openxmlformats-officedocument.presentationml.slideLayout+xml"/>
  <Override PartName="/ppt/slideLayouts/slideLayout531.xml" ContentType="application/vnd.openxmlformats-officedocument.presentationml.slideLayout+xml"/>
  <Override PartName="/ppt/slideLayouts/slideLayout532.xml" ContentType="application/vnd.openxmlformats-officedocument.presentationml.slideLayout+xml"/>
  <Override PartName="/ppt/slideLayouts/slideLayout533.xml" ContentType="application/vnd.openxmlformats-officedocument.presentationml.slideLayout+xml"/>
  <Override PartName="/ppt/slideLayouts/slideLayout534.xml" ContentType="application/vnd.openxmlformats-officedocument.presentationml.slideLayout+xml"/>
  <Override PartName="/ppt/slideLayouts/slideLayout535.xml" ContentType="application/vnd.openxmlformats-officedocument.presentationml.slideLayout+xml"/>
  <Override PartName="/ppt/slideLayouts/slideLayout536.xml" ContentType="application/vnd.openxmlformats-officedocument.presentationml.slideLayout+xml"/>
  <Override PartName="/ppt/theme/theme49.xml" ContentType="application/vnd.openxmlformats-officedocument.theme+xml"/>
  <Override PartName="/ppt/slideLayouts/slideLayout537.xml" ContentType="application/vnd.openxmlformats-officedocument.presentationml.slideLayout+xml"/>
  <Override PartName="/ppt/slideLayouts/slideLayout538.xml" ContentType="application/vnd.openxmlformats-officedocument.presentationml.slideLayout+xml"/>
  <Override PartName="/ppt/slideLayouts/slideLayout539.xml" ContentType="application/vnd.openxmlformats-officedocument.presentationml.slideLayout+xml"/>
  <Override PartName="/ppt/slideLayouts/slideLayout540.xml" ContentType="application/vnd.openxmlformats-officedocument.presentationml.slideLayout+xml"/>
  <Override PartName="/ppt/slideLayouts/slideLayout541.xml" ContentType="application/vnd.openxmlformats-officedocument.presentationml.slideLayout+xml"/>
  <Override PartName="/ppt/slideLayouts/slideLayout542.xml" ContentType="application/vnd.openxmlformats-officedocument.presentationml.slideLayout+xml"/>
  <Override PartName="/ppt/slideLayouts/slideLayout543.xml" ContentType="application/vnd.openxmlformats-officedocument.presentationml.slideLayout+xml"/>
  <Override PartName="/ppt/slideLayouts/slideLayout544.xml" ContentType="application/vnd.openxmlformats-officedocument.presentationml.slideLayout+xml"/>
  <Override PartName="/ppt/slideLayouts/slideLayout545.xml" ContentType="application/vnd.openxmlformats-officedocument.presentationml.slideLayout+xml"/>
  <Override PartName="/ppt/slideLayouts/slideLayout546.xml" ContentType="application/vnd.openxmlformats-officedocument.presentationml.slideLayout+xml"/>
  <Override PartName="/ppt/theme/theme50.xml" ContentType="application/vnd.openxmlformats-officedocument.theme+xml"/>
  <Override PartName="/ppt/slideLayouts/slideLayout547.xml" ContentType="application/vnd.openxmlformats-officedocument.presentationml.slideLayout+xml"/>
  <Override PartName="/ppt/slideLayouts/slideLayout548.xml" ContentType="application/vnd.openxmlformats-officedocument.presentationml.slideLayout+xml"/>
  <Override PartName="/ppt/slideLayouts/slideLayout549.xml" ContentType="application/vnd.openxmlformats-officedocument.presentationml.slideLayout+xml"/>
  <Override PartName="/ppt/slideLayouts/slideLayout550.xml" ContentType="application/vnd.openxmlformats-officedocument.presentationml.slideLayout+xml"/>
  <Override PartName="/ppt/slideLayouts/slideLayout551.xml" ContentType="application/vnd.openxmlformats-officedocument.presentationml.slideLayout+xml"/>
  <Override PartName="/ppt/slideLayouts/slideLayout552.xml" ContentType="application/vnd.openxmlformats-officedocument.presentationml.slideLayout+xml"/>
  <Override PartName="/ppt/slideLayouts/slideLayout553.xml" ContentType="application/vnd.openxmlformats-officedocument.presentationml.slideLayout+xml"/>
  <Override PartName="/ppt/slideLayouts/slideLayout554.xml" ContentType="application/vnd.openxmlformats-officedocument.presentationml.slideLayout+xml"/>
  <Override PartName="/ppt/slideLayouts/slideLayout555.xml" ContentType="application/vnd.openxmlformats-officedocument.presentationml.slideLayout+xml"/>
  <Override PartName="/ppt/slideLayouts/slideLayout556.xml" ContentType="application/vnd.openxmlformats-officedocument.presentationml.slideLayout+xml"/>
  <Override PartName="/ppt/theme/theme51.xml" ContentType="application/vnd.openxmlformats-officedocument.theme+xml"/>
  <Override PartName="/ppt/slideLayouts/slideLayout557.xml" ContentType="application/vnd.openxmlformats-officedocument.presentationml.slideLayout+xml"/>
  <Override PartName="/ppt/slideLayouts/slideLayout558.xml" ContentType="application/vnd.openxmlformats-officedocument.presentationml.slideLayout+xml"/>
  <Override PartName="/ppt/slideLayouts/slideLayout559.xml" ContentType="application/vnd.openxmlformats-officedocument.presentationml.slideLayout+xml"/>
  <Override PartName="/ppt/slideLayouts/slideLayout560.xml" ContentType="application/vnd.openxmlformats-officedocument.presentationml.slideLayout+xml"/>
  <Override PartName="/ppt/slideLayouts/slideLayout561.xml" ContentType="application/vnd.openxmlformats-officedocument.presentationml.slideLayout+xml"/>
  <Override PartName="/ppt/slideLayouts/slideLayout562.xml" ContentType="application/vnd.openxmlformats-officedocument.presentationml.slideLayout+xml"/>
  <Override PartName="/ppt/slideLayouts/slideLayout563.xml" ContentType="application/vnd.openxmlformats-officedocument.presentationml.slideLayout+xml"/>
  <Override PartName="/ppt/slideLayouts/slideLayout564.xml" ContentType="application/vnd.openxmlformats-officedocument.presentationml.slideLayout+xml"/>
  <Override PartName="/ppt/slideLayouts/slideLayout565.xml" ContentType="application/vnd.openxmlformats-officedocument.presentationml.slideLayout+xml"/>
  <Override PartName="/ppt/slideLayouts/slideLayout566.xml" ContentType="application/vnd.openxmlformats-officedocument.presentationml.slideLayout+xml"/>
  <Override PartName="/ppt/theme/theme52.xml" ContentType="application/vnd.openxmlformats-officedocument.theme+xml"/>
  <Override PartName="/ppt/slideLayouts/slideLayout567.xml" ContentType="application/vnd.openxmlformats-officedocument.presentationml.slideLayout+xml"/>
  <Override PartName="/ppt/slideLayouts/slideLayout568.xml" ContentType="application/vnd.openxmlformats-officedocument.presentationml.slideLayout+xml"/>
  <Override PartName="/ppt/slideLayouts/slideLayout569.xml" ContentType="application/vnd.openxmlformats-officedocument.presentationml.slideLayout+xml"/>
  <Override PartName="/ppt/slideLayouts/slideLayout570.xml" ContentType="application/vnd.openxmlformats-officedocument.presentationml.slideLayout+xml"/>
  <Override PartName="/ppt/slideLayouts/slideLayout571.xml" ContentType="application/vnd.openxmlformats-officedocument.presentationml.slideLayout+xml"/>
  <Override PartName="/ppt/slideLayouts/slideLayout572.xml" ContentType="application/vnd.openxmlformats-officedocument.presentationml.slideLayout+xml"/>
  <Override PartName="/ppt/slideLayouts/slideLayout573.xml" ContentType="application/vnd.openxmlformats-officedocument.presentationml.slideLayout+xml"/>
  <Override PartName="/ppt/slideLayouts/slideLayout574.xml" ContentType="application/vnd.openxmlformats-officedocument.presentationml.slideLayout+xml"/>
  <Override PartName="/ppt/slideLayouts/slideLayout575.xml" ContentType="application/vnd.openxmlformats-officedocument.presentationml.slideLayout+xml"/>
  <Override PartName="/ppt/slideLayouts/slideLayout576.xml" ContentType="application/vnd.openxmlformats-officedocument.presentationml.slideLayout+xml"/>
  <Override PartName="/ppt/theme/theme53.xml" ContentType="application/vnd.openxmlformats-officedocument.theme+xml"/>
  <Override PartName="/ppt/slideLayouts/slideLayout577.xml" ContentType="application/vnd.openxmlformats-officedocument.presentationml.slideLayout+xml"/>
  <Override PartName="/ppt/slideLayouts/slideLayout578.xml" ContentType="application/vnd.openxmlformats-officedocument.presentationml.slideLayout+xml"/>
  <Override PartName="/ppt/slideLayouts/slideLayout579.xml" ContentType="application/vnd.openxmlformats-officedocument.presentationml.slideLayout+xml"/>
  <Override PartName="/ppt/slideLayouts/slideLayout580.xml" ContentType="application/vnd.openxmlformats-officedocument.presentationml.slideLayout+xml"/>
  <Override PartName="/ppt/slideLayouts/slideLayout581.xml" ContentType="application/vnd.openxmlformats-officedocument.presentationml.slideLayout+xml"/>
  <Override PartName="/ppt/slideLayouts/slideLayout582.xml" ContentType="application/vnd.openxmlformats-officedocument.presentationml.slideLayout+xml"/>
  <Override PartName="/ppt/slideLayouts/slideLayout583.xml" ContentType="application/vnd.openxmlformats-officedocument.presentationml.slideLayout+xml"/>
  <Override PartName="/ppt/slideLayouts/slideLayout584.xml" ContentType="application/vnd.openxmlformats-officedocument.presentationml.slideLayout+xml"/>
  <Override PartName="/ppt/slideLayouts/slideLayout585.xml" ContentType="application/vnd.openxmlformats-officedocument.presentationml.slideLayout+xml"/>
  <Override PartName="/ppt/slideLayouts/slideLayout586.xml" ContentType="application/vnd.openxmlformats-officedocument.presentationml.slideLayout+xml"/>
  <Override PartName="/ppt/theme/theme54.xml" ContentType="application/vnd.openxmlformats-officedocument.theme+xml"/>
  <Override PartName="/ppt/slideLayouts/slideLayout587.xml" ContentType="application/vnd.openxmlformats-officedocument.presentationml.slideLayout+xml"/>
  <Override PartName="/ppt/slideLayouts/slideLayout588.xml" ContentType="application/vnd.openxmlformats-officedocument.presentationml.slideLayout+xml"/>
  <Override PartName="/ppt/slideLayouts/slideLayout589.xml" ContentType="application/vnd.openxmlformats-officedocument.presentationml.slideLayout+xml"/>
  <Override PartName="/ppt/slideLayouts/slideLayout590.xml" ContentType="application/vnd.openxmlformats-officedocument.presentationml.slideLayout+xml"/>
  <Override PartName="/ppt/slideLayouts/slideLayout591.xml" ContentType="application/vnd.openxmlformats-officedocument.presentationml.slideLayout+xml"/>
  <Override PartName="/ppt/slideLayouts/slideLayout592.xml" ContentType="application/vnd.openxmlformats-officedocument.presentationml.slideLayout+xml"/>
  <Override PartName="/ppt/slideLayouts/slideLayout593.xml" ContentType="application/vnd.openxmlformats-officedocument.presentationml.slideLayout+xml"/>
  <Override PartName="/ppt/slideLayouts/slideLayout594.xml" ContentType="application/vnd.openxmlformats-officedocument.presentationml.slideLayout+xml"/>
  <Override PartName="/ppt/slideLayouts/slideLayout595.xml" ContentType="application/vnd.openxmlformats-officedocument.presentationml.slideLayout+xml"/>
  <Override PartName="/ppt/slideLayouts/slideLayout596.xml" ContentType="application/vnd.openxmlformats-officedocument.presentationml.slideLayout+xml"/>
  <Override PartName="/ppt/theme/theme55.xml" ContentType="application/vnd.openxmlformats-officedocument.theme+xml"/>
  <Override PartName="/ppt/slideLayouts/slideLayout597.xml" ContentType="application/vnd.openxmlformats-officedocument.presentationml.slideLayout+xml"/>
  <Override PartName="/ppt/slideLayouts/slideLayout598.xml" ContentType="application/vnd.openxmlformats-officedocument.presentationml.slideLayout+xml"/>
  <Override PartName="/ppt/slideLayouts/slideLayout599.xml" ContentType="application/vnd.openxmlformats-officedocument.presentationml.slideLayout+xml"/>
  <Override PartName="/ppt/slideLayouts/slideLayout600.xml" ContentType="application/vnd.openxmlformats-officedocument.presentationml.slideLayout+xml"/>
  <Override PartName="/ppt/slideLayouts/slideLayout601.xml" ContentType="application/vnd.openxmlformats-officedocument.presentationml.slideLayout+xml"/>
  <Override PartName="/ppt/slideLayouts/slideLayout602.xml" ContentType="application/vnd.openxmlformats-officedocument.presentationml.slideLayout+xml"/>
  <Override PartName="/ppt/slideLayouts/slideLayout603.xml" ContentType="application/vnd.openxmlformats-officedocument.presentationml.slideLayout+xml"/>
  <Override PartName="/ppt/slideLayouts/slideLayout604.xml" ContentType="application/vnd.openxmlformats-officedocument.presentationml.slideLayout+xml"/>
  <Override PartName="/ppt/slideLayouts/slideLayout605.xml" ContentType="application/vnd.openxmlformats-officedocument.presentationml.slideLayout+xml"/>
  <Override PartName="/ppt/slideLayouts/slideLayout606.xml" ContentType="application/vnd.openxmlformats-officedocument.presentationml.slideLayout+xml"/>
  <Override PartName="/ppt/theme/theme56.xml" ContentType="application/vnd.openxmlformats-officedocument.theme+xml"/>
  <Override PartName="/ppt/slideLayouts/slideLayout607.xml" ContentType="application/vnd.openxmlformats-officedocument.presentationml.slideLayout+xml"/>
  <Override PartName="/ppt/slideLayouts/slideLayout608.xml" ContentType="application/vnd.openxmlformats-officedocument.presentationml.slideLayout+xml"/>
  <Override PartName="/ppt/slideLayouts/slideLayout609.xml" ContentType="application/vnd.openxmlformats-officedocument.presentationml.slideLayout+xml"/>
  <Override PartName="/ppt/slideLayouts/slideLayout610.xml" ContentType="application/vnd.openxmlformats-officedocument.presentationml.slideLayout+xml"/>
  <Override PartName="/ppt/slideLayouts/slideLayout611.xml" ContentType="application/vnd.openxmlformats-officedocument.presentationml.slideLayout+xml"/>
  <Override PartName="/ppt/slideLayouts/slideLayout612.xml" ContentType="application/vnd.openxmlformats-officedocument.presentationml.slideLayout+xml"/>
  <Override PartName="/ppt/slideLayouts/slideLayout613.xml" ContentType="application/vnd.openxmlformats-officedocument.presentationml.slideLayout+xml"/>
  <Override PartName="/ppt/slideLayouts/slideLayout614.xml" ContentType="application/vnd.openxmlformats-officedocument.presentationml.slideLayout+xml"/>
  <Override PartName="/ppt/slideLayouts/slideLayout615.xml" ContentType="application/vnd.openxmlformats-officedocument.presentationml.slideLayout+xml"/>
  <Override PartName="/ppt/slideLayouts/slideLayout616.xml" ContentType="application/vnd.openxmlformats-officedocument.presentationml.slideLayout+xml"/>
  <Override PartName="/ppt/theme/theme57.xml" ContentType="application/vnd.openxmlformats-officedocument.theme+xml"/>
  <Override PartName="/ppt/slideLayouts/slideLayout617.xml" ContentType="application/vnd.openxmlformats-officedocument.presentationml.slideLayout+xml"/>
  <Override PartName="/ppt/slideLayouts/slideLayout618.xml" ContentType="application/vnd.openxmlformats-officedocument.presentationml.slideLayout+xml"/>
  <Override PartName="/ppt/slideLayouts/slideLayout619.xml" ContentType="application/vnd.openxmlformats-officedocument.presentationml.slideLayout+xml"/>
  <Override PartName="/ppt/slideLayouts/slideLayout620.xml" ContentType="application/vnd.openxmlformats-officedocument.presentationml.slideLayout+xml"/>
  <Override PartName="/ppt/slideLayouts/slideLayout621.xml" ContentType="application/vnd.openxmlformats-officedocument.presentationml.slideLayout+xml"/>
  <Override PartName="/ppt/slideLayouts/slideLayout622.xml" ContentType="application/vnd.openxmlformats-officedocument.presentationml.slideLayout+xml"/>
  <Override PartName="/ppt/slideLayouts/slideLayout623.xml" ContentType="application/vnd.openxmlformats-officedocument.presentationml.slideLayout+xml"/>
  <Override PartName="/ppt/slideLayouts/slideLayout624.xml" ContentType="application/vnd.openxmlformats-officedocument.presentationml.slideLayout+xml"/>
  <Override PartName="/ppt/slideLayouts/slideLayout625.xml" ContentType="application/vnd.openxmlformats-officedocument.presentationml.slideLayout+xml"/>
  <Override PartName="/ppt/slideLayouts/slideLayout626.xml" ContentType="application/vnd.openxmlformats-officedocument.presentationml.slideLayout+xml"/>
  <Override PartName="/ppt/theme/theme58.xml" ContentType="application/vnd.openxmlformats-officedocument.theme+xml"/>
  <Override PartName="/ppt/slideLayouts/slideLayout627.xml" ContentType="application/vnd.openxmlformats-officedocument.presentationml.slideLayout+xml"/>
  <Override PartName="/ppt/slideLayouts/slideLayout628.xml" ContentType="application/vnd.openxmlformats-officedocument.presentationml.slideLayout+xml"/>
  <Override PartName="/ppt/slideLayouts/slideLayout629.xml" ContentType="application/vnd.openxmlformats-officedocument.presentationml.slideLayout+xml"/>
  <Override PartName="/ppt/slideLayouts/slideLayout630.xml" ContentType="application/vnd.openxmlformats-officedocument.presentationml.slideLayout+xml"/>
  <Override PartName="/ppt/slideLayouts/slideLayout631.xml" ContentType="application/vnd.openxmlformats-officedocument.presentationml.slideLayout+xml"/>
  <Override PartName="/ppt/slideLayouts/slideLayout632.xml" ContentType="application/vnd.openxmlformats-officedocument.presentationml.slideLayout+xml"/>
  <Override PartName="/ppt/slideLayouts/slideLayout633.xml" ContentType="application/vnd.openxmlformats-officedocument.presentationml.slideLayout+xml"/>
  <Override PartName="/ppt/slideLayouts/slideLayout634.xml" ContentType="application/vnd.openxmlformats-officedocument.presentationml.slideLayout+xml"/>
  <Override PartName="/ppt/slideLayouts/slideLayout635.xml" ContentType="application/vnd.openxmlformats-officedocument.presentationml.slideLayout+xml"/>
  <Override PartName="/ppt/slideLayouts/slideLayout636.xml" ContentType="application/vnd.openxmlformats-officedocument.presentationml.slideLayout+xml"/>
  <Override PartName="/ppt/theme/theme59.xml" ContentType="application/vnd.openxmlformats-officedocument.theme+xml"/>
  <Override PartName="/ppt/slideLayouts/slideLayout637.xml" ContentType="application/vnd.openxmlformats-officedocument.presentationml.slideLayout+xml"/>
  <Override PartName="/ppt/slideLayouts/slideLayout638.xml" ContentType="application/vnd.openxmlformats-officedocument.presentationml.slideLayout+xml"/>
  <Override PartName="/ppt/slideLayouts/slideLayout639.xml" ContentType="application/vnd.openxmlformats-officedocument.presentationml.slideLayout+xml"/>
  <Override PartName="/ppt/slideLayouts/slideLayout640.xml" ContentType="application/vnd.openxmlformats-officedocument.presentationml.slideLayout+xml"/>
  <Override PartName="/ppt/slideLayouts/slideLayout641.xml" ContentType="application/vnd.openxmlformats-officedocument.presentationml.slideLayout+xml"/>
  <Override PartName="/ppt/slideLayouts/slideLayout642.xml" ContentType="application/vnd.openxmlformats-officedocument.presentationml.slideLayout+xml"/>
  <Override PartName="/ppt/slideLayouts/slideLayout643.xml" ContentType="application/vnd.openxmlformats-officedocument.presentationml.slideLayout+xml"/>
  <Override PartName="/ppt/slideLayouts/slideLayout644.xml" ContentType="application/vnd.openxmlformats-officedocument.presentationml.slideLayout+xml"/>
  <Override PartName="/ppt/slideLayouts/slideLayout645.xml" ContentType="application/vnd.openxmlformats-officedocument.presentationml.slideLayout+xml"/>
  <Override PartName="/ppt/slideLayouts/slideLayout646.xml" ContentType="application/vnd.openxmlformats-officedocument.presentationml.slideLayout+xml"/>
  <Override PartName="/ppt/theme/theme60.xml" ContentType="application/vnd.openxmlformats-officedocument.theme+xml"/>
  <Override PartName="/ppt/slideLayouts/slideLayout647.xml" ContentType="application/vnd.openxmlformats-officedocument.presentationml.slideLayout+xml"/>
  <Override PartName="/ppt/slideLayouts/slideLayout648.xml" ContentType="application/vnd.openxmlformats-officedocument.presentationml.slideLayout+xml"/>
  <Override PartName="/ppt/slideLayouts/slideLayout649.xml" ContentType="application/vnd.openxmlformats-officedocument.presentationml.slideLayout+xml"/>
  <Override PartName="/ppt/slideLayouts/slideLayout650.xml" ContentType="application/vnd.openxmlformats-officedocument.presentationml.slideLayout+xml"/>
  <Override PartName="/ppt/slideLayouts/slideLayout651.xml" ContentType="application/vnd.openxmlformats-officedocument.presentationml.slideLayout+xml"/>
  <Override PartName="/ppt/slideLayouts/slideLayout652.xml" ContentType="application/vnd.openxmlformats-officedocument.presentationml.slideLayout+xml"/>
  <Override PartName="/ppt/slideLayouts/slideLayout653.xml" ContentType="application/vnd.openxmlformats-officedocument.presentationml.slideLayout+xml"/>
  <Override PartName="/ppt/slideLayouts/slideLayout654.xml" ContentType="application/vnd.openxmlformats-officedocument.presentationml.slideLayout+xml"/>
  <Override PartName="/ppt/slideLayouts/slideLayout655.xml" ContentType="application/vnd.openxmlformats-officedocument.presentationml.slideLayout+xml"/>
  <Override PartName="/ppt/slideLayouts/slideLayout656.xml" ContentType="application/vnd.openxmlformats-officedocument.presentationml.slideLayout+xml"/>
  <Override PartName="/ppt/theme/theme61.xml" ContentType="application/vnd.openxmlformats-officedocument.theme+xml"/>
  <Override PartName="/ppt/slideLayouts/slideLayout657.xml" ContentType="application/vnd.openxmlformats-officedocument.presentationml.slideLayout+xml"/>
  <Override PartName="/ppt/slideLayouts/slideLayout658.xml" ContentType="application/vnd.openxmlformats-officedocument.presentationml.slideLayout+xml"/>
  <Override PartName="/ppt/slideLayouts/slideLayout659.xml" ContentType="application/vnd.openxmlformats-officedocument.presentationml.slideLayout+xml"/>
  <Override PartName="/ppt/slideLayouts/slideLayout660.xml" ContentType="application/vnd.openxmlformats-officedocument.presentationml.slideLayout+xml"/>
  <Override PartName="/ppt/slideLayouts/slideLayout661.xml" ContentType="application/vnd.openxmlformats-officedocument.presentationml.slideLayout+xml"/>
  <Override PartName="/ppt/slideLayouts/slideLayout662.xml" ContentType="application/vnd.openxmlformats-officedocument.presentationml.slideLayout+xml"/>
  <Override PartName="/ppt/slideLayouts/slideLayout663.xml" ContentType="application/vnd.openxmlformats-officedocument.presentationml.slideLayout+xml"/>
  <Override PartName="/ppt/slideLayouts/slideLayout664.xml" ContentType="application/vnd.openxmlformats-officedocument.presentationml.slideLayout+xml"/>
  <Override PartName="/ppt/slideLayouts/slideLayout665.xml" ContentType="application/vnd.openxmlformats-officedocument.presentationml.slideLayout+xml"/>
  <Override PartName="/ppt/theme/theme62.xml" ContentType="application/vnd.openxmlformats-officedocument.theme+xml"/>
  <Override PartName="/ppt/slideLayouts/slideLayout666.xml" ContentType="application/vnd.openxmlformats-officedocument.presentationml.slideLayout+xml"/>
  <Override PartName="/ppt/slideLayouts/slideLayout667.xml" ContentType="application/vnd.openxmlformats-officedocument.presentationml.slideLayout+xml"/>
  <Override PartName="/ppt/slideLayouts/slideLayout668.xml" ContentType="application/vnd.openxmlformats-officedocument.presentationml.slideLayout+xml"/>
  <Override PartName="/ppt/slideLayouts/slideLayout669.xml" ContentType="application/vnd.openxmlformats-officedocument.presentationml.slideLayout+xml"/>
  <Override PartName="/ppt/slideLayouts/slideLayout670.xml" ContentType="application/vnd.openxmlformats-officedocument.presentationml.slideLayout+xml"/>
  <Override PartName="/ppt/slideLayouts/slideLayout671.xml" ContentType="application/vnd.openxmlformats-officedocument.presentationml.slideLayout+xml"/>
  <Override PartName="/ppt/slideLayouts/slideLayout672.xml" ContentType="application/vnd.openxmlformats-officedocument.presentationml.slideLayout+xml"/>
  <Override PartName="/ppt/slideLayouts/slideLayout673.xml" ContentType="application/vnd.openxmlformats-officedocument.presentationml.slideLayout+xml"/>
  <Override PartName="/ppt/slideLayouts/slideLayout674.xml" ContentType="application/vnd.openxmlformats-officedocument.presentationml.slideLayout+xml"/>
  <Override PartName="/ppt/slideLayouts/slideLayout675.xml" ContentType="application/vnd.openxmlformats-officedocument.presentationml.slideLayout+xml"/>
  <Override PartName="/ppt/theme/theme63.xml" ContentType="application/vnd.openxmlformats-officedocument.theme+xml"/>
  <Override PartName="/ppt/slideLayouts/slideLayout676.xml" ContentType="application/vnd.openxmlformats-officedocument.presentationml.slideLayout+xml"/>
  <Override PartName="/ppt/slideLayouts/slideLayout677.xml" ContentType="application/vnd.openxmlformats-officedocument.presentationml.slideLayout+xml"/>
  <Override PartName="/ppt/slideLayouts/slideLayout678.xml" ContentType="application/vnd.openxmlformats-officedocument.presentationml.slideLayout+xml"/>
  <Override PartName="/ppt/slideLayouts/slideLayout679.xml" ContentType="application/vnd.openxmlformats-officedocument.presentationml.slideLayout+xml"/>
  <Override PartName="/ppt/slideLayouts/slideLayout680.xml" ContentType="application/vnd.openxmlformats-officedocument.presentationml.slideLayout+xml"/>
  <Override PartName="/ppt/slideLayouts/slideLayout681.xml" ContentType="application/vnd.openxmlformats-officedocument.presentationml.slideLayout+xml"/>
  <Override PartName="/ppt/slideLayouts/slideLayout682.xml" ContentType="application/vnd.openxmlformats-officedocument.presentationml.slideLayout+xml"/>
  <Override PartName="/ppt/slideLayouts/slideLayout683.xml" ContentType="application/vnd.openxmlformats-officedocument.presentationml.slideLayout+xml"/>
  <Override PartName="/ppt/slideLayouts/slideLayout684.xml" ContentType="application/vnd.openxmlformats-officedocument.presentationml.slideLayout+xml"/>
  <Override PartName="/ppt/slideLayouts/slideLayout685.xml" ContentType="application/vnd.openxmlformats-officedocument.presentationml.slideLayout+xml"/>
  <Override PartName="/ppt/slideLayouts/slideLayout686.xml" ContentType="application/vnd.openxmlformats-officedocument.presentationml.slideLayout+xml"/>
  <Override PartName="/ppt/theme/theme64.xml" ContentType="application/vnd.openxmlformats-officedocument.theme+xml"/>
  <Override PartName="/ppt/slideLayouts/slideLayout687.xml" ContentType="application/vnd.openxmlformats-officedocument.presentationml.slideLayout+xml"/>
  <Override PartName="/ppt/slideLayouts/slideLayout688.xml" ContentType="application/vnd.openxmlformats-officedocument.presentationml.slideLayout+xml"/>
  <Override PartName="/ppt/slideLayouts/slideLayout689.xml" ContentType="application/vnd.openxmlformats-officedocument.presentationml.slideLayout+xml"/>
  <Override PartName="/ppt/slideLayouts/slideLayout690.xml" ContentType="application/vnd.openxmlformats-officedocument.presentationml.slideLayout+xml"/>
  <Override PartName="/ppt/slideLayouts/slideLayout691.xml" ContentType="application/vnd.openxmlformats-officedocument.presentationml.slideLayout+xml"/>
  <Override PartName="/ppt/slideLayouts/slideLayout692.xml" ContentType="application/vnd.openxmlformats-officedocument.presentationml.slideLayout+xml"/>
  <Override PartName="/ppt/slideLayouts/slideLayout693.xml" ContentType="application/vnd.openxmlformats-officedocument.presentationml.slideLayout+xml"/>
  <Override PartName="/ppt/slideLayouts/slideLayout694.xml" ContentType="application/vnd.openxmlformats-officedocument.presentationml.slideLayout+xml"/>
  <Override PartName="/ppt/slideLayouts/slideLayout695.xml" ContentType="application/vnd.openxmlformats-officedocument.presentationml.slideLayout+xml"/>
  <Override PartName="/ppt/slideLayouts/slideLayout696.xml" ContentType="application/vnd.openxmlformats-officedocument.presentationml.slideLayout+xml"/>
  <Override PartName="/ppt/slideLayouts/slideLayout697.xml" ContentType="application/vnd.openxmlformats-officedocument.presentationml.slideLayout+xml"/>
  <Override PartName="/ppt/slideLayouts/slideLayout698.xml" ContentType="application/vnd.openxmlformats-officedocument.presentationml.slideLayout+xml"/>
  <Override PartName="/ppt/theme/theme65.xml" ContentType="application/vnd.openxmlformats-officedocument.theme+xml"/>
  <Override PartName="/ppt/slideLayouts/slideLayout699.xml" ContentType="application/vnd.openxmlformats-officedocument.presentationml.slideLayout+xml"/>
  <Override PartName="/ppt/slideLayouts/slideLayout700.xml" ContentType="application/vnd.openxmlformats-officedocument.presentationml.slideLayout+xml"/>
  <Override PartName="/ppt/slideLayouts/slideLayout701.xml" ContentType="application/vnd.openxmlformats-officedocument.presentationml.slideLayout+xml"/>
  <Override PartName="/ppt/slideLayouts/slideLayout702.xml" ContentType="application/vnd.openxmlformats-officedocument.presentationml.slideLayout+xml"/>
  <Override PartName="/ppt/slideLayouts/slideLayout703.xml" ContentType="application/vnd.openxmlformats-officedocument.presentationml.slideLayout+xml"/>
  <Override PartName="/ppt/slideLayouts/slideLayout704.xml" ContentType="application/vnd.openxmlformats-officedocument.presentationml.slideLayout+xml"/>
  <Override PartName="/ppt/slideLayouts/slideLayout705.xml" ContentType="application/vnd.openxmlformats-officedocument.presentationml.slideLayout+xml"/>
  <Override PartName="/ppt/slideLayouts/slideLayout706.xml" ContentType="application/vnd.openxmlformats-officedocument.presentationml.slideLayout+xml"/>
  <Override PartName="/ppt/slideLayouts/slideLayout707.xml" ContentType="application/vnd.openxmlformats-officedocument.presentationml.slideLayout+xml"/>
  <Override PartName="/ppt/slideLayouts/slideLayout708.xml" ContentType="application/vnd.openxmlformats-officedocument.presentationml.slideLayout+xml"/>
  <Override PartName="/ppt/theme/theme66.xml" ContentType="application/vnd.openxmlformats-officedocument.theme+xml"/>
  <Override PartName="/ppt/slideLayouts/slideLayout709.xml" ContentType="application/vnd.openxmlformats-officedocument.presentationml.slideLayout+xml"/>
  <Override PartName="/ppt/slideLayouts/slideLayout710.xml" ContentType="application/vnd.openxmlformats-officedocument.presentationml.slideLayout+xml"/>
  <Override PartName="/ppt/slideLayouts/slideLayout711.xml" ContentType="application/vnd.openxmlformats-officedocument.presentationml.slideLayout+xml"/>
  <Override PartName="/ppt/slideLayouts/slideLayout712.xml" ContentType="application/vnd.openxmlformats-officedocument.presentationml.slideLayout+xml"/>
  <Override PartName="/ppt/slideLayouts/slideLayout713.xml" ContentType="application/vnd.openxmlformats-officedocument.presentationml.slideLayout+xml"/>
  <Override PartName="/ppt/slideLayouts/slideLayout714.xml" ContentType="application/vnd.openxmlformats-officedocument.presentationml.slideLayout+xml"/>
  <Override PartName="/ppt/slideLayouts/slideLayout715.xml" ContentType="application/vnd.openxmlformats-officedocument.presentationml.slideLayout+xml"/>
  <Override PartName="/ppt/slideLayouts/slideLayout716.xml" ContentType="application/vnd.openxmlformats-officedocument.presentationml.slideLayout+xml"/>
  <Override PartName="/ppt/slideLayouts/slideLayout717.xml" ContentType="application/vnd.openxmlformats-officedocument.presentationml.slideLayout+xml"/>
  <Override PartName="/ppt/slideLayouts/slideLayout718.xml" ContentType="application/vnd.openxmlformats-officedocument.presentationml.slideLayout+xml"/>
  <Override PartName="/ppt/slideLayouts/slideLayout719.xml" ContentType="application/vnd.openxmlformats-officedocument.presentationml.slideLayout+xml"/>
  <Override PartName="/ppt/theme/theme67.xml" ContentType="application/vnd.openxmlformats-officedocument.theme+xml"/>
  <Override PartName="/ppt/slideLayouts/slideLayout720.xml" ContentType="application/vnd.openxmlformats-officedocument.presentationml.slideLayout+xml"/>
  <Override PartName="/ppt/slideLayouts/slideLayout721.xml" ContentType="application/vnd.openxmlformats-officedocument.presentationml.slideLayout+xml"/>
  <Override PartName="/ppt/slideLayouts/slideLayout722.xml" ContentType="application/vnd.openxmlformats-officedocument.presentationml.slideLayout+xml"/>
  <Override PartName="/ppt/slideLayouts/slideLayout723.xml" ContentType="application/vnd.openxmlformats-officedocument.presentationml.slideLayout+xml"/>
  <Override PartName="/ppt/slideLayouts/slideLayout724.xml" ContentType="application/vnd.openxmlformats-officedocument.presentationml.slideLayout+xml"/>
  <Override PartName="/ppt/slideLayouts/slideLayout725.xml" ContentType="application/vnd.openxmlformats-officedocument.presentationml.slideLayout+xml"/>
  <Override PartName="/ppt/slideLayouts/slideLayout726.xml" ContentType="application/vnd.openxmlformats-officedocument.presentationml.slideLayout+xml"/>
  <Override PartName="/ppt/slideLayouts/slideLayout727.xml" ContentType="application/vnd.openxmlformats-officedocument.presentationml.slideLayout+xml"/>
  <Override PartName="/ppt/slideLayouts/slideLayout728.xml" ContentType="application/vnd.openxmlformats-officedocument.presentationml.slideLayout+xml"/>
  <Override PartName="/ppt/slideLayouts/slideLayout729.xml" ContentType="application/vnd.openxmlformats-officedocument.presentationml.slideLayout+xml"/>
  <Override PartName="/ppt/slideLayouts/slideLayout730.xml" ContentType="application/vnd.openxmlformats-officedocument.presentationml.slideLayout+xml"/>
  <Override PartName="/ppt/theme/theme68.xml" ContentType="application/vnd.openxmlformats-officedocument.theme+xml"/>
  <Override PartName="/ppt/slideLayouts/slideLayout731.xml" ContentType="application/vnd.openxmlformats-officedocument.presentationml.slideLayout+xml"/>
  <Override PartName="/ppt/slideLayouts/slideLayout732.xml" ContentType="application/vnd.openxmlformats-officedocument.presentationml.slideLayout+xml"/>
  <Override PartName="/ppt/slideLayouts/slideLayout733.xml" ContentType="application/vnd.openxmlformats-officedocument.presentationml.slideLayout+xml"/>
  <Override PartName="/ppt/slideLayouts/slideLayout734.xml" ContentType="application/vnd.openxmlformats-officedocument.presentationml.slideLayout+xml"/>
  <Override PartName="/ppt/slideLayouts/slideLayout735.xml" ContentType="application/vnd.openxmlformats-officedocument.presentationml.slideLayout+xml"/>
  <Override PartName="/ppt/slideLayouts/slideLayout736.xml" ContentType="application/vnd.openxmlformats-officedocument.presentationml.slideLayout+xml"/>
  <Override PartName="/ppt/slideLayouts/slideLayout737.xml" ContentType="application/vnd.openxmlformats-officedocument.presentationml.slideLayout+xml"/>
  <Override PartName="/ppt/slideLayouts/slideLayout738.xml" ContentType="application/vnd.openxmlformats-officedocument.presentationml.slideLayout+xml"/>
  <Override PartName="/ppt/slideLayouts/slideLayout739.xml" ContentType="application/vnd.openxmlformats-officedocument.presentationml.slideLayout+xml"/>
  <Override PartName="/ppt/slideLayouts/slideLayout740.xml" ContentType="application/vnd.openxmlformats-officedocument.presentationml.slideLayout+xml"/>
  <Override PartName="/ppt/slideLayouts/slideLayout741.xml" ContentType="application/vnd.openxmlformats-officedocument.presentationml.slideLayout+xml"/>
  <Override PartName="/ppt/theme/theme69.xml" ContentType="application/vnd.openxmlformats-officedocument.theme+xml"/>
  <Override PartName="/ppt/slideLayouts/slideLayout742.xml" ContentType="application/vnd.openxmlformats-officedocument.presentationml.slideLayout+xml"/>
  <Override PartName="/ppt/slideLayouts/slideLayout743.xml" ContentType="application/vnd.openxmlformats-officedocument.presentationml.slideLayout+xml"/>
  <Override PartName="/ppt/slideLayouts/slideLayout744.xml" ContentType="application/vnd.openxmlformats-officedocument.presentationml.slideLayout+xml"/>
  <Override PartName="/ppt/slideLayouts/slideLayout745.xml" ContentType="application/vnd.openxmlformats-officedocument.presentationml.slideLayout+xml"/>
  <Override PartName="/ppt/slideLayouts/slideLayout746.xml" ContentType="application/vnd.openxmlformats-officedocument.presentationml.slideLayout+xml"/>
  <Override PartName="/ppt/slideLayouts/slideLayout747.xml" ContentType="application/vnd.openxmlformats-officedocument.presentationml.slideLayout+xml"/>
  <Override PartName="/ppt/slideLayouts/slideLayout748.xml" ContentType="application/vnd.openxmlformats-officedocument.presentationml.slideLayout+xml"/>
  <Override PartName="/ppt/slideLayouts/slideLayout749.xml" ContentType="application/vnd.openxmlformats-officedocument.presentationml.slideLayout+xml"/>
  <Override PartName="/ppt/slideLayouts/slideLayout750.xml" ContentType="application/vnd.openxmlformats-officedocument.presentationml.slideLayout+xml"/>
  <Override PartName="/ppt/slideLayouts/slideLayout751.xml" ContentType="application/vnd.openxmlformats-officedocument.presentationml.slideLayout+xml"/>
  <Override PartName="/ppt/slideLayouts/slideLayout752.xml" ContentType="application/vnd.openxmlformats-officedocument.presentationml.slideLayout+xml"/>
  <Override PartName="/ppt/theme/theme70.xml" ContentType="application/vnd.openxmlformats-officedocument.theme+xml"/>
  <Override PartName="/ppt/slideLayouts/slideLayout753.xml" ContentType="application/vnd.openxmlformats-officedocument.presentationml.slideLayout+xml"/>
  <Override PartName="/ppt/slideLayouts/slideLayout754.xml" ContentType="application/vnd.openxmlformats-officedocument.presentationml.slideLayout+xml"/>
  <Override PartName="/ppt/slideLayouts/slideLayout755.xml" ContentType="application/vnd.openxmlformats-officedocument.presentationml.slideLayout+xml"/>
  <Override PartName="/ppt/slideLayouts/slideLayout756.xml" ContentType="application/vnd.openxmlformats-officedocument.presentationml.slideLayout+xml"/>
  <Override PartName="/ppt/slideLayouts/slideLayout757.xml" ContentType="application/vnd.openxmlformats-officedocument.presentationml.slideLayout+xml"/>
  <Override PartName="/ppt/slideLayouts/slideLayout758.xml" ContentType="application/vnd.openxmlformats-officedocument.presentationml.slideLayout+xml"/>
  <Override PartName="/ppt/slideLayouts/slideLayout759.xml" ContentType="application/vnd.openxmlformats-officedocument.presentationml.slideLayout+xml"/>
  <Override PartName="/ppt/slideLayouts/slideLayout760.xml" ContentType="application/vnd.openxmlformats-officedocument.presentationml.slideLayout+xml"/>
  <Override PartName="/ppt/slideLayouts/slideLayout761.xml" ContentType="application/vnd.openxmlformats-officedocument.presentationml.slideLayout+xml"/>
  <Override PartName="/ppt/slideLayouts/slideLayout762.xml" ContentType="application/vnd.openxmlformats-officedocument.presentationml.slideLayout+xml"/>
  <Override PartName="/ppt/slideLayouts/slideLayout763.xml" ContentType="application/vnd.openxmlformats-officedocument.presentationml.slideLayout+xml"/>
  <Override PartName="/ppt/theme/theme71.xml" ContentType="application/vnd.openxmlformats-officedocument.theme+xml"/>
  <Override PartName="/ppt/slideLayouts/slideLayout764.xml" ContentType="application/vnd.openxmlformats-officedocument.presentationml.slideLayout+xml"/>
  <Override PartName="/ppt/slideLayouts/slideLayout765.xml" ContentType="application/vnd.openxmlformats-officedocument.presentationml.slideLayout+xml"/>
  <Override PartName="/ppt/slideLayouts/slideLayout766.xml" ContentType="application/vnd.openxmlformats-officedocument.presentationml.slideLayout+xml"/>
  <Override PartName="/ppt/slideLayouts/slideLayout767.xml" ContentType="application/vnd.openxmlformats-officedocument.presentationml.slideLayout+xml"/>
  <Override PartName="/ppt/slideLayouts/slideLayout768.xml" ContentType="application/vnd.openxmlformats-officedocument.presentationml.slideLayout+xml"/>
  <Override PartName="/ppt/slideLayouts/slideLayout769.xml" ContentType="application/vnd.openxmlformats-officedocument.presentationml.slideLayout+xml"/>
  <Override PartName="/ppt/slideLayouts/slideLayout770.xml" ContentType="application/vnd.openxmlformats-officedocument.presentationml.slideLayout+xml"/>
  <Override PartName="/ppt/slideLayouts/slideLayout771.xml" ContentType="application/vnd.openxmlformats-officedocument.presentationml.slideLayout+xml"/>
  <Override PartName="/ppt/slideLayouts/slideLayout772.xml" ContentType="application/vnd.openxmlformats-officedocument.presentationml.slideLayout+xml"/>
  <Override PartName="/ppt/slideLayouts/slideLayout773.xml" ContentType="application/vnd.openxmlformats-officedocument.presentationml.slideLayout+xml"/>
  <Override PartName="/ppt/slideLayouts/slideLayout774.xml" ContentType="application/vnd.openxmlformats-officedocument.presentationml.slideLayout+xml"/>
  <Override PartName="/ppt/theme/theme72.xml" ContentType="application/vnd.openxmlformats-officedocument.theme+xml"/>
  <Override PartName="/ppt/slideLayouts/slideLayout775.xml" ContentType="application/vnd.openxmlformats-officedocument.presentationml.slideLayout+xml"/>
  <Override PartName="/ppt/slideLayouts/slideLayout776.xml" ContentType="application/vnd.openxmlformats-officedocument.presentationml.slideLayout+xml"/>
  <Override PartName="/ppt/slideLayouts/slideLayout777.xml" ContentType="application/vnd.openxmlformats-officedocument.presentationml.slideLayout+xml"/>
  <Override PartName="/ppt/slideLayouts/slideLayout778.xml" ContentType="application/vnd.openxmlformats-officedocument.presentationml.slideLayout+xml"/>
  <Override PartName="/ppt/slideLayouts/slideLayout779.xml" ContentType="application/vnd.openxmlformats-officedocument.presentationml.slideLayout+xml"/>
  <Override PartName="/ppt/slideLayouts/slideLayout780.xml" ContentType="application/vnd.openxmlformats-officedocument.presentationml.slideLayout+xml"/>
  <Override PartName="/ppt/slideLayouts/slideLayout781.xml" ContentType="application/vnd.openxmlformats-officedocument.presentationml.slideLayout+xml"/>
  <Override PartName="/ppt/slideLayouts/slideLayout782.xml" ContentType="application/vnd.openxmlformats-officedocument.presentationml.slideLayout+xml"/>
  <Override PartName="/ppt/slideLayouts/slideLayout783.xml" ContentType="application/vnd.openxmlformats-officedocument.presentationml.slideLayout+xml"/>
  <Override PartName="/ppt/slideLayouts/slideLayout784.xml" ContentType="application/vnd.openxmlformats-officedocument.presentationml.slideLayout+xml"/>
  <Override PartName="/ppt/slideLayouts/slideLayout785.xml" ContentType="application/vnd.openxmlformats-officedocument.presentationml.slideLayout+xml"/>
  <Override PartName="/ppt/theme/theme73.xml" ContentType="application/vnd.openxmlformats-officedocument.theme+xml"/>
  <Override PartName="/ppt/slideLayouts/slideLayout786.xml" ContentType="application/vnd.openxmlformats-officedocument.presentationml.slideLayout+xml"/>
  <Override PartName="/ppt/slideLayouts/slideLayout787.xml" ContentType="application/vnd.openxmlformats-officedocument.presentationml.slideLayout+xml"/>
  <Override PartName="/ppt/slideLayouts/slideLayout788.xml" ContentType="application/vnd.openxmlformats-officedocument.presentationml.slideLayout+xml"/>
  <Override PartName="/ppt/slideLayouts/slideLayout789.xml" ContentType="application/vnd.openxmlformats-officedocument.presentationml.slideLayout+xml"/>
  <Override PartName="/ppt/slideLayouts/slideLayout790.xml" ContentType="application/vnd.openxmlformats-officedocument.presentationml.slideLayout+xml"/>
  <Override PartName="/ppt/slideLayouts/slideLayout791.xml" ContentType="application/vnd.openxmlformats-officedocument.presentationml.slideLayout+xml"/>
  <Override PartName="/ppt/slideLayouts/slideLayout792.xml" ContentType="application/vnd.openxmlformats-officedocument.presentationml.slideLayout+xml"/>
  <Override PartName="/ppt/slideLayouts/slideLayout793.xml" ContentType="application/vnd.openxmlformats-officedocument.presentationml.slideLayout+xml"/>
  <Override PartName="/ppt/slideLayouts/slideLayout794.xml" ContentType="application/vnd.openxmlformats-officedocument.presentationml.slideLayout+xml"/>
  <Override PartName="/ppt/slideLayouts/slideLayout795.xml" ContentType="application/vnd.openxmlformats-officedocument.presentationml.slideLayout+xml"/>
  <Override PartName="/ppt/slideLayouts/slideLayout796.xml" ContentType="application/vnd.openxmlformats-officedocument.presentationml.slideLayout+xml"/>
  <Override PartName="/ppt/theme/theme74.xml" ContentType="application/vnd.openxmlformats-officedocument.theme+xml"/>
  <Override PartName="/ppt/slideLayouts/slideLayout797.xml" ContentType="application/vnd.openxmlformats-officedocument.presentationml.slideLayout+xml"/>
  <Override PartName="/ppt/slideLayouts/slideLayout798.xml" ContentType="application/vnd.openxmlformats-officedocument.presentationml.slideLayout+xml"/>
  <Override PartName="/ppt/slideLayouts/slideLayout799.xml" ContentType="application/vnd.openxmlformats-officedocument.presentationml.slideLayout+xml"/>
  <Override PartName="/ppt/slideLayouts/slideLayout800.xml" ContentType="application/vnd.openxmlformats-officedocument.presentationml.slideLayout+xml"/>
  <Override PartName="/ppt/slideLayouts/slideLayout801.xml" ContentType="application/vnd.openxmlformats-officedocument.presentationml.slideLayout+xml"/>
  <Override PartName="/ppt/slideLayouts/slideLayout802.xml" ContentType="application/vnd.openxmlformats-officedocument.presentationml.slideLayout+xml"/>
  <Override PartName="/ppt/slideLayouts/slideLayout803.xml" ContentType="application/vnd.openxmlformats-officedocument.presentationml.slideLayout+xml"/>
  <Override PartName="/ppt/slideLayouts/slideLayout804.xml" ContentType="application/vnd.openxmlformats-officedocument.presentationml.slideLayout+xml"/>
  <Override PartName="/ppt/slideLayouts/slideLayout805.xml" ContentType="application/vnd.openxmlformats-officedocument.presentationml.slideLayout+xml"/>
  <Override PartName="/ppt/slideLayouts/slideLayout806.xml" ContentType="application/vnd.openxmlformats-officedocument.presentationml.slideLayout+xml"/>
  <Override PartName="/ppt/slideLayouts/slideLayout807.xml" ContentType="application/vnd.openxmlformats-officedocument.presentationml.slideLayout+xml"/>
  <Override PartName="/ppt/theme/theme75.xml" ContentType="application/vnd.openxmlformats-officedocument.theme+xml"/>
  <Override PartName="/ppt/slideLayouts/slideLayout808.xml" ContentType="application/vnd.openxmlformats-officedocument.presentationml.slideLayout+xml"/>
  <Override PartName="/ppt/slideLayouts/slideLayout809.xml" ContentType="application/vnd.openxmlformats-officedocument.presentationml.slideLayout+xml"/>
  <Override PartName="/ppt/slideLayouts/slideLayout810.xml" ContentType="application/vnd.openxmlformats-officedocument.presentationml.slideLayout+xml"/>
  <Override PartName="/ppt/slideLayouts/slideLayout811.xml" ContentType="application/vnd.openxmlformats-officedocument.presentationml.slideLayout+xml"/>
  <Override PartName="/ppt/slideLayouts/slideLayout812.xml" ContentType="application/vnd.openxmlformats-officedocument.presentationml.slideLayout+xml"/>
  <Override PartName="/ppt/slideLayouts/slideLayout813.xml" ContentType="application/vnd.openxmlformats-officedocument.presentationml.slideLayout+xml"/>
  <Override PartName="/ppt/slideLayouts/slideLayout814.xml" ContentType="application/vnd.openxmlformats-officedocument.presentationml.slideLayout+xml"/>
  <Override PartName="/ppt/slideLayouts/slideLayout815.xml" ContentType="application/vnd.openxmlformats-officedocument.presentationml.slideLayout+xml"/>
  <Override PartName="/ppt/slideLayouts/slideLayout816.xml" ContentType="application/vnd.openxmlformats-officedocument.presentationml.slideLayout+xml"/>
  <Override PartName="/ppt/slideLayouts/slideLayout817.xml" ContentType="application/vnd.openxmlformats-officedocument.presentationml.slideLayout+xml"/>
  <Override PartName="/ppt/slideLayouts/slideLayout818.xml" ContentType="application/vnd.openxmlformats-officedocument.presentationml.slideLayout+xml"/>
  <Override PartName="/ppt/theme/theme76.xml" ContentType="application/vnd.openxmlformats-officedocument.theme+xml"/>
  <Override PartName="/ppt/slideLayouts/slideLayout819.xml" ContentType="application/vnd.openxmlformats-officedocument.presentationml.slideLayout+xml"/>
  <Override PartName="/ppt/slideLayouts/slideLayout820.xml" ContentType="application/vnd.openxmlformats-officedocument.presentationml.slideLayout+xml"/>
  <Override PartName="/ppt/slideLayouts/slideLayout821.xml" ContentType="application/vnd.openxmlformats-officedocument.presentationml.slideLayout+xml"/>
  <Override PartName="/ppt/slideLayouts/slideLayout822.xml" ContentType="application/vnd.openxmlformats-officedocument.presentationml.slideLayout+xml"/>
  <Override PartName="/ppt/slideLayouts/slideLayout823.xml" ContentType="application/vnd.openxmlformats-officedocument.presentationml.slideLayout+xml"/>
  <Override PartName="/ppt/slideLayouts/slideLayout824.xml" ContentType="application/vnd.openxmlformats-officedocument.presentationml.slideLayout+xml"/>
  <Override PartName="/ppt/slideLayouts/slideLayout825.xml" ContentType="application/vnd.openxmlformats-officedocument.presentationml.slideLayout+xml"/>
  <Override PartName="/ppt/slideLayouts/slideLayout826.xml" ContentType="application/vnd.openxmlformats-officedocument.presentationml.slideLayout+xml"/>
  <Override PartName="/ppt/slideLayouts/slideLayout827.xml" ContentType="application/vnd.openxmlformats-officedocument.presentationml.slideLayout+xml"/>
  <Override PartName="/ppt/slideLayouts/slideLayout828.xml" ContentType="application/vnd.openxmlformats-officedocument.presentationml.slideLayout+xml"/>
  <Override PartName="/ppt/slideLayouts/slideLayout829.xml" ContentType="application/vnd.openxmlformats-officedocument.presentationml.slideLayout+xml"/>
  <Override PartName="/ppt/theme/theme77.xml" ContentType="application/vnd.openxmlformats-officedocument.theme+xml"/>
  <Override PartName="/ppt/slideLayouts/slideLayout830.xml" ContentType="application/vnd.openxmlformats-officedocument.presentationml.slideLayout+xml"/>
  <Override PartName="/ppt/slideLayouts/slideLayout831.xml" ContentType="application/vnd.openxmlformats-officedocument.presentationml.slideLayout+xml"/>
  <Override PartName="/ppt/slideLayouts/slideLayout832.xml" ContentType="application/vnd.openxmlformats-officedocument.presentationml.slideLayout+xml"/>
  <Override PartName="/ppt/slideLayouts/slideLayout833.xml" ContentType="application/vnd.openxmlformats-officedocument.presentationml.slideLayout+xml"/>
  <Override PartName="/ppt/slideLayouts/slideLayout834.xml" ContentType="application/vnd.openxmlformats-officedocument.presentationml.slideLayout+xml"/>
  <Override PartName="/ppt/slideLayouts/slideLayout835.xml" ContentType="application/vnd.openxmlformats-officedocument.presentationml.slideLayout+xml"/>
  <Override PartName="/ppt/slideLayouts/slideLayout836.xml" ContentType="application/vnd.openxmlformats-officedocument.presentationml.slideLayout+xml"/>
  <Override PartName="/ppt/slideLayouts/slideLayout837.xml" ContentType="application/vnd.openxmlformats-officedocument.presentationml.slideLayout+xml"/>
  <Override PartName="/ppt/slideLayouts/slideLayout838.xml" ContentType="application/vnd.openxmlformats-officedocument.presentationml.slideLayout+xml"/>
  <Override PartName="/ppt/slideLayouts/slideLayout839.xml" ContentType="application/vnd.openxmlformats-officedocument.presentationml.slideLayout+xml"/>
  <Override PartName="/ppt/slideLayouts/slideLayout840.xml" ContentType="application/vnd.openxmlformats-officedocument.presentationml.slideLayout+xml"/>
  <Override PartName="/ppt/theme/theme78.xml" ContentType="application/vnd.openxmlformats-officedocument.theme+xml"/>
  <Override PartName="/ppt/slideLayouts/slideLayout841.xml" ContentType="application/vnd.openxmlformats-officedocument.presentationml.slideLayout+xml"/>
  <Override PartName="/ppt/slideLayouts/slideLayout842.xml" ContentType="application/vnd.openxmlformats-officedocument.presentationml.slideLayout+xml"/>
  <Override PartName="/ppt/slideLayouts/slideLayout843.xml" ContentType="application/vnd.openxmlformats-officedocument.presentationml.slideLayout+xml"/>
  <Override PartName="/ppt/slideLayouts/slideLayout844.xml" ContentType="application/vnd.openxmlformats-officedocument.presentationml.slideLayout+xml"/>
  <Override PartName="/ppt/slideLayouts/slideLayout845.xml" ContentType="application/vnd.openxmlformats-officedocument.presentationml.slideLayout+xml"/>
  <Override PartName="/ppt/slideLayouts/slideLayout846.xml" ContentType="application/vnd.openxmlformats-officedocument.presentationml.slideLayout+xml"/>
  <Override PartName="/ppt/slideLayouts/slideLayout847.xml" ContentType="application/vnd.openxmlformats-officedocument.presentationml.slideLayout+xml"/>
  <Override PartName="/ppt/slideLayouts/slideLayout848.xml" ContentType="application/vnd.openxmlformats-officedocument.presentationml.slideLayout+xml"/>
  <Override PartName="/ppt/slideLayouts/slideLayout849.xml" ContentType="application/vnd.openxmlformats-officedocument.presentationml.slideLayout+xml"/>
  <Override PartName="/ppt/slideLayouts/slideLayout850.xml" ContentType="application/vnd.openxmlformats-officedocument.presentationml.slideLayout+xml"/>
  <Override PartName="/ppt/slideLayouts/slideLayout851.xml" ContentType="application/vnd.openxmlformats-officedocument.presentationml.slideLayout+xml"/>
  <Override PartName="/ppt/theme/theme79.xml" ContentType="application/vnd.openxmlformats-officedocument.theme+xml"/>
  <Override PartName="/ppt/slideLayouts/slideLayout852.xml" ContentType="application/vnd.openxmlformats-officedocument.presentationml.slideLayout+xml"/>
  <Override PartName="/ppt/slideLayouts/slideLayout853.xml" ContentType="application/vnd.openxmlformats-officedocument.presentationml.slideLayout+xml"/>
  <Override PartName="/ppt/slideLayouts/slideLayout854.xml" ContentType="application/vnd.openxmlformats-officedocument.presentationml.slideLayout+xml"/>
  <Override PartName="/ppt/slideLayouts/slideLayout855.xml" ContentType="application/vnd.openxmlformats-officedocument.presentationml.slideLayout+xml"/>
  <Override PartName="/ppt/slideLayouts/slideLayout856.xml" ContentType="application/vnd.openxmlformats-officedocument.presentationml.slideLayout+xml"/>
  <Override PartName="/ppt/slideLayouts/slideLayout857.xml" ContentType="application/vnd.openxmlformats-officedocument.presentationml.slideLayout+xml"/>
  <Override PartName="/ppt/slideLayouts/slideLayout858.xml" ContentType="application/vnd.openxmlformats-officedocument.presentationml.slideLayout+xml"/>
  <Override PartName="/ppt/slideLayouts/slideLayout859.xml" ContentType="application/vnd.openxmlformats-officedocument.presentationml.slideLayout+xml"/>
  <Override PartName="/ppt/slideLayouts/slideLayout860.xml" ContentType="application/vnd.openxmlformats-officedocument.presentationml.slideLayout+xml"/>
  <Override PartName="/ppt/slideLayouts/slideLayout861.xml" ContentType="application/vnd.openxmlformats-officedocument.presentationml.slideLayout+xml"/>
  <Override PartName="/ppt/slideLayouts/slideLayout862.xml" ContentType="application/vnd.openxmlformats-officedocument.presentationml.slideLayout+xml"/>
  <Override PartName="/ppt/theme/theme80.xml" ContentType="application/vnd.openxmlformats-officedocument.theme+xml"/>
  <Override PartName="/ppt/slideLayouts/slideLayout863.xml" ContentType="application/vnd.openxmlformats-officedocument.presentationml.slideLayout+xml"/>
  <Override PartName="/ppt/slideLayouts/slideLayout864.xml" ContentType="application/vnd.openxmlformats-officedocument.presentationml.slideLayout+xml"/>
  <Override PartName="/ppt/slideLayouts/slideLayout865.xml" ContentType="application/vnd.openxmlformats-officedocument.presentationml.slideLayout+xml"/>
  <Override PartName="/ppt/slideLayouts/slideLayout866.xml" ContentType="application/vnd.openxmlformats-officedocument.presentationml.slideLayout+xml"/>
  <Override PartName="/ppt/slideLayouts/slideLayout867.xml" ContentType="application/vnd.openxmlformats-officedocument.presentationml.slideLayout+xml"/>
  <Override PartName="/ppt/slideLayouts/slideLayout868.xml" ContentType="application/vnd.openxmlformats-officedocument.presentationml.slideLayout+xml"/>
  <Override PartName="/ppt/slideLayouts/slideLayout869.xml" ContentType="application/vnd.openxmlformats-officedocument.presentationml.slideLayout+xml"/>
  <Override PartName="/ppt/slideLayouts/slideLayout870.xml" ContentType="application/vnd.openxmlformats-officedocument.presentationml.slideLayout+xml"/>
  <Override PartName="/ppt/slideLayouts/slideLayout871.xml" ContentType="application/vnd.openxmlformats-officedocument.presentationml.slideLayout+xml"/>
  <Override PartName="/ppt/slideLayouts/slideLayout872.xml" ContentType="application/vnd.openxmlformats-officedocument.presentationml.slideLayout+xml"/>
  <Override PartName="/ppt/slideLayouts/slideLayout873.xml" ContentType="application/vnd.openxmlformats-officedocument.presentationml.slideLayout+xml"/>
  <Override PartName="/ppt/theme/theme81.xml" ContentType="application/vnd.openxmlformats-officedocument.theme+xml"/>
  <Override PartName="/ppt/slideLayouts/slideLayout874.xml" ContentType="application/vnd.openxmlformats-officedocument.presentationml.slideLayout+xml"/>
  <Override PartName="/ppt/slideLayouts/slideLayout875.xml" ContentType="application/vnd.openxmlformats-officedocument.presentationml.slideLayout+xml"/>
  <Override PartName="/ppt/slideLayouts/slideLayout876.xml" ContentType="application/vnd.openxmlformats-officedocument.presentationml.slideLayout+xml"/>
  <Override PartName="/ppt/slideLayouts/slideLayout877.xml" ContentType="application/vnd.openxmlformats-officedocument.presentationml.slideLayout+xml"/>
  <Override PartName="/ppt/slideLayouts/slideLayout878.xml" ContentType="application/vnd.openxmlformats-officedocument.presentationml.slideLayout+xml"/>
  <Override PartName="/ppt/slideLayouts/slideLayout879.xml" ContentType="application/vnd.openxmlformats-officedocument.presentationml.slideLayout+xml"/>
  <Override PartName="/ppt/slideLayouts/slideLayout880.xml" ContentType="application/vnd.openxmlformats-officedocument.presentationml.slideLayout+xml"/>
  <Override PartName="/ppt/slideLayouts/slideLayout881.xml" ContentType="application/vnd.openxmlformats-officedocument.presentationml.slideLayout+xml"/>
  <Override PartName="/ppt/slideLayouts/slideLayout882.xml" ContentType="application/vnd.openxmlformats-officedocument.presentationml.slideLayout+xml"/>
  <Override PartName="/ppt/slideLayouts/slideLayout883.xml" ContentType="application/vnd.openxmlformats-officedocument.presentationml.slideLayout+xml"/>
  <Override PartName="/ppt/slideLayouts/slideLayout884.xml" ContentType="application/vnd.openxmlformats-officedocument.presentationml.slideLayout+xml"/>
  <Override PartName="/ppt/theme/theme82.xml" ContentType="application/vnd.openxmlformats-officedocument.theme+xml"/>
  <Override PartName="/ppt/slideLayouts/slideLayout885.xml" ContentType="application/vnd.openxmlformats-officedocument.presentationml.slideLayout+xml"/>
  <Override PartName="/ppt/slideLayouts/slideLayout886.xml" ContentType="application/vnd.openxmlformats-officedocument.presentationml.slideLayout+xml"/>
  <Override PartName="/ppt/slideLayouts/slideLayout887.xml" ContentType="application/vnd.openxmlformats-officedocument.presentationml.slideLayout+xml"/>
  <Override PartName="/ppt/slideLayouts/slideLayout888.xml" ContentType="application/vnd.openxmlformats-officedocument.presentationml.slideLayout+xml"/>
  <Override PartName="/ppt/slideLayouts/slideLayout889.xml" ContentType="application/vnd.openxmlformats-officedocument.presentationml.slideLayout+xml"/>
  <Override PartName="/ppt/slideLayouts/slideLayout890.xml" ContentType="application/vnd.openxmlformats-officedocument.presentationml.slideLayout+xml"/>
  <Override PartName="/ppt/slideLayouts/slideLayout891.xml" ContentType="application/vnd.openxmlformats-officedocument.presentationml.slideLayout+xml"/>
  <Override PartName="/ppt/slideLayouts/slideLayout892.xml" ContentType="application/vnd.openxmlformats-officedocument.presentationml.slideLayout+xml"/>
  <Override PartName="/ppt/slideLayouts/slideLayout893.xml" ContentType="application/vnd.openxmlformats-officedocument.presentationml.slideLayout+xml"/>
  <Override PartName="/ppt/slideLayouts/slideLayout894.xml" ContentType="application/vnd.openxmlformats-officedocument.presentationml.slideLayout+xml"/>
  <Override PartName="/ppt/slideLayouts/slideLayout895.xml" ContentType="application/vnd.openxmlformats-officedocument.presentationml.slideLayout+xml"/>
  <Override PartName="/ppt/theme/theme83.xml" ContentType="application/vnd.openxmlformats-officedocument.theme+xml"/>
  <Override PartName="/ppt/slideLayouts/slideLayout896.xml" ContentType="application/vnd.openxmlformats-officedocument.presentationml.slideLayout+xml"/>
  <Override PartName="/ppt/slideLayouts/slideLayout897.xml" ContentType="application/vnd.openxmlformats-officedocument.presentationml.slideLayout+xml"/>
  <Override PartName="/ppt/slideLayouts/slideLayout898.xml" ContentType="application/vnd.openxmlformats-officedocument.presentationml.slideLayout+xml"/>
  <Override PartName="/ppt/slideLayouts/slideLayout899.xml" ContentType="application/vnd.openxmlformats-officedocument.presentationml.slideLayout+xml"/>
  <Override PartName="/ppt/slideLayouts/slideLayout900.xml" ContentType="application/vnd.openxmlformats-officedocument.presentationml.slideLayout+xml"/>
  <Override PartName="/ppt/slideLayouts/slideLayout901.xml" ContentType="application/vnd.openxmlformats-officedocument.presentationml.slideLayout+xml"/>
  <Override PartName="/ppt/slideLayouts/slideLayout902.xml" ContentType="application/vnd.openxmlformats-officedocument.presentationml.slideLayout+xml"/>
  <Override PartName="/ppt/slideLayouts/slideLayout903.xml" ContentType="application/vnd.openxmlformats-officedocument.presentationml.slideLayout+xml"/>
  <Override PartName="/ppt/slideLayouts/slideLayout904.xml" ContentType="application/vnd.openxmlformats-officedocument.presentationml.slideLayout+xml"/>
  <Override PartName="/ppt/slideLayouts/slideLayout905.xml" ContentType="application/vnd.openxmlformats-officedocument.presentationml.slideLayout+xml"/>
  <Override PartName="/ppt/slideLayouts/slideLayout906.xml" ContentType="application/vnd.openxmlformats-officedocument.presentationml.slideLayout+xml"/>
  <Override PartName="/ppt/theme/theme84.xml" ContentType="application/vnd.openxmlformats-officedocument.theme+xml"/>
  <Override PartName="/ppt/slideLayouts/slideLayout907.xml" ContentType="application/vnd.openxmlformats-officedocument.presentationml.slideLayout+xml"/>
  <Override PartName="/ppt/slideLayouts/slideLayout908.xml" ContentType="application/vnd.openxmlformats-officedocument.presentationml.slideLayout+xml"/>
  <Override PartName="/ppt/slideLayouts/slideLayout909.xml" ContentType="application/vnd.openxmlformats-officedocument.presentationml.slideLayout+xml"/>
  <Override PartName="/ppt/slideLayouts/slideLayout910.xml" ContentType="application/vnd.openxmlformats-officedocument.presentationml.slideLayout+xml"/>
  <Override PartName="/ppt/slideLayouts/slideLayout911.xml" ContentType="application/vnd.openxmlformats-officedocument.presentationml.slideLayout+xml"/>
  <Override PartName="/ppt/slideLayouts/slideLayout912.xml" ContentType="application/vnd.openxmlformats-officedocument.presentationml.slideLayout+xml"/>
  <Override PartName="/ppt/slideLayouts/slideLayout913.xml" ContentType="application/vnd.openxmlformats-officedocument.presentationml.slideLayout+xml"/>
  <Override PartName="/ppt/slideLayouts/slideLayout914.xml" ContentType="application/vnd.openxmlformats-officedocument.presentationml.slideLayout+xml"/>
  <Override PartName="/ppt/slideLayouts/slideLayout915.xml" ContentType="application/vnd.openxmlformats-officedocument.presentationml.slideLayout+xml"/>
  <Override PartName="/ppt/slideLayouts/slideLayout916.xml" ContentType="application/vnd.openxmlformats-officedocument.presentationml.slideLayout+xml"/>
  <Override PartName="/ppt/slideLayouts/slideLayout917.xml" ContentType="application/vnd.openxmlformats-officedocument.presentationml.slideLayout+xml"/>
  <Override PartName="/ppt/theme/theme85.xml" ContentType="application/vnd.openxmlformats-officedocument.theme+xml"/>
  <Override PartName="/ppt/slideLayouts/slideLayout918.xml" ContentType="application/vnd.openxmlformats-officedocument.presentationml.slideLayout+xml"/>
  <Override PartName="/ppt/slideLayouts/slideLayout919.xml" ContentType="application/vnd.openxmlformats-officedocument.presentationml.slideLayout+xml"/>
  <Override PartName="/ppt/slideLayouts/slideLayout920.xml" ContentType="application/vnd.openxmlformats-officedocument.presentationml.slideLayout+xml"/>
  <Override PartName="/ppt/slideLayouts/slideLayout921.xml" ContentType="application/vnd.openxmlformats-officedocument.presentationml.slideLayout+xml"/>
  <Override PartName="/ppt/slideLayouts/slideLayout922.xml" ContentType="application/vnd.openxmlformats-officedocument.presentationml.slideLayout+xml"/>
  <Override PartName="/ppt/slideLayouts/slideLayout923.xml" ContentType="application/vnd.openxmlformats-officedocument.presentationml.slideLayout+xml"/>
  <Override PartName="/ppt/slideLayouts/slideLayout924.xml" ContentType="application/vnd.openxmlformats-officedocument.presentationml.slideLayout+xml"/>
  <Override PartName="/ppt/slideLayouts/slideLayout925.xml" ContentType="application/vnd.openxmlformats-officedocument.presentationml.slideLayout+xml"/>
  <Override PartName="/ppt/slideLayouts/slideLayout926.xml" ContentType="application/vnd.openxmlformats-officedocument.presentationml.slideLayout+xml"/>
  <Override PartName="/ppt/slideLayouts/slideLayout927.xml" ContentType="application/vnd.openxmlformats-officedocument.presentationml.slideLayout+xml"/>
  <Override PartName="/ppt/slideLayouts/slideLayout928.xml" ContentType="application/vnd.openxmlformats-officedocument.presentationml.slideLayout+xml"/>
  <Override PartName="/ppt/theme/theme86.xml" ContentType="application/vnd.openxmlformats-officedocument.theme+xml"/>
  <Override PartName="/ppt/slideLayouts/slideLayout929.xml" ContentType="application/vnd.openxmlformats-officedocument.presentationml.slideLayout+xml"/>
  <Override PartName="/ppt/slideLayouts/slideLayout930.xml" ContentType="application/vnd.openxmlformats-officedocument.presentationml.slideLayout+xml"/>
  <Override PartName="/ppt/slideLayouts/slideLayout931.xml" ContentType="application/vnd.openxmlformats-officedocument.presentationml.slideLayout+xml"/>
  <Override PartName="/ppt/slideLayouts/slideLayout932.xml" ContentType="application/vnd.openxmlformats-officedocument.presentationml.slideLayout+xml"/>
  <Override PartName="/ppt/slideLayouts/slideLayout933.xml" ContentType="application/vnd.openxmlformats-officedocument.presentationml.slideLayout+xml"/>
  <Override PartName="/ppt/slideLayouts/slideLayout934.xml" ContentType="application/vnd.openxmlformats-officedocument.presentationml.slideLayout+xml"/>
  <Override PartName="/ppt/slideLayouts/slideLayout935.xml" ContentType="application/vnd.openxmlformats-officedocument.presentationml.slideLayout+xml"/>
  <Override PartName="/ppt/slideLayouts/slideLayout936.xml" ContentType="application/vnd.openxmlformats-officedocument.presentationml.slideLayout+xml"/>
  <Override PartName="/ppt/slideLayouts/slideLayout937.xml" ContentType="application/vnd.openxmlformats-officedocument.presentationml.slideLayout+xml"/>
  <Override PartName="/ppt/slideLayouts/slideLayout938.xml" ContentType="application/vnd.openxmlformats-officedocument.presentationml.slideLayout+xml"/>
  <Override PartName="/ppt/theme/theme87.xml" ContentType="application/vnd.openxmlformats-officedocument.theme+xml"/>
  <Override PartName="/ppt/slideLayouts/slideLayout939.xml" ContentType="application/vnd.openxmlformats-officedocument.presentationml.slideLayout+xml"/>
  <Override PartName="/ppt/slideLayouts/slideLayout940.xml" ContentType="application/vnd.openxmlformats-officedocument.presentationml.slideLayout+xml"/>
  <Override PartName="/ppt/slideLayouts/slideLayout941.xml" ContentType="application/vnd.openxmlformats-officedocument.presentationml.slideLayout+xml"/>
  <Override PartName="/ppt/slideLayouts/slideLayout942.xml" ContentType="application/vnd.openxmlformats-officedocument.presentationml.slideLayout+xml"/>
  <Override PartName="/ppt/slideLayouts/slideLayout943.xml" ContentType="application/vnd.openxmlformats-officedocument.presentationml.slideLayout+xml"/>
  <Override PartName="/ppt/slideLayouts/slideLayout944.xml" ContentType="application/vnd.openxmlformats-officedocument.presentationml.slideLayout+xml"/>
  <Override PartName="/ppt/slideLayouts/slideLayout945.xml" ContentType="application/vnd.openxmlformats-officedocument.presentationml.slideLayout+xml"/>
  <Override PartName="/ppt/slideLayouts/slideLayout946.xml" ContentType="application/vnd.openxmlformats-officedocument.presentationml.slideLayout+xml"/>
  <Override PartName="/ppt/slideLayouts/slideLayout947.xml" ContentType="application/vnd.openxmlformats-officedocument.presentationml.slideLayout+xml"/>
  <Override PartName="/ppt/slideLayouts/slideLayout948.xml" ContentType="application/vnd.openxmlformats-officedocument.presentationml.slideLayout+xml"/>
  <Override PartName="/ppt/theme/theme88.xml" ContentType="application/vnd.openxmlformats-officedocument.theme+xml"/>
  <Override PartName="/ppt/slideLayouts/slideLayout949.xml" ContentType="application/vnd.openxmlformats-officedocument.presentationml.slideLayout+xml"/>
  <Override PartName="/ppt/slideLayouts/slideLayout950.xml" ContentType="application/vnd.openxmlformats-officedocument.presentationml.slideLayout+xml"/>
  <Override PartName="/ppt/slideLayouts/slideLayout951.xml" ContentType="application/vnd.openxmlformats-officedocument.presentationml.slideLayout+xml"/>
  <Override PartName="/ppt/slideLayouts/slideLayout952.xml" ContentType="application/vnd.openxmlformats-officedocument.presentationml.slideLayout+xml"/>
  <Override PartName="/ppt/slideLayouts/slideLayout953.xml" ContentType="application/vnd.openxmlformats-officedocument.presentationml.slideLayout+xml"/>
  <Override PartName="/ppt/slideLayouts/slideLayout954.xml" ContentType="application/vnd.openxmlformats-officedocument.presentationml.slideLayout+xml"/>
  <Override PartName="/ppt/slideLayouts/slideLayout955.xml" ContentType="application/vnd.openxmlformats-officedocument.presentationml.slideLayout+xml"/>
  <Override PartName="/ppt/slideLayouts/slideLayout956.xml" ContentType="application/vnd.openxmlformats-officedocument.presentationml.slideLayout+xml"/>
  <Override PartName="/ppt/slideLayouts/slideLayout957.xml" ContentType="application/vnd.openxmlformats-officedocument.presentationml.slideLayout+xml"/>
  <Override PartName="/ppt/slideLayouts/slideLayout958.xml" ContentType="application/vnd.openxmlformats-officedocument.presentationml.slideLayout+xml"/>
  <Override PartName="/ppt/slideLayouts/slideLayout959.xml" ContentType="application/vnd.openxmlformats-officedocument.presentationml.slideLayout+xml"/>
  <Override PartName="/ppt/theme/theme89.xml" ContentType="application/vnd.openxmlformats-officedocument.theme+xml"/>
  <Override PartName="/ppt/slideLayouts/slideLayout960.xml" ContentType="application/vnd.openxmlformats-officedocument.presentationml.slideLayout+xml"/>
  <Override PartName="/ppt/slideLayouts/slideLayout961.xml" ContentType="application/vnd.openxmlformats-officedocument.presentationml.slideLayout+xml"/>
  <Override PartName="/ppt/slideLayouts/slideLayout962.xml" ContentType="application/vnd.openxmlformats-officedocument.presentationml.slideLayout+xml"/>
  <Override PartName="/ppt/slideLayouts/slideLayout963.xml" ContentType="application/vnd.openxmlformats-officedocument.presentationml.slideLayout+xml"/>
  <Override PartName="/ppt/slideLayouts/slideLayout964.xml" ContentType="application/vnd.openxmlformats-officedocument.presentationml.slideLayout+xml"/>
  <Override PartName="/ppt/slideLayouts/slideLayout965.xml" ContentType="application/vnd.openxmlformats-officedocument.presentationml.slideLayout+xml"/>
  <Override PartName="/ppt/slideLayouts/slideLayout966.xml" ContentType="application/vnd.openxmlformats-officedocument.presentationml.slideLayout+xml"/>
  <Override PartName="/ppt/slideLayouts/slideLayout967.xml" ContentType="application/vnd.openxmlformats-officedocument.presentationml.slideLayout+xml"/>
  <Override PartName="/ppt/slideLayouts/slideLayout968.xml" ContentType="application/vnd.openxmlformats-officedocument.presentationml.slideLayout+xml"/>
  <Override PartName="/ppt/slideLayouts/slideLayout969.xml" ContentType="application/vnd.openxmlformats-officedocument.presentationml.slideLayout+xml"/>
  <Override PartName="/ppt/slideLayouts/slideLayout970.xml" ContentType="application/vnd.openxmlformats-officedocument.presentationml.slideLayout+xml"/>
  <Override PartName="/ppt/theme/theme90.xml" ContentType="application/vnd.openxmlformats-officedocument.theme+xml"/>
  <Override PartName="/ppt/slideLayouts/slideLayout971.xml" ContentType="application/vnd.openxmlformats-officedocument.presentationml.slideLayout+xml"/>
  <Override PartName="/ppt/slideLayouts/slideLayout972.xml" ContentType="application/vnd.openxmlformats-officedocument.presentationml.slideLayout+xml"/>
  <Override PartName="/ppt/slideLayouts/slideLayout973.xml" ContentType="application/vnd.openxmlformats-officedocument.presentationml.slideLayout+xml"/>
  <Override PartName="/ppt/slideLayouts/slideLayout974.xml" ContentType="application/vnd.openxmlformats-officedocument.presentationml.slideLayout+xml"/>
  <Override PartName="/ppt/slideLayouts/slideLayout975.xml" ContentType="application/vnd.openxmlformats-officedocument.presentationml.slideLayout+xml"/>
  <Override PartName="/ppt/slideLayouts/slideLayout976.xml" ContentType="application/vnd.openxmlformats-officedocument.presentationml.slideLayout+xml"/>
  <Override PartName="/ppt/slideLayouts/slideLayout977.xml" ContentType="application/vnd.openxmlformats-officedocument.presentationml.slideLayout+xml"/>
  <Override PartName="/ppt/slideLayouts/slideLayout978.xml" ContentType="application/vnd.openxmlformats-officedocument.presentationml.slideLayout+xml"/>
  <Override PartName="/ppt/slideLayouts/slideLayout979.xml" ContentType="application/vnd.openxmlformats-officedocument.presentationml.slideLayout+xml"/>
  <Override PartName="/ppt/slideLayouts/slideLayout980.xml" ContentType="application/vnd.openxmlformats-officedocument.presentationml.slideLayout+xml"/>
  <Override PartName="/ppt/slideLayouts/slideLayout981.xml" ContentType="application/vnd.openxmlformats-officedocument.presentationml.slideLayout+xml"/>
  <Override PartName="/ppt/slideLayouts/slideLayout982.xml" ContentType="application/vnd.openxmlformats-officedocument.presentationml.slideLayout+xml"/>
  <Override PartName="/ppt/theme/theme91.xml" ContentType="application/vnd.openxmlformats-officedocument.theme+xml"/>
  <Override PartName="/ppt/slideLayouts/slideLayout983.xml" ContentType="application/vnd.openxmlformats-officedocument.presentationml.slideLayout+xml"/>
  <Override PartName="/ppt/slideLayouts/slideLayout984.xml" ContentType="application/vnd.openxmlformats-officedocument.presentationml.slideLayout+xml"/>
  <Override PartName="/ppt/slideLayouts/slideLayout985.xml" ContentType="application/vnd.openxmlformats-officedocument.presentationml.slideLayout+xml"/>
  <Override PartName="/ppt/slideLayouts/slideLayout986.xml" ContentType="application/vnd.openxmlformats-officedocument.presentationml.slideLayout+xml"/>
  <Override PartName="/ppt/slideLayouts/slideLayout987.xml" ContentType="application/vnd.openxmlformats-officedocument.presentationml.slideLayout+xml"/>
  <Override PartName="/ppt/slideLayouts/slideLayout988.xml" ContentType="application/vnd.openxmlformats-officedocument.presentationml.slideLayout+xml"/>
  <Override PartName="/ppt/slideLayouts/slideLayout989.xml" ContentType="application/vnd.openxmlformats-officedocument.presentationml.slideLayout+xml"/>
  <Override PartName="/ppt/slideLayouts/slideLayout990.xml" ContentType="application/vnd.openxmlformats-officedocument.presentationml.slideLayout+xml"/>
  <Override PartName="/ppt/slideLayouts/slideLayout991.xml" ContentType="application/vnd.openxmlformats-officedocument.presentationml.slideLayout+xml"/>
  <Override PartName="/ppt/slideLayouts/slideLayout992.xml" ContentType="application/vnd.openxmlformats-officedocument.presentationml.slideLayout+xml"/>
  <Override PartName="/ppt/slideLayouts/slideLayout993.xml" ContentType="application/vnd.openxmlformats-officedocument.presentationml.slideLayout+xml"/>
  <Override PartName="/ppt/slideLayouts/slideLayout994.xml" ContentType="application/vnd.openxmlformats-officedocument.presentationml.slideLayout+xml"/>
  <Override PartName="/ppt/theme/theme92.xml" ContentType="application/vnd.openxmlformats-officedocument.theme+xml"/>
  <Override PartName="/ppt/slideLayouts/slideLayout995.xml" ContentType="application/vnd.openxmlformats-officedocument.presentationml.slideLayout+xml"/>
  <Override PartName="/ppt/slideLayouts/slideLayout996.xml" ContentType="application/vnd.openxmlformats-officedocument.presentationml.slideLayout+xml"/>
  <Override PartName="/ppt/slideLayouts/slideLayout997.xml" ContentType="application/vnd.openxmlformats-officedocument.presentationml.slideLayout+xml"/>
  <Override PartName="/ppt/slideLayouts/slideLayout998.xml" ContentType="application/vnd.openxmlformats-officedocument.presentationml.slideLayout+xml"/>
  <Override PartName="/ppt/slideLayouts/slideLayout999.xml" ContentType="application/vnd.openxmlformats-officedocument.presentationml.slideLayout+xml"/>
  <Override PartName="/ppt/slideLayouts/slideLayout1000.xml" ContentType="application/vnd.openxmlformats-officedocument.presentationml.slideLayout+xml"/>
  <Override PartName="/ppt/slideLayouts/slideLayout1001.xml" ContentType="application/vnd.openxmlformats-officedocument.presentationml.slideLayout+xml"/>
  <Override PartName="/ppt/slideLayouts/slideLayout1002.xml" ContentType="application/vnd.openxmlformats-officedocument.presentationml.slideLayout+xml"/>
  <Override PartName="/ppt/slideLayouts/slideLayout1003.xml" ContentType="application/vnd.openxmlformats-officedocument.presentationml.slideLayout+xml"/>
  <Override PartName="/ppt/slideLayouts/slideLayout1004.xml" ContentType="application/vnd.openxmlformats-officedocument.presentationml.slideLayout+xml"/>
  <Override PartName="/ppt/theme/theme93.xml" ContentType="application/vnd.openxmlformats-officedocument.theme+xml"/>
  <Override PartName="/ppt/slideLayouts/slideLayout1005.xml" ContentType="application/vnd.openxmlformats-officedocument.presentationml.slideLayout+xml"/>
  <Override PartName="/ppt/slideLayouts/slideLayout1006.xml" ContentType="application/vnd.openxmlformats-officedocument.presentationml.slideLayout+xml"/>
  <Override PartName="/ppt/slideLayouts/slideLayout1007.xml" ContentType="application/vnd.openxmlformats-officedocument.presentationml.slideLayout+xml"/>
  <Override PartName="/ppt/slideLayouts/slideLayout1008.xml" ContentType="application/vnd.openxmlformats-officedocument.presentationml.slideLayout+xml"/>
  <Override PartName="/ppt/slideLayouts/slideLayout1009.xml" ContentType="application/vnd.openxmlformats-officedocument.presentationml.slideLayout+xml"/>
  <Override PartName="/ppt/slideLayouts/slideLayout1010.xml" ContentType="application/vnd.openxmlformats-officedocument.presentationml.slideLayout+xml"/>
  <Override PartName="/ppt/slideLayouts/slideLayout1011.xml" ContentType="application/vnd.openxmlformats-officedocument.presentationml.slideLayout+xml"/>
  <Override PartName="/ppt/slideLayouts/slideLayout1012.xml" ContentType="application/vnd.openxmlformats-officedocument.presentationml.slideLayout+xml"/>
  <Override PartName="/ppt/slideLayouts/slideLayout1013.xml" ContentType="application/vnd.openxmlformats-officedocument.presentationml.slideLayout+xml"/>
  <Override PartName="/ppt/slideLayouts/slideLayout1014.xml" ContentType="application/vnd.openxmlformats-officedocument.presentationml.slideLayout+xml"/>
  <Override PartName="/ppt/theme/theme94.xml" ContentType="application/vnd.openxmlformats-officedocument.theme+xml"/>
  <Override PartName="/ppt/slideLayouts/slideLayout1015.xml" ContentType="application/vnd.openxmlformats-officedocument.presentationml.slideLayout+xml"/>
  <Override PartName="/ppt/slideLayouts/slideLayout1016.xml" ContentType="application/vnd.openxmlformats-officedocument.presentationml.slideLayout+xml"/>
  <Override PartName="/ppt/slideLayouts/slideLayout1017.xml" ContentType="application/vnd.openxmlformats-officedocument.presentationml.slideLayout+xml"/>
  <Override PartName="/ppt/slideLayouts/slideLayout1018.xml" ContentType="application/vnd.openxmlformats-officedocument.presentationml.slideLayout+xml"/>
  <Override PartName="/ppt/slideLayouts/slideLayout1019.xml" ContentType="application/vnd.openxmlformats-officedocument.presentationml.slideLayout+xml"/>
  <Override PartName="/ppt/slideLayouts/slideLayout1020.xml" ContentType="application/vnd.openxmlformats-officedocument.presentationml.slideLayout+xml"/>
  <Override PartName="/ppt/slideLayouts/slideLayout1021.xml" ContentType="application/vnd.openxmlformats-officedocument.presentationml.slideLayout+xml"/>
  <Override PartName="/ppt/slideLayouts/slideLayout1022.xml" ContentType="application/vnd.openxmlformats-officedocument.presentationml.slideLayout+xml"/>
  <Override PartName="/ppt/slideLayouts/slideLayout1023.xml" ContentType="application/vnd.openxmlformats-officedocument.presentationml.slideLayout+xml"/>
  <Override PartName="/ppt/theme/theme95.xml" ContentType="application/vnd.openxmlformats-officedocument.theme+xml"/>
  <Override PartName="/ppt/slideLayouts/slideLayout1024.xml" ContentType="application/vnd.openxmlformats-officedocument.presentationml.slideLayout+xml"/>
  <Override PartName="/ppt/slideLayouts/slideLayout1025.xml" ContentType="application/vnd.openxmlformats-officedocument.presentationml.slideLayout+xml"/>
  <Override PartName="/ppt/slideLayouts/slideLayout1026.xml" ContentType="application/vnd.openxmlformats-officedocument.presentationml.slideLayout+xml"/>
  <Override PartName="/ppt/slideLayouts/slideLayout1027.xml" ContentType="application/vnd.openxmlformats-officedocument.presentationml.slideLayout+xml"/>
  <Override PartName="/ppt/slideLayouts/slideLayout1028.xml" ContentType="application/vnd.openxmlformats-officedocument.presentationml.slideLayout+xml"/>
  <Override PartName="/ppt/slideLayouts/slideLayout1029.xml" ContentType="application/vnd.openxmlformats-officedocument.presentationml.slideLayout+xml"/>
  <Override PartName="/ppt/slideLayouts/slideLayout1030.xml" ContentType="application/vnd.openxmlformats-officedocument.presentationml.slideLayout+xml"/>
  <Override PartName="/ppt/slideLayouts/slideLayout1031.xml" ContentType="application/vnd.openxmlformats-officedocument.presentationml.slideLayout+xml"/>
  <Override PartName="/ppt/slideLayouts/slideLayout1032.xml" ContentType="application/vnd.openxmlformats-officedocument.presentationml.slideLayout+xml"/>
  <Override PartName="/ppt/slideLayouts/slideLayout1033.xml" ContentType="application/vnd.openxmlformats-officedocument.presentationml.slideLayout+xml"/>
  <Override PartName="/ppt/slideLayouts/slideLayout1034.xml" ContentType="application/vnd.openxmlformats-officedocument.presentationml.slideLayout+xml"/>
  <Override PartName="/ppt/theme/theme96.xml" ContentType="application/vnd.openxmlformats-officedocument.theme+xml"/>
  <Override PartName="/ppt/theme/theme97.xml" ContentType="application/vnd.openxmlformats-officedocument.theme+xml"/>
  <Override PartName="/ppt/theme/theme98.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 id="2147483782" r:id="rId2"/>
    <p:sldMasterId id="2147483733" r:id="rId3"/>
    <p:sldMasterId id="2147483745" r:id="rId4"/>
    <p:sldMasterId id="2147483758" r:id="rId5"/>
    <p:sldMasterId id="2147483770" r:id="rId6"/>
    <p:sldMasterId id="2147483794" r:id="rId7"/>
    <p:sldMasterId id="2147483806" r:id="rId8"/>
    <p:sldMasterId id="2147483818" r:id="rId9"/>
    <p:sldMasterId id="2147483831" r:id="rId10"/>
    <p:sldMasterId id="2147483844" r:id="rId11"/>
    <p:sldMasterId id="2147483857" r:id="rId12"/>
    <p:sldMasterId id="2147483870" r:id="rId13"/>
    <p:sldMasterId id="2147483883" r:id="rId14"/>
    <p:sldMasterId id="2147483896" r:id="rId15"/>
    <p:sldMasterId id="2147483909" r:id="rId16"/>
    <p:sldMasterId id="2147483922" r:id="rId17"/>
    <p:sldMasterId id="2147483934" r:id="rId18"/>
    <p:sldMasterId id="2147483947" r:id="rId19"/>
    <p:sldMasterId id="2147483960" r:id="rId20"/>
    <p:sldMasterId id="2147483973" r:id="rId21"/>
    <p:sldMasterId id="2147483987" r:id="rId22"/>
    <p:sldMasterId id="2147484001" r:id="rId23"/>
    <p:sldMasterId id="2147484015" r:id="rId24"/>
    <p:sldMasterId id="2147484028" r:id="rId25"/>
    <p:sldMasterId id="2147484040" r:id="rId26"/>
    <p:sldMasterId id="2147484054" r:id="rId27"/>
    <p:sldMasterId id="2147484067" r:id="rId28"/>
    <p:sldMasterId id="2147484078" r:id="rId29"/>
    <p:sldMasterId id="2147484089" r:id="rId30"/>
    <p:sldMasterId id="2147484100" r:id="rId31"/>
    <p:sldMasterId id="2147484111" r:id="rId32"/>
    <p:sldMasterId id="2147484122" r:id="rId33"/>
    <p:sldMasterId id="2147484133" r:id="rId34"/>
    <p:sldMasterId id="2147484144" r:id="rId35"/>
    <p:sldMasterId id="2147484155" r:id="rId36"/>
    <p:sldMasterId id="2147484166" r:id="rId37"/>
    <p:sldMasterId id="2147484177" r:id="rId38"/>
    <p:sldMasterId id="2147484188" r:id="rId39"/>
    <p:sldMasterId id="2147484199" r:id="rId40"/>
    <p:sldMasterId id="2147484210" r:id="rId41"/>
    <p:sldMasterId id="2147484221" r:id="rId42"/>
    <p:sldMasterId id="2147484232" r:id="rId43"/>
    <p:sldMasterId id="2147484243" r:id="rId44"/>
    <p:sldMasterId id="2147484254" r:id="rId45"/>
    <p:sldMasterId id="2147484265" r:id="rId46"/>
    <p:sldMasterId id="2147484276" r:id="rId47"/>
    <p:sldMasterId id="2147484287" r:id="rId48"/>
    <p:sldMasterId id="2147484298" r:id="rId49"/>
    <p:sldMasterId id="2147484309" r:id="rId50"/>
    <p:sldMasterId id="2147484320" r:id="rId51"/>
    <p:sldMasterId id="2147484331" r:id="rId52"/>
    <p:sldMasterId id="2147484342" r:id="rId53"/>
    <p:sldMasterId id="2147484353" r:id="rId54"/>
    <p:sldMasterId id="2147484364" r:id="rId55"/>
    <p:sldMasterId id="2147484375" r:id="rId56"/>
    <p:sldMasterId id="2147484386" r:id="rId57"/>
    <p:sldMasterId id="2147484397" r:id="rId58"/>
    <p:sldMasterId id="2147484408" r:id="rId59"/>
    <p:sldMasterId id="2147484419" r:id="rId60"/>
    <p:sldMasterId id="2147484430" r:id="rId61"/>
    <p:sldMasterId id="2147484442" r:id="rId62"/>
    <p:sldMasterId id="2147484452" r:id="rId63"/>
    <p:sldMasterId id="2147484487" r:id="rId64"/>
    <p:sldMasterId id="2147484499" r:id="rId65"/>
    <p:sldMasterId id="2147484512" r:id="rId66"/>
    <p:sldMasterId id="2147484523" r:id="rId67"/>
    <p:sldMasterId id="2147484535" r:id="rId68"/>
    <p:sldMasterId id="2147484547" r:id="rId69"/>
    <p:sldMasterId id="2147484559" r:id="rId70"/>
    <p:sldMasterId id="2147484571" r:id="rId71"/>
    <p:sldMasterId id="2147484583" r:id="rId72"/>
    <p:sldMasterId id="2147484595" r:id="rId73"/>
    <p:sldMasterId id="2147484607" r:id="rId74"/>
    <p:sldMasterId id="2147484619" r:id="rId75"/>
    <p:sldMasterId id="2147484631" r:id="rId76"/>
    <p:sldMasterId id="2147484643" r:id="rId77"/>
    <p:sldMasterId id="2147484655" r:id="rId78"/>
    <p:sldMasterId id="2147484667" r:id="rId79"/>
    <p:sldMasterId id="2147484679" r:id="rId80"/>
    <p:sldMasterId id="2147484691" r:id="rId81"/>
    <p:sldMasterId id="2147484703" r:id="rId82"/>
    <p:sldMasterId id="2147484715" r:id="rId83"/>
    <p:sldMasterId id="2147484727" r:id="rId84"/>
    <p:sldMasterId id="2147484739" r:id="rId85"/>
    <p:sldMasterId id="2147484751" r:id="rId86"/>
    <p:sldMasterId id="2147484763" r:id="rId87"/>
    <p:sldMasterId id="2147484774" r:id="rId88"/>
    <p:sldMasterId id="2147484785" r:id="rId89"/>
    <p:sldMasterId id="2147484797" r:id="rId90"/>
    <p:sldMasterId id="2147484809" r:id="rId91"/>
    <p:sldMasterId id="2147484822" r:id="rId92"/>
    <p:sldMasterId id="2147484835" r:id="rId93"/>
    <p:sldMasterId id="2147484846" r:id="rId94"/>
    <p:sldMasterId id="2147484857" r:id="rId95"/>
    <p:sldMasterId id="2147484867" r:id="rId96"/>
  </p:sldMasterIdLst>
  <p:notesMasterIdLst>
    <p:notesMasterId r:id="rId103"/>
  </p:notesMasterIdLst>
  <p:handoutMasterIdLst>
    <p:handoutMasterId r:id="rId104"/>
  </p:handoutMasterIdLst>
  <p:sldIdLst>
    <p:sldId id="1146" r:id="rId97"/>
    <p:sldId id="1315" r:id="rId98"/>
    <p:sldId id="1327" r:id="rId99"/>
    <p:sldId id="1329" r:id="rId100"/>
    <p:sldId id="1335" r:id="rId101"/>
    <p:sldId id="1336" r:id="rId102"/>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BA56654-35CA-429F-9C4E-16894868A1B6}">
          <p14:sldIdLst>
            <p14:sldId id="1146"/>
            <p14:sldId id="1315"/>
            <p14:sldId id="1327"/>
            <p14:sldId id="1329"/>
            <p14:sldId id="1335"/>
            <p14:sldId id="1336"/>
          </p14:sldIdLst>
        </p14:section>
        <p14:section name="Untitled Section" id="{01640D5D-EB30-49F4-B972-E2C8D8B58C62}">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16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ULEYMAN,MOHAMMED DABAI" initials="SD" lastIdx="4" clrIdx="0"/>
  <p:cmAuthor id="1" name="CBNUser" initials="C"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CC"/>
    <a:srgbClr val="FFCCFF"/>
    <a:srgbClr val="99CCFF"/>
    <a:srgbClr val="CCFFCC"/>
    <a:srgbClr val="660066"/>
    <a:srgbClr val="006600"/>
    <a:srgbClr val="CCFFFF"/>
    <a:srgbClr val="66FF99"/>
    <a:srgbClr val="33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975" autoAdjust="0"/>
    <p:restoredTop sz="96625" autoAdjust="0"/>
  </p:normalViewPr>
  <p:slideViewPr>
    <p:cSldViewPr>
      <p:cViewPr varScale="1">
        <p:scale>
          <a:sx n="87" d="100"/>
          <a:sy n="87" d="100"/>
        </p:scale>
        <p:origin x="1764" y="60"/>
      </p:cViewPr>
      <p:guideLst>
        <p:guide orient="horz" pos="2160"/>
        <p:guide pos="2880"/>
      </p:guideLst>
    </p:cSldViewPr>
  </p:slideViewPr>
  <p:outlineViewPr>
    <p:cViewPr>
      <p:scale>
        <a:sx n="33" d="100"/>
        <a:sy n="33" d="100"/>
      </p:scale>
      <p:origin x="0" y="36714"/>
    </p:cViewPr>
  </p:outlineViewPr>
  <p:notesTextViewPr>
    <p:cViewPr>
      <p:scale>
        <a:sx n="1" d="1"/>
        <a:sy n="1" d="1"/>
      </p:scale>
      <p:origin x="0" y="0"/>
    </p:cViewPr>
  </p:notesTextViewPr>
  <p:sorterViewPr>
    <p:cViewPr>
      <p:scale>
        <a:sx n="100" d="100"/>
        <a:sy n="100" d="100"/>
      </p:scale>
      <p:origin x="0" y="1584"/>
    </p:cViewPr>
  </p:sorterViewPr>
  <p:notesViewPr>
    <p:cSldViewPr>
      <p:cViewPr varScale="1">
        <p:scale>
          <a:sx n="67" d="100"/>
          <a:sy n="67" d="100"/>
        </p:scale>
        <p:origin x="-2790" y="-102"/>
      </p:cViewPr>
      <p:guideLst>
        <p:guide orient="horz" pos="2928"/>
        <p:guide pos="2168"/>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6.xml"/><Relationship Id="rId21" Type="http://schemas.openxmlformats.org/officeDocument/2006/relationships/slideMaster" Target="slideMasters/slideMaster21.xml"/><Relationship Id="rId42" Type="http://schemas.openxmlformats.org/officeDocument/2006/relationships/slideMaster" Target="slideMasters/slideMaster42.xml"/><Relationship Id="rId47" Type="http://schemas.openxmlformats.org/officeDocument/2006/relationships/slideMaster" Target="slideMasters/slideMaster47.xml"/><Relationship Id="rId63" Type="http://schemas.openxmlformats.org/officeDocument/2006/relationships/slideMaster" Target="slideMasters/slideMaster63.xml"/><Relationship Id="rId68" Type="http://schemas.openxmlformats.org/officeDocument/2006/relationships/slideMaster" Target="slideMasters/slideMaster68.xml"/><Relationship Id="rId84" Type="http://schemas.openxmlformats.org/officeDocument/2006/relationships/slideMaster" Target="slideMasters/slideMaster84.xml"/><Relationship Id="rId89" Type="http://schemas.openxmlformats.org/officeDocument/2006/relationships/slideMaster" Target="slideMasters/slideMaster89.xml"/><Relationship Id="rId16" Type="http://schemas.openxmlformats.org/officeDocument/2006/relationships/slideMaster" Target="slideMasters/slideMaster16.xml"/><Relationship Id="rId107" Type="http://schemas.openxmlformats.org/officeDocument/2006/relationships/viewProps" Target="viewProps.xml"/><Relationship Id="rId11" Type="http://schemas.openxmlformats.org/officeDocument/2006/relationships/slideMaster" Target="slideMasters/slideMaster11.xml"/><Relationship Id="rId32" Type="http://schemas.openxmlformats.org/officeDocument/2006/relationships/slideMaster" Target="slideMasters/slideMaster32.xml"/><Relationship Id="rId37" Type="http://schemas.openxmlformats.org/officeDocument/2006/relationships/slideMaster" Target="slideMasters/slideMaster37.xml"/><Relationship Id="rId53" Type="http://schemas.openxmlformats.org/officeDocument/2006/relationships/slideMaster" Target="slideMasters/slideMaster53.xml"/><Relationship Id="rId58" Type="http://schemas.openxmlformats.org/officeDocument/2006/relationships/slideMaster" Target="slideMasters/slideMaster58.xml"/><Relationship Id="rId74" Type="http://schemas.openxmlformats.org/officeDocument/2006/relationships/slideMaster" Target="slideMasters/slideMaster74.xml"/><Relationship Id="rId79" Type="http://schemas.openxmlformats.org/officeDocument/2006/relationships/slideMaster" Target="slideMasters/slideMaster79.xml"/><Relationship Id="rId102" Type="http://schemas.openxmlformats.org/officeDocument/2006/relationships/slide" Target="slides/slide6.xml"/><Relationship Id="rId5" Type="http://schemas.openxmlformats.org/officeDocument/2006/relationships/slideMaster" Target="slideMasters/slideMaster5.xml"/><Relationship Id="rId90" Type="http://schemas.openxmlformats.org/officeDocument/2006/relationships/slideMaster" Target="slideMasters/slideMaster90.xml"/><Relationship Id="rId95" Type="http://schemas.openxmlformats.org/officeDocument/2006/relationships/slideMaster" Target="slideMasters/slideMaster95.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43" Type="http://schemas.openxmlformats.org/officeDocument/2006/relationships/slideMaster" Target="slideMasters/slideMaster43.xml"/><Relationship Id="rId48" Type="http://schemas.openxmlformats.org/officeDocument/2006/relationships/slideMaster" Target="slideMasters/slideMaster48.xml"/><Relationship Id="rId64" Type="http://schemas.openxmlformats.org/officeDocument/2006/relationships/slideMaster" Target="slideMasters/slideMaster64.xml"/><Relationship Id="rId69" Type="http://schemas.openxmlformats.org/officeDocument/2006/relationships/slideMaster" Target="slideMasters/slideMaster69.xml"/><Relationship Id="rId80" Type="http://schemas.openxmlformats.org/officeDocument/2006/relationships/slideMaster" Target="slideMasters/slideMaster80.xml"/><Relationship Id="rId85" Type="http://schemas.openxmlformats.org/officeDocument/2006/relationships/slideMaster" Target="slideMasters/slideMaster85.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33" Type="http://schemas.openxmlformats.org/officeDocument/2006/relationships/slideMaster" Target="slideMasters/slideMaster33.xml"/><Relationship Id="rId38" Type="http://schemas.openxmlformats.org/officeDocument/2006/relationships/slideMaster" Target="slideMasters/slideMaster38.xml"/><Relationship Id="rId59" Type="http://schemas.openxmlformats.org/officeDocument/2006/relationships/slideMaster" Target="slideMasters/slideMaster59.xml"/><Relationship Id="rId103" Type="http://schemas.openxmlformats.org/officeDocument/2006/relationships/notesMaster" Target="notesMasters/notesMaster1.xml"/><Relationship Id="rId108" Type="http://schemas.openxmlformats.org/officeDocument/2006/relationships/theme" Target="theme/theme1.xml"/><Relationship Id="rId54" Type="http://schemas.openxmlformats.org/officeDocument/2006/relationships/slideMaster" Target="slideMasters/slideMaster54.xml"/><Relationship Id="rId70" Type="http://schemas.openxmlformats.org/officeDocument/2006/relationships/slideMaster" Target="slideMasters/slideMaster70.xml"/><Relationship Id="rId75" Type="http://schemas.openxmlformats.org/officeDocument/2006/relationships/slideMaster" Target="slideMasters/slideMaster75.xml"/><Relationship Id="rId91" Type="http://schemas.openxmlformats.org/officeDocument/2006/relationships/slideMaster" Target="slideMasters/slideMaster91.xml"/><Relationship Id="rId96" Type="http://schemas.openxmlformats.org/officeDocument/2006/relationships/slideMaster" Target="slideMasters/slideMaster96.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Master" Target="slideMasters/slideMaster36.xml"/><Relationship Id="rId49" Type="http://schemas.openxmlformats.org/officeDocument/2006/relationships/slideMaster" Target="slideMasters/slideMaster49.xml"/><Relationship Id="rId57" Type="http://schemas.openxmlformats.org/officeDocument/2006/relationships/slideMaster" Target="slideMasters/slideMaster57.xml"/><Relationship Id="rId106" Type="http://schemas.openxmlformats.org/officeDocument/2006/relationships/presProps" Target="presProps.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44" Type="http://schemas.openxmlformats.org/officeDocument/2006/relationships/slideMaster" Target="slideMasters/slideMaster44.xml"/><Relationship Id="rId52" Type="http://schemas.openxmlformats.org/officeDocument/2006/relationships/slideMaster" Target="slideMasters/slideMaster52.xml"/><Relationship Id="rId60" Type="http://schemas.openxmlformats.org/officeDocument/2006/relationships/slideMaster" Target="slideMasters/slideMaster60.xml"/><Relationship Id="rId65" Type="http://schemas.openxmlformats.org/officeDocument/2006/relationships/slideMaster" Target="slideMasters/slideMaster65.xml"/><Relationship Id="rId73" Type="http://schemas.openxmlformats.org/officeDocument/2006/relationships/slideMaster" Target="slideMasters/slideMaster73.xml"/><Relationship Id="rId78" Type="http://schemas.openxmlformats.org/officeDocument/2006/relationships/slideMaster" Target="slideMasters/slideMaster78.xml"/><Relationship Id="rId81" Type="http://schemas.openxmlformats.org/officeDocument/2006/relationships/slideMaster" Target="slideMasters/slideMaster81.xml"/><Relationship Id="rId86" Type="http://schemas.openxmlformats.org/officeDocument/2006/relationships/slideMaster" Target="slideMasters/slideMaster86.xml"/><Relationship Id="rId94" Type="http://schemas.openxmlformats.org/officeDocument/2006/relationships/slideMaster" Target="slideMasters/slideMaster94.xml"/><Relationship Id="rId99" Type="http://schemas.openxmlformats.org/officeDocument/2006/relationships/slide" Target="slides/slide3.xml"/><Relationship Id="rId101" Type="http://schemas.openxmlformats.org/officeDocument/2006/relationships/slide" Target="slides/slide5.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Master" Target="slideMasters/slideMaster39.xml"/><Relationship Id="rId109" Type="http://schemas.openxmlformats.org/officeDocument/2006/relationships/tableStyles" Target="tableStyles.xml"/><Relationship Id="rId34" Type="http://schemas.openxmlformats.org/officeDocument/2006/relationships/slideMaster" Target="slideMasters/slideMaster34.xml"/><Relationship Id="rId50" Type="http://schemas.openxmlformats.org/officeDocument/2006/relationships/slideMaster" Target="slideMasters/slideMaster50.xml"/><Relationship Id="rId55" Type="http://schemas.openxmlformats.org/officeDocument/2006/relationships/slideMaster" Target="slideMasters/slideMaster55.xml"/><Relationship Id="rId76" Type="http://schemas.openxmlformats.org/officeDocument/2006/relationships/slideMaster" Target="slideMasters/slideMaster76.xml"/><Relationship Id="rId97" Type="http://schemas.openxmlformats.org/officeDocument/2006/relationships/slide" Target="slides/slide1.xml"/><Relationship Id="rId104" Type="http://schemas.openxmlformats.org/officeDocument/2006/relationships/handoutMaster" Target="handoutMasters/handoutMaster1.xml"/><Relationship Id="rId7" Type="http://schemas.openxmlformats.org/officeDocument/2006/relationships/slideMaster" Target="slideMasters/slideMaster7.xml"/><Relationship Id="rId71" Type="http://schemas.openxmlformats.org/officeDocument/2006/relationships/slideMaster" Target="slideMasters/slideMaster71.xml"/><Relationship Id="rId92" Type="http://schemas.openxmlformats.org/officeDocument/2006/relationships/slideMaster" Target="slideMasters/slideMaster92.xml"/><Relationship Id="rId2" Type="http://schemas.openxmlformats.org/officeDocument/2006/relationships/slideMaster" Target="slideMasters/slideMaster2.xml"/><Relationship Id="rId29" Type="http://schemas.openxmlformats.org/officeDocument/2006/relationships/slideMaster" Target="slideMasters/slideMaster29.xml"/><Relationship Id="rId24" Type="http://schemas.openxmlformats.org/officeDocument/2006/relationships/slideMaster" Target="slideMasters/slideMaster24.xml"/><Relationship Id="rId40" Type="http://schemas.openxmlformats.org/officeDocument/2006/relationships/slideMaster" Target="slideMasters/slideMaster40.xml"/><Relationship Id="rId45" Type="http://schemas.openxmlformats.org/officeDocument/2006/relationships/slideMaster" Target="slideMasters/slideMaster45.xml"/><Relationship Id="rId66" Type="http://schemas.openxmlformats.org/officeDocument/2006/relationships/slideMaster" Target="slideMasters/slideMaster66.xml"/><Relationship Id="rId87" Type="http://schemas.openxmlformats.org/officeDocument/2006/relationships/slideMaster" Target="slideMasters/slideMaster87.xml"/><Relationship Id="rId61" Type="http://schemas.openxmlformats.org/officeDocument/2006/relationships/slideMaster" Target="slideMasters/slideMaster61.xml"/><Relationship Id="rId82" Type="http://schemas.openxmlformats.org/officeDocument/2006/relationships/slideMaster" Target="slideMasters/slideMaster82.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56" Type="http://schemas.openxmlformats.org/officeDocument/2006/relationships/slideMaster" Target="slideMasters/slideMaster56.xml"/><Relationship Id="rId77" Type="http://schemas.openxmlformats.org/officeDocument/2006/relationships/slideMaster" Target="slideMasters/slideMaster77.xml"/><Relationship Id="rId100" Type="http://schemas.openxmlformats.org/officeDocument/2006/relationships/slide" Target="slides/slide4.xml"/><Relationship Id="rId105" Type="http://schemas.openxmlformats.org/officeDocument/2006/relationships/commentAuthors" Target="commentAuthors.xml"/><Relationship Id="rId8" Type="http://schemas.openxmlformats.org/officeDocument/2006/relationships/slideMaster" Target="slideMasters/slideMaster8.xml"/><Relationship Id="rId51" Type="http://schemas.openxmlformats.org/officeDocument/2006/relationships/slideMaster" Target="slideMasters/slideMaster51.xml"/><Relationship Id="rId72" Type="http://schemas.openxmlformats.org/officeDocument/2006/relationships/slideMaster" Target="slideMasters/slideMaster72.xml"/><Relationship Id="rId93" Type="http://schemas.openxmlformats.org/officeDocument/2006/relationships/slideMaster" Target="slideMasters/slideMaster93.xml"/><Relationship Id="rId98" Type="http://schemas.openxmlformats.org/officeDocument/2006/relationships/slide" Target="slides/slide2.xml"/><Relationship Id="rId3" Type="http://schemas.openxmlformats.org/officeDocument/2006/relationships/slideMaster" Target="slideMasters/slideMaster3.xml"/><Relationship Id="rId25" Type="http://schemas.openxmlformats.org/officeDocument/2006/relationships/slideMaster" Target="slideMasters/slideMaster25.xml"/><Relationship Id="rId46" Type="http://schemas.openxmlformats.org/officeDocument/2006/relationships/slideMaster" Target="slideMasters/slideMaster46.xml"/><Relationship Id="rId67" Type="http://schemas.openxmlformats.org/officeDocument/2006/relationships/slideMaster" Target="slideMasters/slideMaster67.xml"/><Relationship Id="rId20" Type="http://schemas.openxmlformats.org/officeDocument/2006/relationships/slideMaster" Target="slideMasters/slideMaster20.xml"/><Relationship Id="rId41" Type="http://schemas.openxmlformats.org/officeDocument/2006/relationships/slideMaster" Target="slideMasters/slideMaster41.xml"/><Relationship Id="rId62" Type="http://schemas.openxmlformats.org/officeDocument/2006/relationships/slideMaster" Target="slideMasters/slideMaster62.xml"/><Relationship Id="rId83" Type="http://schemas.openxmlformats.org/officeDocument/2006/relationships/slideMaster" Target="slideMasters/slideMaster83.xml"/><Relationship Id="rId88" Type="http://schemas.openxmlformats.org/officeDocument/2006/relationships/slideMaster" Target="slideMasters/slideMaster8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6" y="0"/>
            <a:ext cx="2982742"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97513" y="0"/>
            <a:ext cx="2982742" cy="465138"/>
          </a:xfrm>
          <a:prstGeom prst="rect">
            <a:avLst/>
          </a:prstGeom>
        </p:spPr>
        <p:txBody>
          <a:bodyPr vert="horz" lIns="91440" tIns="45720" rIns="91440" bIns="45720" rtlCol="0"/>
          <a:lstStyle>
            <a:lvl1pPr algn="r">
              <a:defRPr sz="1200"/>
            </a:lvl1pPr>
          </a:lstStyle>
          <a:p>
            <a:fld id="{1BC61B97-20F5-4FA6-9579-E6CA58DF8553}" type="datetimeFigureOut">
              <a:rPr lang="en-US" smtClean="0"/>
              <a:pPr/>
              <a:t>4/17/2018</a:t>
            </a:fld>
            <a:endParaRPr lang="en-US"/>
          </a:p>
        </p:txBody>
      </p:sp>
      <p:sp>
        <p:nvSpPr>
          <p:cNvPr id="4" name="Footer Placeholder 3"/>
          <p:cNvSpPr>
            <a:spLocks noGrp="1"/>
          </p:cNvSpPr>
          <p:nvPr>
            <p:ph type="ftr" sz="quarter" idx="2"/>
          </p:nvPr>
        </p:nvSpPr>
        <p:spPr>
          <a:xfrm>
            <a:off x="6" y="8829675"/>
            <a:ext cx="2982742"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97513" y="8829675"/>
            <a:ext cx="2982742" cy="465138"/>
          </a:xfrm>
          <a:prstGeom prst="rect">
            <a:avLst/>
          </a:prstGeom>
        </p:spPr>
        <p:txBody>
          <a:bodyPr vert="horz" lIns="91440" tIns="45720" rIns="91440" bIns="45720" rtlCol="0" anchor="b"/>
          <a:lstStyle>
            <a:lvl1pPr algn="r">
              <a:defRPr sz="1200"/>
            </a:lvl1pPr>
          </a:lstStyle>
          <a:p>
            <a:fld id="{23696F97-97F6-4F5C-9A61-8C99B60CDA7C}" type="slidenum">
              <a:rPr lang="en-US" smtClean="0"/>
              <a:pPr/>
              <a:t>‹#›</a:t>
            </a:fld>
            <a:endParaRPr lang="en-US"/>
          </a:p>
        </p:txBody>
      </p:sp>
    </p:spTree>
    <p:extLst>
      <p:ext uri="{BB962C8B-B14F-4D97-AF65-F5344CB8AC3E}">
        <p14:creationId xmlns:p14="http://schemas.microsoft.com/office/powerpoint/2010/main" val="20004814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9" y="1"/>
            <a:ext cx="2982119" cy="464820"/>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3898111" y="1"/>
            <a:ext cx="2982119" cy="464820"/>
          </a:xfrm>
          <a:prstGeom prst="rect">
            <a:avLst/>
          </a:prstGeom>
        </p:spPr>
        <p:txBody>
          <a:bodyPr vert="horz" lIns="92446" tIns="46223" rIns="92446" bIns="46223" rtlCol="0"/>
          <a:lstStyle>
            <a:lvl1pPr algn="r">
              <a:defRPr sz="1200"/>
            </a:lvl1pPr>
          </a:lstStyle>
          <a:p>
            <a:fld id="{C8464AB1-D148-46AE-A6FD-AD868927DBE7}" type="datetimeFigureOut">
              <a:rPr lang="en-US" smtClean="0"/>
              <a:pPr/>
              <a:t>4/17/2018</a:t>
            </a:fld>
            <a:endParaRPr lang="en-US"/>
          </a:p>
        </p:txBody>
      </p:sp>
      <p:sp>
        <p:nvSpPr>
          <p:cNvPr id="4" name="Slide Image Placeholder 3"/>
          <p:cNvSpPr>
            <a:spLocks noGrp="1" noRot="1" noChangeAspect="1"/>
          </p:cNvSpPr>
          <p:nvPr>
            <p:ph type="sldImg" idx="2"/>
          </p:nvPr>
        </p:nvSpPr>
        <p:spPr>
          <a:xfrm>
            <a:off x="1117600" y="696913"/>
            <a:ext cx="4648200" cy="3486150"/>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688182" y="4415791"/>
            <a:ext cx="5505450" cy="4183380"/>
          </a:xfrm>
          <a:prstGeom prst="rect">
            <a:avLst/>
          </a:prstGeom>
        </p:spPr>
        <p:txBody>
          <a:bodyPr vert="horz" lIns="92446" tIns="46223" rIns="92446" bIns="4622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9" y="8829967"/>
            <a:ext cx="2982119" cy="464820"/>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3898111" y="8829967"/>
            <a:ext cx="2982119" cy="464820"/>
          </a:xfrm>
          <a:prstGeom prst="rect">
            <a:avLst/>
          </a:prstGeom>
        </p:spPr>
        <p:txBody>
          <a:bodyPr vert="horz" lIns="92446" tIns="46223" rIns="92446" bIns="46223" rtlCol="0" anchor="b"/>
          <a:lstStyle>
            <a:lvl1pPr algn="r">
              <a:defRPr sz="1200"/>
            </a:lvl1pPr>
          </a:lstStyle>
          <a:p>
            <a:fld id="{4E4725E3-FE2B-424B-8A4F-4658DFD92E54}" type="slidenum">
              <a:rPr lang="en-US" smtClean="0"/>
              <a:pPr/>
              <a:t>‹#›</a:t>
            </a:fld>
            <a:endParaRPr lang="en-US"/>
          </a:p>
        </p:txBody>
      </p:sp>
    </p:spTree>
    <p:extLst>
      <p:ext uri="{BB962C8B-B14F-4D97-AF65-F5344CB8AC3E}">
        <p14:creationId xmlns:p14="http://schemas.microsoft.com/office/powerpoint/2010/main" val="35713797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76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E4725E3-FE2B-424B-8A4F-4658DFD92E54}" type="slidenum">
              <a:rPr lang="en-US" smtClean="0">
                <a:solidFill>
                  <a:prstClr val="black"/>
                </a:solidFill>
              </a:rPr>
              <a:pPr/>
              <a:t>1</a:t>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7" Type="http://schemas.microsoft.com/office/2007/relationships/hdphoto" Target="../media/hdphoto2.wdp"/><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00.xml.rels><?xml version="1.0" encoding="UTF-8" standalone="yes"?>
<Relationships xmlns="http://schemas.openxmlformats.org/package/2006/relationships"><Relationship Id="rId1" Type="http://schemas.openxmlformats.org/officeDocument/2006/relationships/slideMaster" Target="../slideMasters/slideMaster93.xml"/></Relationships>
</file>

<file path=ppt/slideLayouts/_rels/slideLayout1001.xml.rels><?xml version="1.0" encoding="UTF-8" standalone="yes"?>
<Relationships xmlns="http://schemas.openxmlformats.org/package/2006/relationships"><Relationship Id="rId1" Type="http://schemas.openxmlformats.org/officeDocument/2006/relationships/slideMaster" Target="../slideMasters/slideMaster93.xml"/></Relationships>
</file>

<file path=ppt/slideLayouts/_rels/slideLayout1002.xml.rels><?xml version="1.0" encoding="UTF-8" standalone="yes"?>
<Relationships xmlns="http://schemas.openxmlformats.org/package/2006/relationships"><Relationship Id="rId1" Type="http://schemas.openxmlformats.org/officeDocument/2006/relationships/slideMaster" Target="../slideMasters/slideMaster93.xml"/></Relationships>
</file>

<file path=ppt/slideLayouts/_rels/slideLayout1003.xml.rels><?xml version="1.0" encoding="UTF-8" standalone="yes"?>
<Relationships xmlns="http://schemas.openxmlformats.org/package/2006/relationships"><Relationship Id="rId1" Type="http://schemas.openxmlformats.org/officeDocument/2006/relationships/slideMaster" Target="../slideMasters/slideMaster93.xml"/></Relationships>
</file>

<file path=ppt/slideLayouts/_rels/slideLayout1004.xml.rels><?xml version="1.0" encoding="UTF-8" standalone="yes"?>
<Relationships xmlns="http://schemas.openxmlformats.org/package/2006/relationships"><Relationship Id="rId1" Type="http://schemas.openxmlformats.org/officeDocument/2006/relationships/slideMaster" Target="../slideMasters/slideMaster93.xml"/></Relationships>
</file>

<file path=ppt/slideLayouts/_rels/slideLayout1005.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15.png"/><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94.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1006.xml.rels><?xml version="1.0" encoding="UTF-8" standalone="yes"?>
<Relationships xmlns="http://schemas.openxmlformats.org/package/2006/relationships"><Relationship Id="rId1" Type="http://schemas.openxmlformats.org/officeDocument/2006/relationships/slideMaster" Target="../slideMasters/slideMaster94.xml"/></Relationships>
</file>

<file path=ppt/slideLayouts/_rels/slideLayout1007.xml.rels><?xml version="1.0" encoding="UTF-8" standalone="yes"?>
<Relationships xmlns="http://schemas.openxmlformats.org/package/2006/relationships"><Relationship Id="rId1" Type="http://schemas.openxmlformats.org/officeDocument/2006/relationships/slideMaster" Target="../slideMasters/slideMaster94.xml"/></Relationships>
</file>

<file path=ppt/slideLayouts/_rels/slideLayout1008.xml.rels><?xml version="1.0" encoding="UTF-8" standalone="yes"?>
<Relationships xmlns="http://schemas.openxmlformats.org/package/2006/relationships"><Relationship Id="rId1" Type="http://schemas.openxmlformats.org/officeDocument/2006/relationships/slideMaster" Target="../slideMasters/slideMaster94.xml"/></Relationships>
</file>

<file path=ppt/slideLayouts/_rels/slideLayout1009.xml.rels><?xml version="1.0" encoding="UTF-8" standalone="yes"?>
<Relationships xmlns="http://schemas.openxmlformats.org/package/2006/relationships"><Relationship Id="rId1" Type="http://schemas.openxmlformats.org/officeDocument/2006/relationships/slideMaster" Target="../slideMasters/slideMaster94.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10.xml"/><Relationship Id="rId6" Type="http://schemas.openxmlformats.org/officeDocument/2006/relationships/image" Target="../media/image8.jpe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1010.xml.rels><?xml version="1.0" encoding="UTF-8" standalone="yes"?>
<Relationships xmlns="http://schemas.openxmlformats.org/package/2006/relationships"><Relationship Id="rId1" Type="http://schemas.openxmlformats.org/officeDocument/2006/relationships/slideMaster" Target="../slideMasters/slideMaster94.xml"/></Relationships>
</file>

<file path=ppt/slideLayouts/_rels/slideLayout1011.xml.rels><?xml version="1.0" encoding="UTF-8" standalone="yes"?>
<Relationships xmlns="http://schemas.openxmlformats.org/package/2006/relationships"><Relationship Id="rId1" Type="http://schemas.openxmlformats.org/officeDocument/2006/relationships/slideMaster" Target="../slideMasters/slideMaster94.xml"/></Relationships>
</file>

<file path=ppt/slideLayouts/_rels/slideLayout1012.xml.rels><?xml version="1.0" encoding="UTF-8" standalone="yes"?>
<Relationships xmlns="http://schemas.openxmlformats.org/package/2006/relationships"><Relationship Id="rId1" Type="http://schemas.openxmlformats.org/officeDocument/2006/relationships/slideMaster" Target="../slideMasters/slideMaster94.xml"/></Relationships>
</file>

<file path=ppt/slideLayouts/_rels/slideLayout1013.xml.rels><?xml version="1.0" encoding="UTF-8" standalone="yes"?>
<Relationships xmlns="http://schemas.openxmlformats.org/package/2006/relationships"><Relationship Id="rId1" Type="http://schemas.openxmlformats.org/officeDocument/2006/relationships/slideMaster" Target="../slideMasters/slideMaster94.xml"/></Relationships>
</file>

<file path=ppt/slideLayouts/_rels/slideLayout1014.xml.rels><?xml version="1.0" encoding="UTF-8" standalone="yes"?>
<Relationships xmlns="http://schemas.openxmlformats.org/package/2006/relationships"><Relationship Id="rId1" Type="http://schemas.openxmlformats.org/officeDocument/2006/relationships/slideMaster" Target="../slideMasters/slideMaster94.xml"/></Relationships>
</file>

<file path=ppt/slideLayouts/_rels/slideLayout1015.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15.png"/><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95.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1016.xml.rels><?xml version="1.0" encoding="UTF-8" standalone="yes"?>
<Relationships xmlns="http://schemas.openxmlformats.org/package/2006/relationships"><Relationship Id="rId1" Type="http://schemas.openxmlformats.org/officeDocument/2006/relationships/slideMaster" Target="../slideMasters/slideMaster95.xml"/></Relationships>
</file>

<file path=ppt/slideLayouts/_rels/slideLayout1017.xml.rels><?xml version="1.0" encoding="UTF-8" standalone="yes"?>
<Relationships xmlns="http://schemas.openxmlformats.org/package/2006/relationships"><Relationship Id="rId1" Type="http://schemas.openxmlformats.org/officeDocument/2006/relationships/slideMaster" Target="../slideMasters/slideMaster95.xml"/></Relationships>
</file>

<file path=ppt/slideLayouts/_rels/slideLayout1018.xml.rels><?xml version="1.0" encoding="UTF-8" standalone="yes"?>
<Relationships xmlns="http://schemas.openxmlformats.org/package/2006/relationships"><Relationship Id="rId1" Type="http://schemas.openxmlformats.org/officeDocument/2006/relationships/slideMaster" Target="../slideMasters/slideMaster95.xml"/></Relationships>
</file>

<file path=ppt/slideLayouts/_rels/slideLayout1019.xml.rels><?xml version="1.0" encoding="UTF-8" standalone="yes"?>
<Relationships xmlns="http://schemas.openxmlformats.org/package/2006/relationships"><Relationship Id="rId1" Type="http://schemas.openxmlformats.org/officeDocument/2006/relationships/slideMaster" Target="../slideMasters/slideMaster95.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0.xml.rels><?xml version="1.0" encoding="UTF-8" standalone="yes"?>
<Relationships xmlns="http://schemas.openxmlformats.org/package/2006/relationships"><Relationship Id="rId1" Type="http://schemas.openxmlformats.org/officeDocument/2006/relationships/slideMaster" Target="../slideMasters/slideMaster95.xml"/></Relationships>
</file>

<file path=ppt/slideLayouts/_rels/slideLayout1021.xml.rels><?xml version="1.0" encoding="UTF-8" standalone="yes"?>
<Relationships xmlns="http://schemas.openxmlformats.org/package/2006/relationships"><Relationship Id="rId1" Type="http://schemas.openxmlformats.org/officeDocument/2006/relationships/slideMaster" Target="../slideMasters/slideMaster95.xml"/></Relationships>
</file>

<file path=ppt/slideLayouts/_rels/slideLayout1022.xml.rels><?xml version="1.0" encoding="UTF-8" standalone="yes"?>
<Relationships xmlns="http://schemas.openxmlformats.org/package/2006/relationships"><Relationship Id="rId1" Type="http://schemas.openxmlformats.org/officeDocument/2006/relationships/slideMaster" Target="../slideMasters/slideMaster95.xml"/></Relationships>
</file>

<file path=ppt/slideLayouts/_rels/slideLayout1023.xml.rels><?xml version="1.0" encoding="UTF-8" standalone="yes"?>
<Relationships xmlns="http://schemas.openxmlformats.org/package/2006/relationships"><Relationship Id="rId1" Type="http://schemas.openxmlformats.org/officeDocument/2006/relationships/slideMaster" Target="../slideMasters/slideMaster95.xml"/></Relationships>
</file>

<file path=ppt/slideLayouts/_rels/slideLayout10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96.xml"/><Relationship Id="rId6" Type="http://schemas.openxmlformats.org/officeDocument/2006/relationships/image" Target="../media/image8.jpe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1025.xml.rels><?xml version="1.0" encoding="UTF-8" standalone="yes"?>
<Relationships xmlns="http://schemas.openxmlformats.org/package/2006/relationships"><Relationship Id="rId1" Type="http://schemas.openxmlformats.org/officeDocument/2006/relationships/slideMaster" Target="../slideMasters/slideMaster96.xml"/></Relationships>
</file>

<file path=ppt/slideLayouts/_rels/slideLayout1026.xml.rels><?xml version="1.0" encoding="UTF-8" standalone="yes"?>
<Relationships xmlns="http://schemas.openxmlformats.org/package/2006/relationships"><Relationship Id="rId1" Type="http://schemas.openxmlformats.org/officeDocument/2006/relationships/slideMaster" Target="../slideMasters/slideMaster96.xml"/></Relationships>
</file>

<file path=ppt/slideLayouts/_rels/slideLayout1027.xml.rels><?xml version="1.0" encoding="UTF-8" standalone="yes"?>
<Relationships xmlns="http://schemas.openxmlformats.org/package/2006/relationships"><Relationship Id="rId1" Type="http://schemas.openxmlformats.org/officeDocument/2006/relationships/slideMaster" Target="../slideMasters/slideMaster96.xml"/></Relationships>
</file>

<file path=ppt/slideLayouts/_rels/slideLayout1028.xml.rels><?xml version="1.0" encoding="UTF-8" standalone="yes"?>
<Relationships xmlns="http://schemas.openxmlformats.org/package/2006/relationships"><Relationship Id="rId1" Type="http://schemas.openxmlformats.org/officeDocument/2006/relationships/slideMaster" Target="../slideMasters/slideMaster96.xml"/></Relationships>
</file>

<file path=ppt/slideLayouts/_rels/slideLayout1029.xml.rels><?xml version="1.0" encoding="UTF-8" standalone="yes"?>
<Relationships xmlns="http://schemas.openxmlformats.org/package/2006/relationships"><Relationship Id="rId1" Type="http://schemas.openxmlformats.org/officeDocument/2006/relationships/slideMaster" Target="../slideMasters/slideMaster96.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0.xml.rels><?xml version="1.0" encoding="UTF-8" standalone="yes"?>
<Relationships xmlns="http://schemas.openxmlformats.org/package/2006/relationships"><Relationship Id="rId1" Type="http://schemas.openxmlformats.org/officeDocument/2006/relationships/slideMaster" Target="../slideMasters/slideMaster96.xml"/></Relationships>
</file>

<file path=ppt/slideLayouts/_rels/slideLayout1031.xml.rels><?xml version="1.0" encoding="UTF-8" standalone="yes"?>
<Relationships xmlns="http://schemas.openxmlformats.org/package/2006/relationships"><Relationship Id="rId1" Type="http://schemas.openxmlformats.org/officeDocument/2006/relationships/slideMaster" Target="../slideMasters/slideMaster96.xml"/></Relationships>
</file>

<file path=ppt/slideLayouts/_rels/slideLayout1032.xml.rels><?xml version="1.0" encoding="UTF-8" standalone="yes"?>
<Relationships xmlns="http://schemas.openxmlformats.org/package/2006/relationships"><Relationship Id="rId1" Type="http://schemas.openxmlformats.org/officeDocument/2006/relationships/slideMaster" Target="../slideMasters/slideMaster96.xml"/></Relationships>
</file>

<file path=ppt/slideLayouts/_rels/slideLayout1033.xml.rels><?xml version="1.0" encoding="UTF-8" standalone="yes"?>
<Relationships xmlns="http://schemas.openxmlformats.org/package/2006/relationships"><Relationship Id="rId1" Type="http://schemas.openxmlformats.org/officeDocument/2006/relationships/slideMaster" Target="../slideMasters/slideMaster96.xml"/></Relationships>
</file>

<file path=ppt/slideLayouts/_rels/slideLayout1034.xml.rels><?xml version="1.0" encoding="UTF-8" standalone="yes"?>
<Relationships xmlns="http://schemas.openxmlformats.org/package/2006/relationships"><Relationship Id="rId1" Type="http://schemas.openxmlformats.org/officeDocument/2006/relationships/slideMaster" Target="../slideMasters/slideMaster96.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11.xml"/><Relationship Id="rId6" Type="http://schemas.openxmlformats.org/officeDocument/2006/relationships/image" Target="../media/image8.jpe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12.xml"/><Relationship Id="rId6" Type="http://schemas.openxmlformats.org/officeDocument/2006/relationships/image" Target="../media/image8.jpe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13.xml"/><Relationship Id="rId6" Type="http://schemas.openxmlformats.org/officeDocument/2006/relationships/image" Target="../media/image8.jpe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14.xml"/><Relationship Id="rId6" Type="http://schemas.openxmlformats.org/officeDocument/2006/relationships/image" Target="../media/image8.jpe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15.xml"/><Relationship Id="rId6" Type="http://schemas.openxmlformats.org/officeDocument/2006/relationships/image" Target="../media/image8.jpe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16.xml"/><Relationship Id="rId6" Type="http://schemas.openxmlformats.org/officeDocument/2006/relationships/image" Target="../media/image8.jpe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17.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18.xml"/><Relationship Id="rId6" Type="http://schemas.openxmlformats.org/officeDocument/2006/relationships/image" Target="../media/image8.jpe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19.xml"/><Relationship Id="rId6" Type="http://schemas.openxmlformats.org/officeDocument/2006/relationships/image" Target="../media/image8.jpe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20.xml"/><Relationship Id="rId6" Type="http://schemas.openxmlformats.org/officeDocument/2006/relationships/image" Target="../media/image8.jpe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3.xml"/><Relationship Id="rId6" Type="http://schemas.openxmlformats.org/officeDocument/2006/relationships/image" Target="../media/image8.jpe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21.xml"/><Relationship Id="rId6" Type="http://schemas.openxmlformats.org/officeDocument/2006/relationships/image" Target="../media/image8.jpe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22.xml"/><Relationship Id="rId6" Type="http://schemas.openxmlformats.org/officeDocument/2006/relationships/image" Target="../media/image8.jpe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23.xml"/><Relationship Id="rId6" Type="http://schemas.openxmlformats.org/officeDocument/2006/relationships/image" Target="../media/image8.jpe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24.xml"/><Relationship Id="rId6" Type="http://schemas.openxmlformats.org/officeDocument/2006/relationships/image" Target="../media/image8.jpe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25.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26.xml"/><Relationship Id="rId6" Type="http://schemas.openxmlformats.org/officeDocument/2006/relationships/image" Target="../media/image8.jpe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7.xml.rels><?xml version="1.0" encoding="UTF-8" standalone="yes"?>
<Relationships xmlns="http://schemas.openxmlformats.org/package/2006/relationships"><Relationship Id="rId3" Type="http://schemas.openxmlformats.org/officeDocument/2006/relationships/image" Target="../media/image4.jpeg"/><Relationship Id="rId7" Type="http://schemas.microsoft.com/office/2007/relationships/hdphoto" Target="../media/hdphoto2.wdp"/><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27.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8.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15.png"/><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28.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7.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15.png"/><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29.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37.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15.png"/><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30.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4.xml.rels><?xml version="1.0" encoding="UTF-8" standalone="yes"?>
<Relationships xmlns="http://schemas.openxmlformats.org/package/2006/relationships"><Relationship Id="rId3" Type="http://schemas.openxmlformats.org/officeDocument/2006/relationships/hyperlink" Target="http://creative.gettyimages.com/source/Search/102','42','2','" TargetMode="External"/><Relationship Id="rId2" Type="http://schemas.openxmlformats.org/officeDocument/2006/relationships/image" Target="../media/image9.png"/><Relationship Id="rId1" Type="http://schemas.openxmlformats.org/officeDocument/2006/relationships/slideMaster" Target="../slideMasters/slideMaster4.xml"/><Relationship Id="rId6" Type="http://schemas.openxmlformats.org/officeDocument/2006/relationships/image" Target="../media/image5.jpeg"/><Relationship Id="rId5" Type="http://schemas.openxmlformats.org/officeDocument/2006/relationships/hyperlink" Target="http://creative.gettyimages.com/source/Search/146','26','2','" TargetMode="External"/><Relationship Id="rId4" Type="http://schemas.openxmlformats.org/officeDocument/2006/relationships/image" Target="../media/image4.jpeg"/></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47.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15.png"/><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31.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57.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15.png"/><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32.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67.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15.png"/><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33.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77.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15.png"/><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34.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87.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15.png"/><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35.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9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96.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97.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15.png"/><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36.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398.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9.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00.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01.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02.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03.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04.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05.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06.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07.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15.png"/><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37.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408.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9.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0.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11.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12.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13.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14.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15.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16.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17.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15.png"/><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38.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418.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9.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0.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21.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22.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23.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24.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25.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26.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27.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15.png"/><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39.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428.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9.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0.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31.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32.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33.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34.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35.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36.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37.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15.png"/><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40.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438.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9.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0.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41.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42.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43.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44.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45.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46.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47.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15.png"/><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41.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448.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9.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0.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51.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52.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53.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54.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55.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56.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57.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15.png"/><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42.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458.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9.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5.xml"/><Relationship Id="rId6" Type="http://schemas.openxmlformats.org/officeDocument/2006/relationships/image" Target="../media/image8.jpe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460.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61.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62.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63.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64.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65.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66.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67.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15.png"/><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43.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468.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9.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0.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1.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2.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3.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4.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5.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6.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7.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15.png"/><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44.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478.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9.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0.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1.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2.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3.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4.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5.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6.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7.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15.png"/><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45.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488.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9.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0.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1.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2.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3.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4.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5.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6.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7.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15.png"/><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46.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498.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9.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00.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1.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2.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3.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4.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5.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6.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7.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15.png"/><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47.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508.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09.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0.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1.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2.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3.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4.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5.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6.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7.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15.png"/><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48.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518.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19.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0.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1.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2.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3.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4.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5.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6.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7.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15.png"/><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49.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528.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29.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0.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1.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2.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3.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4.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5.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6.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7.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15.png"/><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50.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538.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39.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0.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1.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2.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3.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4.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5.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6.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7.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15.png"/><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51.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548.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49.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0.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1.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2.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3.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4.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5.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6.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7.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15.png"/><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52.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558.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59.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0.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1.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2.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3.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4.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5.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6.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7.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15.png"/><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53.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568.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69.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6.xml"/><Relationship Id="rId6" Type="http://schemas.openxmlformats.org/officeDocument/2006/relationships/image" Target="../media/image8.jpe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570.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1.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2.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3.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4.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5.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6.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7.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15.png"/><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54.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578.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79.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0.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1.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2.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3.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4.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5.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6.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7.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15.png"/><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55.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588.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89.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0.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91.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92.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93.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94.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95.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96.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97.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15.png"/><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56.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598.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599.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00.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01.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02.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03.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04.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05.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06.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07.xml.rels><?xml version="1.0" encoding="UTF-8" standalone="yes"?>
<Relationships xmlns="http://schemas.openxmlformats.org/package/2006/relationships"><Relationship Id="rId3" Type="http://schemas.openxmlformats.org/officeDocument/2006/relationships/image" Target="../media/image4.jpeg"/><Relationship Id="rId7" Type="http://schemas.microsoft.com/office/2007/relationships/hdphoto" Target="../media/hdphoto2.wdp"/><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57.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608.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09.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0.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11.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12.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13.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14.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15.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16.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17.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15.png"/><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58.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618.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19.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0.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21.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22.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23.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24.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25.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26.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27.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15.png"/><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59.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628.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29.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0.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31.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32.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33.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34.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35.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36.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37.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15.png"/><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60.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638.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39.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0.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41.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42.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43.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44.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45.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46.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47.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15.png"/><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61.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648.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49.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0.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51.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52.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53.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54.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55.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56.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57.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15.png"/><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62.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658.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59.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0.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61.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62.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63.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64.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65.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66.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15.png"/><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63.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667.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68.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69.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0.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71.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72.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73.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74.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75.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7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64.xml"/><Relationship Id="rId6" Type="http://schemas.openxmlformats.org/officeDocument/2006/relationships/image" Target="../media/image8.jpe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677.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678.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679.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7.xml"/><Relationship Id="rId6" Type="http://schemas.openxmlformats.org/officeDocument/2006/relationships/image" Target="../media/image8.jpe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680.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681.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682.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683.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684.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685.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686.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68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65.xml"/><Relationship Id="rId6" Type="http://schemas.openxmlformats.org/officeDocument/2006/relationships/image" Target="../media/image17.jpe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688.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689.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0.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691.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692.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693.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694.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695.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696.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697.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698.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699.xml.rels><?xml version="1.0" encoding="UTF-8" standalone="yes"?>
<Relationships xmlns="http://schemas.openxmlformats.org/package/2006/relationships"><Relationship Id="rId3" Type="http://schemas.openxmlformats.org/officeDocument/2006/relationships/image" Target="../media/image4.jpeg"/><Relationship Id="rId7" Type="http://schemas.microsoft.com/office/2007/relationships/hdphoto" Target="../media/hdphoto2.wdp"/><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66.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00.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01.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02.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03.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04.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05.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06.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07.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08.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0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67.xml"/><Relationship Id="rId6" Type="http://schemas.openxmlformats.org/officeDocument/2006/relationships/image" Target="../media/image8.jpe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0.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11.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12.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13.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14.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15.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16.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17.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18.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19.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68.xml"/><Relationship Id="rId6" Type="http://schemas.openxmlformats.org/officeDocument/2006/relationships/image" Target="../media/image8.jpe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721.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22.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23.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24.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25.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26.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27.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28.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29.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0.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3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69.xml"/><Relationship Id="rId6" Type="http://schemas.openxmlformats.org/officeDocument/2006/relationships/image" Target="../media/image8.jpe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732.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33.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34.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35.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36.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37.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38.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39.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0.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41.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4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70.xml"/><Relationship Id="rId6" Type="http://schemas.openxmlformats.org/officeDocument/2006/relationships/image" Target="../media/image8.jpe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743.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44.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45.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46.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47.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48.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49.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0.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51.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52.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5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71.xml"/><Relationship Id="rId6" Type="http://schemas.openxmlformats.org/officeDocument/2006/relationships/image" Target="../media/image8.jpe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754.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755.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756.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757.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758.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759.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0.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761.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762.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763.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76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72.xml"/><Relationship Id="rId6" Type="http://schemas.openxmlformats.org/officeDocument/2006/relationships/image" Target="../media/image8.jpe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765.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766.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767.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768.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769.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0.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771.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772.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773.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774.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77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73.xml"/><Relationship Id="rId6" Type="http://schemas.openxmlformats.org/officeDocument/2006/relationships/image" Target="../media/image8.jpe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776.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777.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778.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779.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0.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781.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782.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783.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784.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785.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78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74.xml"/><Relationship Id="rId6" Type="http://schemas.openxmlformats.org/officeDocument/2006/relationships/image" Target="../media/image8.jpe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787.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788.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789.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4.jpeg"/><Relationship Id="rId7" Type="http://schemas.microsoft.com/office/2007/relationships/hdphoto" Target="../media/hdphoto2.wdp"/><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8.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790.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791.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792.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793.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794.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795.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796.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79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75.xml"/><Relationship Id="rId6" Type="http://schemas.openxmlformats.org/officeDocument/2006/relationships/image" Target="../media/image8.jpe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798.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799.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00.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801.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802.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803.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804.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805.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806.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807.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80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76.xml"/><Relationship Id="rId6" Type="http://schemas.openxmlformats.org/officeDocument/2006/relationships/image" Target="../media/image8.jpe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809.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0.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811.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812.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813.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814.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815.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816.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817.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818.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8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77.xml"/><Relationship Id="rId6" Type="http://schemas.openxmlformats.org/officeDocument/2006/relationships/image" Target="../media/image8.jpe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0.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821.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822.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823.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824.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825.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826.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827.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828.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829.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78.xml"/><Relationship Id="rId6" Type="http://schemas.openxmlformats.org/officeDocument/2006/relationships/image" Target="../media/image8.jpe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831.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832.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833.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834.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835.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836.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837.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838.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839.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0.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84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79.xml"/><Relationship Id="rId6" Type="http://schemas.openxmlformats.org/officeDocument/2006/relationships/image" Target="../media/image8.jpe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842.xml.rels><?xml version="1.0" encoding="UTF-8" standalone="yes"?>
<Relationships xmlns="http://schemas.openxmlformats.org/package/2006/relationships"><Relationship Id="rId1" Type="http://schemas.openxmlformats.org/officeDocument/2006/relationships/slideMaster" Target="../slideMasters/slideMaster79.xml"/></Relationships>
</file>

<file path=ppt/slideLayouts/_rels/slideLayout843.xml.rels><?xml version="1.0" encoding="UTF-8" standalone="yes"?>
<Relationships xmlns="http://schemas.openxmlformats.org/package/2006/relationships"><Relationship Id="rId1" Type="http://schemas.openxmlformats.org/officeDocument/2006/relationships/slideMaster" Target="../slideMasters/slideMaster79.xml"/></Relationships>
</file>

<file path=ppt/slideLayouts/_rels/slideLayout844.xml.rels><?xml version="1.0" encoding="UTF-8" standalone="yes"?>
<Relationships xmlns="http://schemas.openxmlformats.org/package/2006/relationships"><Relationship Id="rId1" Type="http://schemas.openxmlformats.org/officeDocument/2006/relationships/slideMaster" Target="../slideMasters/slideMaster79.xml"/></Relationships>
</file>

<file path=ppt/slideLayouts/_rels/slideLayout845.xml.rels><?xml version="1.0" encoding="UTF-8" standalone="yes"?>
<Relationships xmlns="http://schemas.openxmlformats.org/package/2006/relationships"><Relationship Id="rId1" Type="http://schemas.openxmlformats.org/officeDocument/2006/relationships/slideMaster" Target="../slideMasters/slideMaster79.xml"/></Relationships>
</file>

<file path=ppt/slideLayouts/_rels/slideLayout846.xml.rels><?xml version="1.0" encoding="UTF-8" standalone="yes"?>
<Relationships xmlns="http://schemas.openxmlformats.org/package/2006/relationships"><Relationship Id="rId1" Type="http://schemas.openxmlformats.org/officeDocument/2006/relationships/slideMaster" Target="../slideMasters/slideMaster79.xml"/></Relationships>
</file>

<file path=ppt/slideLayouts/_rels/slideLayout847.xml.rels><?xml version="1.0" encoding="UTF-8" standalone="yes"?>
<Relationships xmlns="http://schemas.openxmlformats.org/package/2006/relationships"><Relationship Id="rId1" Type="http://schemas.openxmlformats.org/officeDocument/2006/relationships/slideMaster" Target="../slideMasters/slideMaster79.xml"/></Relationships>
</file>

<file path=ppt/slideLayouts/_rels/slideLayout848.xml.rels><?xml version="1.0" encoding="UTF-8" standalone="yes"?>
<Relationships xmlns="http://schemas.openxmlformats.org/package/2006/relationships"><Relationship Id="rId1" Type="http://schemas.openxmlformats.org/officeDocument/2006/relationships/slideMaster" Target="../slideMasters/slideMaster79.xml"/></Relationships>
</file>

<file path=ppt/slideLayouts/_rels/slideLayout849.xml.rels><?xml version="1.0" encoding="UTF-8" standalone="yes"?>
<Relationships xmlns="http://schemas.openxmlformats.org/package/2006/relationships"><Relationship Id="rId1" Type="http://schemas.openxmlformats.org/officeDocument/2006/relationships/slideMaster" Target="../slideMasters/slideMaster7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0.xml.rels><?xml version="1.0" encoding="UTF-8" standalone="yes"?>
<Relationships xmlns="http://schemas.openxmlformats.org/package/2006/relationships"><Relationship Id="rId1" Type="http://schemas.openxmlformats.org/officeDocument/2006/relationships/slideMaster" Target="../slideMasters/slideMaster79.xml"/></Relationships>
</file>

<file path=ppt/slideLayouts/_rels/slideLayout851.xml.rels><?xml version="1.0" encoding="UTF-8" standalone="yes"?>
<Relationships xmlns="http://schemas.openxmlformats.org/package/2006/relationships"><Relationship Id="rId1" Type="http://schemas.openxmlformats.org/officeDocument/2006/relationships/slideMaster" Target="../slideMasters/slideMaster79.xml"/></Relationships>
</file>

<file path=ppt/slideLayouts/_rels/slideLayout85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80.xml"/><Relationship Id="rId6" Type="http://schemas.openxmlformats.org/officeDocument/2006/relationships/image" Target="../media/image8.jpe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853.xml.rels><?xml version="1.0" encoding="UTF-8" standalone="yes"?>
<Relationships xmlns="http://schemas.openxmlformats.org/package/2006/relationships"><Relationship Id="rId1" Type="http://schemas.openxmlformats.org/officeDocument/2006/relationships/slideMaster" Target="../slideMasters/slideMaster80.xml"/></Relationships>
</file>

<file path=ppt/slideLayouts/_rels/slideLayout854.xml.rels><?xml version="1.0" encoding="UTF-8" standalone="yes"?>
<Relationships xmlns="http://schemas.openxmlformats.org/package/2006/relationships"><Relationship Id="rId1" Type="http://schemas.openxmlformats.org/officeDocument/2006/relationships/slideMaster" Target="../slideMasters/slideMaster80.xml"/></Relationships>
</file>

<file path=ppt/slideLayouts/_rels/slideLayout855.xml.rels><?xml version="1.0" encoding="UTF-8" standalone="yes"?>
<Relationships xmlns="http://schemas.openxmlformats.org/package/2006/relationships"><Relationship Id="rId1" Type="http://schemas.openxmlformats.org/officeDocument/2006/relationships/slideMaster" Target="../slideMasters/slideMaster80.xml"/></Relationships>
</file>

<file path=ppt/slideLayouts/_rels/slideLayout856.xml.rels><?xml version="1.0" encoding="UTF-8" standalone="yes"?>
<Relationships xmlns="http://schemas.openxmlformats.org/package/2006/relationships"><Relationship Id="rId1" Type="http://schemas.openxmlformats.org/officeDocument/2006/relationships/slideMaster" Target="../slideMasters/slideMaster80.xml"/></Relationships>
</file>

<file path=ppt/slideLayouts/_rels/slideLayout857.xml.rels><?xml version="1.0" encoding="UTF-8" standalone="yes"?>
<Relationships xmlns="http://schemas.openxmlformats.org/package/2006/relationships"><Relationship Id="rId1" Type="http://schemas.openxmlformats.org/officeDocument/2006/relationships/slideMaster" Target="../slideMasters/slideMaster80.xml"/></Relationships>
</file>

<file path=ppt/slideLayouts/_rels/slideLayout858.xml.rels><?xml version="1.0" encoding="UTF-8" standalone="yes"?>
<Relationships xmlns="http://schemas.openxmlformats.org/package/2006/relationships"><Relationship Id="rId1" Type="http://schemas.openxmlformats.org/officeDocument/2006/relationships/slideMaster" Target="../slideMasters/slideMaster80.xml"/></Relationships>
</file>

<file path=ppt/slideLayouts/_rels/slideLayout859.xml.rels><?xml version="1.0" encoding="UTF-8" standalone="yes"?>
<Relationships xmlns="http://schemas.openxmlformats.org/package/2006/relationships"><Relationship Id="rId1" Type="http://schemas.openxmlformats.org/officeDocument/2006/relationships/slideMaster" Target="../slideMasters/slideMaster80.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0.xml.rels><?xml version="1.0" encoding="UTF-8" standalone="yes"?>
<Relationships xmlns="http://schemas.openxmlformats.org/package/2006/relationships"><Relationship Id="rId1" Type="http://schemas.openxmlformats.org/officeDocument/2006/relationships/slideMaster" Target="../slideMasters/slideMaster80.xml"/></Relationships>
</file>

<file path=ppt/slideLayouts/_rels/slideLayout861.xml.rels><?xml version="1.0" encoding="UTF-8" standalone="yes"?>
<Relationships xmlns="http://schemas.openxmlformats.org/package/2006/relationships"><Relationship Id="rId1" Type="http://schemas.openxmlformats.org/officeDocument/2006/relationships/slideMaster" Target="../slideMasters/slideMaster80.xml"/></Relationships>
</file>

<file path=ppt/slideLayouts/_rels/slideLayout862.xml.rels><?xml version="1.0" encoding="UTF-8" standalone="yes"?>
<Relationships xmlns="http://schemas.openxmlformats.org/package/2006/relationships"><Relationship Id="rId1" Type="http://schemas.openxmlformats.org/officeDocument/2006/relationships/slideMaster" Target="../slideMasters/slideMaster80.xml"/></Relationships>
</file>

<file path=ppt/slideLayouts/_rels/slideLayout86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81.xml"/><Relationship Id="rId6" Type="http://schemas.openxmlformats.org/officeDocument/2006/relationships/image" Target="../media/image8.jpe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864.xml.rels><?xml version="1.0" encoding="UTF-8" standalone="yes"?>
<Relationships xmlns="http://schemas.openxmlformats.org/package/2006/relationships"><Relationship Id="rId1" Type="http://schemas.openxmlformats.org/officeDocument/2006/relationships/slideMaster" Target="../slideMasters/slideMaster81.xml"/></Relationships>
</file>

<file path=ppt/slideLayouts/_rels/slideLayout865.xml.rels><?xml version="1.0" encoding="UTF-8" standalone="yes"?>
<Relationships xmlns="http://schemas.openxmlformats.org/package/2006/relationships"><Relationship Id="rId1" Type="http://schemas.openxmlformats.org/officeDocument/2006/relationships/slideMaster" Target="../slideMasters/slideMaster81.xml"/></Relationships>
</file>

<file path=ppt/slideLayouts/_rels/slideLayout866.xml.rels><?xml version="1.0" encoding="UTF-8" standalone="yes"?>
<Relationships xmlns="http://schemas.openxmlformats.org/package/2006/relationships"><Relationship Id="rId1" Type="http://schemas.openxmlformats.org/officeDocument/2006/relationships/slideMaster" Target="../slideMasters/slideMaster81.xml"/></Relationships>
</file>

<file path=ppt/slideLayouts/_rels/slideLayout867.xml.rels><?xml version="1.0" encoding="UTF-8" standalone="yes"?>
<Relationships xmlns="http://schemas.openxmlformats.org/package/2006/relationships"><Relationship Id="rId1" Type="http://schemas.openxmlformats.org/officeDocument/2006/relationships/slideMaster" Target="../slideMasters/slideMaster81.xml"/></Relationships>
</file>

<file path=ppt/slideLayouts/_rels/slideLayout868.xml.rels><?xml version="1.0" encoding="UTF-8" standalone="yes"?>
<Relationships xmlns="http://schemas.openxmlformats.org/package/2006/relationships"><Relationship Id="rId1" Type="http://schemas.openxmlformats.org/officeDocument/2006/relationships/slideMaster" Target="../slideMasters/slideMaster81.xml"/></Relationships>
</file>

<file path=ppt/slideLayouts/_rels/slideLayout869.xml.rels><?xml version="1.0" encoding="UTF-8" standalone="yes"?>
<Relationships xmlns="http://schemas.openxmlformats.org/package/2006/relationships"><Relationship Id="rId1" Type="http://schemas.openxmlformats.org/officeDocument/2006/relationships/slideMaster" Target="../slideMasters/slideMaster8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0.xml.rels><?xml version="1.0" encoding="UTF-8" standalone="yes"?>
<Relationships xmlns="http://schemas.openxmlformats.org/package/2006/relationships"><Relationship Id="rId1" Type="http://schemas.openxmlformats.org/officeDocument/2006/relationships/slideMaster" Target="../slideMasters/slideMaster81.xml"/></Relationships>
</file>

<file path=ppt/slideLayouts/_rels/slideLayout871.xml.rels><?xml version="1.0" encoding="UTF-8" standalone="yes"?>
<Relationships xmlns="http://schemas.openxmlformats.org/package/2006/relationships"><Relationship Id="rId1" Type="http://schemas.openxmlformats.org/officeDocument/2006/relationships/slideMaster" Target="../slideMasters/slideMaster81.xml"/></Relationships>
</file>

<file path=ppt/slideLayouts/_rels/slideLayout872.xml.rels><?xml version="1.0" encoding="UTF-8" standalone="yes"?>
<Relationships xmlns="http://schemas.openxmlformats.org/package/2006/relationships"><Relationship Id="rId1" Type="http://schemas.openxmlformats.org/officeDocument/2006/relationships/slideMaster" Target="../slideMasters/slideMaster81.xml"/></Relationships>
</file>

<file path=ppt/slideLayouts/_rels/slideLayout873.xml.rels><?xml version="1.0" encoding="UTF-8" standalone="yes"?>
<Relationships xmlns="http://schemas.openxmlformats.org/package/2006/relationships"><Relationship Id="rId1" Type="http://schemas.openxmlformats.org/officeDocument/2006/relationships/slideMaster" Target="../slideMasters/slideMaster81.xml"/></Relationships>
</file>

<file path=ppt/slideLayouts/_rels/slideLayout87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82.xml"/><Relationship Id="rId6" Type="http://schemas.openxmlformats.org/officeDocument/2006/relationships/image" Target="../media/image8.jpe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875.xml.rels><?xml version="1.0" encoding="UTF-8" standalone="yes"?>
<Relationships xmlns="http://schemas.openxmlformats.org/package/2006/relationships"><Relationship Id="rId1" Type="http://schemas.openxmlformats.org/officeDocument/2006/relationships/slideMaster" Target="../slideMasters/slideMaster82.xml"/></Relationships>
</file>

<file path=ppt/slideLayouts/_rels/slideLayout876.xml.rels><?xml version="1.0" encoding="UTF-8" standalone="yes"?>
<Relationships xmlns="http://schemas.openxmlformats.org/package/2006/relationships"><Relationship Id="rId1" Type="http://schemas.openxmlformats.org/officeDocument/2006/relationships/slideMaster" Target="../slideMasters/slideMaster82.xml"/></Relationships>
</file>

<file path=ppt/slideLayouts/_rels/slideLayout877.xml.rels><?xml version="1.0" encoding="UTF-8" standalone="yes"?>
<Relationships xmlns="http://schemas.openxmlformats.org/package/2006/relationships"><Relationship Id="rId1" Type="http://schemas.openxmlformats.org/officeDocument/2006/relationships/slideMaster" Target="../slideMasters/slideMaster82.xml"/></Relationships>
</file>

<file path=ppt/slideLayouts/_rels/slideLayout878.xml.rels><?xml version="1.0" encoding="UTF-8" standalone="yes"?>
<Relationships xmlns="http://schemas.openxmlformats.org/package/2006/relationships"><Relationship Id="rId1" Type="http://schemas.openxmlformats.org/officeDocument/2006/relationships/slideMaster" Target="../slideMasters/slideMaster82.xml"/></Relationships>
</file>

<file path=ppt/slideLayouts/_rels/slideLayout879.xml.rels><?xml version="1.0" encoding="UTF-8" standalone="yes"?>
<Relationships xmlns="http://schemas.openxmlformats.org/package/2006/relationships"><Relationship Id="rId1" Type="http://schemas.openxmlformats.org/officeDocument/2006/relationships/slideMaster" Target="../slideMasters/slideMaster8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0.xml.rels><?xml version="1.0" encoding="UTF-8" standalone="yes"?>
<Relationships xmlns="http://schemas.openxmlformats.org/package/2006/relationships"><Relationship Id="rId1" Type="http://schemas.openxmlformats.org/officeDocument/2006/relationships/slideMaster" Target="../slideMasters/slideMaster82.xml"/></Relationships>
</file>

<file path=ppt/slideLayouts/_rels/slideLayout881.xml.rels><?xml version="1.0" encoding="UTF-8" standalone="yes"?>
<Relationships xmlns="http://schemas.openxmlformats.org/package/2006/relationships"><Relationship Id="rId1" Type="http://schemas.openxmlformats.org/officeDocument/2006/relationships/slideMaster" Target="../slideMasters/slideMaster82.xml"/></Relationships>
</file>

<file path=ppt/slideLayouts/_rels/slideLayout882.xml.rels><?xml version="1.0" encoding="UTF-8" standalone="yes"?>
<Relationships xmlns="http://schemas.openxmlformats.org/package/2006/relationships"><Relationship Id="rId1" Type="http://schemas.openxmlformats.org/officeDocument/2006/relationships/slideMaster" Target="../slideMasters/slideMaster82.xml"/></Relationships>
</file>

<file path=ppt/slideLayouts/_rels/slideLayout883.xml.rels><?xml version="1.0" encoding="UTF-8" standalone="yes"?>
<Relationships xmlns="http://schemas.openxmlformats.org/package/2006/relationships"><Relationship Id="rId1" Type="http://schemas.openxmlformats.org/officeDocument/2006/relationships/slideMaster" Target="../slideMasters/slideMaster82.xml"/></Relationships>
</file>

<file path=ppt/slideLayouts/_rels/slideLayout884.xml.rels><?xml version="1.0" encoding="UTF-8" standalone="yes"?>
<Relationships xmlns="http://schemas.openxmlformats.org/package/2006/relationships"><Relationship Id="rId1" Type="http://schemas.openxmlformats.org/officeDocument/2006/relationships/slideMaster" Target="../slideMasters/slideMaster82.xml"/></Relationships>
</file>

<file path=ppt/slideLayouts/_rels/slideLayout88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83.xml"/><Relationship Id="rId6" Type="http://schemas.openxmlformats.org/officeDocument/2006/relationships/image" Target="../media/image8.jpe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886.xml.rels><?xml version="1.0" encoding="UTF-8" standalone="yes"?>
<Relationships xmlns="http://schemas.openxmlformats.org/package/2006/relationships"><Relationship Id="rId1" Type="http://schemas.openxmlformats.org/officeDocument/2006/relationships/slideMaster" Target="../slideMasters/slideMaster83.xml"/></Relationships>
</file>

<file path=ppt/slideLayouts/_rels/slideLayout887.xml.rels><?xml version="1.0" encoding="UTF-8" standalone="yes"?>
<Relationships xmlns="http://schemas.openxmlformats.org/package/2006/relationships"><Relationship Id="rId1" Type="http://schemas.openxmlformats.org/officeDocument/2006/relationships/slideMaster" Target="../slideMasters/slideMaster83.xml"/></Relationships>
</file>

<file path=ppt/slideLayouts/_rels/slideLayout888.xml.rels><?xml version="1.0" encoding="UTF-8" standalone="yes"?>
<Relationships xmlns="http://schemas.openxmlformats.org/package/2006/relationships"><Relationship Id="rId1" Type="http://schemas.openxmlformats.org/officeDocument/2006/relationships/slideMaster" Target="../slideMasters/slideMaster83.xml"/></Relationships>
</file>

<file path=ppt/slideLayouts/_rels/slideLayout889.xml.rels><?xml version="1.0" encoding="UTF-8" standalone="yes"?>
<Relationships xmlns="http://schemas.openxmlformats.org/package/2006/relationships"><Relationship Id="rId1" Type="http://schemas.openxmlformats.org/officeDocument/2006/relationships/slideMaster" Target="../slideMasters/slideMaster83.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9.xml"/><Relationship Id="rId6" Type="http://schemas.openxmlformats.org/officeDocument/2006/relationships/image" Target="../media/image8.jpe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890.xml.rels><?xml version="1.0" encoding="UTF-8" standalone="yes"?>
<Relationships xmlns="http://schemas.openxmlformats.org/package/2006/relationships"><Relationship Id="rId1" Type="http://schemas.openxmlformats.org/officeDocument/2006/relationships/slideMaster" Target="../slideMasters/slideMaster83.xml"/></Relationships>
</file>

<file path=ppt/slideLayouts/_rels/slideLayout891.xml.rels><?xml version="1.0" encoding="UTF-8" standalone="yes"?>
<Relationships xmlns="http://schemas.openxmlformats.org/package/2006/relationships"><Relationship Id="rId1" Type="http://schemas.openxmlformats.org/officeDocument/2006/relationships/slideMaster" Target="../slideMasters/slideMaster83.xml"/></Relationships>
</file>

<file path=ppt/slideLayouts/_rels/slideLayout892.xml.rels><?xml version="1.0" encoding="UTF-8" standalone="yes"?>
<Relationships xmlns="http://schemas.openxmlformats.org/package/2006/relationships"><Relationship Id="rId1" Type="http://schemas.openxmlformats.org/officeDocument/2006/relationships/slideMaster" Target="../slideMasters/slideMaster83.xml"/></Relationships>
</file>

<file path=ppt/slideLayouts/_rels/slideLayout893.xml.rels><?xml version="1.0" encoding="UTF-8" standalone="yes"?>
<Relationships xmlns="http://schemas.openxmlformats.org/package/2006/relationships"><Relationship Id="rId1" Type="http://schemas.openxmlformats.org/officeDocument/2006/relationships/slideMaster" Target="../slideMasters/slideMaster83.xml"/></Relationships>
</file>

<file path=ppt/slideLayouts/_rels/slideLayout894.xml.rels><?xml version="1.0" encoding="UTF-8" standalone="yes"?>
<Relationships xmlns="http://schemas.openxmlformats.org/package/2006/relationships"><Relationship Id="rId1" Type="http://schemas.openxmlformats.org/officeDocument/2006/relationships/slideMaster" Target="../slideMasters/slideMaster83.xml"/></Relationships>
</file>

<file path=ppt/slideLayouts/_rels/slideLayout895.xml.rels><?xml version="1.0" encoding="UTF-8" standalone="yes"?>
<Relationships xmlns="http://schemas.openxmlformats.org/package/2006/relationships"><Relationship Id="rId1" Type="http://schemas.openxmlformats.org/officeDocument/2006/relationships/slideMaster" Target="../slideMasters/slideMaster83.xml"/></Relationships>
</file>

<file path=ppt/slideLayouts/_rels/slideLayout89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84.xml"/><Relationship Id="rId6" Type="http://schemas.openxmlformats.org/officeDocument/2006/relationships/image" Target="../media/image8.jpe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897.xml.rels><?xml version="1.0" encoding="UTF-8" standalone="yes"?>
<Relationships xmlns="http://schemas.openxmlformats.org/package/2006/relationships"><Relationship Id="rId1" Type="http://schemas.openxmlformats.org/officeDocument/2006/relationships/slideMaster" Target="../slideMasters/slideMaster84.xml"/></Relationships>
</file>

<file path=ppt/slideLayouts/_rels/slideLayout898.xml.rels><?xml version="1.0" encoding="UTF-8" standalone="yes"?>
<Relationships xmlns="http://schemas.openxmlformats.org/package/2006/relationships"><Relationship Id="rId1" Type="http://schemas.openxmlformats.org/officeDocument/2006/relationships/slideMaster" Target="../slideMasters/slideMaster84.xml"/></Relationships>
</file>

<file path=ppt/slideLayouts/_rels/slideLayout899.xml.rels><?xml version="1.0" encoding="UTF-8" standalone="yes"?>
<Relationships xmlns="http://schemas.openxmlformats.org/package/2006/relationships"><Relationship Id="rId1" Type="http://schemas.openxmlformats.org/officeDocument/2006/relationships/slideMaster" Target="../slideMasters/slideMaster8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00.xml.rels><?xml version="1.0" encoding="UTF-8" standalone="yes"?>
<Relationships xmlns="http://schemas.openxmlformats.org/package/2006/relationships"><Relationship Id="rId1" Type="http://schemas.openxmlformats.org/officeDocument/2006/relationships/slideMaster" Target="../slideMasters/slideMaster84.xml"/></Relationships>
</file>

<file path=ppt/slideLayouts/_rels/slideLayout901.xml.rels><?xml version="1.0" encoding="UTF-8" standalone="yes"?>
<Relationships xmlns="http://schemas.openxmlformats.org/package/2006/relationships"><Relationship Id="rId1" Type="http://schemas.openxmlformats.org/officeDocument/2006/relationships/slideMaster" Target="../slideMasters/slideMaster84.xml"/></Relationships>
</file>

<file path=ppt/slideLayouts/_rels/slideLayout902.xml.rels><?xml version="1.0" encoding="UTF-8" standalone="yes"?>
<Relationships xmlns="http://schemas.openxmlformats.org/package/2006/relationships"><Relationship Id="rId1" Type="http://schemas.openxmlformats.org/officeDocument/2006/relationships/slideMaster" Target="../slideMasters/slideMaster84.xml"/></Relationships>
</file>

<file path=ppt/slideLayouts/_rels/slideLayout903.xml.rels><?xml version="1.0" encoding="UTF-8" standalone="yes"?>
<Relationships xmlns="http://schemas.openxmlformats.org/package/2006/relationships"><Relationship Id="rId1" Type="http://schemas.openxmlformats.org/officeDocument/2006/relationships/slideMaster" Target="../slideMasters/slideMaster84.xml"/></Relationships>
</file>

<file path=ppt/slideLayouts/_rels/slideLayout904.xml.rels><?xml version="1.0" encoding="UTF-8" standalone="yes"?>
<Relationships xmlns="http://schemas.openxmlformats.org/package/2006/relationships"><Relationship Id="rId1" Type="http://schemas.openxmlformats.org/officeDocument/2006/relationships/slideMaster" Target="../slideMasters/slideMaster84.xml"/></Relationships>
</file>

<file path=ppt/slideLayouts/_rels/slideLayout905.xml.rels><?xml version="1.0" encoding="UTF-8" standalone="yes"?>
<Relationships xmlns="http://schemas.openxmlformats.org/package/2006/relationships"><Relationship Id="rId1" Type="http://schemas.openxmlformats.org/officeDocument/2006/relationships/slideMaster" Target="../slideMasters/slideMaster84.xml"/></Relationships>
</file>

<file path=ppt/slideLayouts/_rels/slideLayout906.xml.rels><?xml version="1.0" encoding="UTF-8" standalone="yes"?>
<Relationships xmlns="http://schemas.openxmlformats.org/package/2006/relationships"><Relationship Id="rId1" Type="http://schemas.openxmlformats.org/officeDocument/2006/relationships/slideMaster" Target="../slideMasters/slideMaster84.xml"/></Relationships>
</file>

<file path=ppt/slideLayouts/_rels/slideLayout90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85.xml"/><Relationship Id="rId6" Type="http://schemas.openxmlformats.org/officeDocument/2006/relationships/image" Target="../media/image8.jpe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908.xml.rels><?xml version="1.0" encoding="UTF-8" standalone="yes"?>
<Relationships xmlns="http://schemas.openxmlformats.org/package/2006/relationships"><Relationship Id="rId1" Type="http://schemas.openxmlformats.org/officeDocument/2006/relationships/slideMaster" Target="../slideMasters/slideMaster85.xml"/></Relationships>
</file>

<file path=ppt/slideLayouts/_rels/slideLayout909.xml.rels><?xml version="1.0" encoding="UTF-8" standalone="yes"?>
<Relationships xmlns="http://schemas.openxmlformats.org/package/2006/relationships"><Relationship Id="rId1" Type="http://schemas.openxmlformats.org/officeDocument/2006/relationships/slideMaster" Target="../slideMasters/slideMaster8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0.xml.rels><?xml version="1.0" encoding="UTF-8" standalone="yes"?>
<Relationships xmlns="http://schemas.openxmlformats.org/package/2006/relationships"><Relationship Id="rId1" Type="http://schemas.openxmlformats.org/officeDocument/2006/relationships/slideMaster" Target="../slideMasters/slideMaster85.xml"/></Relationships>
</file>

<file path=ppt/slideLayouts/_rels/slideLayout911.xml.rels><?xml version="1.0" encoding="UTF-8" standalone="yes"?>
<Relationships xmlns="http://schemas.openxmlformats.org/package/2006/relationships"><Relationship Id="rId1" Type="http://schemas.openxmlformats.org/officeDocument/2006/relationships/slideMaster" Target="../slideMasters/slideMaster85.xml"/></Relationships>
</file>

<file path=ppt/slideLayouts/_rels/slideLayout912.xml.rels><?xml version="1.0" encoding="UTF-8" standalone="yes"?>
<Relationships xmlns="http://schemas.openxmlformats.org/package/2006/relationships"><Relationship Id="rId1" Type="http://schemas.openxmlformats.org/officeDocument/2006/relationships/slideMaster" Target="../slideMasters/slideMaster85.xml"/></Relationships>
</file>

<file path=ppt/slideLayouts/_rels/slideLayout913.xml.rels><?xml version="1.0" encoding="UTF-8" standalone="yes"?>
<Relationships xmlns="http://schemas.openxmlformats.org/package/2006/relationships"><Relationship Id="rId1" Type="http://schemas.openxmlformats.org/officeDocument/2006/relationships/slideMaster" Target="../slideMasters/slideMaster85.xml"/></Relationships>
</file>

<file path=ppt/slideLayouts/_rels/slideLayout914.xml.rels><?xml version="1.0" encoding="UTF-8" standalone="yes"?>
<Relationships xmlns="http://schemas.openxmlformats.org/package/2006/relationships"><Relationship Id="rId1" Type="http://schemas.openxmlformats.org/officeDocument/2006/relationships/slideMaster" Target="../slideMasters/slideMaster85.xml"/></Relationships>
</file>

<file path=ppt/slideLayouts/_rels/slideLayout915.xml.rels><?xml version="1.0" encoding="UTF-8" standalone="yes"?>
<Relationships xmlns="http://schemas.openxmlformats.org/package/2006/relationships"><Relationship Id="rId1" Type="http://schemas.openxmlformats.org/officeDocument/2006/relationships/slideMaster" Target="../slideMasters/slideMaster85.xml"/></Relationships>
</file>

<file path=ppt/slideLayouts/_rels/slideLayout916.xml.rels><?xml version="1.0" encoding="UTF-8" standalone="yes"?>
<Relationships xmlns="http://schemas.openxmlformats.org/package/2006/relationships"><Relationship Id="rId1" Type="http://schemas.openxmlformats.org/officeDocument/2006/relationships/slideMaster" Target="../slideMasters/slideMaster85.xml"/></Relationships>
</file>

<file path=ppt/slideLayouts/_rels/slideLayout917.xml.rels><?xml version="1.0" encoding="UTF-8" standalone="yes"?>
<Relationships xmlns="http://schemas.openxmlformats.org/package/2006/relationships"><Relationship Id="rId1" Type="http://schemas.openxmlformats.org/officeDocument/2006/relationships/slideMaster" Target="../slideMasters/slideMaster85.xml"/></Relationships>
</file>

<file path=ppt/slideLayouts/_rels/slideLayout9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86.xml"/><Relationship Id="rId6" Type="http://schemas.openxmlformats.org/officeDocument/2006/relationships/image" Target="../media/image8.jpe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919.xml.rels><?xml version="1.0" encoding="UTF-8" standalone="yes"?>
<Relationships xmlns="http://schemas.openxmlformats.org/package/2006/relationships"><Relationship Id="rId1" Type="http://schemas.openxmlformats.org/officeDocument/2006/relationships/slideMaster" Target="../slideMasters/slideMaster8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0.xml.rels><?xml version="1.0" encoding="UTF-8" standalone="yes"?>
<Relationships xmlns="http://schemas.openxmlformats.org/package/2006/relationships"><Relationship Id="rId1" Type="http://schemas.openxmlformats.org/officeDocument/2006/relationships/slideMaster" Target="../slideMasters/slideMaster86.xml"/></Relationships>
</file>

<file path=ppt/slideLayouts/_rels/slideLayout921.xml.rels><?xml version="1.0" encoding="UTF-8" standalone="yes"?>
<Relationships xmlns="http://schemas.openxmlformats.org/package/2006/relationships"><Relationship Id="rId1" Type="http://schemas.openxmlformats.org/officeDocument/2006/relationships/slideMaster" Target="../slideMasters/slideMaster86.xml"/></Relationships>
</file>

<file path=ppt/slideLayouts/_rels/slideLayout922.xml.rels><?xml version="1.0" encoding="UTF-8" standalone="yes"?>
<Relationships xmlns="http://schemas.openxmlformats.org/package/2006/relationships"><Relationship Id="rId1" Type="http://schemas.openxmlformats.org/officeDocument/2006/relationships/slideMaster" Target="../slideMasters/slideMaster86.xml"/></Relationships>
</file>

<file path=ppt/slideLayouts/_rels/slideLayout923.xml.rels><?xml version="1.0" encoding="UTF-8" standalone="yes"?>
<Relationships xmlns="http://schemas.openxmlformats.org/package/2006/relationships"><Relationship Id="rId1" Type="http://schemas.openxmlformats.org/officeDocument/2006/relationships/slideMaster" Target="../slideMasters/slideMaster86.xml"/></Relationships>
</file>

<file path=ppt/slideLayouts/_rels/slideLayout924.xml.rels><?xml version="1.0" encoding="UTF-8" standalone="yes"?>
<Relationships xmlns="http://schemas.openxmlformats.org/package/2006/relationships"><Relationship Id="rId1" Type="http://schemas.openxmlformats.org/officeDocument/2006/relationships/slideMaster" Target="../slideMasters/slideMaster86.xml"/></Relationships>
</file>

<file path=ppt/slideLayouts/_rels/slideLayout925.xml.rels><?xml version="1.0" encoding="UTF-8" standalone="yes"?>
<Relationships xmlns="http://schemas.openxmlformats.org/package/2006/relationships"><Relationship Id="rId1" Type="http://schemas.openxmlformats.org/officeDocument/2006/relationships/slideMaster" Target="../slideMasters/slideMaster86.xml"/></Relationships>
</file>

<file path=ppt/slideLayouts/_rels/slideLayout926.xml.rels><?xml version="1.0" encoding="UTF-8" standalone="yes"?>
<Relationships xmlns="http://schemas.openxmlformats.org/package/2006/relationships"><Relationship Id="rId1" Type="http://schemas.openxmlformats.org/officeDocument/2006/relationships/slideMaster" Target="../slideMasters/slideMaster86.xml"/></Relationships>
</file>

<file path=ppt/slideLayouts/_rels/slideLayout927.xml.rels><?xml version="1.0" encoding="UTF-8" standalone="yes"?>
<Relationships xmlns="http://schemas.openxmlformats.org/package/2006/relationships"><Relationship Id="rId1" Type="http://schemas.openxmlformats.org/officeDocument/2006/relationships/slideMaster" Target="../slideMasters/slideMaster86.xml"/></Relationships>
</file>

<file path=ppt/slideLayouts/_rels/slideLayout928.xml.rels><?xml version="1.0" encoding="UTF-8" standalone="yes"?>
<Relationships xmlns="http://schemas.openxmlformats.org/package/2006/relationships"><Relationship Id="rId1" Type="http://schemas.openxmlformats.org/officeDocument/2006/relationships/slideMaster" Target="../slideMasters/slideMaster86.xml"/></Relationships>
</file>

<file path=ppt/slideLayouts/_rels/slideLayout929.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15.png"/><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87.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0.xml.rels><?xml version="1.0" encoding="UTF-8" standalone="yes"?>
<Relationships xmlns="http://schemas.openxmlformats.org/package/2006/relationships"><Relationship Id="rId1" Type="http://schemas.openxmlformats.org/officeDocument/2006/relationships/slideMaster" Target="../slideMasters/slideMaster87.xml"/></Relationships>
</file>

<file path=ppt/slideLayouts/_rels/slideLayout931.xml.rels><?xml version="1.0" encoding="UTF-8" standalone="yes"?>
<Relationships xmlns="http://schemas.openxmlformats.org/package/2006/relationships"><Relationship Id="rId1" Type="http://schemas.openxmlformats.org/officeDocument/2006/relationships/slideMaster" Target="../slideMasters/slideMaster87.xml"/></Relationships>
</file>

<file path=ppt/slideLayouts/_rels/slideLayout932.xml.rels><?xml version="1.0" encoding="UTF-8" standalone="yes"?>
<Relationships xmlns="http://schemas.openxmlformats.org/package/2006/relationships"><Relationship Id="rId1" Type="http://schemas.openxmlformats.org/officeDocument/2006/relationships/slideMaster" Target="../slideMasters/slideMaster87.xml"/></Relationships>
</file>

<file path=ppt/slideLayouts/_rels/slideLayout933.xml.rels><?xml version="1.0" encoding="UTF-8" standalone="yes"?>
<Relationships xmlns="http://schemas.openxmlformats.org/package/2006/relationships"><Relationship Id="rId1" Type="http://schemas.openxmlformats.org/officeDocument/2006/relationships/slideMaster" Target="../slideMasters/slideMaster87.xml"/></Relationships>
</file>

<file path=ppt/slideLayouts/_rels/slideLayout934.xml.rels><?xml version="1.0" encoding="UTF-8" standalone="yes"?>
<Relationships xmlns="http://schemas.openxmlformats.org/package/2006/relationships"><Relationship Id="rId1" Type="http://schemas.openxmlformats.org/officeDocument/2006/relationships/slideMaster" Target="../slideMasters/slideMaster87.xml"/></Relationships>
</file>

<file path=ppt/slideLayouts/_rels/slideLayout935.xml.rels><?xml version="1.0" encoding="UTF-8" standalone="yes"?>
<Relationships xmlns="http://schemas.openxmlformats.org/package/2006/relationships"><Relationship Id="rId1" Type="http://schemas.openxmlformats.org/officeDocument/2006/relationships/slideMaster" Target="../slideMasters/slideMaster87.xml"/></Relationships>
</file>

<file path=ppt/slideLayouts/_rels/slideLayout936.xml.rels><?xml version="1.0" encoding="UTF-8" standalone="yes"?>
<Relationships xmlns="http://schemas.openxmlformats.org/package/2006/relationships"><Relationship Id="rId1" Type="http://schemas.openxmlformats.org/officeDocument/2006/relationships/slideMaster" Target="../slideMasters/slideMaster87.xml"/></Relationships>
</file>

<file path=ppt/slideLayouts/_rels/slideLayout937.xml.rels><?xml version="1.0" encoding="UTF-8" standalone="yes"?>
<Relationships xmlns="http://schemas.openxmlformats.org/package/2006/relationships"><Relationship Id="rId1" Type="http://schemas.openxmlformats.org/officeDocument/2006/relationships/slideMaster" Target="../slideMasters/slideMaster87.xml"/></Relationships>
</file>

<file path=ppt/slideLayouts/_rels/slideLayout938.xml.rels><?xml version="1.0" encoding="UTF-8" standalone="yes"?>
<Relationships xmlns="http://schemas.openxmlformats.org/package/2006/relationships"><Relationship Id="rId1" Type="http://schemas.openxmlformats.org/officeDocument/2006/relationships/slideMaster" Target="../slideMasters/slideMaster87.xml"/></Relationships>
</file>

<file path=ppt/slideLayouts/_rels/slideLayout939.xml.rels><?xml version="1.0" encoding="UTF-8" standalone="yes"?>
<Relationships xmlns="http://schemas.openxmlformats.org/package/2006/relationships"><Relationship Id="rId3" Type="http://schemas.openxmlformats.org/officeDocument/2006/relationships/image" Target="../media/image4.jpeg"/><Relationship Id="rId7" Type="http://schemas.microsoft.com/office/2007/relationships/hdphoto" Target="../media/hdphoto2.wdp"/><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88.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0.xml.rels><?xml version="1.0" encoding="UTF-8" standalone="yes"?>
<Relationships xmlns="http://schemas.openxmlformats.org/package/2006/relationships"><Relationship Id="rId1" Type="http://schemas.openxmlformats.org/officeDocument/2006/relationships/slideMaster" Target="../slideMasters/slideMaster88.xml"/></Relationships>
</file>

<file path=ppt/slideLayouts/_rels/slideLayout941.xml.rels><?xml version="1.0" encoding="UTF-8" standalone="yes"?>
<Relationships xmlns="http://schemas.openxmlformats.org/package/2006/relationships"><Relationship Id="rId1" Type="http://schemas.openxmlformats.org/officeDocument/2006/relationships/slideMaster" Target="../slideMasters/slideMaster88.xml"/></Relationships>
</file>

<file path=ppt/slideLayouts/_rels/slideLayout942.xml.rels><?xml version="1.0" encoding="UTF-8" standalone="yes"?>
<Relationships xmlns="http://schemas.openxmlformats.org/package/2006/relationships"><Relationship Id="rId1" Type="http://schemas.openxmlformats.org/officeDocument/2006/relationships/slideMaster" Target="../slideMasters/slideMaster88.xml"/></Relationships>
</file>

<file path=ppt/slideLayouts/_rels/slideLayout943.xml.rels><?xml version="1.0" encoding="UTF-8" standalone="yes"?>
<Relationships xmlns="http://schemas.openxmlformats.org/package/2006/relationships"><Relationship Id="rId1" Type="http://schemas.openxmlformats.org/officeDocument/2006/relationships/slideMaster" Target="../slideMasters/slideMaster88.xml"/></Relationships>
</file>

<file path=ppt/slideLayouts/_rels/slideLayout944.xml.rels><?xml version="1.0" encoding="UTF-8" standalone="yes"?>
<Relationships xmlns="http://schemas.openxmlformats.org/package/2006/relationships"><Relationship Id="rId1" Type="http://schemas.openxmlformats.org/officeDocument/2006/relationships/slideMaster" Target="../slideMasters/slideMaster88.xml"/></Relationships>
</file>

<file path=ppt/slideLayouts/_rels/slideLayout945.xml.rels><?xml version="1.0" encoding="UTF-8" standalone="yes"?>
<Relationships xmlns="http://schemas.openxmlformats.org/package/2006/relationships"><Relationship Id="rId1" Type="http://schemas.openxmlformats.org/officeDocument/2006/relationships/slideMaster" Target="../slideMasters/slideMaster88.xml"/></Relationships>
</file>

<file path=ppt/slideLayouts/_rels/slideLayout946.xml.rels><?xml version="1.0" encoding="UTF-8" standalone="yes"?>
<Relationships xmlns="http://schemas.openxmlformats.org/package/2006/relationships"><Relationship Id="rId1" Type="http://schemas.openxmlformats.org/officeDocument/2006/relationships/slideMaster" Target="../slideMasters/slideMaster88.xml"/></Relationships>
</file>

<file path=ppt/slideLayouts/_rels/slideLayout947.xml.rels><?xml version="1.0" encoding="UTF-8" standalone="yes"?>
<Relationships xmlns="http://schemas.openxmlformats.org/package/2006/relationships"><Relationship Id="rId1" Type="http://schemas.openxmlformats.org/officeDocument/2006/relationships/slideMaster" Target="../slideMasters/slideMaster88.xml"/></Relationships>
</file>

<file path=ppt/slideLayouts/_rels/slideLayout948.xml.rels><?xml version="1.0" encoding="UTF-8" standalone="yes"?>
<Relationships xmlns="http://schemas.openxmlformats.org/package/2006/relationships"><Relationship Id="rId1" Type="http://schemas.openxmlformats.org/officeDocument/2006/relationships/slideMaster" Target="../slideMasters/slideMaster88.xml"/></Relationships>
</file>

<file path=ppt/slideLayouts/_rels/slideLayout949.xml.rels><?xml version="1.0" encoding="UTF-8" standalone="yes"?>
<Relationships xmlns="http://schemas.openxmlformats.org/package/2006/relationships"><Relationship Id="rId3" Type="http://schemas.openxmlformats.org/officeDocument/2006/relationships/image" Target="../media/image4.jpeg"/><Relationship Id="rId7" Type="http://schemas.microsoft.com/office/2007/relationships/hdphoto" Target="../media/hdphoto2.wdp"/><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89.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0.xml.rels><?xml version="1.0" encoding="UTF-8" standalone="yes"?>
<Relationships xmlns="http://schemas.openxmlformats.org/package/2006/relationships"><Relationship Id="rId1" Type="http://schemas.openxmlformats.org/officeDocument/2006/relationships/slideMaster" Target="../slideMasters/slideMaster89.xml"/></Relationships>
</file>

<file path=ppt/slideLayouts/_rels/slideLayout951.xml.rels><?xml version="1.0" encoding="UTF-8" standalone="yes"?>
<Relationships xmlns="http://schemas.openxmlformats.org/package/2006/relationships"><Relationship Id="rId1" Type="http://schemas.openxmlformats.org/officeDocument/2006/relationships/slideMaster" Target="../slideMasters/slideMaster89.xml"/></Relationships>
</file>

<file path=ppt/slideLayouts/_rels/slideLayout952.xml.rels><?xml version="1.0" encoding="UTF-8" standalone="yes"?>
<Relationships xmlns="http://schemas.openxmlformats.org/package/2006/relationships"><Relationship Id="rId1" Type="http://schemas.openxmlformats.org/officeDocument/2006/relationships/slideMaster" Target="../slideMasters/slideMaster89.xml"/></Relationships>
</file>

<file path=ppt/slideLayouts/_rels/slideLayout953.xml.rels><?xml version="1.0" encoding="UTF-8" standalone="yes"?>
<Relationships xmlns="http://schemas.openxmlformats.org/package/2006/relationships"><Relationship Id="rId1" Type="http://schemas.openxmlformats.org/officeDocument/2006/relationships/slideMaster" Target="../slideMasters/slideMaster89.xml"/></Relationships>
</file>

<file path=ppt/slideLayouts/_rels/slideLayout954.xml.rels><?xml version="1.0" encoding="UTF-8" standalone="yes"?>
<Relationships xmlns="http://schemas.openxmlformats.org/package/2006/relationships"><Relationship Id="rId1" Type="http://schemas.openxmlformats.org/officeDocument/2006/relationships/slideMaster" Target="../slideMasters/slideMaster89.xml"/></Relationships>
</file>

<file path=ppt/slideLayouts/_rels/slideLayout955.xml.rels><?xml version="1.0" encoding="UTF-8" standalone="yes"?>
<Relationships xmlns="http://schemas.openxmlformats.org/package/2006/relationships"><Relationship Id="rId1" Type="http://schemas.openxmlformats.org/officeDocument/2006/relationships/slideMaster" Target="../slideMasters/slideMaster89.xml"/></Relationships>
</file>

<file path=ppt/slideLayouts/_rels/slideLayout956.xml.rels><?xml version="1.0" encoding="UTF-8" standalone="yes"?>
<Relationships xmlns="http://schemas.openxmlformats.org/package/2006/relationships"><Relationship Id="rId1" Type="http://schemas.openxmlformats.org/officeDocument/2006/relationships/slideMaster" Target="../slideMasters/slideMaster89.xml"/></Relationships>
</file>

<file path=ppt/slideLayouts/_rels/slideLayout957.xml.rels><?xml version="1.0" encoding="UTF-8" standalone="yes"?>
<Relationships xmlns="http://schemas.openxmlformats.org/package/2006/relationships"><Relationship Id="rId1" Type="http://schemas.openxmlformats.org/officeDocument/2006/relationships/slideMaster" Target="../slideMasters/slideMaster89.xml"/></Relationships>
</file>

<file path=ppt/slideLayouts/_rels/slideLayout958.xml.rels><?xml version="1.0" encoding="UTF-8" standalone="yes"?>
<Relationships xmlns="http://schemas.openxmlformats.org/package/2006/relationships"><Relationship Id="rId1" Type="http://schemas.openxmlformats.org/officeDocument/2006/relationships/slideMaster" Target="../slideMasters/slideMaster89.xml"/></Relationships>
</file>

<file path=ppt/slideLayouts/_rels/slideLayout959.xml.rels><?xml version="1.0" encoding="UTF-8" standalone="yes"?>
<Relationships xmlns="http://schemas.openxmlformats.org/package/2006/relationships"><Relationship Id="rId1" Type="http://schemas.openxmlformats.org/officeDocument/2006/relationships/slideMaster" Target="../slideMasters/slideMaster8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0.xml.rels><?xml version="1.0" encoding="UTF-8" standalone="yes"?>
<Relationships xmlns="http://schemas.openxmlformats.org/package/2006/relationships"><Relationship Id="rId3" Type="http://schemas.openxmlformats.org/officeDocument/2006/relationships/image" Target="../media/image4.jpeg"/><Relationship Id="rId7" Type="http://schemas.microsoft.com/office/2007/relationships/hdphoto" Target="../media/hdphoto2.wdp"/><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90.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961.xml.rels><?xml version="1.0" encoding="UTF-8" standalone="yes"?>
<Relationships xmlns="http://schemas.openxmlformats.org/package/2006/relationships"><Relationship Id="rId1" Type="http://schemas.openxmlformats.org/officeDocument/2006/relationships/slideMaster" Target="../slideMasters/slideMaster90.xml"/></Relationships>
</file>

<file path=ppt/slideLayouts/_rels/slideLayout962.xml.rels><?xml version="1.0" encoding="UTF-8" standalone="yes"?>
<Relationships xmlns="http://schemas.openxmlformats.org/package/2006/relationships"><Relationship Id="rId1" Type="http://schemas.openxmlformats.org/officeDocument/2006/relationships/slideMaster" Target="../slideMasters/slideMaster90.xml"/></Relationships>
</file>

<file path=ppt/slideLayouts/_rels/slideLayout963.xml.rels><?xml version="1.0" encoding="UTF-8" standalone="yes"?>
<Relationships xmlns="http://schemas.openxmlformats.org/package/2006/relationships"><Relationship Id="rId1" Type="http://schemas.openxmlformats.org/officeDocument/2006/relationships/slideMaster" Target="../slideMasters/slideMaster90.xml"/></Relationships>
</file>

<file path=ppt/slideLayouts/_rels/slideLayout964.xml.rels><?xml version="1.0" encoding="UTF-8" standalone="yes"?>
<Relationships xmlns="http://schemas.openxmlformats.org/package/2006/relationships"><Relationship Id="rId1" Type="http://schemas.openxmlformats.org/officeDocument/2006/relationships/slideMaster" Target="../slideMasters/slideMaster90.xml"/></Relationships>
</file>

<file path=ppt/slideLayouts/_rels/slideLayout965.xml.rels><?xml version="1.0" encoding="UTF-8" standalone="yes"?>
<Relationships xmlns="http://schemas.openxmlformats.org/package/2006/relationships"><Relationship Id="rId1" Type="http://schemas.openxmlformats.org/officeDocument/2006/relationships/slideMaster" Target="../slideMasters/slideMaster90.xml"/></Relationships>
</file>

<file path=ppt/slideLayouts/_rels/slideLayout966.xml.rels><?xml version="1.0" encoding="UTF-8" standalone="yes"?>
<Relationships xmlns="http://schemas.openxmlformats.org/package/2006/relationships"><Relationship Id="rId1" Type="http://schemas.openxmlformats.org/officeDocument/2006/relationships/slideMaster" Target="../slideMasters/slideMaster90.xml"/></Relationships>
</file>

<file path=ppt/slideLayouts/_rels/slideLayout967.xml.rels><?xml version="1.0" encoding="UTF-8" standalone="yes"?>
<Relationships xmlns="http://schemas.openxmlformats.org/package/2006/relationships"><Relationship Id="rId1" Type="http://schemas.openxmlformats.org/officeDocument/2006/relationships/slideMaster" Target="../slideMasters/slideMaster90.xml"/></Relationships>
</file>

<file path=ppt/slideLayouts/_rels/slideLayout968.xml.rels><?xml version="1.0" encoding="UTF-8" standalone="yes"?>
<Relationships xmlns="http://schemas.openxmlformats.org/package/2006/relationships"><Relationship Id="rId1" Type="http://schemas.openxmlformats.org/officeDocument/2006/relationships/slideMaster" Target="../slideMasters/slideMaster90.xml"/></Relationships>
</file>

<file path=ppt/slideLayouts/_rels/slideLayout969.xml.rels><?xml version="1.0" encoding="UTF-8" standalone="yes"?>
<Relationships xmlns="http://schemas.openxmlformats.org/package/2006/relationships"><Relationship Id="rId1" Type="http://schemas.openxmlformats.org/officeDocument/2006/relationships/slideMaster" Target="../slideMasters/slideMaster9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0.xml.rels><?xml version="1.0" encoding="UTF-8" standalone="yes"?>
<Relationships xmlns="http://schemas.openxmlformats.org/package/2006/relationships"><Relationship Id="rId1" Type="http://schemas.openxmlformats.org/officeDocument/2006/relationships/slideMaster" Target="../slideMasters/slideMaster90.xml"/></Relationships>
</file>

<file path=ppt/slideLayouts/_rels/slideLayout97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91.xml"/><Relationship Id="rId6" Type="http://schemas.openxmlformats.org/officeDocument/2006/relationships/image" Target="../media/image8.jpe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972.xml.rels><?xml version="1.0" encoding="UTF-8" standalone="yes"?>
<Relationships xmlns="http://schemas.openxmlformats.org/package/2006/relationships"><Relationship Id="rId1" Type="http://schemas.openxmlformats.org/officeDocument/2006/relationships/slideMaster" Target="../slideMasters/slideMaster91.xml"/></Relationships>
</file>

<file path=ppt/slideLayouts/_rels/slideLayout973.xml.rels><?xml version="1.0" encoding="UTF-8" standalone="yes"?>
<Relationships xmlns="http://schemas.openxmlformats.org/package/2006/relationships"><Relationship Id="rId1" Type="http://schemas.openxmlformats.org/officeDocument/2006/relationships/slideMaster" Target="../slideMasters/slideMaster91.xml"/></Relationships>
</file>

<file path=ppt/slideLayouts/_rels/slideLayout974.xml.rels><?xml version="1.0" encoding="UTF-8" standalone="yes"?>
<Relationships xmlns="http://schemas.openxmlformats.org/package/2006/relationships"><Relationship Id="rId1" Type="http://schemas.openxmlformats.org/officeDocument/2006/relationships/slideMaster" Target="../slideMasters/slideMaster91.xml"/></Relationships>
</file>

<file path=ppt/slideLayouts/_rels/slideLayout975.xml.rels><?xml version="1.0" encoding="UTF-8" standalone="yes"?>
<Relationships xmlns="http://schemas.openxmlformats.org/package/2006/relationships"><Relationship Id="rId1" Type="http://schemas.openxmlformats.org/officeDocument/2006/relationships/slideMaster" Target="../slideMasters/slideMaster91.xml"/></Relationships>
</file>

<file path=ppt/slideLayouts/_rels/slideLayout976.xml.rels><?xml version="1.0" encoding="UTF-8" standalone="yes"?>
<Relationships xmlns="http://schemas.openxmlformats.org/package/2006/relationships"><Relationship Id="rId1" Type="http://schemas.openxmlformats.org/officeDocument/2006/relationships/slideMaster" Target="../slideMasters/slideMaster91.xml"/></Relationships>
</file>

<file path=ppt/slideLayouts/_rels/slideLayout977.xml.rels><?xml version="1.0" encoding="UTF-8" standalone="yes"?>
<Relationships xmlns="http://schemas.openxmlformats.org/package/2006/relationships"><Relationship Id="rId1" Type="http://schemas.openxmlformats.org/officeDocument/2006/relationships/slideMaster" Target="../slideMasters/slideMaster91.xml"/></Relationships>
</file>

<file path=ppt/slideLayouts/_rels/slideLayout978.xml.rels><?xml version="1.0" encoding="UTF-8" standalone="yes"?>
<Relationships xmlns="http://schemas.openxmlformats.org/package/2006/relationships"><Relationship Id="rId1" Type="http://schemas.openxmlformats.org/officeDocument/2006/relationships/slideMaster" Target="../slideMasters/slideMaster91.xml"/></Relationships>
</file>

<file path=ppt/slideLayouts/_rels/slideLayout979.xml.rels><?xml version="1.0" encoding="UTF-8" standalone="yes"?>
<Relationships xmlns="http://schemas.openxmlformats.org/package/2006/relationships"><Relationship Id="rId1" Type="http://schemas.openxmlformats.org/officeDocument/2006/relationships/slideMaster" Target="../slideMasters/slideMaster9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0.xml.rels><?xml version="1.0" encoding="UTF-8" standalone="yes"?>
<Relationships xmlns="http://schemas.openxmlformats.org/package/2006/relationships"><Relationship Id="rId1" Type="http://schemas.openxmlformats.org/officeDocument/2006/relationships/slideMaster" Target="../slideMasters/slideMaster91.xml"/></Relationships>
</file>

<file path=ppt/slideLayouts/_rels/slideLayout981.xml.rels><?xml version="1.0" encoding="UTF-8" standalone="yes"?>
<Relationships xmlns="http://schemas.openxmlformats.org/package/2006/relationships"><Relationship Id="rId1" Type="http://schemas.openxmlformats.org/officeDocument/2006/relationships/slideMaster" Target="../slideMasters/slideMaster91.xml"/></Relationships>
</file>

<file path=ppt/slideLayouts/_rels/slideLayout982.xml.rels><?xml version="1.0" encoding="UTF-8" standalone="yes"?>
<Relationships xmlns="http://schemas.openxmlformats.org/package/2006/relationships"><Relationship Id="rId1" Type="http://schemas.openxmlformats.org/officeDocument/2006/relationships/slideMaster" Target="../slideMasters/slideMaster91.xml"/></Relationships>
</file>

<file path=ppt/slideLayouts/_rels/slideLayout98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92.xml"/><Relationship Id="rId6" Type="http://schemas.openxmlformats.org/officeDocument/2006/relationships/image" Target="../media/image8.jpe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984.xml.rels><?xml version="1.0" encoding="UTF-8" standalone="yes"?>
<Relationships xmlns="http://schemas.openxmlformats.org/package/2006/relationships"><Relationship Id="rId1" Type="http://schemas.openxmlformats.org/officeDocument/2006/relationships/slideMaster" Target="../slideMasters/slideMaster92.xml"/></Relationships>
</file>

<file path=ppt/slideLayouts/_rels/slideLayout985.xml.rels><?xml version="1.0" encoding="UTF-8" standalone="yes"?>
<Relationships xmlns="http://schemas.openxmlformats.org/package/2006/relationships"><Relationship Id="rId1" Type="http://schemas.openxmlformats.org/officeDocument/2006/relationships/slideMaster" Target="../slideMasters/slideMaster92.xml"/></Relationships>
</file>

<file path=ppt/slideLayouts/_rels/slideLayout986.xml.rels><?xml version="1.0" encoding="UTF-8" standalone="yes"?>
<Relationships xmlns="http://schemas.openxmlformats.org/package/2006/relationships"><Relationship Id="rId1" Type="http://schemas.openxmlformats.org/officeDocument/2006/relationships/slideMaster" Target="../slideMasters/slideMaster92.xml"/></Relationships>
</file>

<file path=ppt/slideLayouts/_rels/slideLayout987.xml.rels><?xml version="1.0" encoding="UTF-8" standalone="yes"?>
<Relationships xmlns="http://schemas.openxmlformats.org/package/2006/relationships"><Relationship Id="rId1" Type="http://schemas.openxmlformats.org/officeDocument/2006/relationships/slideMaster" Target="../slideMasters/slideMaster92.xml"/></Relationships>
</file>

<file path=ppt/slideLayouts/_rels/slideLayout988.xml.rels><?xml version="1.0" encoding="UTF-8" standalone="yes"?>
<Relationships xmlns="http://schemas.openxmlformats.org/package/2006/relationships"><Relationship Id="rId1" Type="http://schemas.openxmlformats.org/officeDocument/2006/relationships/slideMaster" Target="../slideMasters/slideMaster92.xml"/></Relationships>
</file>

<file path=ppt/slideLayouts/_rels/slideLayout989.xml.rels><?xml version="1.0" encoding="UTF-8" standalone="yes"?>
<Relationships xmlns="http://schemas.openxmlformats.org/package/2006/relationships"><Relationship Id="rId1" Type="http://schemas.openxmlformats.org/officeDocument/2006/relationships/slideMaster" Target="../slideMasters/slideMaster9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0.xml.rels><?xml version="1.0" encoding="UTF-8" standalone="yes"?>
<Relationships xmlns="http://schemas.openxmlformats.org/package/2006/relationships"><Relationship Id="rId1" Type="http://schemas.openxmlformats.org/officeDocument/2006/relationships/slideMaster" Target="../slideMasters/slideMaster92.xml"/></Relationships>
</file>

<file path=ppt/slideLayouts/_rels/slideLayout991.xml.rels><?xml version="1.0" encoding="UTF-8" standalone="yes"?>
<Relationships xmlns="http://schemas.openxmlformats.org/package/2006/relationships"><Relationship Id="rId1" Type="http://schemas.openxmlformats.org/officeDocument/2006/relationships/slideMaster" Target="../slideMasters/slideMaster92.xml"/></Relationships>
</file>

<file path=ppt/slideLayouts/_rels/slideLayout992.xml.rels><?xml version="1.0" encoding="UTF-8" standalone="yes"?>
<Relationships xmlns="http://schemas.openxmlformats.org/package/2006/relationships"><Relationship Id="rId1" Type="http://schemas.openxmlformats.org/officeDocument/2006/relationships/slideMaster" Target="../slideMasters/slideMaster92.xml"/></Relationships>
</file>

<file path=ppt/slideLayouts/_rels/slideLayout993.xml.rels><?xml version="1.0" encoding="UTF-8" standalone="yes"?>
<Relationships xmlns="http://schemas.openxmlformats.org/package/2006/relationships"><Relationship Id="rId1" Type="http://schemas.openxmlformats.org/officeDocument/2006/relationships/slideMaster" Target="../slideMasters/slideMaster92.xml"/></Relationships>
</file>

<file path=ppt/slideLayouts/_rels/slideLayout994.xml.rels><?xml version="1.0" encoding="UTF-8" standalone="yes"?>
<Relationships xmlns="http://schemas.openxmlformats.org/package/2006/relationships"><Relationship Id="rId1" Type="http://schemas.openxmlformats.org/officeDocument/2006/relationships/slideMaster" Target="../slideMasters/slideMaster92.xml"/></Relationships>
</file>

<file path=ppt/slideLayouts/_rels/slideLayout995.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15.png"/><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93.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996.xml.rels><?xml version="1.0" encoding="UTF-8" standalone="yes"?>
<Relationships xmlns="http://schemas.openxmlformats.org/package/2006/relationships"><Relationship Id="rId1" Type="http://schemas.openxmlformats.org/officeDocument/2006/relationships/slideMaster" Target="../slideMasters/slideMaster93.xml"/></Relationships>
</file>

<file path=ppt/slideLayouts/_rels/slideLayout997.xml.rels><?xml version="1.0" encoding="UTF-8" standalone="yes"?>
<Relationships xmlns="http://schemas.openxmlformats.org/package/2006/relationships"><Relationship Id="rId1" Type="http://schemas.openxmlformats.org/officeDocument/2006/relationships/slideMaster" Target="../slideMasters/slideMaster93.xml"/></Relationships>
</file>

<file path=ppt/slideLayouts/_rels/slideLayout998.xml.rels><?xml version="1.0" encoding="UTF-8" standalone="yes"?>
<Relationships xmlns="http://schemas.openxmlformats.org/package/2006/relationships"><Relationship Id="rId1" Type="http://schemas.openxmlformats.org/officeDocument/2006/relationships/slideMaster" Target="../slideMasters/slideMaster93.xml"/></Relationships>
</file>

<file path=ppt/slideLayouts/_rels/slideLayout999.xml.rels><?xml version="1.0" encoding="UTF-8" standalone="yes"?>
<Relationships xmlns="http://schemas.openxmlformats.org/package/2006/relationships"><Relationship Id="rId1" Type="http://schemas.openxmlformats.org/officeDocument/2006/relationships/slideMaster" Target="../slideMasters/slideMaster9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591" y="0"/>
            <a:ext cx="9148763" cy="3429000"/>
          </a:xfrm>
          <a:prstGeom prst="rect">
            <a:avLst/>
          </a:prstGeom>
          <a:solidFill>
            <a:srgbClr val="008000"/>
          </a:soli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p>
            <a:pPr algn="ctr" eaLnBrk="0" fontAlgn="base" hangingPunct="0">
              <a:spcBef>
                <a:spcPct val="0"/>
              </a:spcBef>
              <a:spcAft>
                <a:spcPct val="0"/>
              </a:spcAft>
            </a:pPr>
            <a:endParaRPr lang="zh-SG" altLang="en-GB" sz="1400">
              <a:solidFill>
                <a:srgbClr val="000000"/>
              </a:solidFill>
              <a:latin typeface="Arial" charset="0"/>
              <a:ea typeface="SimSun" pitchFamily="2" charset="-122"/>
              <a:cs typeface="Arial" charset="0"/>
            </a:endParaRPr>
          </a:p>
        </p:txBody>
      </p:sp>
      <p:sp>
        <p:nvSpPr>
          <p:cNvPr id="5" name="Line 8"/>
          <p:cNvSpPr>
            <a:spLocks noChangeShapeType="1"/>
          </p:cNvSpPr>
          <p:nvPr/>
        </p:nvSpPr>
        <p:spPr bwMode="auto">
          <a:xfrm>
            <a:off x="-4760" y="3429000"/>
            <a:ext cx="914717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6" name="Rectangle 9"/>
          <p:cNvSpPr>
            <a:spLocks noChangeArrowheads="1"/>
          </p:cNvSpPr>
          <p:nvPr/>
        </p:nvSpPr>
        <p:spPr bwMode="auto">
          <a:xfrm>
            <a:off x="2362203" y="840549"/>
            <a:ext cx="4357688" cy="123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44450" rIns="0" bIns="44450"/>
          <a:lstStyle/>
          <a:p>
            <a:pPr algn="ctr" eaLnBrk="0" fontAlgn="base" hangingPunct="0">
              <a:spcBef>
                <a:spcPct val="0"/>
              </a:spcBef>
              <a:spcAft>
                <a:spcPct val="0"/>
              </a:spcAft>
            </a:pPr>
            <a:r>
              <a:rPr lang="en-CA" sz="2800" b="1">
                <a:solidFill>
                  <a:srgbClr val="FFFFFF"/>
                </a:solidFill>
                <a:cs typeface="Arial" charset="0"/>
              </a:rPr>
              <a:t>Financial System Strategy 2020</a:t>
            </a:r>
          </a:p>
          <a:p>
            <a:pPr algn="ctr" eaLnBrk="0" fontAlgn="base" hangingPunct="0">
              <a:spcBef>
                <a:spcPct val="0"/>
              </a:spcBef>
              <a:spcAft>
                <a:spcPct val="0"/>
              </a:spcAft>
            </a:pPr>
            <a:r>
              <a:rPr lang="en-CA" sz="2800" b="1">
                <a:solidFill>
                  <a:srgbClr val="FFFFFF"/>
                </a:solidFill>
                <a:cs typeface="Arial" charset="0"/>
              </a:rPr>
              <a:t>(FSS2020</a:t>
            </a:r>
            <a:r>
              <a:rPr lang="en-CA" sz="2800">
                <a:solidFill>
                  <a:srgbClr val="FFFFFF"/>
                </a:solidFill>
                <a:cs typeface="Arial" charset="0"/>
              </a:rPr>
              <a:t>)</a:t>
            </a:r>
            <a:endParaRPr lang="en-US" sz="2800">
              <a:solidFill>
                <a:srgbClr val="FFFFFF"/>
              </a:solidFill>
              <a:cs typeface="Arial" charset="0"/>
            </a:endParaRPr>
          </a:p>
        </p:txBody>
      </p:sp>
      <p:pic>
        <p:nvPicPr>
          <p:cNvPr id="7" name="Picture 11" descr="200319235-001">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1314" y="8"/>
            <a:ext cx="2466975" cy="343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2" descr="200272804-001">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638" y="0"/>
            <a:ext cx="2287588" cy="344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3"/>
          <p:cNvPicPr>
            <a:picLocks noChangeAspect="1" noChangeArrowheads="1"/>
          </p:cNvPicPr>
          <p:nvPr userDrawn="1"/>
        </p:nvPicPr>
        <p:blipFill>
          <a:blip r:embed="rId6">
            <a:extLst>
              <a:ext uri="{BEBA8EAE-BF5A-486C-A8C5-ECC9F3942E4B}">
                <a14:imgProps xmlns:a14="http://schemas.microsoft.com/office/drawing/2010/main">
                  <a14:imgLayer r:embed="rId7">
                    <a14:imgEffect>
                      <a14:backgroundRemoval t="4379" b="34495" l="67342" r="94976">
                        <a14:foregroundMark x1="79092" y1="13941" x2="79092" y2="13941"/>
                        <a14:foregroundMark x1="80389" y1="21358" x2="80389" y2="21358"/>
                        <a14:foregroundMark x1="77715" y1="14567" x2="77715" y2="14567"/>
                        <a14:foregroundMark x1="87439" y1="22609" x2="87439" y2="22609"/>
                        <a14:foregroundMark x1="83387" y1="22878" x2="83387" y2="22878"/>
                        <a14:foregroundMark x1="79903" y1="18141" x2="79903" y2="18141"/>
                        <a14:foregroundMark x1="76013" y1="15996" x2="76013" y2="15996"/>
                        <a14:foregroundMark x1="76175" y1="15907" x2="76175" y2="15907"/>
                        <a14:foregroundMark x1="76094" y1="15818" x2="76094" y2="15818"/>
                        <a14:foregroundMark x1="77147" y1="18945" x2="77147" y2="18945"/>
                        <a14:foregroundMark x1="78768" y1="20554" x2="78768" y2="20554"/>
                        <a14:foregroundMark x1="84441" y1="13673" x2="84441" y2="13673"/>
                        <a14:foregroundMark x1="81605" y1="14120" x2="81605" y2="14120"/>
                        <a14:foregroundMark x1="82496" y1="15192" x2="82496" y2="15192"/>
                        <a14:foregroundMark x1="81686" y1="11528" x2="81686" y2="11528"/>
                        <a14:backgroundMark x1="80551" y1="13226" x2="80551" y2="13226"/>
                        <a14:backgroundMark x1="80551" y1="13226" x2="80551" y2="13226"/>
                        <a14:backgroundMark x1="80551" y1="13226" x2="80551" y2="13226"/>
                      </a14:backgroundRemoval>
                    </a14:imgEffect>
                  </a14:imgLayer>
                </a14:imgProps>
              </a:ext>
              <a:ext uri="{28A0092B-C50C-407E-A947-70E740481C1C}">
                <a14:useLocalDpi xmlns:a14="http://schemas.microsoft.com/office/drawing/2010/main" val="0"/>
              </a:ext>
            </a:extLst>
          </a:blip>
          <a:srcRect l="67751" t="4707" r="5081" b="68340"/>
          <a:stretch>
            <a:fillRect/>
          </a:stretch>
        </p:blipFill>
        <p:spPr bwMode="auto">
          <a:xfrm>
            <a:off x="3826639" y="2442139"/>
            <a:ext cx="1393825" cy="12541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1433153" y="5718761"/>
            <a:ext cx="6263055" cy="669925"/>
          </a:xfrm>
          <a:ln w="12700"/>
        </p:spPr>
        <p:txBody>
          <a:bodyPr tIns="0" bIns="0"/>
          <a:lstStyle>
            <a:lvl1pPr marL="0" indent="0">
              <a:buFont typeface="Wingdings" pitchFamily="2" charset="2"/>
              <a:buNone/>
              <a:defRPr sz="1800">
                <a:solidFill>
                  <a:srgbClr val="006600"/>
                </a:solidFill>
              </a:defRPr>
            </a:lvl1pPr>
          </a:lstStyle>
          <a:p>
            <a:r>
              <a:rPr lang="en-US" altLang="zh-SG"/>
              <a:t>Add name of team</a:t>
            </a:r>
            <a:endParaRPr lang="en-US"/>
          </a:p>
        </p:txBody>
      </p:sp>
      <p:sp>
        <p:nvSpPr>
          <p:cNvPr id="2162692" name="Rectangle 4"/>
          <p:cNvSpPr>
            <a:spLocks noGrp="1" noChangeArrowheads="1"/>
          </p:cNvSpPr>
          <p:nvPr>
            <p:ph type="ctrTitle"/>
          </p:nvPr>
        </p:nvSpPr>
        <p:spPr>
          <a:xfrm>
            <a:off x="1444445" y="4038600"/>
            <a:ext cx="6263055" cy="819150"/>
          </a:xfrm>
        </p:spPr>
        <p:txBody>
          <a:bodyPr tIns="44450" bIns="44450" anchor="t"/>
          <a:lstStyle>
            <a:lvl1pPr algn="ctr">
              <a:defRPr sz="2000">
                <a:solidFill>
                  <a:srgbClr val="006600"/>
                </a:solidFill>
              </a:defRPr>
            </a:lvl1pPr>
          </a:lstStyle>
          <a:p>
            <a:r>
              <a:rPr lang="en-US" altLang="zh-SG"/>
              <a:t>Click to insert presentation title</a:t>
            </a:r>
            <a:br>
              <a:rPr lang="en-US" altLang="zh-SG"/>
            </a:br>
            <a:r>
              <a:rPr lang="en-US"/>
              <a:t>Second line here</a:t>
            </a:r>
            <a:endParaRPr lang="en-US" altLang="zh-SG"/>
          </a:p>
        </p:txBody>
      </p:sp>
      <p:sp>
        <p:nvSpPr>
          <p:cNvPr id="10" name="Rectangle 5"/>
          <p:cNvSpPr>
            <a:spLocks noGrp="1" noChangeArrowheads="1"/>
          </p:cNvSpPr>
          <p:nvPr>
            <p:ph type="dt" sz="half" idx="10"/>
          </p:nvPr>
        </p:nvSpPr>
        <p:spPr>
          <a:xfrm>
            <a:off x="5272366" y="6514099"/>
            <a:ext cx="3876675" cy="331787"/>
          </a:xfrm>
        </p:spPr>
        <p:txBody>
          <a:bodyPr/>
          <a:lstStyle>
            <a:lvl1pPr eaLnBrk="1" fontAlgn="auto" hangingPunct="1">
              <a:spcBef>
                <a:spcPts val="0"/>
              </a:spcBef>
              <a:spcAft>
                <a:spcPts val="0"/>
              </a:spcAft>
              <a:defRPr>
                <a:latin typeface="+mn-lt"/>
                <a:cs typeface="+mn-cs"/>
              </a:defRPr>
            </a:lvl1pPr>
          </a:lstStyle>
          <a:p>
            <a:pPr>
              <a:defRPr/>
            </a:pPr>
            <a:fld id="{FFED64BD-9079-45AF-B931-D355116F688C}" type="datetime3">
              <a:rPr lang="en-US" altLang="zh-SG" smtClean="0"/>
              <a:pPr>
                <a:defRPr/>
              </a:pPr>
              <a:t>17 April 2018</a:t>
            </a:fld>
            <a:endParaRPr lang="en-US" altLang="zh-SG"/>
          </a:p>
        </p:txBody>
      </p:sp>
      <p:sp>
        <p:nvSpPr>
          <p:cNvPr id="11" name="Rectangle 6"/>
          <p:cNvSpPr>
            <a:spLocks noGrp="1" noChangeArrowheads="1"/>
          </p:cNvSpPr>
          <p:nvPr>
            <p:ph type="ftr" sz="quarter" idx="11"/>
          </p:nvPr>
        </p:nvSpPr>
        <p:spPr>
          <a:xfrm>
            <a:off x="1665" y="6514099"/>
            <a:ext cx="3863975" cy="331787"/>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ltLang="zh-SG"/>
          </a:p>
        </p:txBody>
      </p:sp>
      <p:sp>
        <p:nvSpPr>
          <p:cNvPr id="12" name="Rectangle 7"/>
          <p:cNvSpPr>
            <a:spLocks noGrp="1" noChangeArrowheads="1"/>
          </p:cNvSpPr>
          <p:nvPr>
            <p:ph type="sldNum" sz="quarter" idx="12"/>
          </p:nvPr>
        </p:nvSpPr>
        <p:spPr>
          <a:xfrm>
            <a:off x="3876897" y="6518861"/>
            <a:ext cx="1395413" cy="327025"/>
          </a:xfrm>
        </p:spPr>
        <p:txBody>
          <a:bodyPr/>
          <a:lstStyle>
            <a:lvl1pPr eaLnBrk="1" fontAlgn="auto" hangingPunct="1">
              <a:spcAft>
                <a:spcPts val="0"/>
              </a:spcAft>
              <a:defRPr sz="1000">
                <a:latin typeface="Arial" pitchFamily="34" charset="0"/>
                <a:cs typeface="Arial" charset="0"/>
              </a:defRPr>
            </a:lvl1pPr>
          </a:lstStyle>
          <a:p>
            <a:pPr>
              <a:defRPr/>
            </a:pPr>
            <a:fld id="{B0E7FEE8-23CB-4954-B6A7-58F3CB0E2231}" type="slidenum">
              <a:rPr lang="zh-SG" altLang="en-US"/>
              <a:pPr>
                <a:defRPr/>
              </a:pPr>
              <a:t>‹#›</a:t>
            </a:fld>
            <a:r>
              <a:rPr lang="en-US" altLang="zh-SG"/>
              <a:t/>
            </a:r>
            <a:br>
              <a:rPr lang="en-US" altLang="zh-SG"/>
            </a:br>
            <a:endParaRPr lang="en-US" altLang="zh-SG"/>
          </a:p>
        </p:txBody>
      </p:sp>
    </p:spTree>
    <p:extLst>
      <p:ext uri="{BB962C8B-B14F-4D97-AF65-F5344CB8AC3E}">
        <p14:creationId xmlns:p14="http://schemas.microsoft.com/office/powerpoint/2010/main" val="1049465068"/>
      </p:ext>
    </p:extLst>
  </p:cSld>
  <p:clrMapOvr>
    <a:masterClrMapping/>
  </p:clrMapOvr>
  <p:transition spd="slow">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657351" y="246832"/>
            <a:ext cx="7247792" cy="57626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779589" y="1214439"/>
            <a:ext cx="7879375" cy="4938712"/>
          </a:xfrm>
        </p:spPr>
        <p:txBody>
          <a:bodyPr/>
          <a:lstStyle/>
          <a:p>
            <a:pPr lvl="0"/>
            <a:endParaRPr lang="en-US" noProof="0" smtClean="0"/>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atin typeface="+mn-lt"/>
                <a:cs typeface="+mn-cs"/>
              </a:defRPr>
            </a:lvl1pPr>
          </a:lstStyle>
          <a:p>
            <a:pPr>
              <a:defRPr/>
            </a:pPr>
            <a:fld id="{2AAD3720-8728-4D07-A4D6-507EFAD1EBE7}" type="datetime3">
              <a:rPr lang="en-US" altLang="zh-SG" smtClean="0"/>
              <a:pPr>
                <a:defRPr/>
              </a:pPr>
              <a:t>17 April 2018</a:t>
            </a:fld>
            <a:endParaRPr lang="en-US" altLang="zh-SG"/>
          </a:p>
        </p:txBody>
      </p:sp>
      <p:sp>
        <p:nvSpPr>
          <p:cNvPr id="5" name="Rectangle 5"/>
          <p:cNvSpPr>
            <a:spLocks noGrp="1" noChangeArrowheads="1"/>
          </p:cNvSpPr>
          <p:nvPr>
            <p:ph type="ftr" sz="quarter" idx="11"/>
          </p:nvPr>
        </p:nvSpPr>
        <p:spPr>
          <a:xfrm>
            <a:off x="888557" y="6384925"/>
            <a:ext cx="2630943" cy="45720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ltLang="zh-SG"/>
          </a:p>
        </p:txBody>
      </p:sp>
      <p:sp>
        <p:nvSpPr>
          <p:cNvPr id="6" name="Rectangle 6"/>
          <p:cNvSpPr>
            <a:spLocks noGrp="1" noChangeArrowheads="1"/>
          </p:cNvSpPr>
          <p:nvPr>
            <p:ph type="sldNum" sz="quarter" idx="12"/>
          </p:nvPr>
        </p:nvSpPr>
        <p:spPr/>
        <p:txBody>
          <a:bodyPr/>
          <a:lstStyle>
            <a:lvl1pPr eaLnBrk="1" fontAlgn="auto" hangingPunct="1">
              <a:spcAft>
                <a:spcPts val="0"/>
              </a:spcAft>
              <a:defRPr>
                <a:latin typeface="Arial" charset="0"/>
                <a:cs typeface="Arial" charset="0"/>
              </a:defRPr>
            </a:lvl1pPr>
          </a:lstStyle>
          <a:p>
            <a:pPr>
              <a:defRPr/>
            </a:pPr>
            <a:fld id="{8BCE009A-5EBB-44CA-84F9-4F7D36BF5469}"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val="2042271075"/>
      </p:ext>
    </p:extLst>
  </p:cSld>
  <p:clrMapOvr>
    <a:masterClrMapping/>
  </p:clrMapOvr>
  <p:transition spd="slow">
    <p:pull/>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657351" y="246869"/>
            <a:ext cx="7247792" cy="57626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779589" y="1214439"/>
            <a:ext cx="7879375" cy="4938712"/>
          </a:xfrm>
        </p:spPr>
        <p:txBody>
          <a:bodyPr/>
          <a:lstStyle/>
          <a:p>
            <a:pPr lvl="0"/>
            <a:endParaRPr lang="en-US" noProof="0" smtClean="0"/>
          </a:p>
        </p:txBody>
      </p:sp>
      <p:sp>
        <p:nvSpPr>
          <p:cNvPr id="4" name="Rectangle 4"/>
          <p:cNvSpPr>
            <a:spLocks noGrp="1" noChangeArrowheads="1"/>
          </p:cNvSpPr>
          <p:nvPr>
            <p:ph type="dt" sz="half" idx="10"/>
          </p:nvPr>
        </p:nvSpPr>
        <p:spPr/>
        <p:txBody>
          <a:bodyPr/>
          <a:lstStyle>
            <a:lvl1pPr>
              <a:defRPr b="1"/>
            </a:lvl1pPr>
          </a:lstStyle>
          <a:p>
            <a:pPr>
              <a:defRPr/>
            </a:pPr>
            <a:endParaRPr lang="en-US" altLang="zh-SG"/>
          </a:p>
        </p:txBody>
      </p:sp>
      <p:sp>
        <p:nvSpPr>
          <p:cNvPr id="5" name="Rectangle 5"/>
          <p:cNvSpPr>
            <a:spLocks noGrp="1" noChangeArrowheads="1"/>
          </p:cNvSpPr>
          <p:nvPr>
            <p:ph type="ftr" sz="quarter" idx="11"/>
          </p:nvPr>
        </p:nvSpPr>
        <p:spPr/>
        <p:txBody>
          <a:bodyPr/>
          <a:lstStyle>
            <a:lvl1pPr>
              <a:defRPr b="1"/>
            </a:lvl1pPr>
          </a:lstStyle>
          <a:p>
            <a:pPr>
              <a:defRPr/>
            </a:pPr>
            <a:endParaRPr lang="en-US" altLang="zh-SG"/>
          </a:p>
        </p:txBody>
      </p:sp>
      <p:sp>
        <p:nvSpPr>
          <p:cNvPr id="6" name="Rectangle 6"/>
          <p:cNvSpPr>
            <a:spLocks noGrp="1" noChangeArrowheads="1"/>
          </p:cNvSpPr>
          <p:nvPr>
            <p:ph type="sldNum" sz="quarter" idx="12"/>
          </p:nvPr>
        </p:nvSpPr>
        <p:spPr/>
        <p:txBody>
          <a:bodyPr/>
          <a:lstStyle>
            <a:lvl1pPr>
              <a:defRPr b="1"/>
            </a:lvl1pPr>
          </a:lstStyle>
          <a:p>
            <a:pPr>
              <a:defRPr/>
            </a:pPr>
            <a:fld id="{16BC87A4-A9B5-4962-8BCC-F511D6F14867}"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val="409519481"/>
      </p:ext>
    </p:extLst>
  </p:cSld>
  <p:clrMapOvr>
    <a:masterClrMapping/>
  </p:clrMapOvr>
</p:sldLayout>
</file>

<file path=ppt/slideLayouts/slideLayout100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325" y="5334000"/>
            <a:ext cx="5638799" cy="698500"/>
          </a:xfrm>
        </p:spPr>
        <p:txBody>
          <a:bodyPr/>
          <a:lstStyle>
            <a:lvl1pPr>
              <a:defRPr sz="2400" b="1"/>
            </a:lvl1pPr>
          </a:lstStyle>
          <a:p>
            <a:r>
              <a:rPr lang="en-US" smtClean="0"/>
              <a:t>Click to edit Master title style</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ltLang="zh-SG" dirty="0"/>
              <a:t>Slide </a:t>
            </a:r>
            <a:fld id="{96E09542-DD70-4535-99F2-4D44B7C29035}"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450378357"/>
      </p:ext>
    </p:extLst>
  </p:cSld>
  <p:clrMapOvr>
    <a:masterClrMapping/>
  </p:clrMapOvr>
  <p:transition spd="slow"/>
</p:sldLayout>
</file>

<file path=ppt/slideLayouts/slideLayout10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ltLang="zh-SG" dirty="0"/>
              <a:t>Slide </a:t>
            </a:r>
            <a:fld id="{96E09542-DD70-4535-99F2-4D44B7C29035}"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963786572"/>
      </p:ext>
    </p:extLst>
  </p:cSld>
  <p:clrMapOvr>
    <a:masterClrMapping/>
  </p:clrMapOvr>
  <p:transition spd="slow"/>
</p:sldLayout>
</file>

<file path=ppt/slideLayouts/slideLayout10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smtClean="0"/>
              <a:t>Click to edit Master title style</a:t>
            </a:r>
            <a:endParaRPr lang="en-US" dirty="0"/>
          </a:p>
        </p:txBody>
      </p:sp>
      <p:sp>
        <p:nvSpPr>
          <p:cNvPr id="4" name="Rectangle 6"/>
          <p:cNvSpPr>
            <a:spLocks noGrp="1" noChangeArrowheads="1"/>
          </p:cNvSpPr>
          <p:nvPr>
            <p:ph type="sldNum" sz="quarter" idx="11"/>
          </p:nvPr>
        </p:nvSpPr>
        <p:spPr>
          <a:ln/>
        </p:spPr>
        <p:txBody>
          <a:bodyPr/>
          <a:lstStyle>
            <a:lvl1pPr>
              <a:defRPr/>
            </a:lvl1pPr>
          </a:lstStyle>
          <a:p>
            <a:pPr>
              <a:defRPr/>
            </a:pPr>
            <a:r>
              <a:rPr lang="en-US" altLang="zh-SG" dirty="0"/>
              <a:t>Slide </a:t>
            </a:r>
            <a:fld id="{EAB94675-4883-4251-AC8A-2CD5D619FA40}"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1367543313"/>
      </p:ext>
    </p:extLst>
  </p:cSld>
  <p:clrMapOvr>
    <a:masterClrMapping/>
  </p:clrMapOvr>
  <p:transition spd="slow"/>
</p:sldLayout>
</file>

<file path=ppt/slideLayouts/slideLayout100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Rectangle 6"/>
          <p:cNvSpPr>
            <a:spLocks noGrp="1" noChangeArrowheads="1"/>
          </p:cNvSpPr>
          <p:nvPr>
            <p:ph type="sldNum" sz="quarter" idx="11"/>
          </p:nvPr>
        </p:nvSpPr>
        <p:spPr>
          <a:ln/>
        </p:spPr>
        <p:txBody>
          <a:bodyPr/>
          <a:lstStyle>
            <a:lvl1pPr>
              <a:defRPr/>
            </a:lvl1pPr>
          </a:lstStyle>
          <a:p>
            <a:pPr>
              <a:defRPr/>
            </a:pPr>
            <a:r>
              <a:rPr lang="en-US" altLang="zh-SG" dirty="0"/>
              <a:t>Slide </a:t>
            </a:r>
            <a:fld id="{1F1D9322-53CC-471F-A44E-8005045D833A}"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
        <p:nvSpPr>
          <p:cNvPr id="4" name="Title 1"/>
          <p:cNvSpPr>
            <a:spLocks noGrp="1"/>
          </p:cNvSpPr>
          <p:nvPr>
            <p:ph type="title"/>
          </p:nvPr>
        </p:nvSpPr>
        <p:spPr>
          <a:xfrm>
            <a:off x="457273" y="5334000"/>
            <a:ext cx="8229597" cy="990600"/>
          </a:xfrm>
        </p:spPr>
        <p:txBody>
          <a:bodyPr/>
          <a:lstStyle/>
          <a:p>
            <a:r>
              <a:rPr lang="en-US" sz="3200" dirty="0" smtClean="0"/>
              <a:t>Introduction to the project </a:t>
            </a:r>
            <a:r>
              <a:rPr lang="en-US" sz="3200" dirty="0"/>
              <a:t/>
            </a:r>
            <a:br>
              <a:rPr lang="en-US" sz="3200" dirty="0"/>
            </a:br>
            <a:r>
              <a:rPr lang="en-US" sz="2000" b="0" dirty="0"/>
              <a:t>T</a:t>
            </a:r>
            <a:r>
              <a:rPr lang="en-US" sz="2000" b="0" dirty="0" smtClean="0"/>
              <a:t>eam – Definitions – High level </a:t>
            </a:r>
            <a:r>
              <a:rPr lang="en-US" sz="2000" b="0" dirty="0" err="1" smtClean="0"/>
              <a:t>Workplan</a:t>
            </a:r>
            <a:endParaRPr lang="en-US" sz="1400" b="0" dirty="0"/>
          </a:p>
        </p:txBody>
      </p:sp>
      <p:sp>
        <p:nvSpPr>
          <p:cNvPr id="5" name="TextBox 4"/>
          <p:cNvSpPr txBox="1"/>
          <p:nvPr userDrawn="1"/>
        </p:nvSpPr>
        <p:spPr>
          <a:xfrm>
            <a:off x="381133" y="3810213"/>
            <a:ext cx="752129" cy="1323439"/>
          </a:xfrm>
          <a:prstGeom prst="rect">
            <a:avLst/>
          </a:prstGeom>
          <a:noFill/>
        </p:spPr>
        <p:txBody>
          <a:bodyPr wrap="none" rtlCol="0">
            <a:spAutoFit/>
          </a:bodyPr>
          <a:lstStyle/>
          <a:p>
            <a:pPr fontAlgn="base">
              <a:spcBef>
                <a:spcPct val="0"/>
              </a:spcBef>
              <a:spcAft>
                <a:spcPct val="0"/>
              </a:spcAft>
            </a:pPr>
            <a:r>
              <a:rPr lang="en-US" sz="8000" dirty="0" smtClean="0">
                <a:solidFill>
                  <a:srgbClr val="006600"/>
                </a:solidFill>
                <a:cs typeface="Arial" pitchFamily="34" charset="0"/>
              </a:rPr>
              <a:t>1</a:t>
            </a:r>
            <a:endParaRPr lang="en-US" sz="8000" dirty="0">
              <a:solidFill>
                <a:srgbClr val="006600"/>
              </a:solidFill>
              <a:cs typeface="Arial" pitchFamily="34" charset="0"/>
            </a:endParaRPr>
          </a:p>
        </p:txBody>
      </p:sp>
    </p:spTree>
    <p:extLst>
      <p:ext uri="{BB962C8B-B14F-4D97-AF65-F5344CB8AC3E}">
        <p14:creationId xmlns:p14="http://schemas.microsoft.com/office/powerpoint/2010/main" val="3243098910"/>
      </p:ext>
    </p:extLst>
  </p:cSld>
  <p:clrMapOvr>
    <a:masterClrMapping/>
  </p:clrMapOvr>
  <p:transition spd="slow"/>
</p:sldLayout>
</file>

<file path=ppt/slideLayouts/slideLayout1004.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1371600" y="6629400"/>
            <a:ext cx="1676400" cy="228600"/>
          </a:xfrm>
          <a:prstGeom prst="rect">
            <a:avLst/>
          </a:prstGeom>
          <a:ln/>
        </p:spPr>
        <p:txBody>
          <a:bodyPr/>
          <a:lstStyle>
            <a:lvl1pPr>
              <a:defRPr/>
            </a:lvl1pPr>
          </a:lstStyle>
          <a:p>
            <a:pPr fontAlgn="base">
              <a:spcBef>
                <a:spcPct val="0"/>
              </a:spcBef>
              <a:spcAft>
                <a:spcPct val="0"/>
              </a:spcAft>
              <a:defRPr/>
            </a:pPr>
            <a:fld id="{EF9898F0-0530-4B33-A0B2-360574496C8C}" type="datetime3">
              <a:rPr lang="en-US" altLang="zh-SG">
                <a:solidFill>
                  <a:srgbClr val="000000"/>
                </a:solidFill>
                <a:cs typeface="Arial" pitchFamily="34" charset="0"/>
              </a:rPr>
              <a:pPr fontAlgn="base">
                <a:spcBef>
                  <a:spcPct val="0"/>
                </a:spcBef>
                <a:spcAft>
                  <a:spcPct val="0"/>
                </a:spcAft>
                <a:defRPr/>
              </a:pPr>
              <a:t>17 April 2018</a:t>
            </a:fld>
            <a:endParaRPr lang="en-US" altLang="zh-SG" dirty="0">
              <a:solidFill>
                <a:srgbClr val="000000"/>
              </a:solidFill>
              <a:cs typeface="Arial" pitchFamily="34" charset="0"/>
            </a:endParaRPr>
          </a:p>
        </p:txBody>
      </p:sp>
      <p:sp>
        <p:nvSpPr>
          <p:cNvPr id="3" name="Rectangle 6"/>
          <p:cNvSpPr>
            <a:spLocks noGrp="1" noChangeArrowheads="1"/>
          </p:cNvSpPr>
          <p:nvPr>
            <p:ph type="sldNum" sz="quarter" idx="11"/>
          </p:nvPr>
        </p:nvSpPr>
        <p:spPr>
          <a:ln/>
        </p:spPr>
        <p:txBody>
          <a:bodyPr/>
          <a:lstStyle>
            <a:lvl1pPr>
              <a:defRPr/>
            </a:lvl1pPr>
          </a:lstStyle>
          <a:p>
            <a:pPr>
              <a:defRPr/>
            </a:pPr>
            <a:r>
              <a:rPr lang="en-US" altLang="zh-SG" dirty="0"/>
              <a:t>Slide </a:t>
            </a:r>
            <a:fld id="{1F1D9322-53CC-471F-A44E-8005045D833A}"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107713419"/>
      </p:ext>
    </p:extLst>
  </p:cSld>
  <p:clrMapOvr>
    <a:masterClrMapping/>
  </p:clrMapOvr>
  <p:transition spd="slow"/>
</p:sldLayout>
</file>

<file path=ppt/slideLayouts/slideLayout100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Rectangle 1"/>
          <p:cNvSpPr/>
          <p:nvPr userDrawn="1"/>
        </p:nvSpPr>
        <p:spPr bwMode="auto">
          <a:xfrm>
            <a:off x="0" y="3429000"/>
            <a:ext cx="9144000" cy="34290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50000"/>
              </a:spcBef>
              <a:spcAft>
                <a:spcPct val="0"/>
              </a:spcAft>
            </a:pPr>
            <a:endParaRPr lang="en-US" i="1" u="sng" dirty="0" smtClean="0">
              <a:solidFill>
                <a:srgbClr val="000000"/>
              </a:solidFill>
              <a:latin typeface="Verdana" pitchFamily="34" charset="0"/>
              <a:cs typeface="Arial" pitchFamily="34" charset="0"/>
            </a:endParaRPr>
          </a:p>
        </p:txBody>
      </p:sp>
      <p:sp>
        <p:nvSpPr>
          <p:cNvPr id="4" name="AC Half Banner"/>
          <p:cNvSpPr>
            <a:spLocks noChangeArrowheads="1"/>
          </p:cNvSpPr>
          <p:nvPr/>
        </p:nvSpPr>
        <p:spPr bwMode="auto">
          <a:xfrm>
            <a:off x="1591" y="0"/>
            <a:ext cx="9148763" cy="34290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400">
              <a:solidFill>
                <a:srgbClr val="000000"/>
              </a:solidFill>
              <a:latin typeface="Arial" pitchFamily="34" charset="0"/>
              <a:ea typeface="SimSun" pitchFamily="2" charset="-122"/>
              <a:cs typeface="Arial" pitchFamily="34" charset="0"/>
            </a:endParaRPr>
          </a:p>
        </p:txBody>
      </p:sp>
      <p:sp>
        <p:nvSpPr>
          <p:cNvPr id="5" name="Line 8"/>
          <p:cNvSpPr>
            <a:spLocks noChangeShapeType="1"/>
          </p:cNvSpPr>
          <p:nvPr/>
        </p:nvSpPr>
        <p:spPr bwMode="auto">
          <a:xfrm>
            <a:off x="-4762" y="3429000"/>
            <a:ext cx="9147176" cy="0"/>
          </a:xfrm>
          <a:prstGeom prst="line">
            <a:avLst/>
          </a:prstGeom>
          <a:noFill/>
          <a:ln w="12700">
            <a:solidFill>
              <a:schemeClr val="tx1"/>
            </a:solidFill>
            <a:round/>
            <a:headEnd/>
            <a:tailEnd/>
          </a:ln>
        </p:spPr>
        <p:txBody>
          <a:bodyPr wrap="none" anchor="ctr"/>
          <a:lstStyle/>
          <a:p>
            <a:pPr fontAlgn="base">
              <a:spcBef>
                <a:spcPct val="0"/>
              </a:spcBef>
              <a:spcAft>
                <a:spcPct val="0"/>
              </a:spcAft>
            </a:pPr>
            <a:endParaRPr lang="en-GB" dirty="0">
              <a:solidFill>
                <a:srgbClr val="000000"/>
              </a:solidFill>
              <a:cs typeface="Arial" pitchFamily="34" charset="0"/>
            </a:endParaRPr>
          </a:p>
        </p:txBody>
      </p:sp>
      <p:sp>
        <p:nvSpPr>
          <p:cNvPr id="6" name="Rectangle 9"/>
          <p:cNvSpPr>
            <a:spLocks noChangeArrowheads="1"/>
          </p:cNvSpPr>
          <p:nvPr/>
        </p:nvSpPr>
        <p:spPr bwMode="auto">
          <a:xfrm>
            <a:off x="2362203" y="838572"/>
            <a:ext cx="4357688" cy="1230313"/>
          </a:xfrm>
          <a:prstGeom prst="rect">
            <a:avLst/>
          </a:prstGeom>
          <a:noFill/>
          <a:ln w="12700">
            <a:noFill/>
            <a:miter lim="800000"/>
            <a:headEnd/>
            <a:tailEnd/>
          </a:ln>
        </p:spPr>
        <p:txBody>
          <a:bodyPr lIns="0" tIns="44450" rIns="0" bIns="44450"/>
          <a:lstStyle/>
          <a:p>
            <a:pPr algn="ctr" eaLnBrk="0" fontAlgn="base" hangingPunct="0">
              <a:spcBef>
                <a:spcPct val="0"/>
              </a:spcBef>
              <a:spcAft>
                <a:spcPct val="0"/>
              </a:spcAft>
            </a:pPr>
            <a:r>
              <a:rPr lang="en-CA" sz="2800" b="1" dirty="0">
                <a:solidFill>
                  <a:srgbClr val="FFFFFF"/>
                </a:solidFill>
                <a:cs typeface="Arial" pitchFamily="34" charset="0"/>
              </a:rPr>
              <a:t>Financial System Strategy </a:t>
            </a:r>
            <a:r>
              <a:rPr lang="en-CA" sz="2800" b="1" dirty="0" smtClean="0">
                <a:solidFill>
                  <a:srgbClr val="FFFFFF"/>
                </a:solidFill>
                <a:cs typeface="Arial" pitchFamily="34" charset="0"/>
              </a:rPr>
              <a:t>2020</a:t>
            </a:r>
            <a:endParaRPr lang="en-CA" sz="2800" b="1" dirty="0">
              <a:solidFill>
                <a:srgbClr val="FFFFFF"/>
              </a:solidFill>
              <a:cs typeface="Arial" pitchFamily="34" charset="0"/>
            </a:endParaRPr>
          </a:p>
        </p:txBody>
      </p:sp>
      <p:pic>
        <p:nvPicPr>
          <p:cNvPr id="7" name="Picture 11" descr="200319235-001">
            <a:hlinkClick r:id="rId2"/>
          </p:cNvPr>
          <p:cNvPicPr>
            <a:picLocks noChangeAspect="1" noChangeArrowheads="1"/>
          </p:cNvPicPr>
          <p:nvPr/>
        </p:nvPicPr>
        <p:blipFill>
          <a:blip r:embed="rId3" cstate="print"/>
          <a:srcRect/>
          <a:stretch>
            <a:fillRect/>
          </a:stretch>
        </p:blipFill>
        <p:spPr bwMode="auto">
          <a:xfrm>
            <a:off x="6691314" y="8"/>
            <a:ext cx="2466975" cy="3432175"/>
          </a:xfrm>
          <a:prstGeom prst="rect">
            <a:avLst/>
          </a:prstGeom>
          <a:noFill/>
          <a:ln w="9525">
            <a:noFill/>
            <a:miter lim="800000"/>
            <a:headEnd/>
            <a:tailEnd/>
          </a:ln>
        </p:spPr>
      </p:pic>
      <p:pic>
        <p:nvPicPr>
          <p:cNvPr id="8" name="Picture 12" descr="200272804-001">
            <a:hlinkClick r:id="rId4"/>
          </p:cNvPr>
          <p:cNvPicPr>
            <a:picLocks noChangeAspect="1" noChangeArrowheads="1"/>
          </p:cNvPicPr>
          <p:nvPr/>
        </p:nvPicPr>
        <p:blipFill>
          <a:blip r:embed="rId5" cstate="print"/>
          <a:srcRect/>
          <a:stretch>
            <a:fillRect/>
          </a:stretch>
        </p:blipFill>
        <p:spPr bwMode="auto">
          <a:xfrm>
            <a:off x="-20638" y="0"/>
            <a:ext cx="2287588" cy="3441700"/>
          </a:xfrm>
          <a:prstGeom prst="rect">
            <a:avLst/>
          </a:prstGeom>
          <a:noFill/>
          <a:ln w="9525">
            <a:noFill/>
            <a:miter lim="800000"/>
            <a:headEnd/>
            <a:tailEnd/>
          </a:ln>
        </p:spPr>
      </p:pic>
      <p:pic>
        <p:nvPicPr>
          <p:cNvPr id="9" name="Picture 13"/>
          <p:cNvPicPr>
            <a:picLocks noChangeAspect="1" noChangeArrowheads="1"/>
          </p:cNvPicPr>
          <p:nvPr userDrawn="1"/>
        </p:nvPicPr>
        <p:blipFill>
          <a:blip r:embed="rId6" cstate="print"/>
          <a:srcRect l="67751" t="4707" r="5081" b="68340"/>
          <a:stretch>
            <a:fillRect/>
          </a:stretch>
        </p:blipFill>
        <p:spPr bwMode="auto">
          <a:xfrm>
            <a:off x="3826192" y="2439663"/>
            <a:ext cx="1393825" cy="12541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1524005" y="4954263"/>
            <a:ext cx="6263055" cy="669925"/>
          </a:xfrm>
          <a:ln w="12700"/>
        </p:spPr>
        <p:txBody>
          <a:bodyPr tIns="0" bIns="0"/>
          <a:lstStyle>
            <a:lvl1pPr marL="0" indent="0">
              <a:buFont typeface="Wingdings" pitchFamily="2" charset="2"/>
              <a:buNone/>
              <a:defRPr sz="1800">
                <a:solidFill>
                  <a:srgbClr val="006600"/>
                </a:solidFill>
              </a:defRPr>
            </a:lvl1pPr>
          </a:lstStyle>
          <a:p>
            <a:r>
              <a:rPr lang="en-US" altLang="zh-SG" smtClean="0"/>
              <a:t>Click to edit Master subtitle style</a:t>
            </a:r>
            <a:endParaRPr lang="en-US"/>
          </a:p>
        </p:txBody>
      </p:sp>
      <p:sp>
        <p:nvSpPr>
          <p:cNvPr id="2162692" name="Rectangle 4"/>
          <p:cNvSpPr>
            <a:spLocks noGrp="1" noChangeArrowheads="1"/>
          </p:cNvSpPr>
          <p:nvPr>
            <p:ph type="ctrTitle"/>
          </p:nvPr>
        </p:nvSpPr>
        <p:spPr>
          <a:xfrm>
            <a:off x="1444445" y="4038600"/>
            <a:ext cx="6263055" cy="819150"/>
          </a:xfrm>
        </p:spPr>
        <p:txBody>
          <a:bodyPr tIns="44450" bIns="44450" anchor="t"/>
          <a:lstStyle>
            <a:lvl1pPr algn="ctr">
              <a:defRPr sz="2000">
                <a:solidFill>
                  <a:srgbClr val="006600"/>
                </a:solidFill>
              </a:defRPr>
            </a:lvl1pPr>
          </a:lstStyle>
          <a:p>
            <a:r>
              <a:rPr lang="en-US" altLang="zh-SG" smtClean="0"/>
              <a:t>Click to edit Master title style</a:t>
            </a:r>
            <a:endParaRPr lang="en-US" altLang="zh-SG"/>
          </a:p>
        </p:txBody>
      </p:sp>
      <p:sp>
        <p:nvSpPr>
          <p:cNvPr id="10" name="Rectangle 5"/>
          <p:cNvSpPr>
            <a:spLocks noGrp="1" noChangeArrowheads="1"/>
          </p:cNvSpPr>
          <p:nvPr>
            <p:ph type="dt" sz="half" idx="10"/>
          </p:nvPr>
        </p:nvSpPr>
        <p:spPr>
          <a:xfrm>
            <a:off x="0" y="3352807"/>
            <a:ext cx="1422400" cy="331787"/>
          </a:xfrm>
          <a:prstGeom prst="rect">
            <a:avLst/>
          </a:prstGeom>
        </p:spPr>
        <p:txBody>
          <a:bodyPr/>
          <a:lstStyle>
            <a:lvl1pPr algn="l" eaLnBrk="1" fontAlgn="auto" hangingPunct="1">
              <a:spcBef>
                <a:spcPts val="0"/>
              </a:spcBef>
              <a:spcAft>
                <a:spcPts val="0"/>
              </a:spcAft>
              <a:defRPr>
                <a:latin typeface="+mn-lt"/>
                <a:cs typeface="+mn-cs"/>
              </a:defRPr>
            </a:lvl1pPr>
          </a:lstStyle>
          <a:p>
            <a:pPr>
              <a:defRPr/>
            </a:pPr>
            <a:fld id="{09BA7CDA-882B-44AB-8BF9-C94D3CC68EF7}" type="datetime3">
              <a:rPr lang="en-US" altLang="zh-SG" smtClean="0">
                <a:solidFill>
                  <a:srgbClr val="000000"/>
                </a:solidFill>
              </a:rPr>
              <a:pPr>
                <a:defRPr/>
              </a:pPr>
              <a:t>17 April 2018</a:t>
            </a:fld>
            <a:endParaRPr lang="en-US" altLang="zh-SG" dirty="0">
              <a:solidFill>
                <a:srgbClr val="000000"/>
              </a:solidFill>
            </a:endParaRPr>
          </a:p>
        </p:txBody>
      </p:sp>
      <p:pic>
        <p:nvPicPr>
          <p:cNvPr id="14" name="Picture 13"/>
          <p:cNvPicPr>
            <a:picLocks noChangeAspect="1"/>
          </p:cNvPicPr>
          <p:nvPr userDrawn="1"/>
        </p:nvPicPr>
        <p:blipFill>
          <a:blip r:embed="rId7" cstate="print"/>
          <a:stretch>
            <a:fillRect/>
          </a:stretch>
        </p:blipFill>
        <p:spPr>
          <a:xfrm>
            <a:off x="7239000" y="6173463"/>
            <a:ext cx="1676400" cy="486363"/>
          </a:xfrm>
          <a:prstGeom prst="rect">
            <a:avLst/>
          </a:prstGeom>
        </p:spPr>
      </p:pic>
    </p:spTree>
    <p:extLst>
      <p:ext uri="{BB962C8B-B14F-4D97-AF65-F5344CB8AC3E}">
        <p14:creationId xmlns:p14="http://schemas.microsoft.com/office/powerpoint/2010/main" val="668138353"/>
      </p:ext>
    </p:extLst>
  </p:cSld>
  <p:clrMapOvr>
    <a:masterClrMapping/>
  </p:clrMapOvr>
  <p:transition spd="slow"/>
</p:sldLayout>
</file>

<file path=ppt/slideLayouts/slideLayout100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52400" y="990600"/>
            <a:ext cx="9448800" cy="10668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304800" y="1219200"/>
            <a:ext cx="5943600" cy="819150"/>
          </a:xfrm>
        </p:spPr>
        <p:txBody>
          <a:bodyPr tIns="44450" bIns="44450" anchor="t"/>
          <a:lstStyle>
            <a:lvl1pPr algn="l">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val="2919100400"/>
      </p:ext>
    </p:extLst>
  </p:cSld>
  <p:clrMapOvr>
    <a:masterClrMapping/>
  </p:clrMapOvr>
  <p:transition spd="slow"/>
</p:sldLayout>
</file>

<file path=ppt/slideLayouts/slideLayout1007.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31535" y="5181600"/>
            <a:ext cx="1066800" cy="10668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1091584" y="5410200"/>
            <a:ext cx="5943600" cy="819150"/>
          </a:xfrm>
        </p:spPr>
        <p:txBody>
          <a:bodyPr tIns="44450" bIns="44450" anchor="t"/>
          <a:lstStyle>
            <a:lvl1pPr algn="l">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val="229796031"/>
      </p:ext>
    </p:extLst>
  </p:cSld>
  <p:clrMapOvr>
    <a:masterClrMapping/>
  </p:clrMapOvr>
  <p:transition spd="slow"/>
</p:sldLayout>
</file>

<file path=ppt/slideLayouts/slideLayout1008.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8" y="1219200"/>
            <a:ext cx="6893169" cy="2057400"/>
          </a:xfrm>
          <a:prstGeom prst="rect">
            <a:avLst/>
          </a:prstGeom>
          <a:solidFill>
            <a:srgbClr val="008000"/>
          </a:solidFill>
          <a:ln w="6350">
            <a:noFill/>
            <a:miter lim="800000"/>
            <a:headEnd/>
            <a:tailEnd/>
          </a:ln>
        </p:spPr>
        <p:txBody>
          <a:bodyPr wrap="none" anchor="ctr"/>
          <a:lstStyle/>
          <a:p>
            <a:pPr eaLnBrk="0" fontAlgn="base" hangingPunct="0">
              <a:spcBef>
                <a:spcPct val="0"/>
              </a:spcBef>
              <a:spcAft>
                <a:spcPct val="0"/>
              </a:spcAft>
            </a:pPr>
            <a:r>
              <a:rPr lang="en-GB" altLang="zh-SG" sz="1200" dirty="0" smtClean="0">
                <a:solidFill>
                  <a:srgbClr val="FFFFFF"/>
                </a:solidFill>
                <a:latin typeface="Arial" pitchFamily="34" charset="0"/>
                <a:ea typeface="SimSun" pitchFamily="2" charset="-122"/>
                <a:cs typeface="Arial" pitchFamily="34" charset="0"/>
              </a:rPr>
              <a:t>WORKING SESSION</a:t>
            </a:r>
            <a:endParaRPr lang="zh-SG" altLang="en-GB" sz="1200" dirty="0">
              <a:solidFill>
                <a:srgbClr val="FFFFFF"/>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2180492" y="1905000"/>
            <a:ext cx="5943600" cy="819150"/>
          </a:xfrm>
          <a:solidFill>
            <a:schemeClr val="bg1"/>
          </a:solidFill>
        </p:spPr>
        <p:txBody>
          <a:bodyPr tIns="44450" bIns="44450" anchor="t"/>
          <a:lstStyle>
            <a:lvl1pPr marL="268288" indent="0" algn="l">
              <a:defRPr sz="1800">
                <a:solidFill>
                  <a:srgbClr val="006600"/>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val="1987706792"/>
      </p:ext>
    </p:extLst>
  </p:cSld>
  <p:clrMapOvr>
    <a:masterClrMapping/>
  </p:clrMapOvr>
  <p:transition spd="slow"/>
</p:sldLayout>
</file>

<file path=ppt/slideLayouts/slideLayout1009.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279400" y="3200400"/>
            <a:ext cx="9448800" cy="30480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3048000" y="5562600"/>
            <a:ext cx="5943600" cy="514350"/>
          </a:xfrm>
        </p:spPr>
        <p:txBody>
          <a:bodyPr tIns="44450" bIns="44450" anchor="t"/>
          <a:lstStyle>
            <a:lvl1pPr algn="r">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val="1512967214"/>
      </p:ext>
    </p:extLst>
  </p:cSld>
  <p:clrMapOvr>
    <a:masterClrMapping/>
  </p:clrMapOvr>
  <p:transition spd="slow"/>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467" y="0"/>
            <a:ext cx="9148396" cy="3429000"/>
          </a:xfrm>
          <a:prstGeom prst="rect">
            <a:avLst/>
          </a:prstGeom>
          <a:solidFill>
            <a:srgbClr val="008000"/>
          </a:soli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p>
            <a:pPr algn="ctr" eaLnBrk="0" fontAlgn="base" hangingPunct="0">
              <a:spcBef>
                <a:spcPct val="0"/>
              </a:spcBef>
              <a:spcAft>
                <a:spcPct val="0"/>
              </a:spcAft>
            </a:pPr>
            <a:endParaRPr lang="zh-SG" altLang="en-GB" sz="1400" smtClean="0">
              <a:solidFill>
                <a:srgbClr val="000000"/>
              </a:solidFill>
              <a:latin typeface="Arial" pitchFamily="34" charset="0"/>
              <a:ea typeface="SimSun" pitchFamily="2" charset="-122"/>
              <a:cs typeface="Arial" pitchFamily="34" charset="0"/>
            </a:endParaRPr>
          </a:p>
        </p:txBody>
      </p:sp>
      <p:sp>
        <p:nvSpPr>
          <p:cNvPr id="5" name="Line 8"/>
          <p:cNvSpPr>
            <a:spLocks noChangeShapeType="1"/>
          </p:cNvSpPr>
          <p:nvPr/>
        </p:nvSpPr>
        <p:spPr bwMode="auto">
          <a:xfrm>
            <a:off x="-4397" y="3429000"/>
            <a:ext cx="914693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i="1" u="sng" smtClean="0">
              <a:solidFill>
                <a:srgbClr val="000000"/>
              </a:solidFill>
              <a:cs typeface="Arial" pitchFamily="34" charset="0"/>
            </a:endParaRPr>
          </a:p>
        </p:txBody>
      </p:sp>
      <p:sp>
        <p:nvSpPr>
          <p:cNvPr id="6" name="Rectangle 9"/>
          <p:cNvSpPr>
            <a:spLocks noChangeArrowheads="1"/>
          </p:cNvSpPr>
          <p:nvPr/>
        </p:nvSpPr>
        <p:spPr bwMode="auto">
          <a:xfrm>
            <a:off x="2324105" y="1665288"/>
            <a:ext cx="4358055" cy="123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44450" rIns="0" bIns="44450"/>
          <a:lstStyle/>
          <a:p>
            <a:pPr algn="ctr" eaLnBrk="0" fontAlgn="base" hangingPunct="0">
              <a:spcBef>
                <a:spcPct val="0"/>
              </a:spcBef>
              <a:spcAft>
                <a:spcPct val="0"/>
              </a:spcAft>
            </a:pPr>
            <a:r>
              <a:rPr lang="en-CA" sz="2800" smtClean="0">
                <a:solidFill>
                  <a:srgbClr val="FFFFFF"/>
                </a:solidFill>
                <a:cs typeface="Arial" pitchFamily="34" charset="0"/>
              </a:rPr>
              <a:t>Financial System Strategy</a:t>
            </a:r>
            <a:br>
              <a:rPr lang="en-CA" sz="2800" smtClean="0">
                <a:solidFill>
                  <a:srgbClr val="FFFFFF"/>
                </a:solidFill>
                <a:cs typeface="Arial" pitchFamily="34" charset="0"/>
              </a:rPr>
            </a:br>
            <a:r>
              <a:rPr lang="en-CA" sz="2800" smtClean="0">
                <a:solidFill>
                  <a:srgbClr val="FFFFFF"/>
                </a:solidFill>
                <a:cs typeface="Arial" pitchFamily="34" charset="0"/>
              </a:rPr>
              <a:t>2020</a:t>
            </a:r>
            <a:endParaRPr lang="en-US" sz="2800" smtClean="0">
              <a:solidFill>
                <a:srgbClr val="FFFFFF"/>
              </a:solidFill>
              <a:cs typeface="Arial" pitchFamily="34" charset="0"/>
            </a:endParaRPr>
          </a:p>
        </p:txBody>
      </p:sp>
      <p:pic>
        <p:nvPicPr>
          <p:cNvPr id="7" name="Picture 11" descr="200319235-001">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0947" y="8"/>
            <a:ext cx="2467708" cy="343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2" descr="200272804-001">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10" y="0"/>
            <a:ext cx="2287467" cy="344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3"/>
          <p:cNvPicPr>
            <a:picLocks noChangeAspect="1" noChangeArrowheads="1"/>
          </p:cNvPicPr>
          <p:nvPr userDrawn="1"/>
        </p:nvPicPr>
        <p:blipFill>
          <a:blip r:embed="rId6">
            <a:extLst>
              <a:ext uri="{28A0092B-C50C-407E-A947-70E740481C1C}">
                <a14:useLocalDpi xmlns:a14="http://schemas.microsoft.com/office/drawing/2010/main" val="0"/>
              </a:ext>
            </a:extLst>
          </a:blip>
          <a:srcRect l="67751" t="4707" r="5081" b="68340"/>
          <a:stretch>
            <a:fillRect/>
          </a:stretch>
        </p:blipFill>
        <p:spPr bwMode="auto">
          <a:xfrm>
            <a:off x="3811467" y="3455988"/>
            <a:ext cx="1393580" cy="125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2480909" y="5712734"/>
            <a:ext cx="6263055" cy="669925"/>
          </a:xfrm>
          <a:ln w="12700"/>
        </p:spPr>
        <p:txBody>
          <a:bodyPr tIns="0" bIns="0"/>
          <a:lstStyle>
            <a:lvl1pPr marL="0" indent="0">
              <a:buFont typeface="Wingdings" pitchFamily="2" charset="2"/>
              <a:buNone/>
              <a:defRPr sz="1800">
                <a:solidFill>
                  <a:schemeClr val="bg1"/>
                </a:solidFill>
              </a:defRPr>
            </a:lvl1pPr>
          </a:lstStyle>
          <a:p>
            <a:r>
              <a:rPr lang="en-US" altLang="zh-SG"/>
              <a:t>Add name of team</a:t>
            </a:r>
            <a:endParaRPr lang="en-US"/>
          </a:p>
        </p:txBody>
      </p:sp>
      <p:sp>
        <p:nvSpPr>
          <p:cNvPr id="2162692" name="Rectangle 4"/>
          <p:cNvSpPr>
            <a:spLocks noGrp="1" noChangeArrowheads="1"/>
          </p:cNvSpPr>
          <p:nvPr>
            <p:ph type="ctrTitle"/>
          </p:nvPr>
        </p:nvSpPr>
        <p:spPr>
          <a:xfrm>
            <a:off x="2463317" y="4572000"/>
            <a:ext cx="6263055" cy="819150"/>
          </a:xfrm>
        </p:spPr>
        <p:txBody>
          <a:bodyPr tIns="44450" bIns="44450" anchor="t"/>
          <a:lstStyle>
            <a:lvl1pPr algn="ctr">
              <a:defRPr sz="2000">
                <a:solidFill>
                  <a:schemeClr val="bg1"/>
                </a:solidFill>
              </a:defRPr>
            </a:lvl1pPr>
          </a:lstStyle>
          <a:p>
            <a:r>
              <a:rPr lang="en-US" altLang="zh-SG"/>
              <a:t>Click to insert presentation title</a:t>
            </a:r>
            <a:br>
              <a:rPr lang="en-US" altLang="zh-SG"/>
            </a:br>
            <a:r>
              <a:rPr lang="en-US"/>
              <a:t>Second line here</a:t>
            </a:r>
            <a:endParaRPr lang="en-US" altLang="zh-SG"/>
          </a:p>
        </p:txBody>
      </p:sp>
      <p:sp>
        <p:nvSpPr>
          <p:cNvPr id="10" name="Rectangle 5"/>
          <p:cNvSpPr>
            <a:spLocks noGrp="1" noChangeArrowheads="1"/>
          </p:cNvSpPr>
          <p:nvPr>
            <p:ph type="dt" sz="half" idx="10"/>
          </p:nvPr>
        </p:nvSpPr>
        <p:spPr>
          <a:xfrm>
            <a:off x="5272458" y="6514036"/>
            <a:ext cx="3875943" cy="331787"/>
          </a:xfrm>
        </p:spPr>
        <p:txBody>
          <a:bodyPr/>
          <a:lstStyle>
            <a:lvl1pPr>
              <a:defRPr b="1"/>
            </a:lvl1pPr>
          </a:lstStyle>
          <a:p>
            <a:pPr>
              <a:defRPr/>
            </a:pPr>
            <a:endParaRPr lang="en-US" altLang="zh-SG"/>
          </a:p>
        </p:txBody>
      </p:sp>
      <p:sp>
        <p:nvSpPr>
          <p:cNvPr id="11" name="Rectangle 6"/>
          <p:cNvSpPr>
            <a:spLocks noGrp="1" noChangeArrowheads="1"/>
          </p:cNvSpPr>
          <p:nvPr>
            <p:ph type="ftr" sz="quarter" idx="11"/>
          </p:nvPr>
        </p:nvSpPr>
        <p:spPr>
          <a:xfrm>
            <a:off x="1486" y="6514036"/>
            <a:ext cx="3864219" cy="331787"/>
          </a:xfrm>
        </p:spPr>
        <p:txBody>
          <a:bodyPr/>
          <a:lstStyle>
            <a:lvl1pPr>
              <a:defRPr b="1"/>
            </a:lvl1pPr>
          </a:lstStyle>
          <a:p>
            <a:pPr>
              <a:defRPr/>
            </a:pPr>
            <a:endParaRPr lang="en-US" altLang="zh-SG"/>
          </a:p>
        </p:txBody>
      </p:sp>
      <p:sp>
        <p:nvSpPr>
          <p:cNvPr id="12" name="Rectangle 7"/>
          <p:cNvSpPr>
            <a:spLocks noGrp="1" noChangeArrowheads="1"/>
          </p:cNvSpPr>
          <p:nvPr>
            <p:ph type="sldNum" sz="quarter" idx="12"/>
          </p:nvPr>
        </p:nvSpPr>
        <p:spPr>
          <a:xfrm>
            <a:off x="3877463" y="6518798"/>
            <a:ext cx="1395047" cy="327025"/>
          </a:xfrm>
        </p:spPr>
        <p:txBody>
          <a:bodyPr/>
          <a:lstStyle>
            <a:lvl1pPr>
              <a:defRPr sz="1000" b="1">
                <a:latin typeface="Arial" pitchFamily="34" charset="0"/>
              </a:defRPr>
            </a:lvl1pPr>
          </a:lstStyle>
          <a:p>
            <a:pPr>
              <a:defRPr/>
            </a:pPr>
            <a:fld id="{A8EB89CA-6FC3-4117-936B-BEA85D7A70B3}" type="slidenum">
              <a:rPr lang="zh-SG" altLang="en-US"/>
              <a:pPr>
                <a:defRPr/>
              </a:pPr>
              <a:t>‹#›</a:t>
            </a:fld>
            <a:r>
              <a:rPr lang="en-US" altLang="zh-SG"/>
              <a:t/>
            </a:r>
            <a:br>
              <a:rPr lang="en-US" altLang="zh-SG"/>
            </a:br>
            <a:endParaRPr lang="en-US" altLang="zh-SG"/>
          </a:p>
        </p:txBody>
      </p:sp>
    </p:spTree>
    <p:extLst>
      <p:ext uri="{BB962C8B-B14F-4D97-AF65-F5344CB8AC3E}">
        <p14:creationId xmlns:p14="http://schemas.microsoft.com/office/powerpoint/2010/main" val="571743454"/>
      </p:ext>
    </p:extLst>
  </p:cSld>
  <p:clrMapOvr>
    <a:masterClrMapping/>
  </p:clrMapOvr>
</p:sldLayout>
</file>

<file path=ppt/slideLayouts/slideLayout101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409" y="5334000"/>
            <a:ext cx="5638799" cy="698500"/>
          </a:xfrm>
        </p:spPr>
        <p:txBody>
          <a:bodyPr/>
          <a:lstStyle>
            <a:lvl1pPr>
              <a:defRPr sz="2400" b="1"/>
            </a:lvl1pPr>
          </a:lstStyle>
          <a:p>
            <a:r>
              <a:rPr lang="en-US" smtClean="0"/>
              <a:t>Click to edit Master title style</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ltLang="zh-SG" dirty="0"/>
              <a:t>Slide </a:t>
            </a:r>
            <a:fld id="{96E09542-DD70-4535-99F2-4D44B7C29035}"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1223014555"/>
      </p:ext>
    </p:extLst>
  </p:cSld>
  <p:clrMapOvr>
    <a:masterClrMapping/>
  </p:clrMapOvr>
  <p:transition spd="slow"/>
</p:sldLayout>
</file>

<file path=ppt/slideLayouts/slideLayout10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ltLang="zh-SG" dirty="0"/>
              <a:t>Slide </a:t>
            </a:r>
            <a:fld id="{96E09542-DD70-4535-99F2-4D44B7C29035}"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2649710276"/>
      </p:ext>
    </p:extLst>
  </p:cSld>
  <p:clrMapOvr>
    <a:masterClrMapping/>
  </p:clrMapOvr>
  <p:transition spd="slow"/>
</p:sldLayout>
</file>

<file path=ppt/slideLayouts/slideLayout10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smtClean="0"/>
              <a:t>Click to edit Master title style</a:t>
            </a:r>
            <a:endParaRPr lang="en-US" dirty="0"/>
          </a:p>
        </p:txBody>
      </p:sp>
      <p:sp>
        <p:nvSpPr>
          <p:cNvPr id="4" name="Rectangle 6"/>
          <p:cNvSpPr>
            <a:spLocks noGrp="1" noChangeArrowheads="1"/>
          </p:cNvSpPr>
          <p:nvPr>
            <p:ph type="sldNum" sz="quarter" idx="11"/>
          </p:nvPr>
        </p:nvSpPr>
        <p:spPr>
          <a:ln/>
        </p:spPr>
        <p:txBody>
          <a:bodyPr/>
          <a:lstStyle>
            <a:lvl1pPr>
              <a:defRPr/>
            </a:lvl1pPr>
          </a:lstStyle>
          <a:p>
            <a:pPr>
              <a:defRPr/>
            </a:pPr>
            <a:r>
              <a:rPr lang="en-US" altLang="zh-SG" dirty="0"/>
              <a:t>Slide </a:t>
            </a:r>
            <a:fld id="{EAB94675-4883-4251-AC8A-2CD5D619FA40}"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3225564146"/>
      </p:ext>
    </p:extLst>
  </p:cSld>
  <p:clrMapOvr>
    <a:masterClrMapping/>
  </p:clrMapOvr>
  <p:transition spd="slow"/>
</p:sldLayout>
</file>

<file path=ppt/slideLayouts/slideLayout101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Rectangle 6"/>
          <p:cNvSpPr>
            <a:spLocks noGrp="1" noChangeArrowheads="1"/>
          </p:cNvSpPr>
          <p:nvPr>
            <p:ph type="sldNum" sz="quarter" idx="11"/>
          </p:nvPr>
        </p:nvSpPr>
        <p:spPr>
          <a:ln/>
        </p:spPr>
        <p:txBody>
          <a:bodyPr/>
          <a:lstStyle>
            <a:lvl1pPr>
              <a:defRPr/>
            </a:lvl1pPr>
          </a:lstStyle>
          <a:p>
            <a:pPr>
              <a:defRPr/>
            </a:pPr>
            <a:r>
              <a:rPr lang="en-US" altLang="zh-SG" dirty="0"/>
              <a:t>Slide </a:t>
            </a:r>
            <a:fld id="{1F1D9322-53CC-471F-A44E-8005045D833A}"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
        <p:nvSpPr>
          <p:cNvPr id="4" name="Title 1"/>
          <p:cNvSpPr>
            <a:spLocks noGrp="1"/>
          </p:cNvSpPr>
          <p:nvPr>
            <p:ph type="title"/>
          </p:nvPr>
        </p:nvSpPr>
        <p:spPr>
          <a:xfrm>
            <a:off x="457273" y="5334000"/>
            <a:ext cx="8229597" cy="990600"/>
          </a:xfrm>
        </p:spPr>
        <p:txBody>
          <a:bodyPr/>
          <a:lstStyle/>
          <a:p>
            <a:r>
              <a:rPr lang="en-US" sz="3200" dirty="0" smtClean="0"/>
              <a:t>Introduction to the project </a:t>
            </a:r>
            <a:r>
              <a:rPr lang="en-US" sz="3200" dirty="0"/>
              <a:t/>
            </a:r>
            <a:br>
              <a:rPr lang="en-US" sz="3200" dirty="0"/>
            </a:br>
            <a:r>
              <a:rPr lang="en-US" sz="2000" b="0" dirty="0"/>
              <a:t>T</a:t>
            </a:r>
            <a:r>
              <a:rPr lang="en-US" sz="2000" b="0" dirty="0" smtClean="0"/>
              <a:t>eam – Definitions – High level </a:t>
            </a:r>
            <a:r>
              <a:rPr lang="en-US" sz="2000" b="0" dirty="0" err="1" smtClean="0"/>
              <a:t>Workplan</a:t>
            </a:r>
            <a:endParaRPr lang="en-US" sz="1400" b="0" dirty="0"/>
          </a:p>
        </p:txBody>
      </p:sp>
      <p:sp>
        <p:nvSpPr>
          <p:cNvPr id="5" name="TextBox 4"/>
          <p:cNvSpPr txBox="1"/>
          <p:nvPr userDrawn="1"/>
        </p:nvSpPr>
        <p:spPr>
          <a:xfrm>
            <a:off x="381665" y="3810381"/>
            <a:ext cx="752129" cy="1323439"/>
          </a:xfrm>
          <a:prstGeom prst="rect">
            <a:avLst/>
          </a:prstGeom>
          <a:noFill/>
        </p:spPr>
        <p:txBody>
          <a:bodyPr wrap="none" rtlCol="0">
            <a:spAutoFit/>
          </a:bodyPr>
          <a:lstStyle/>
          <a:p>
            <a:pPr fontAlgn="base">
              <a:spcBef>
                <a:spcPct val="0"/>
              </a:spcBef>
              <a:spcAft>
                <a:spcPct val="0"/>
              </a:spcAft>
            </a:pPr>
            <a:r>
              <a:rPr lang="en-US" sz="8000" dirty="0" smtClean="0">
                <a:solidFill>
                  <a:srgbClr val="006600"/>
                </a:solidFill>
                <a:cs typeface="Arial" pitchFamily="34" charset="0"/>
              </a:rPr>
              <a:t>1</a:t>
            </a:r>
            <a:endParaRPr lang="en-US" sz="8000" dirty="0">
              <a:solidFill>
                <a:srgbClr val="006600"/>
              </a:solidFill>
              <a:cs typeface="Arial" pitchFamily="34" charset="0"/>
            </a:endParaRPr>
          </a:p>
        </p:txBody>
      </p:sp>
    </p:spTree>
    <p:extLst>
      <p:ext uri="{BB962C8B-B14F-4D97-AF65-F5344CB8AC3E}">
        <p14:creationId xmlns:p14="http://schemas.microsoft.com/office/powerpoint/2010/main" val="443489920"/>
      </p:ext>
    </p:extLst>
  </p:cSld>
  <p:clrMapOvr>
    <a:masterClrMapping/>
  </p:clrMapOvr>
  <p:transition spd="slow"/>
</p:sldLayout>
</file>

<file path=ppt/slideLayouts/slideLayout1014.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1371600" y="6629400"/>
            <a:ext cx="1676400" cy="228600"/>
          </a:xfrm>
          <a:prstGeom prst="rect">
            <a:avLst/>
          </a:prstGeom>
          <a:ln/>
        </p:spPr>
        <p:txBody>
          <a:bodyPr/>
          <a:lstStyle>
            <a:lvl1pPr>
              <a:defRPr/>
            </a:lvl1pPr>
          </a:lstStyle>
          <a:p>
            <a:pPr fontAlgn="base">
              <a:spcBef>
                <a:spcPct val="0"/>
              </a:spcBef>
              <a:spcAft>
                <a:spcPct val="0"/>
              </a:spcAft>
              <a:defRPr/>
            </a:pPr>
            <a:fld id="{EF9898F0-0530-4B33-A0B2-360574496C8C}" type="datetime3">
              <a:rPr lang="en-US" altLang="zh-SG">
                <a:solidFill>
                  <a:srgbClr val="000000"/>
                </a:solidFill>
                <a:cs typeface="Arial" pitchFamily="34" charset="0"/>
              </a:rPr>
              <a:pPr fontAlgn="base">
                <a:spcBef>
                  <a:spcPct val="0"/>
                </a:spcBef>
                <a:spcAft>
                  <a:spcPct val="0"/>
                </a:spcAft>
                <a:defRPr/>
              </a:pPr>
              <a:t>17 April 2018</a:t>
            </a:fld>
            <a:endParaRPr lang="en-US" altLang="zh-SG" dirty="0">
              <a:solidFill>
                <a:srgbClr val="000000"/>
              </a:solidFill>
              <a:cs typeface="Arial" pitchFamily="34" charset="0"/>
            </a:endParaRPr>
          </a:p>
        </p:txBody>
      </p:sp>
      <p:sp>
        <p:nvSpPr>
          <p:cNvPr id="3" name="Rectangle 6"/>
          <p:cNvSpPr>
            <a:spLocks noGrp="1" noChangeArrowheads="1"/>
          </p:cNvSpPr>
          <p:nvPr>
            <p:ph type="sldNum" sz="quarter" idx="11"/>
          </p:nvPr>
        </p:nvSpPr>
        <p:spPr>
          <a:ln/>
        </p:spPr>
        <p:txBody>
          <a:bodyPr/>
          <a:lstStyle>
            <a:lvl1pPr>
              <a:defRPr/>
            </a:lvl1pPr>
          </a:lstStyle>
          <a:p>
            <a:pPr>
              <a:defRPr/>
            </a:pPr>
            <a:r>
              <a:rPr lang="en-US" altLang="zh-SG" dirty="0"/>
              <a:t>Slide </a:t>
            </a:r>
            <a:fld id="{1F1D9322-53CC-471F-A44E-8005045D833A}"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208124943"/>
      </p:ext>
    </p:extLst>
  </p:cSld>
  <p:clrMapOvr>
    <a:masterClrMapping/>
  </p:clrMapOvr>
  <p:transition spd="slow"/>
</p:sldLayout>
</file>

<file path=ppt/slideLayouts/slideLayout10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Rectangle 1"/>
          <p:cNvSpPr/>
          <p:nvPr userDrawn="1"/>
        </p:nvSpPr>
        <p:spPr bwMode="auto">
          <a:xfrm>
            <a:off x="0" y="3429000"/>
            <a:ext cx="9144000" cy="34290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50000"/>
              </a:spcBef>
              <a:spcAft>
                <a:spcPct val="0"/>
              </a:spcAft>
            </a:pPr>
            <a:endParaRPr lang="en-US" i="1" u="sng" dirty="0" smtClean="0">
              <a:solidFill>
                <a:srgbClr val="000000"/>
              </a:solidFill>
              <a:latin typeface="Verdana" pitchFamily="34" charset="0"/>
              <a:cs typeface="Arial" pitchFamily="34" charset="0"/>
            </a:endParaRPr>
          </a:p>
        </p:txBody>
      </p:sp>
      <p:sp>
        <p:nvSpPr>
          <p:cNvPr id="4" name="AC Half Banner"/>
          <p:cNvSpPr>
            <a:spLocks noChangeArrowheads="1"/>
          </p:cNvSpPr>
          <p:nvPr/>
        </p:nvSpPr>
        <p:spPr bwMode="auto">
          <a:xfrm>
            <a:off x="1591" y="0"/>
            <a:ext cx="9148763" cy="34290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400">
              <a:solidFill>
                <a:srgbClr val="000000"/>
              </a:solidFill>
              <a:latin typeface="Arial" pitchFamily="34" charset="0"/>
              <a:ea typeface="SimSun" pitchFamily="2" charset="-122"/>
              <a:cs typeface="Arial" pitchFamily="34" charset="0"/>
            </a:endParaRPr>
          </a:p>
        </p:txBody>
      </p:sp>
      <p:sp>
        <p:nvSpPr>
          <p:cNvPr id="5" name="Line 8"/>
          <p:cNvSpPr>
            <a:spLocks noChangeShapeType="1"/>
          </p:cNvSpPr>
          <p:nvPr/>
        </p:nvSpPr>
        <p:spPr bwMode="auto">
          <a:xfrm>
            <a:off x="-4762" y="3429000"/>
            <a:ext cx="9147176" cy="0"/>
          </a:xfrm>
          <a:prstGeom prst="line">
            <a:avLst/>
          </a:prstGeom>
          <a:noFill/>
          <a:ln w="12700">
            <a:solidFill>
              <a:schemeClr val="tx1"/>
            </a:solidFill>
            <a:round/>
            <a:headEnd/>
            <a:tailEnd/>
          </a:ln>
        </p:spPr>
        <p:txBody>
          <a:bodyPr wrap="none" anchor="ctr"/>
          <a:lstStyle/>
          <a:p>
            <a:pPr fontAlgn="base">
              <a:spcBef>
                <a:spcPct val="0"/>
              </a:spcBef>
              <a:spcAft>
                <a:spcPct val="0"/>
              </a:spcAft>
            </a:pPr>
            <a:endParaRPr lang="en-GB" dirty="0">
              <a:solidFill>
                <a:srgbClr val="000000"/>
              </a:solidFill>
              <a:cs typeface="Arial" pitchFamily="34" charset="0"/>
            </a:endParaRPr>
          </a:p>
        </p:txBody>
      </p:sp>
      <p:sp>
        <p:nvSpPr>
          <p:cNvPr id="6" name="Rectangle 9"/>
          <p:cNvSpPr>
            <a:spLocks noChangeArrowheads="1"/>
          </p:cNvSpPr>
          <p:nvPr/>
        </p:nvSpPr>
        <p:spPr bwMode="auto">
          <a:xfrm>
            <a:off x="2362203" y="838572"/>
            <a:ext cx="4357688" cy="1230313"/>
          </a:xfrm>
          <a:prstGeom prst="rect">
            <a:avLst/>
          </a:prstGeom>
          <a:noFill/>
          <a:ln w="12700">
            <a:noFill/>
            <a:miter lim="800000"/>
            <a:headEnd/>
            <a:tailEnd/>
          </a:ln>
        </p:spPr>
        <p:txBody>
          <a:bodyPr lIns="0" tIns="44450" rIns="0" bIns="44450"/>
          <a:lstStyle/>
          <a:p>
            <a:pPr algn="ctr" eaLnBrk="0" fontAlgn="base" hangingPunct="0">
              <a:spcBef>
                <a:spcPct val="0"/>
              </a:spcBef>
              <a:spcAft>
                <a:spcPct val="0"/>
              </a:spcAft>
            </a:pPr>
            <a:r>
              <a:rPr lang="en-CA" sz="2800" b="1" dirty="0">
                <a:solidFill>
                  <a:srgbClr val="FFFFFF"/>
                </a:solidFill>
                <a:cs typeface="Arial" pitchFamily="34" charset="0"/>
              </a:rPr>
              <a:t>Financial System Strategy </a:t>
            </a:r>
            <a:r>
              <a:rPr lang="en-CA" sz="2800" b="1" dirty="0" smtClean="0">
                <a:solidFill>
                  <a:srgbClr val="FFFFFF"/>
                </a:solidFill>
                <a:cs typeface="Arial" pitchFamily="34" charset="0"/>
              </a:rPr>
              <a:t>2020</a:t>
            </a:r>
            <a:endParaRPr lang="en-CA" sz="2800" b="1" dirty="0">
              <a:solidFill>
                <a:srgbClr val="FFFFFF"/>
              </a:solidFill>
              <a:cs typeface="Arial" pitchFamily="34" charset="0"/>
            </a:endParaRPr>
          </a:p>
        </p:txBody>
      </p:sp>
      <p:pic>
        <p:nvPicPr>
          <p:cNvPr id="7" name="Picture 11" descr="200319235-001">
            <a:hlinkClick r:id="rId2"/>
          </p:cNvPr>
          <p:cNvPicPr>
            <a:picLocks noChangeAspect="1" noChangeArrowheads="1"/>
          </p:cNvPicPr>
          <p:nvPr/>
        </p:nvPicPr>
        <p:blipFill>
          <a:blip r:embed="rId3" cstate="print"/>
          <a:srcRect/>
          <a:stretch>
            <a:fillRect/>
          </a:stretch>
        </p:blipFill>
        <p:spPr bwMode="auto">
          <a:xfrm>
            <a:off x="6691314" y="8"/>
            <a:ext cx="2466975" cy="3432175"/>
          </a:xfrm>
          <a:prstGeom prst="rect">
            <a:avLst/>
          </a:prstGeom>
          <a:noFill/>
          <a:ln w="9525">
            <a:noFill/>
            <a:miter lim="800000"/>
            <a:headEnd/>
            <a:tailEnd/>
          </a:ln>
        </p:spPr>
      </p:pic>
      <p:pic>
        <p:nvPicPr>
          <p:cNvPr id="8" name="Picture 12" descr="200272804-001">
            <a:hlinkClick r:id="rId4"/>
          </p:cNvPr>
          <p:cNvPicPr>
            <a:picLocks noChangeAspect="1" noChangeArrowheads="1"/>
          </p:cNvPicPr>
          <p:nvPr/>
        </p:nvPicPr>
        <p:blipFill>
          <a:blip r:embed="rId5" cstate="print"/>
          <a:srcRect/>
          <a:stretch>
            <a:fillRect/>
          </a:stretch>
        </p:blipFill>
        <p:spPr bwMode="auto">
          <a:xfrm>
            <a:off x="-20638" y="0"/>
            <a:ext cx="2287588" cy="3441700"/>
          </a:xfrm>
          <a:prstGeom prst="rect">
            <a:avLst/>
          </a:prstGeom>
          <a:noFill/>
          <a:ln w="9525">
            <a:noFill/>
            <a:miter lim="800000"/>
            <a:headEnd/>
            <a:tailEnd/>
          </a:ln>
        </p:spPr>
      </p:pic>
      <p:pic>
        <p:nvPicPr>
          <p:cNvPr id="9" name="Picture 13"/>
          <p:cNvPicPr>
            <a:picLocks noChangeAspect="1" noChangeArrowheads="1"/>
          </p:cNvPicPr>
          <p:nvPr userDrawn="1"/>
        </p:nvPicPr>
        <p:blipFill>
          <a:blip r:embed="rId6" cstate="print"/>
          <a:srcRect l="67751" t="4707" r="5081" b="68340"/>
          <a:stretch>
            <a:fillRect/>
          </a:stretch>
        </p:blipFill>
        <p:spPr bwMode="auto">
          <a:xfrm>
            <a:off x="3826192" y="2439663"/>
            <a:ext cx="1393825" cy="12541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1524005" y="4954263"/>
            <a:ext cx="6263055" cy="669925"/>
          </a:xfrm>
          <a:ln w="12700"/>
        </p:spPr>
        <p:txBody>
          <a:bodyPr tIns="0" bIns="0"/>
          <a:lstStyle>
            <a:lvl1pPr marL="0" indent="0">
              <a:buFont typeface="Wingdings" pitchFamily="2" charset="2"/>
              <a:buNone/>
              <a:defRPr sz="1800">
                <a:solidFill>
                  <a:srgbClr val="006600"/>
                </a:solidFill>
              </a:defRPr>
            </a:lvl1pPr>
          </a:lstStyle>
          <a:p>
            <a:r>
              <a:rPr lang="en-US" altLang="zh-SG" smtClean="0"/>
              <a:t>Click to edit Master subtitle style</a:t>
            </a:r>
            <a:endParaRPr lang="en-US"/>
          </a:p>
        </p:txBody>
      </p:sp>
      <p:sp>
        <p:nvSpPr>
          <p:cNvPr id="2162692" name="Rectangle 4"/>
          <p:cNvSpPr>
            <a:spLocks noGrp="1" noChangeArrowheads="1"/>
          </p:cNvSpPr>
          <p:nvPr>
            <p:ph type="ctrTitle"/>
          </p:nvPr>
        </p:nvSpPr>
        <p:spPr>
          <a:xfrm>
            <a:off x="1444445" y="4038600"/>
            <a:ext cx="6263055" cy="819150"/>
          </a:xfrm>
        </p:spPr>
        <p:txBody>
          <a:bodyPr tIns="44450" bIns="44450" anchor="t"/>
          <a:lstStyle>
            <a:lvl1pPr algn="ctr">
              <a:defRPr sz="2000">
                <a:solidFill>
                  <a:srgbClr val="006600"/>
                </a:solidFill>
              </a:defRPr>
            </a:lvl1pPr>
          </a:lstStyle>
          <a:p>
            <a:r>
              <a:rPr lang="en-US" altLang="zh-SG" smtClean="0"/>
              <a:t>Click to edit Master title style</a:t>
            </a:r>
            <a:endParaRPr lang="en-US" altLang="zh-SG"/>
          </a:p>
        </p:txBody>
      </p:sp>
      <p:sp>
        <p:nvSpPr>
          <p:cNvPr id="10" name="Rectangle 5"/>
          <p:cNvSpPr>
            <a:spLocks noGrp="1" noChangeArrowheads="1"/>
          </p:cNvSpPr>
          <p:nvPr>
            <p:ph type="dt" sz="half" idx="10"/>
          </p:nvPr>
        </p:nvSpPr>
        <p:spPr>
          <a:xfrm>
            <a:off x="0" y="3352807"/>
            <a:ext cx="1422400" cy="331787"/>
          </a:xfrm>
          <a:prstGeom prst="rect">
            <a:avLst/>
          </a:prstGeom>
        </p:spPr>
        <p:txBody>
          <a:bodyPr/>
          <a:lstStyle>
            <a:lvl1pPr algn="l" eaLnBrk="1" fontAlgn="auto" hangingPunct="1">
              <a:spcBef>
                <a:spcPts val="0"/>
              </a:spcBef>
              <a:spcAft>
                <a:spcPts val="0"/>
              </a:spcAft>
              <a:defRPr>
                <a:latin typeface="+mn-lt"/>
                <a:cs typeface="+mn-cs"/>
              </a:defRPr>
            </a:lvl1pPr>
          </a:lstStyle>
          <a:p>
            <a:pPr>
              <a:defRPr/>
            </a:pPr>
            <a:fld id="{09BA7CDA-882B-44AB-8BF9-C94D3CC68EF7}" type="datetime3">
              <a:rPr lang="en-US" altLang="zh-SG" smtClean="0">
                <a:solidFill>
                  <a:srgbClr val="000000"/>
                </a:solidFill>
              </a:rPr>
              <a:pPr>
                <a:defRPr/>
              </a:pPr>
              <a:t>17 April 2018</a:t>
            </a:fld>
            <a:endParaRPr lang="en-US" altLang="zh-SG" dirty="0">
              <a:solidFill>
                <a:srgbClr val="000000"/>
              </a:solidFill>
            </a:endParaRPr>
          </a:p>
        </p:txBody>
      </p:sp>
      <p:pic>
        <p:nvPicPr>
          <p:cNvPr id="14" name="Picture 13"/>
          <p:cNvPicPr>
            <a:picLocks noChangeAspect="1"/>
          </p:cNvPicPr>
          <p:nvPr userDrawn="1"/>
        </p:nvPicPr>
        <p:blipFill>
          <a:blip r:embed="rId7" cstate="print"/>
          <a:stretch>
            <a:fillRect/>
          </a:stretch>
        </p:blipFill>
        <p:spPr>
          <a:xfrm>
            <a:off x="7239000" y="6173463"/>
            <a:ext cx="1676400" cy="486363"/>
          </a:xfrm>
          <a:prstGeom prst="rect">
            <a:avLst/>
          </a:prstGeom>
        </p:spPr>
      </p:pic>
    </p:spTree>
    <p:extLst>
      <p:ext uri="{BB962C8B-B14F-4D97-AF65-F5344CB8AC3E}">
        <p14:creationId xmlns:p14="http://schemas.microsoft.com/office/powerpoint/2010/main" val="2372768637"/>
      </p:ext>
    </p:extLst>
  </p:cSld>
  <p:clrMapOvr>
    <a:masterClrMapping/>
  </p:clrMapOvr>
  <p:transition spd="slow"/>
</p:sldLayout>
</file>

<file path=ppt/slideLayouts/slideLayout101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52400" y="990600"/>
            <a:ext cx="9448800" cy="10668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304800" y="1219200"/>
            <a:ext cx="5943600" cy="819150"/>
          </a:xfrm>
        </p:spPr>
        <p:txBody>
          <a:bodyPr tIns="44450" bIns="44450" anchor="t"/>
          <a:lstStyle>
            <a:lvl1pPr algn="l">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val="1869923514"/>
      </p:ext>
    </p:extLst>
  </p:cSld>
  <p:clrMapOvr>
    <a:masterClrMapping/>
  </p:clrMapOvr>
  <p:transition spd="slow"/>
</p:sldLayout>
</file>

<file path=ppt/slideLayouts/slideLayout1017.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31535" y="5181600"/>
            <a:ext cx="1066800" cy="10668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1091584" y="5410200"/>
            <a:ext cx="5943600" cy="819150"/>
          </a:xfrm>
        </p:spPr>
        <p:txBody>
          <a:bodyPr tIns="44450" bIns="44450" anchor="t"/>
          <a:lstStyle>
            <a:lvl1pPr algn="l">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val="996378262"/>
      </p:ext>
    </p:extLst>
  </p:cSld>
  <p:clrMapOvr>
    <a:masterClrMapping/>
  </p:clrMapOvr>
  <p:transition spd="slow"/>
</p:sldLayout>
</file>

<file path=ppt/slideLayouts/slideLayout1018.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8" y="1219200"/>
            <a:ext cx="6893169" cy="2057400"/>
          </a:xfrm>
          <a:prstGeom prst="rect">
            <a:avLst/>
          </a:prstGeom>
          <a:solidFill>
            <a:srgbClr val="008000"/>
          </a:solidFill>
          <a:ln w="6350">
            <a:noFill/>
            <a:miter lim="800000"/>
            <a:headEnd/>
            <a:tailEnd/>
          </a:ln>
        </p:spPr>
        <p:txBody>
          <a:bodyPr wrap="none" anchor="ctr"/>
          <a:lstStyle/>
          <a:p>
            <a:pPr eaLnBrk="0" fontAlgn="base" hangingPunct="0">
              <a:spcBef>
                <a:spcPct val="0"/>
              </a:spcBef>
              <a:spcAft>
                <a:spcPct val="0"/>
              </a:spcAft>
            </a:pPr>
            <a:r>
              <a:rPr lang="en-GB" altLang="zh-SG" sz="1200" dirty="0" smtClean="0">
                <a:solidFill>
                  <a:srgbClr val="FFFFFF"/>
                </a:solidFill>
                <a:latin typeface="Arial" pitchFamily="34" charset="0"/>
                <a:ea typeface="SimSun" pitchFamily="2" charset="-122"/>
                <a:cs typeface="Arial" pitchFamily="34" charset="0"/>
              </a:rPr>
              <a:t>WORKING SESSION</a:t>
            </a:r>
            <a:endParaRPr lang="zh-SG" altLang="en-GB" sz="1200" dirty="0">
              <a:solidFill>
                <a:srgbClr val="FFFFFF"/>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2180492" y="1905000"/>
            <a:ext cx="5943600" cy="819150"/>
          </a:xfrm>
          <a:solidFill>
            <a:schemeClr val="bg1"/>
          </a:solidFill>
        </p:spPr>
        <p:txBody>
          <a:bodyPr tIns="44450" bIns="44450" anchor="t"/>
          <a:lstStyle>
            <a:lvl1pPr marL="268288" indent="0" algn="l">
              <a:defRPr sz="1800">
                <a:solidFill>
                  <a:srgbClr val="006600"/>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val="767381"/>
      </p:ext>
    </p:extLst>
  </p:cSld>
  <p:clrMapOvr>
    <a:masterClrMapping/>
  </p:clrMapOvr>
  <p:transition spd="slow"/>
</p:sldLayout>
</file>

<file path=ppt/slideLayouts/slideLayout1019.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279400" y="3200400"/>
            <a:ext cx="9448800" cy="30480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3048000" y="5562600"/>
            <a:ext cx="5943600" cy="514350"/>
          </a:xfrm>
        </p:spPr>
        <p:txBody>
          <a:bodyPr tIns="44450" bIns="44450" anchor="t"/>
          <a:lstStyle>
            <a:lvl1pPr algn="r">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val="2764750216"/>
      </p:ext>
    </p:extLst>
  </p:cSld>
  <p:clrMapOvr>
    <a:masterClrMapping/>
  </p:clrMapOvr>
  <p:transition spd="slow"/>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b="1"/>
            </a:lvl1pPr>
          </a:lstStyle>
          <a:p>
            <a:pPr>
              <a:defRPr/>
            </a:pPr>
            <a:endParaRPr lang="en-US" altLang="zh-SG"/>
          </a:p>
        </p:txBody>
      </p:sp>
      <p:sp>
        <p:nvSpPr>
          <p:cNvPr id="5" name="Rectangle 5"/>
          <p:cNvSpPr>
            <a:spLocks noGrp="1" noChangeArrowheads="1"/>
          </p:cNvSpPr>
          <p:nvPr>
            <p:ph type="ftr" sz="quarter" idx="11"/>
          </p:nvPr>
        </p:nvSpPr>
        <p:spPr/>
        <p:txBody>
          <a:bodyPr/>
          <a:lstStyle>
            <a:lvl1pPr>
              <a:defRPr b="1"/>
            </a:lvl1pPr>
          </a:lstStyle>
          <a:p>
            <a:pPr>
              <a:defRPr/>
            </a:pPr>
            <a:endParaRPr lang="en-US" altLang="zh-SG"/>
          </a:p>
        </p:txBody>
      </p:sp>
      <p:sp>
        <p:nvSpPr>
          <p:cNvPr id="6" name="Rectangle 6"/>
          <p:cNvSpPr>
            <a:spLocks noGrp="1" noChangeArrowheads="1"/>
          </p:cNvSpPr>
          <p:nvPr>
            <p:ph type="sldNum" sz="quarter" idx="12"/>
          </p:nvPr>
        </p:nvSpPr>
        <p:spPr/>
        <p:txBody>
          <a:bodyPr/>
          <a:lstStyle>
            <a:lvl1pPr>
              <a:defRPr b="1"/>
            </a:lvl1pPr>
          </a:lstStyle>
          <a:p>
            <a:pPr>
              <a:defRPr/>
            </a:pPr>
            <a:fld id="{47E2E16F-FF97-4660-BD14-21129655491A}"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val="374959475"/>
      </p:ext>
    </p:extLst>
  </p:cSld>
  <p:clrMapOvr>
    <a:masterClrMapping/>
  </p:clrMapOvr>
</p:sldLayout>
</file>

<file path=ppt/slideLayouts/slideLayout102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409" y="5334000"/>
            <a:ext cx="5638799" cy="698500"/>
          </a:xfrm>
        </p:spPr>
        <p:txBody>
          <a:bodyPr/>
          <a:lstStyle>
            <a:lvl1pPr>
              <a:defRPr sz="2400" b="1"/>
            </a:lvl1pPr>
          </a:lstStyle>
          <a:p>
            <a:r>
              <a:rPr lang="en-US" smtClean="0"/>
              <a:t>Click to edit Master title style</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ltLang="zh-SG" dirty="0"/>
              <a:t>Slide </a:t>
            </a:r>
            <a:fld id="{96E09542-DD70-4535-99F2-4D44B7C29035}"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3555487744"/>
      </p:ext>
    </p:extLst>
  </p:cSld>
  <p:clrMapOvr>
    <a:masterClrMapping/>
  </p:clrMapOvr>
  <p:transition spd="slow"/>
</p:sldLayout>
</file>

<file path=ppt/slideLayouts/slideLayout10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ltLang="zh-SG" dirty="0"/>
              <a:t>Slide </a:t>
            </a:r>
            <a:fld id="{96E09542-DD70-4535-99F2-4D44B7C29035}"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3071670444"/>
      </p:ext>
    </p:extLst>
  </p:cSld>
  <p:clrMapOvr>
    <a:masterClrMapping/>
  </p:clrMapOvr>
  <p:transition spd="slow"/>
</p:sldLayout>
</file>

<file path=ppt/slideLayouts/slideLayout10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smtClean="0"/>
              <a:t>Click to edit Master title style</a:t>
            </a:r>
            <a:endParaRPr lang="en-US" dirty="0"/>
          </a:p>
        </p:txBody>
      </p:sp>
      <p:sp>
        <p:nvSpPr>
          <p:cNvPr id="4" name="Rectangle 6"/>
          <p:cNvSpPr>
            <a:spLocks noGrp="1" noChangeArrowheads="1"/>
          </p:cNvSpPr>
          <p:nvPr>
            <p:ph type="sldNum" sz="quarter" idx="11"/>
          </p:nvPr>
        </p:nvSpPr>
        <p:spPr>
          <a:ln/>
        </p:spPr>
        <p:txBody>
          <a:bodyPr/>
          <a:lstStyle>
            <a:lvl1pPr>
              <a:defRPr/>
            </a:lvl1pPr>
          </a:lstStyle>
          <a:p>
            <a:pPr>
              <a:defRPr/>
            </a:pPr>
            <a:r>
              <a:rPr lang="en-US" altLang="zh-SG" dirty="0"/>
              <a:t>Slide </a:t>
            </a:r>
            <a:fld id="{EAB94675-4883-4251-AC8A-2CD5D619FA40}"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3320358339"/>
      </p:ext>
    </p:extLst>
  </p:cSld>
  <p:clrMapOvr>
    <a:masterClrMapping/>
  </p:clrMapOvr>
  <p:transition spd="slow"/>
</p:sldLayout>
</file>

<file path=ppt/slideLayouts/slideLayout102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Rectangle 6"/>
          <p:cNvSpPr>
            <a:spLocks noGrp="1" noChangeArrowheads="1"/>
          </p:cNvSpPr>
          <p:nvPr>
            <p:ph type="sldNum" sz="quarter" idx="11"/>
          </p:nvPr>
        </p:nvSpPr>
        <p:spPr>
          <a:ln/>
        </p:spPr>
        <p:txBody>
          <a:bodyPr/>
          <a:lstStyle>
            <a:lvl1pPr>
              <a:defRPr/>
            </a:lvl1pPr>
          </a:lstStyle>
          <a:p>
            <a:pPr>
              <a:defRPr/>
            </a:pPr>
            <a:r>
              <a:rPr lang="en-US" altLang="zh-SG" dirty="0"/>
              <a:t>Slide </a:t>
            </a:r>
            <a:fld id="{1F1D9322-53CC-471F-A44E-8005045D833A}"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
        <p:nvSpPr>
          <p:cNvPr id="4" name="Title 1"/>
          <p:cNvSpPr>
            <a:spLocks noGrp="1"/>
          </p:cNvSpPr>
          <p:nvPr>
            <p:ph type="title"/>
          </p:nvPr>
        </p:nvSpPr>
        <p:spPr>
          <a:xfrm>
            <a:off x="457273" y="5334000"/>
            <a:ext cx="8229597" cy="990600"/>
          </a:xfrm>
        </p:spPr>
        <p:txBody>
          <a:bodyPr/>
          <a:lstStyle/>
          <a:p>
            <a:r>
              <a:rPr lang="en-US" sz="3200" dirty="0" smtClean="0"/>
              <a:t>Introduction to the project </a:t>
            </a:r>
            <a:r>
              <a:rPr lang="en-US" sz="3200" dirty="0"/>
              <a:t/>
            </a:r>
            <a:br>
              <a:rPr lang="en-US" sz="3200" dirty="0"/>
            </a:br>
            <a:r>
              <a:rPr lang="en-US" sz="2000" b="0" dirty="0"/>
              <a:t>T</a:t>
            </a:r>
            <a:r>
              <a:rPr lang="en-US" sz="2000" b="0" dirty="0" smtClean="0"/>
              <a:t>eam – Definitions – High level </a:t>
            </a:r>
            <a:r>
              <a:rPr lang="en-US" sz="2000" b="0" dirty="0" err="1" smtClean="0"/>
              <a:t>Workplan</a:t>
            </a:r>
            <a:endParaRPr lang="en-US" sz="1400" b="0" dirty="0"/>
          </a:p>
        </p:txBody>
      </p:sp>
      <p:sp>
        <p:nvSpPr>
          <p:cNvPr id="5" name="TextBox 4"/>
          <p:cNvSpPr txBox="1"/>
          <p:nvPr userDrawn="1"/>
        </p:nvSpPr>
        <p:spPr>
          <a:xfrm>
            <a:off x="381665" y="3810381"/>
            <a:ext cx="752129" cy="1323439"/>
          </a:xfrm>
          <a:prstGeom prst="rect">
            <a:avLst/>
          </a:prstGeom>
          <a:noFill/>
        </p:spPr>
        <p:txBody>
          <a:bodyPr wrap="none" rtlCol="0">
            <a:spAutoFit/>
          </a:bodyPr>
          <a:lstStyle/>
          <a:p>
            <a:pPr fontAlgn="base">
              <a:spcBef>
                <a:spcPct val="0"/>
              </a:spcBef>
              <a:spcAft>
                <a:spcPct val="0"/>
              </a:spcAft>
            </a:pPr>
            <a:r>
              <a:rPr lang="en-US" sz="8000" dirty="0" smtClean="0">
                <a:solidFill>
                  <a:srgbClr val="006600"/>
                </a:solidFill>
                <a:cs typeface="Arial" pitchFamily="34" charset="0"/>
              </a:rPr>
              <a:t>1</a:t>
            </a:r>
            <a:endParaRPr lang="en-US" sz="8000" dirty="0">
              <a:solidFill>
                <a:srgbClr val="006600"/>
              </a:solidFill>
              <a:cs typeface="Arial" pitchFamily="34" charset="0"/>
            </a:endParaRPr>
          </a:p>
        </p:txBody>
      </p:sp>
    </p:spTree>
    <p:extLst>
      <p:ext uri="{BB962C8B-B14F-4D97-AF65-F5344CB8AC3E}">
        <p14:creationId xmlns:p14="http://schemas.microsoft.com/office/powerpoint/2010/main" val="319005756"/>
      </p:ext>
    </p:extLst>
  </p:cSld>
  <p:clrMapOvr>
    <a:masterClrMapping/>
  </p:clrMapOvr>
  <p:transition spd="slow"/>
</p:sldLayout>
</file>

<file path=ppt/slideLayouts/slideLayout10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466" y="0"/>
            <a:ext cx="9148396" cy="3429000"/>
          </a:xfrm>
          <a:prstGeom prst="rect">
            <a:avLst/>
          </a:prstGeom>
          <a:solidFill>
            <a:srgbClr val="008000"/>
          </a:soli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p>
            <a:pPr algn="ctr" eaLnBrk="0" fontAlgn="base" hangingPunct="0">
              <a:spcBef>
                <a:spcPct val="0"/>
              </a:spcBef>
              <a:spcAft>
                <a:spcPct val="0"/>
              </a:spcAft>
            </a:pPr>
            <a:endParaRPr lang="zh-SG" altLang="en-GB" sz="1400" smtClean="0">
              <a:solidFill>
                <a:srgbClr val="000000"/>
              </a:solidFill>
              <a:latin typeface="Arial" charset="0"/>
              <a:ea typeface="SimSun" pitchFamily="2" charset="-122"/>
            </a:endParaRPr>
          </a:p>
        </p:txBody>
      </p:sp>
      <p:sp>
        <p:nvSpPr>
          <p:cNvPr id="5" name="Line 8"/>
          <p:cNvSpPr>
            <a:spLocks noChangeShapeType="1"/>
          </p:cNvSpPr>
          <p:nvPr/>
        </p:nvSpPr>
        <p:spPr bwMode="auto">
          <a:xfrm>
            <a:off x="-4397" y="3429000"/>
            <a:ext cx="914693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50000"/>
              </a:spcBef>
              <a:spcAft>
                <a:spcPct val="0"/>
              </a:spcAft>
            </a:pPr>
            <a:endParaRPr lang="en-GB" u="sng" dirty="0" smtClean="0">
              <a:solidFill>
                <a:srgbClr val="000000"/>
              </a:solidFill>
            </a:endParaRPr>
          </a:p>
        </p:txBody>
      </p:sp>
      <p:sp>
        <p:nvSpPr>
          <p:cNvPr id="6" name="Rectangle 9"/>
          <p:cNvSpPr>
            <a:spLocks noChangeArrowheads="1"/>
          </p:cNvSpPr>
          <p:nvPr/>
        </p:nvSpPr>
        <p:spPr bwMode="auto">
          <a:xfrm>
            <a:off x="2324100" y="1665288"/>
            <a:ext cx="4358054" cy="123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44450" rIns="0" bIns="44450"/>
          <a:lstStyle/>
          <a:p>
            <a:pPr algn="ctr" eaLnBrk="0" fontAlgn="base" hangingPunct="0">
              <a:spcBef>
                <a:spcPct val="0"/>
              </a:spcBef>
              <a:spcAft>
                <a:spcPct val="0"/>
              </a:spcAft>
            </a:pPr>
            <a:r>
              <a:rPr lang="en-CA" sz="2800" dirty="0" smtClean="0">
                <a:solidFill>
                  <a:srgbClr val="FFFFFF"/>
                </a:solidFill>
              </a:rPr>
              <a:t>Financial System Strategy</a:t>
            </a:r>
            <a:br>
              <a:rPr lang="en-CA" sz="2800" dirty="0" smtClean="0">
                <a:solidFill>
                  <a:srgbClr val="FFFFFF"/>
                </a:solidFill>
              </a:rPr>
            </a:br>
            <a:r>
              <a:rPr lang="en-CA" sz="2800" dirty="0" smtClean="0">
                <a:solidFill>
                  <a:srgbClr val="FFFFFF"/>
                </a:solidFill>
              </a:rPr>
              <a:t>2020</a:t>
            </a:r>
            <a:endParaRPr lang="en-US" sz="2800" dirty="0" smtClean="0">
              <a:solidFill>
                <a:srgbClr val="FFFFFF"/>
              </a:solidFill>
            </a:endParaRPr>
          </a:p>
        </p:txBody>
      </p:sp>
      <p:pic>
        <p:nvPicPr>
          <p:cNvPr id="7" name="Picture 11" descr="200319235-001">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0946" y="3"/>
            <a:ext cx="2467708" cy="343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2" descr="200272804-001">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15" y="0"/>
            <a:ext cx="2287466" cy="344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3"/>
          <p:cNvPicPr>
            <a:picLocks noChangeAspect="1" noChangeArrowheads="1"/>
          </p:cNvPicPr>
          <p:nvPr userDrawn="1"/>
        </p:nvPicPr>
        <p:blipFill>
          <a:blip r:embed="rId6">
            <a:extLst>
              <a:ext uri="{28A0092B-C50C-407E-A947-70E740481C1C}">
                <a14:useLocalDpi xmlns:a14="http://schemas.microsoft.com/office/drawing/2010/main" val="0"/>
              </a:ext>
            </a:extLst>
          </a:blip>
          <a:srcRect l="67751" t="4707" r="5081" b="68340"/>
          <a:stretch>
            <a:fillRect/>
          </a:stretch>
        </p:blipFill>
        <p:spPr bwMode="auto">
          <a:xfrm>
            <a:off x="3811466" y="3455988"/>
            <a:ext cx="1393580" cy="125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2480903" y="5708697"/>
            <a:ext cx="6263054" cy="669925"/>
          </a:xfrm>
          <a:ln w="12700"/>
        </p:spPr>
        <p:txBody>
          <a:bodyPr tIns="0" bIns="0"/>
          <a:lstStyle>
            <a:lvl1pPr marL="0" indent="0">
              <a:buFont typeface="Wingdings" pitchFamily="2" charset="2"/>
              <a:buNone/>
              <a:defRPr sz="1800">
                <a:solidFill>
                  <a:schemeClr val="bg1"/>
                </a:solidFill>
              </a:defRPr>
            </a:lvl1pPr>
          </a:lstStyle>
          <a:p>
            <a:r>
              <a:rPr lang="en-US" altLang="zh-SG"/>
              <a:t>Add name of team</a:t>
            </a:r>
            <a:endParaRPr lang="en-US"/>
          </a:p>
        </p:txBody>
      </p:sp>
      <p:sp>
        <p:nvSpPr>
          <p:cNvPr id="2162692" name="Rectangle 4"/>
          <p:cNvSpPr>
            <a:spLocks noGrp="1" noChangeArrowheads="1"/>
          </p:cNvSpPr>
          <p:nvPr>
            <p:ph type="ctrTitle"/>
          </p:nvPr>
        </p:nvSpPr>
        <p:spPr>
          <a:xfrm>
            <a:off x="2463312" y="4572000"/>
            <a:ext cx="6263054" cy="819150"/>
          </a:xfrm>
        </p:spPr>
        <p:txBody>
          <a:bodyPr tIns="44450" bIns="44450" anchor="t"/>
          <a:lstStyle>
            <a:lvl1pPr algn="ctr">
              <a:defRPr sz="2000">
                <a:solidFill>
                  <a:schemeClr val="bg1"/>
                </a:solidFill>
              </a:defRPr>
            </a:lvl1pPr>
          </a:lstStyle>
          <a:p>
            <a:r>
              <a:rPr lang="en-US" altLang="zh-SG"/>
              <a:t>Click to insert presentation title</a:t>
            </a:r>
            <a:br>
              <a:rPr lang="en-US" altLang="zh-SG"/>
            </a:br>
            <a:r>
              <a:rPr lang="en-US"/>
              <a:t>Second line here</a:t>
            </a:r>
            <a:endParaRPr lang="en-US" altLang="zh-SG"/>
          </a:p>
        </p:txBody>
      </p:sp>
      <p:sp>
        <p:nvSpPr>
          <p:cNvPr id="10" name="Rectangle 5"/>
          <p:cNvSpPr>
            <a:spLocks noGrp="1" noChangeArrowheads="1"/>
          </p:cNvSpPr>
          <p:nvPr>
            <p:ph type="dt" sz="half" idx="10"/>
          </p:nvPr>
        </p:nvSpPr>
        <p:spPr>
          <a:xfrm>
            <a:off x="5272456" y="6510385"/>
            <a:ext cx="3875943" cy="331787"/>
          </a:xfrm>
        </p:spPr>
        <p:txBody>
          <a:bodyPr/>
          <a:lstStyle>
            <a:lvl1pPr>
              <a:defRPr/>
            </a:lvl1pPr>
          </a:lstStyle>
          <a:p>
            <a:pPr>
              <a:defRPr/>
            </a:pPr>
            <a:endParaRPr lang="en-US" altLang="zh-SG" dirty="0">
              <a:solidFill>
                <a:srgbClr val="000000"/>
              </a:solidFill>
            </a:endParaRPr>
          </a:p>
        </p:txBody>
      </p:sp>
      <p:sp>
        <p:nvSpPr>
          <p:cNvPr id="11" name="Rectangle 6"/>
          <p:cNvSpPr>
            <a:spLocks noGrp="1" noChangeArrowheads="1"/>
          </p:cNvSpPr>
          <p:nvPr>
            <p:ph type="ftr" sz="quarter" idx="11"/>
          </p:nvPr>
        </p:nvSpPr>
        <p:spPr>
          <a:xfrm>
            <a:off x="1486" y="6510385"/>
            <a:ext cx="3864219" cy="331787"/>
          </a:xfrm>
        </p:spPr>
        <p:txBody>
          <a:bodyPr/>
          <a:lstStyle>
            <a:lvl1pPr>
              <a:defRPr/>
            </a:lvl1pPr>
          </a:lstStyle>
          <a:p>
            <a:pPr>
              <a:defRPr/>
            </a:pPr>
            <a:endParaRPr lang="en-US" altLang="zh-SG" dirty="0">
              <a:solidFill>
                <a:srgbClr val="000000"/>
              </a:solidFill>
            </a:endParaRPr>
          </a:p>
        </p:txBody>
      </p:sp>
      <p:sp>
        <p:nvSpPr>
          <p:cNvPr id="12" name="Rectangle 7"/>
          <p:cNvSpPr>
            <a:spLocks noGrp="1" noChangeArrowheads="1"/>
          </p:cNvSpPr>
          <p:nvPr>
            <p:ph type="sldNum" sz="quarter" idx="12"/>
          </p:nvPr>
        </p:nvSpPr>
        <p:spPr>
          <a:xfrm>
            <a:off x="3877408" y="6515147"/>
            <a:ext cx="1395046" cy="327025"/>
          </a:xfrm>
        </p:spPr>
        <p:txBody>
          <a:bodyPr/>
          <a:lstStyle>
            <a:lvl1pPr>
              <a:defRPr sz="1000">
                <a:latin typeface="Arial" charset="0"/>
              </a:defRPr>
            </a:lvl1pPr>
          </a:lstStyle>
          <a:p>
            <a:pPr>
              <a:defRPr/>
            </a:pPr>
            <a:fld id="{E0270F1B-4235-439F-9B76-4B28EDE53257}" type="slidenum">
              <a:rPr lang="zh-SG" altLang="en-US">
                <a:solidFill>
                  <a:srgbClr val="000000"/>
                </a:solidFill>
              </a:rPr>
              <a:pPr>
                <a:defRPr/>
              </a:pPr>
              <a:t>‹#›</a:t>
            </a:fld>
            <a:r>
              <a:rPr lang="en-US" altLang="zh-SG" dirty="0">
                <a:solidFill>
                  <a:srgbClr val="000000"/>
                </a:solidFill>
              </a:rPr>
              <a:t/>
            </a:r>
            <a:br>
              <a:rPr lang="en-US" altLang="zh-SG" dirty="0">
                <a:solidFill>
                  <a:srgbClr val="000000"/>
                </a:solidFill>
              </a:rPr>
            </a:br>
            <a:endParaRPr lang="en-US" altLang="zh-SG" dirty="0">
              <a:solidFill>
                <a:srgbClr val="000000"/>
              </a:solidFill>
            </a:endParaRPr>
          </a:p>
        </p:txBody>
      </p:sp>
    </p:spTree>
    <p:extLst>
      <p:ext uri="{BB962C8B-B14F-4D97-AF65-F5344CB8AC3E}">
        <p14:creationId xmlns:p14="http://schemas.microsoft.com/office/powerpoint/2010/main" val="4054603983"/>
      </p:ext>
    </p:extLst>
  </p:cSld>
  <p:clrMapOvr>
    <a:masterClrMapping/>
  </p:clrMapOvr>
</p:sldLayout>
</file>

<file path=ppt/slideLayouts/slideLayout10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301FC8A-E808-4F70-A629-1B5227EAFFCE}" type="slidenum">
              <a:rPr lang="zh-SG" altLang="en-US">
                <a:solidFill>
                  <a:srgbClr val="000000"/>
                </a:solidFill>
              </a:rPr>
              <a:pPr>
                <a:defRPr/>
              </a:pPr>
              <a:t>‹#›</a:t>
            </a:fld>
            <a:r>
              <a:rPr lang="en-US" altLang="zh-SG" sz="1000" dirty="0">
                <a:solidFill>
                  <a:srgbClr val="000000"/>
                </a:solidFill>
                <a:latin typeface="Arial" charset="0"/>
              </a:rPr>
              <a:t/>
            </a:r>
            <a:br>
              <a:rPr lang="en-US" altLang="zh-SG" sz="1000" dirty="0">
                <a:solidFill>
                  <a:srgbClr val="000000"/>
                </a:solidFill>
                <a:latin typeface="Arial" charset="0"/>
              </a:rPr>
            </a:br>
            <a:endParaRPr lang="en-US" altLang="zh-SG" dirty="0">
              <a:solidFill>
                <a:srgbClr val="000000"/>
              </a:solidFill>
              <a:latin typeface="Arial" charset="0"/>
            </a:endParaRPr>
          </a:p>
        </p:txBody>
      </p:sp>
    </p:spTree>
    <p:extLst>
      <p:ext uri="{BB962C8B-B14F-4D97-AF65-F5344CB8AC3E}">
        <p14:creationId xmlns:p14="http://schemas.microsoft.com/office/powerpoint/2010/main" val="827570430"/>
      </p:ext>
    </p:extLst>
  </p:cSld>
  <p:clrMapOvr>
    <a:masterClrMapping/>
  </p:clrMapOvr>
</p:sldLayout>
</file>

<file path=ppt/slideLayouts/slideLayout10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4406947"/>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435"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30893AE-344B-4C43-8BD8-BA6E567EFC93}" type="slidenum">
              <a:rPr lang="zh-SG" altLang="en-US">
                <a:solidFill>
                  <a:srgbClr val="000000"/>
                </a:solidFill>
              </a:rPr>
              <a:pPr>
                <a:defRPr/>
              </a:pPr>
              <a:t>‹#›</a:t>
            </a:fld>
            <a:r>
              <a:rPr lang="en-US" altLang="zh-SG" sz="1000" dirty="0">
                <a:solidFill>
                  <a:srgbClr val="000000"/>
                </a:solidFill>
                <a:latin typeface="Arial" charset="0"/>
              </a:rPr>
              <a:t/>
            </a:r>
            <a:br>
              <a:rPr lang="en-US" altLang="zh-SG" sz="1000" dirty="0">
                <a:solidFill>
                  <a:srgbClr val="000000"/>
                </a:solidFill>
                <a:latin typeface="Arial" charset="0"/>
              </a:rPr>
            </a:br>
            <a:endParaRPr lang="en-US" altLang="zh-SG" dirty="0">
              <a:solidFill>
                <a:srgbClr val="000000"/>
              </a:solidFill>
              <a:latin typeface="Arial" charset="0"/>
            </a:endParaRPr>
          </a:p>
        </p:txBody>
      </p:sp>
    </p:spTree>
    <p:extLst>
      <p:ext uri="{BB962C8B-B14F-4D97-AF65-F5344CB8AC3E}">
        <p14:creationId xmlns:p14="http://schemas.microsoft.com/office/powerpoint/2010/main" val="1228933751"/>
      </p:ext>
    </p:extLst>
  </p:cSld>
  <p:clrMapOvr>
    <a:masterClrMapping/>
  </p:clrMapOvr>
</p:sldLayout>
</file>

<file path=ppt/slideLayouts/slideLayout10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79589" y="1214438"/>
            <a:ext cx="3868615"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88884" y="1214438"/>
            <a:ext cx="3870081"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SG"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C2B883C-B1A8-4889-90AD-E282EB022D34}" type="slidenum">
              <a:rPr lang="zh-SG" altLang="en-US">
                <a:solidFill>
                  <a:srgbClr val="000000"/>
                </a:solidFill>
              </a:rPr>
              <a:pPr>
                <a:defRPr/>
              </a:pPr>
              <a:t>‹#›</a:t>
            </a:fld>
            <a:r>
              <a:rPr lang="en-US" altLang="zh-SG" sz="1000" dirty="0">
                <a:solidFill>
                  <a:srgbClr val="000000"/>
                </a:solidFill>
                <a:latin typeface="Arial" charset="0"/>
              </a:rPr>
              <a:t/>
            </a:r>
            <a:br>
              <a:rPr lang="en-US" altLang="zh-SG" sz="1000" dirty="0">
                <a:solidFill>
                  <a:srgbClr val="000000"/>
                </a:solidFill>
                <a:latin typeface="Arial" charset="0"/>
              </a:rPr>
            </a:br>
            <a:endParaRPr lang="en-US" altLang="zh-SG" dirty="0">
              <a:solidFill>
                <a:srgbClr val="000000"/>
              </a:solidFill>
              <a:latin typeface="Arial" charset="0"/>
            </a:endParaRPr>
          </a:p>
        </p:txBody>
      </p:sp>
    </p:spTree>
    <p:extLst>
      <p:ext uri="{BB962C8B-B14F-4D97-AF65-F5344CB8AC3E}">
        <p14:creationId xmlns:p14="http://schemas.microsoft.com/office/powerpoint/2010/main" val="314549715"/>
      </p:ext>
    </p:extLst>
  </p:cSld>
  <p:clrMapOvr>
    <a:masterClrMapping/>
  </p:clrMapOvr>
</p:sldLayout>
</file>

<file path=ppt/slideLayouts/slideLayout10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06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06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293"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293"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SG"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SG"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CB85956-93F5-416B-858B-0B576790619F}" type="slidenum">
              <a:rPr lang="zh-SG" altLang="en-US">
                <a:solidFill>
                  <a:srgbClr val="000000"/>
                </a:solidFill>
              </a:rPr>
              <a:pPr>
                <a:defRPr/>
              </a:pPr>
              <a:t>‹#›</a:t>
            </a:fld>
            <a:r>
              <a:rPr lang="en-US" altLang="zh-SG" sz="1000" dirty="0">
                <a:solidFill>
                  <a:srgbClr val="000000"/>
                </a:solidFill>
                <a:latin typeface="Arial" charset="0"/>
              </a:rPr>
              <a:t/>
            </a:r>
            <a:br>
              <a:rPr lang="en-US" altLang="zh-SG" sz="1000" dirty="0">
                <a:solidFill>
                  <a:srgbClr val="000000"/>
                </a:solidFill>
                <a:latin typeface="Arial" charset="0"/>
              </a:rPr>
            </a:br>
            <a:endParaRPr lang="en-US" altLang="zh-SG" dirty="0">
              <a:solidFill>
                <a:srgbClr val="000000"/>
              </a:solidFill>
              <a:latin typeface="Arial" charset="0"/>
            </a:endParaRPr>
          </a:p>
        </p:txBody>
      </p:sp>
    </p:spTree>
    <p:extLst>
      <p:ext uri="{BB962C8B-B14F-4D97-AF65-F5344CB8AC3E}">
        <p14:creationId xmlns:p14="http://schemas.microsoft.com/office/powerpoint/2010/main" val="1823712261"/>
      </p:ext>
    </p:extLst>
  </p:cSld>
  <p:clrMapOvr>
    <a:masterClrMapping/>
  </p:clrMapOvr>
</p:sldLayout>
</file>

<file path=ppt/slideLayouts/slideLayout10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SG"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SG"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946C85B-9D13-4641-9A4D-F8F332F0DD0C}" type="slidenum">
              <a:rPr lang="zh-SG" altLang="en-US">
                <a:solidFill>
                  <a:srgbClr val="000000"/>
                </a:solidFill>
              </a:rPr>
              <a:pPr>
                <a:defRPr/>
              </a:pPr>
              <a:t>‹#›</a:t>
            </a:fld>
            <a:r>
              <a:rPr lang="en-US" altLang="zh-SG" sz="1000" dirty="0">
                <a:solidFill>
                  <a:srgbClr val="000000"/>
                </a:solidFill>
                <a:latin typeface="Arial" charset="0"/>
              </a:rPr>
              <a:t/>
            </a:r>
            <a:br>
              <a:rPr lang="en-US" altLang="zh-SG" sz="1000" dirty="0">
                <a:solidFill>
                  <a:srgbClr val="000000"/>
                </a:solidFill>
                <a:latin typeface="Arial" charset="0"/>
              </a:rPr>
            </a:br>
            <a:endParaRPr lang="en-US" altLang="zh-SG" dirty="0">
              <a:solidFill>
                <a:srgbClr val="000000"/>
              </a:solidFill>
              <a:latin typeface="Arial" charset="0"/>
            </a:endParaRPr>
          </a:p>
        </p:txBody>
      </p:sp>
    </p:spTree>
    <p:extLst>
      <p:ext uri="{BB962C8B-B14F-4D97-AF65-F5344CB8AC3E}">
        <p14:creationId xmlns:p14="http://schemas.microsoft.com/office/powerpoint/2010/main" val="27023720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4410984"/>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435" y="2906722"/>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b="1"/>
            </a:lvl1pPr>
          </a:lstStyle>
          <a:p>
            <a:pPr>
              <a:defRPr/>
            </a:pPr>
            <a:endParaRPr lang="en-US" altLang="zh-SG"/>
          </a:p>
        </p:txBody>
      </p:sp>
      <p:sp>
        <p:nvSpPr>
          <p:cNvPr id="5" name="Rectangle 5"/>
          <p:cNvSpPr>
            <a:spLocks noGrp="1" noChangeArrowheads="1"/>
          </p:cNvSpPr>
          <p:nvPr>
            <p:ph type="ftr" sz="quarter" idx="11"/>
          </p:nvPr>
        </p:nvSpPr>
        <p:spPr/>
        <p:txBody>
          <a:bodyPr/>
          <a:lstStyle>
            <a:lvl1pPr>
              <a:defRPr b="1"/>
            </a:lvl1pPr>
          </a:lstStyle>
          <a:p>
            <a:pPr>
              <a:defRPr/>
            </a:pPr>
            <a:endParaRPr lang="en-US" altLang="zh-SG"/>
          </a:p>
        </p:txBody>
      </p:sp>
      <p:sp>
        <p:nvSpPr>
          <p:cNvPr id="6" name="Rectangle 6"/>
          <p:cNvSpPr>
            <a:spLocks noGrp="1" noChangeArrowheads="1"/>
          </p:cNvSpPr>
          <p:nvPr>
            <p:ph type="sldNum" sz="quarter" idx="12"/>
          </p:nvPr>
        </p:nvSpPr>
        <p:spPr/>
        <p:txBody>
          <a:bodyPr/>
          <a:lstStyle>
            <a:lvl1pPr>
              <a:defRPr b="1"/>
            </a:lvl1pPr>
          </a:lstStyle>
          <a:p>
            <a:pPr>
              <a:defRPr/>
            </a:pPr>
            <a:fld id="{AC8434C2-F1A1-47EC-8A99-3E257F5A5997}"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val="4080519225"/>
      </p:ext>
    </p:extLst>
  </p:cSld>
  <p:clrMapOvr>
    <a:masterClrMapping/>
  </p:clrMapOvr>
</p:sldLayout>
</file>

<file path=ppt/slideLayouts/slideLayout10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SG"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SG"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28CAAC05-E890-421B-A8F7-851EB37517CC}" type="slidenum">
              <a:rPr lang="zh-SG" altLang="en-US">
                <a:solidFill>
                  <a:srgbClr val="000000"/>
                </a:solidFill>
              </a:rPr>
              <a:pPr>
                <a:defRPr/>
              </a:pPr>
              <a:t>‹#›</a:t>
            </a:fld>
            <a:r>
              <a:rPr lang="en-US" altLang="zh-SG" sz="1000" dirty="0">
                <a:solidFill>
                  <a:srgbClr val="000000"/>
                </a:solidFill>
                <a:latin typeface="Arial" charset="0"/>
              </a:rPr>
              <a:t/>
            </a:r>
            <a:br>
              <a:rPr lang="en-US" altLang="zh-SG" sz="1000" dirty="0">
                <a:solidFill>
                  <a:srgbClr val="000000"/>
                </a:solidFill>
                <a:latin typeface="Arial" charset="0"/>
              </a:rPr>
            </a:br>
            <a:endParaRPr lang="en-US" altLang="zh-SG" dirty="0">
              <a:solidFill>
                <a:srgbClr val="000000"/>
              </a:solidFill>
              <a:latin typeface="Arial" charset="0"/>
            </a:endParaRPr>
          </a:p>
        </p:txBody>
      </p:sp>
    </p:spTree>
    <p:extLst>
      <p:ext uri="{BB962C8B-B14F-4D97-AF65-F5344CB8AC3E}">
        <p14:creationId xmlns:p14="http://schemas.microsoft.com/office/powerpoint/2010/main" val="648804460"/>
      </p:ext>
    </p:extLst>
  </p:cSld>
  <p:clrMapOvr>
    <a:masterClrMapping/>
  </p:clrMapOvr>
</p:sldLayout>
</file>

<file path=ppt/slideLayouts/slideLayout10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7" y="273050"/>
            <a:ext cx="3008435"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538" y="273097"/>
            <a:ext cx="511126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7" y="1435103"/>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SG"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063CD7F-A169-401B-BE14-EF0FDA9DDE76}" type="slidenum">
              <a:rPr lang="zh-SG" altLang="en-US">
                <a:solidFill>
                  <a:srgbClr val="000000"/>
                </a:solidFill>
              </a:rPr>
              <a:pPr>
                <a:defRPr/>
              </a:pPr>
              <a:t>‹#›</a:t>
            </a:fld>
            <a:r>
              <a:rPr lang="en-US" altLang="zh-SG" sz="1000" dirty="0">
                <a:solidFill>
                  <a:srgbClr val="000000"/>
                </a:solidFill>
                <a:latin typeface="Arial" charset="0"/>
              </a:rPr>
              <a:t/>
            </a:r>
            <a:br>
              <a:rPr lang="en-US" altLang="zh-SG" sz="1000" dirty="0">
                <a:solidFill>
                  <a:srgbClr val="000000"/>
                </a:solidFill>
                <a:latin typeface="Arial" charset="0"/>
              </a:rPr>
            </a:br>
            <a:endParaRPr lang="en-US" altLang="zh-SG" dirty="0">
              <a:solidFill>
                <a:srgbClr val="000000"/>
              </a:solidFill>
              <a:latin typeface="Arial" charset="0"/>
            </a:endParaRPr>
          </a:p>
        </p:txBody>
      </p:sp>
    </p:spTree>
    <p:extLst>
      <p:ext uri="{BB962C8B-B14F-4D97-AF65-F5344CB8AC3E}">
        <p14:creationId xmlns:p14="http://schemas.microsoft.com/office/powerpoint/2010/main" val="1211353656"/>
      </p:ext>
    </p:extLst>
  </p:cSld>
  <p:clrMapOvr>
    <a:masterClrMapping/>
  </p:clrMapOvr>
</p:sldLayout>
</file>

<file path=ppt/slideLayouts/slideLayout10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6"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166"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166"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SG"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13E8B02-C5AD-47CA-A411-8E097783C42B}" type="slidenum">
              <a:rPr lang="zh-SG" altLang="en-US">
                <a:solidFill>
                  <a:srgbClr val="000000"/>
                </a:solidFill>
              </a:rPr>
              <a:pPr>
                <a:defRPr/>
              </a:pPr>
              <a:t>‹#›</a:t>
            </a:fld>
            <a:r>
              <a:rPr lang="en-US" altLang="zh-SG" sz="1000" dirty="0">
                <a:solidFill>
                  <a:srgbClr val="000000"/>
                </a:solidFill>
                <a:latin typeface="Arial" charset="0"/>
              </a:rPr>
              <a:t/>
            </a:r>
            <a:br>
              <a:rPr lang="en-US" altLang="zh-SG" sz="1000" dirty="0">
                <a:solidFill>
                  <a:srgbClr val="000000"/>
                </a:solidFill>
                <a:latin typeface="Arial" charset="0"/>
              </a:rPr>
            </a:br>
            <a:endParaRPr lang="en-US" altLang="zh-SG" dirty="0">
              <a:solidFill>
                <a:srgbClr val="000000"/>
              </a:solidFill>
              <a:latin typeface="Arial" charset="0"/>
            </a:endParaRPr>
          </a:p>
        </p:txBody>
      </p:sp>
    </p:spTree>
    <p:extLst>
      <p:ext uri="{BB962C8B-B14F-4D97-AF65-F5344CB8AC3E}">
        <p14:creationId xmlns:p14="http://schemas.microsoft.com/office/powerpoint/2010/main" val="3553335659"/>
      </p:ext>
    </p:extLst>
  </p:cSld>
  <p:clrMapOvr>
    <a:masterClrMapping/>
  </p:clrMapOvr>
</p:sldLayout>
</file>

<file path=ppt/slideLayouts/slideLayout10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39BF75F-9F1B-416C-8FD5-1B20F5849B97}" type="slidenum">
              <a:rPr lang="zh-SG" altLang="en-US">
                <a:solidFill>
                  <a:srgbClr val="000000"/>
                </a:solidFill>
              </a:rPr>
              <a:pPr>
                <a:defRPr/>
              </a:pPr>
              <a:t>‹#›</a:t>
            </a:fld>
            <a:r>
              <a:rPr lang="en-US" altLang="zh-SG" sz="1000" dirty="0">
                <a:solidFill>
                  <a:srgbClr val="000000"/>
                </a:solidFill>
                <a:latin typeface="Arial" charset="0"/>
              </a:rPr>
              <a:t/>
            </a:r>
            <a:br>
              <a:rPr lang="en-US" altLang="zh-SG" sz="1000" dirty="0">
                <a:solidFill>
                  <a:srgbClr val="000000"/>
                </a:solidFill>
                <a:latin typeface="Arial" charset="0"/>
              </a:rPr>
            </a:br>
            <a:endParaRPr lang="en-US" altLang="zh-SG" dirty="0">
              <a:solidFill>
                <a:srgbClr val="000000"/>
              </a:solidFill>
              <a:latin typeface="Arial" charset="0"/>
            </a:endParaRPr>
          </a:p>
        </p:txBody>
      </p:sp>
    </p:spTree>
    <p:extLst>
      <p:ext uri="{BB962C8B-B14F-4D97-AF65-F5344CB8AC3E}">
        <p14:creationId xmlns:p14="http://schemas.microsoft.com/office/powerpoint/2010/main" val="1378473853"/>
      </p:ext>
    </p:extLst>
  </p:cSld>
  <p:clrMapOvr>
    <a:masterClrMapping/>
  </p:clrMapOvr>
</p:sldLayout>
</file>

<file path=ppt/slideLayouts/slideLayout10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4143" y="244522"/>
            <a:ext cx="2031023" cy="59086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79585" y="244522"/>
            <a:ext cx="5953858" cy="5908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3D10332-FCE2-4679-B86B-98D28F31F05E}" type="slidenum">
              <a:rPr lang="zh-SG" altLang="en-US">
                <a:solidFill>
                  <a:srgbClr val="000000"/>
                </a:solidFill>
              </a:rPr>
              <a:pPr>
                <a:defRPr/>
              </a:pPr>
              <a:t>‹#›</a:t>
            </a:fld>
            <a:r>
              <a:rPr lang="en-US" altLang="zh-SG" sz="1000" dirty="0">
                <a:solidFill>
                  <a:srgbClr val="000000"/>
                </a:solidFill>
                <a:latin typeface="Arial" charset="0"/>
              </a:rPr>
              <a:t/>
            </a:r>
            <a:br>
              <a:rPr lang="en-US" altLang="zh-SG" sz="1000" dirty="0">
                <a:solidFill>
                  <a:srgbClr val="000000"/>
                </a:solidFill>
                <a:latin typeface="Arial" charset="0"/>
              </a:rPr>
            </a:br>
            <a:endParaRPr lang="en-US" altLang="zh-SG" dirty="0">
              <a:solidFill>
                <a:srgbClr val="000000"/>
              </a:solidFill>
              <a:latin typeface="Arial" charset="0"/>
            </a:endParaRPr>
          </a:p>
        </p:txBody>
      </p:sp>
    </p:spTree>
    <p:extLst>
      <p:ext uri="{BB962C8B-B14F-4D97-AF65-F5344CB8AC3E}">
        <p14:creationId xmlns:p14="http://schemas.microsoft.com/office/powerpoint/2010/main" val="107360525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79590" y="1214439"/>
            <a:ext cx="3868615"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88885" y="1214439"/>
            <a:ext cx="3870081"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b="1"/>
            </a:lvl1pPr>
          </a:lstStyle>
          <a:p>
            <a:pPr>
              <a:defRPr/>
            </a:pPr>
            <a:endParaRPr lang="en-US" altLang="zh-SG"/>
          </a:p>
        </p:txBody>
      </p:sp>
      <p:sp>
        <p:nvSpPr>
          <p:cNvPr id="6" name="Rectangle 5"/>
          <p:cNvSpPr>
            <a:spLocks noGrp="1" noChangeArrowheads="1"/>
          </p:cNvSpPr>
          <p:nvPr>
            <p:ph type="ftr" sz="quarter" idx="11"/>
          </p:nvPr>
        </p:nvSpPr>
        <p:spPr/>
        <p:txBody>
          <a:bodyPr/>
          <a:lstStyle>
            <a:lvl1pPr>
              <a:defRPr b="1"/>
            </a:lvl1pPr>
          </a:lstStyle>
          <a:p>
            <a:pPr>
              <a:defRPr/>
            </a:pPr>
            <a:endParaRPr lang="en-US" altLang="zh-SG"/>
          </a:p>
        </p:txBody>
      </p:sp>
      <p:sp>
        <p:nvSpPr>
          <p:cNvPr id="7" name="Rectangle 6"/>
          <p:cNvSpPr>
            <a:spLocks noGrp="1" noChangeArrowheads="1"/>
          </p:cNvSpPr>
          <p:nvPr>
            <p:ph type="sldNum" sz="quarter" idx="12"/>
          </p:nvPr>
        </p:nvSpPr>
        <p:spPr/>
        <p:txBody>
          <a:bodyPr/>
          <a:lstStyle>
            <a:lvl1pPr>
              <a:defRPr b="1"/>
            </a:lvl1pPr>
          </a:lstStyle>
          <a:p>
            <a:pPr>
              <a:defRPr/>
            </a:pPr>
            <a:fld id="{75FE0FC1-E2B9-4778-A662-EC308989CDA4}"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val="72278741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55" y="1535113"/>
            <a:ext cx="404006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55" y="2174875"/>
            <a:ext cx="404006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306"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306"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b="1"/>
            </a:lvl1pPr>
          </a:lstStyle>
          <a:p>
            <a:pPr>
              <a:defRPr/>
            </a:pPr>
            <a:endParaRPr lang="en-US" altLang="zh-SG"/>
          </a:p>
        </p:txBody>
      </p:sp>
      <p:sp>
        <p:nvSpPr>
          <p:cNvPr id="8" name="Rectangle 5"/>
          <p:cNvSpPr>
            <a:spLocks noGrp="1" noChangeArrowheads="1"/>
          </p:cNvSpPr>
          <p:nvPr>
            <p:ph type="ftr" sz="quarter" idx="11"/>
          </p:nvPr>
        </p:nvSpPr>
        <p:spPr/>
        <p:txBody>
          <a:bodyPr/>
          <a:lstStyle>
            <a:lvl1pPr>
              <a:defRPr b="1"/>
            </a:lvl1pPr>
          </a:lstStyle>
          <a:p>
            <a:pPr>
              <a:defRPr/>
            </a:pPr>
            <a:endParaRPr lang="en-US" altLang="zh-SG"/>
          </a:p>
        </p:txBody>
      </p:sp>
      <p:sp>
        <p:nvSpPr>
          <p:cNvPr id="9" name="Rectangle 6"/>
          <p:cNvSpPr>
            <a:spLocks noGrp="1" noChangeArrowheads="1"/>
          </p:cNvSpPr>
          <p:nvPr>
            <p:ph type="sldNum" sz="quarter" idx="12"/>
          </p:nvPr>
        </p:nvSpPr>
        <p:spPr/>
        <p:txBody>
          <a:bodyPr/>
          <a:lstStyle>
            <a:lvl1pPr>
              <a:defRPr b="1"/>
            </a:lvl1pPr>
          </a:lstStyle>
          <a:p>
            <a:pPr>
              <a:defRPr/>
            </a:pPr>
            <a:fld id="{0993255B-A002-49AD-ACD4-EB0F103116F0}"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val="25583206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b="1"/>
            </a:lvl1pPr>
          </a:lstStyle>
          <a:p>
            <a:pPr>
              <a:defRPr/>
            </a:pPr>
            <a:endParaRPr lang="en-US" altLang="zh-SG"/>
          </a:p>
        </p:txBody>
      </p:sp>
      <p:sp>
        <p:nvSpPr>
          <p:cNvPr id="4" name="Rectangle 5"/>
          <p:cNvSpPr>
            <a:spLocks noGrp="1" noChangeArrowheads="1"/>
          </p:cNvSpPr>
          <p:nvPr>
            <p:ph type="ftr" sz="quarter" idx="11"/>
          </p:nvPr>
        </p:nvSpPr>
        <p:spPr/>
        <p:txBody>
          <a:bodyPr/>
          <a:lstStyle>
            <a:lvl1pPr>
              <a:defRPr b="1"/>
            </a:lvl1pPr>
          </a:lstStyle>
          <a:p>
            <a:pPr>
              <a:defRPr/>
            </a:pPr>
            <a:endParaRPr lang="en-US" altLang="zh-SG"/>
          </a:p>
        </p:txBody>
      </p:sp>
      <p:sp>
        <p:nvSpPr>
          <p:cNvPr id="5" name="Rectangle 6"/>
          <p:cNvSpPr>
            <a:spLocks noGrp="1" noChangeArrowheads="1"/>
          </p:cNvSpPr>
          <p:nvPr>
            <p:ph type="sldNum" sz="quarter" idx="12"/>
          </p:nvPr>
        </p:nvSpPr>
        <p:spPr/>
        <p:txBody>
          <a:bodyPr/>
          <a:lstStyle>
            <a:lvl1pPr>
              <a:defRPr b="1"/>
            </a:lvl1pPr>
          </a:lstStyle>
          <a:p>
            <a:pPr>
              <a:defRPr/>
            </a:pPr>
            <a:fld id="{7FBF20C5-96A8-45D5-B2EC-4B41664D65FF}"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val="16878492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b="1"/>
            </a:lvl1pPr>
          </a:lstStyle>
          <a:p>
            <a:pPr>
              <a:defRPr/>
            </a:pPr>
            <a:endParaRPr lang="en-US" altLang="zh-SG"/>
          </a:p>
        </p:txBody>
      </p:sp>
      <p:sp>
        <p:nvSpPr>
          <p:cNvPr id="3" name="Rectangle 5"/>
          <p:cNvSpPr>
            <a:spLocks noGrp="1" noChangeArrowheads="1"/>
          </p:cNvSpPr>
          <p:nvPr>
            <p:ph type="ftr" sz="quarter" idx="11"/>
          </p:nvPr>
        </p:nvSpPr>
        <p:spPr/>
        <p:txBody>
          <a:bodyPr/>
          <a:lstStyle>
            <a:lvl1pPr>
              <a:defRPr b="1"/>
            </a:lvl1pPr>
          </a:lstStyle>
          <a:p>
            <a:pPr>
              <a:defRPr/>
            </a:pPr>
            <a:endParaRPr lang="en-US" altLang="zh-SG"/>
          </a:p>
        </p:txBody>
      </p:sp>
      <p:sp>
        <p:nvSpPr>
          <p:cNvPr id="4" name="Rectangle 6"/>
          <p:cNvSpPr>
            <a:spLocks noGrp="1" noChangeArrowheads="1"/>
          </p:cNvSpPr>
          <p:nvPr>
            <p:ph type="sldNum" sz="quarter" idx="12"/>
          </p:nvPr>
        </p:nvSpPr>
        <p:spPr/>
        <p:txBody>
          <a:bodyPr/>
          <a:lstStyle>
            <a:lvl1pPr>
              <a:defRPr b="1"/>
            </a:lvl1pPr>
          </a:lstStyle>
          <a:p>
            <a:pPr>
              <a:defRPr/>
            </a:pPr>
            <a:fld id="{464CEB12-9AA0-4FD1-B4D1-4FFE89911520}"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val="297778929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8" y="273050"/>
            <a:ext cx="3008435"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541" y="275429"/>
            <a:ext cx="51112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8" y="1435104"/>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b="1"/>
            </a:lvl1pPr>
          </a:lstStyle>
          <a:p>
            <a:pPr>
              <a:defRPr/>
            </a:pPr>
            <a:endParaRPr lang="en-US" altLang="zh-SG"/>
          </a:p>
        </p:txBody>
      </p:sp>
      <p:sp>
        <p:nvSpPr>
          <p:cNvPr id="6" name="Rectangle 5"/>
          <p:cNvSpPr>
            <a:spLocks noGrp="1" noChangeArrowheads="1"/>
          </p:cNvSpPr>
          <p:nvPr>
            <p:ph type="ftr" sz="quarter" idx="11"/>
          </p:nvPr>
        </p:nvSpPr>
        <p:spPr/>
        <p:txBody>
          <a:bodyPr/>
          <a:lstStyle>
            <a:lvl1pPr>
              <a:defRPr b="1"/>
            </a:lvl1pPr>
          </a:lstStyle>
          <a:p>
            <a:pPr>
              <a:defRPr/>
            </a:pPr>
            <a:endParaRPr lang="en-US" altLang="zh-SG"/>
          </a:p>
        </p:txBody>
      </p:sp>
      <p:sp>
        <p:nvSpPr>
          <p:cNvPr id="7" name="Rectangle 6"/>
          <p:cNvSpPr>
            <a:spLocks noGrp="1" noChangeArrowheads="1"/>
          </p:cNvSpPr>
          <p:nvPr>
            <p:ph type="sldNum" sz="quarter" idx="12"/>
          </p:nvPr>
        </p:nvSpPr>
        <p:spPr/>
        <p:txBody>
          <a:bodyPr/>
          <a:lstStyle>
            <a:lvl1pPr>
              <a:defRPr b="1"/>
            </a:lvl1pPr>
          </a:lstStyle>
          <a:p>
            <a:pPr>
              <a:defRPr/>
            </a:pPr>
            <a:fld id="{B0CF8022-4644-4DD5-8585-3B43EF25F903}"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val="352208260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7" y="4800601"/>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167"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167"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b="1"/>
            </a:lvl1pPr>
          </a:lstStyle>
          <a:p>
            <a:pPr>
              <a:defRPr/>
            </a:pPr>
            <a:endParaRPr lang="en-US" altLang="zh-SG"/>
          </a:p>
        </p:txBody>
      </p:sp>
      <p:sp>
        <p:nvSpPr>
          <p:cNvPr id="6" name="Rectangle 5"/>
          <p:cNvSpPr>
            <a:spLocks noGrp="1" noChangeArrowheads="1"/>
          </p:cNvSpPr>
          <p:nvPr>
            <p:ph type="ftr" sz="quarter" idx="11"/>
          </p:nvPr>
        </p:nvSpPr>
        <p:spPr/>
        <p:txBody>
          <a:bodyPr/>
          <a:lstStyle>
            <a:lvl1pPr>
              <a:defRPr b="1"/>
            </a:lvl1pPr>
          </a:lstStyle>
          <a:p>
            <a:pPr>
              <a:defRPr/>
            </a:pPr>
            <a:endParaRPr lang="en-US" altLang="zh-SG"/>
          </a:p>
        </p:txBody>
      </p:sp>
      <p:sp>
        <p:nvSpPr>
          <p:cNvPr id="7" name="Rectangle 6"/>
          <p:cNvSpPr>
            <a:spLocks noGrp="1" noChangeArrowheads="1"/>
          </p:cNvSpPr>
          <p:nvPr>
            <p:ph type="sldNum" sz="quarter" idx="12"/>
          </p:nvPr>
        </p:nvSpPr>
        <p:spPr/>
        <p:txBody>
          <a:bodyPr/>
          <a:lstStyle>
            <a:lvl1pPr>
              <a:defRPr b="1"/>
            </a:lvl1pPr>
          </a:lstStyle>
          <a:p>
            <a:pPr>
              <a:defRPr/>
            </a:pPr>
            <a:fld id="{222823E2-14E3-4566-B6C4-2E0C0827E69F}"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val="29809246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6F240E4-004F-4372-8C5F-60EB159156A9}" type="datetime3">
              <a:rPr lang="en-US" smtClean="0"/>
              <a:pPr/>
              <a:t>17 April 2018</a:t>
            </a:fld>
            <a:endParaRPr lang="en-US"/>
          </a:p>
        </p:txBody>
      </p:sp>
      <p:sp>
        <p:nvSpPr>
          <p:cNvPr id="8" name="Footer Placeholder 7"/>
          <p:cNvSpPr>
            <a:spLocks noGrp="1"/>
          </p:cNvSpPr>
          <p:nvPr>
            <p:ph type="ftr" sz="quarter" idx="11"/>
          </p:nvPr>
        </p:nvSpPr>
        <p:spPr>
          <a:xfrm>
            <a:off x="3124200" y="6360089"/>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383C0C73-69A6-44F5-9C71-F331687F52A1}" type="slidenum">
              <a:rPr lang="en-US" smtClean="0"/>
              <a:pPr/>
              <a:t>‹#›</a:t>
            </a:fld>
            <a:endParaRPr lang="en-US"/>
          </a:p>
        </p:txBody>
      </p:sp>
    </p:spTree>
    <p:extLst>
      <p:ext uri="{BB962C8B-B14F-4D97-AF65-F5344CB8AC3E}">
        <p14:creationId xmlns:p14="http://schemas.microsoft.com/office/powerpoint/2010/main" val="2340629464"/>
      </p:ext>
    </p:extLst>
  </p:cSld>
  <p:clrMapOvr>
    <a:masterClrMapping/>
  </p:clrMapOvr>
  <p:transition spd="slow">
    <p:pull/>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b="1"/>
            </a:lvl1pPr>
          </a:lstStyle>
          <a:p>
            <a:pPr>
              <a:defRPr/>
            </a:pPr>
            <a:endParaRPr lang="en-US" altLang="zh-SG"/>
          </a:p>
        </p:txBody>
      </p:sp>
      <p:sp>
        <p:nvSpPr>
          <p:cNvPr id="5" name="Rectangle 5"/>
          <p:cNvSpPr>
            <a:spLocks noGrp="1" noChangeArrowheads="1"/>
          </p:cNvSpPr>
          <p:nvPr>
            <p:ph type="ftr" sz="quarter" idx="11"/>
          </p:nvPr>
        </p:nvSpPr>
        <p:spPr/>
        <p:txBody>
          <a:bodyPr/>
          <a:lstStyle>
            <a:lvl1pPr>
              <a:defRPr b="1"/>
            </a:lvl1pPr>
          </a:lstStyle>
          <a:p>
            <a:pPr>
              <a:defRPr/>
            </a:pPr>
            <a:endParaRPr lang="en-US" altLang="zh-SG"/>
          </a:p>
        </p:txBody>
      </p:sp>
      <p:sp>
        <p:nvSpPr>
          <p:cNvPr id="6" name="Rectangle 6"/>
          <p:cNvSpPr>
            <a:spLocks noGrp="1" noChangeArrowheads="1"/>
          </p:cNvSpPr>
          <p:nvPr>
            <p:ph type="sldNum" sz="quarter" idx="12"/>
          </p:nvPr>
        </p:nvSpPr>
        <p:spPr/>
        <p:txBody>
          <a:bodyPr/>
          <a:lstStyle>
            <a:lvl1pPr>
              <a:defRPr b="1"/>
            </a:lvl1pPr>
          </a:lstStyle>
          <a:p>
            <a:pPr>
              <a:defRPr/>
            </a:pPr>
            <a:fld id="{5E7A9945-382F-4578-BAA9-1642F29081FC}"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val="25766518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5917" y="246849"/>
            <a:ext cx="2031023" cy="59086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79587" y="246849"/>
            <a:ext cx="5953859" cy="5908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b="1"/>
            </a:lvl1pPr>
          </a:lstStyle>
          <a:p>
            <a:pPr>
              <a:defRPr/>
            </a:pPr>
            <a:endParaRPr lang="en-US" altLang="zh-SG"/>
          </a:p>
        </p:txBody>
      </p:sp>
      <p:sp>
        <p:nvSpPr>
          <p:cNvPr id="5" name="Rectangle 5"/>
          <p:cNvSpPr>
            <a:spLocks noGrp="1" noChangeArrowheads="1"/>
          </p:cNvSpPr>
          <p:nvPr>
            <p:ph type="ftr" sz="quarter" idx="11"/>
          </p:nvPr>
        </p:nvSpPr>
        <p:spPr/>
        <p:txBody>
          <a:bodyPr/>
          <a:lstStyle>
            <a:lvl1pPr>
              <a:defRPr b="1"/>
            </a:lvl1pPr>
          </a:lstStyle>
          <a:p>
            <a:pPr>
              <a:defRPr/>
            </a:pPr>
            <a:endParaRPr lang="en-US" altLang="zh-SG"/>
          </a:p>
        </p:txBody>
      </p:sp>
      <p:sp>
        <p:nvSpPr>
          <p:cNvPr id="6" name="Rectangle 6"/>
          <p:cNvSpPr>
            <a:spLocks noGrp="1" noChangeArrowheads="1"/>
          </p:cNvSpPr>
          <p:nvPr>
            <p:ph type="sldNum" sz="quarter" idx="12"/>
          </p:nvPr>
        </p:nvSpPr>
        <p:spPr/>
        <p:txBody>
          <a:bodyPr/>
          <a:lstStyle>
            <a:lvl1pPr>
              <a:defRPr b="1"/>
            </a:lvl1pPr>
          </a:lstStyle>
          <a:p>
            <a:pPr>
              <a:defRPr/>
            </a:pPr>
            <a:fld id="{8E764BD4-368D-4AB5-8F59-1FD53F0B972B}"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val="353823030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657351" y="246853"/>
            <a:ext cx="7247792" cy="57626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779589" y="1214439"/>
            <a:ext cx="7879375" cy="4938712"/>
          </a:xfrm>
        </p:spPr>
        <p:txBody>
          <a:bodyPr/>
          <a:lstStyle/>
          <a:p>
            <a:pPr lvl="0"/>
            <a:endParaRPr lang="en-US" noProof="0" smtClean="0"/>
          </a:p>
        </p:txBody>
      </p:sp>
      <p:sp>
        <p:nvSpPr>
          <p:cNvPr id="4" name="Rectangle 4"/>
          <p:cNvSpPr>
            <a:spLocks noGrp="1" noChangeArrowheads="1"/>
          </p:cNvSpPr>
          <p:nvPr>
            <p:ph type="dt" sz="half" idx="10"/>
          </p:nvPr>
        </p:nvSpPr>
        <p:spPr/>
        <p:txBody>
          <a:bodyPr/>
          <a:lstStyle>
            <a:lvl1pPr>
              <a:defRPr b="1"/>
            </a:lvl1pPr>
          </a:lstStyle>
          <a:p>
            <a:pPr>
              <a:defRPr/>
            </a:pPr>
            <a:endParaRPr lang="en-US" altLang="zh-SG"/>
          </a:p>
        </p:txBody>
      </p:sp>
      <p:sp>
        <p:nvSpPr>
          <p:cNvPr id="5" name="Rectangle 5"/>
          <p:cNvSpPr>
            <a:spLocks noGrp="1" noChangeArrowheads="1"/>
          </p:cNvSpPr>
          <p:nvPr>
            <p:ph type="ftr" sz="quarter" idx="11"/>
          </p:nvPr>
        </p:nvSpPr>
        <p:spPr/>
        <p:txBody>
          <a:bodyPr/>
          <a:lstStyle>
            <a:lvl1pPr>
              <a:defRPr b="1"/>
            </a:lvl1pPr>
          </a:lstStyle>
          <a:p>
            <a:pPr>
              <a:defRPr/>
            </a:pPr>
            <a:endParaRPr lang="en-US" altLang="zh-SG"/>
          </a:p>
        </p:txBody>
      </p:sp>
      <p:sp>
        <p:nvSpPr>
          <p:cNvPr id="6" name="Rectangle 6"/>
          <p:cNvSpPr>
            <a:spLocks noGrp="1" noChangeArrowheads="1"/>
          </p:cNvSpPr>
          <p:nvPr>
            <p:ph type="sldNum" sz="quarter" idx="12"/>
          </p:nvPr>
        </p:nvSpPr>
        <p:spPr/>
        <p:txBody>
          <a:bodyPr/>
          <a:lstStyle>
            <a:lvl1pPr>
              <a:defRPr b="1"/>
            </a:lvl1pPr>
          </a:lstStyle>
          <a:p>
            <a:pPr>
              <a:defRPr/>
            </a:pPr>
            <a:fld id="{155C7352-6EBF-41E6-9DF5-57DA0F272531}"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val="201378051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467" y="0"/>
            <a:ext cx="9148396" cy="3429000"/>
          </a:xfrm>
          <a:prstGeom prst="rect">
            <a:avLst/>
          </a:prstGeom>
          <a:solidFill>
            <a:srgbClr val="008000"/>
          </a:soli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p>
            <a:pPr algn="ctr" eaLnBrk="0" fontAlgn="base" hangingPunct="0">
              <a:spcBef>
                <a:spcPct val="0"/>
              </a:spcBef>
              <a:spcAft>
                <a:spcPct val="0"/>
              </a:spcAft>
            </a:pPr>
            <a:endParaRPr lang="zh-SG" altLang="en-GB" sz="1400" smtClean="0">
              <a:solidFill>
                <a:srgbClr val="000000"/>
              </a:solidFill>
              <a:latin typeface="Arial" pitchFamily="34" charset="0"/>
              <a:ea typeface="SimSun" pitchFamily="2" charset="-122"/>
              <a:cs typeface="Arial" pitchFamily="34" charset="0"/>
            </a:endParaRPr>
          </a:p>
        </p:txBody>
      </p:sp>
      <p:sp>
        <p:nvSpPr>
          <p:cNvPr id="5" name="Line 8"/>
          <p:cNvSpPr>
            <a:spLocks noChangeShapeType="1"/>
          </p:cNvSpPr>
          <p:nvPr/>
        </p:nvSpPr>
        <p:spPr bwMode="auto">
          <a:xfrm>
            <a:off x="-4397" y="3429000"/>
            <a:ext cx="914693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i="1" u="sng" smtClean="0">
              <a:solidFill>
                <a:srgbClr val="000000"/>
              </a:solidFill>
              <a:cs typeface="Arial" pitchFamily="34" charset="0"/>
            </a:endParaRPr>
          </a:p>
        </p:txBody>
      </p:sp>
      <p:sp>
        <p:nvSpPr>
          <p:cNvPr id="6" name="Rectangle 9"/>
          <p:cNvSpPr>
            <a:spLocks noChangeArrowheads="1"/>
          </p:cNvSpPr>
          <p:nvPr/>
        </p:nvSpPr>
        <p:spPr bwMode="auto">
          <a:xfrm>
            <a:off x="2324105" y="1665288"/>
            <a:ext cx="4358055" cy="123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44450" rIns="0" bIns="44450"/>
          <a:lstStyle/>
          <a:p>
            <a:pPr algn="ctr" eaLnBrk="0" fontAlgn="base" hangingPunct="0">
              <a:spcBef>
                <a:spcPct val="0"/>
              </a:spcBef>
              <a:spcAft>
                <a:spcPct val="0"/>
              </a:spcAft>
            </a:pPr>
            <a:r>
              <a:rPr lang="en-CA" sz="2800" smtClean="0">
                <a:solidFill>
                  <a:srgbClr val="FFFFFF"/>
                </a:solidFill>
                <a:cs typeface="Arial" pitchFamily="34" charset="0"/>
              </a:rPr>
              <a:t>Financial System Strategy</a:t>
            </a:r>
            <a:br>
              <a:rPr lang="en-CA" sz="2800" smtClean="0">
                <a:solidFill>
                  <a:srgbClr val="FFFFFF"/>
                </a:solidFill>
                <a:cs typeface="Arial" pitchFamily="34" charset="0"/>
              </a:rPr>
            </a:br>
            <a:r>
              <a:rPr lang="en-CA" sz="2800" smtClean="0">
                <a:solidFill>
                  <a:srgbClr val="FFFFFF"/>
                </a:solidFill>
                <a:cs typeface="Arial" pitchFamily="34" charset="0"/>
              </a:rPr>
              <a:t>2020</a:t>
            </a:r>
            <a:endParaRPr lang="en-US" sz="2800" smtClean="0">
              <a:solidFill>
                <a:srgbClr val="FFFFFF"/>
              </a:solidFill>
              <a:cs typeface="Arial" pitchFamily="34" charset="0"/>
            </a:endParaRPr>
          </a:p>
        </p:txBody>
      </p:sp>
      <p:pic>
        <p:nvPicPr>
          <p:cNvPr id="7" name="Picture 11" descr="200319235-001">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0947" y="8"/>
            <a:ext cx="2467708" cy="343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2" descr="200272804-001">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10" y="0"/>
            <a:ext cx="2287467" cy="344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3"/>
          <p:cNvPicPr>
            <a:picLocks noChangeAspect="1" noChangeArrowheads="1"/>
          </p:cNvPicPr>
          <p:nvPr userDrawn="1"/>
        </p:nvPicPr>
        <p:blipFill>
          <a:blip r:embed="rId6">
            <a:extLst>
              <a:ext uri="{28A0092B-C50C-407E-A947-70E740481C1C}">
                <a14:useLocalDpi xmlns:a14="http://schemas.microsoft.com/office/drawing/2010/main" val="0"/>
              </a:ext>
            </a:extLst>
          </a:blip>
          <a:srcRect l="67751" t="4707" r="5081" b="68340"/>
          <a:stretch>
            <a:fillRect/>
          </a:stretch>
        </p:blipFill>
        <p:spPr bwMode="auto">
          <a:xfrm>
            <a:off x="3811467" y="3455988"/>
            <a:ext cx="1393580" cy="125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2480909" y="5712718"/>
            <a:ext cx="6263055" cy="669925"/>
          </a:xfrm>
          <a:ln w="12700"/>
        </p:spPr>
        <p:txBody>
          <a:bodyPr tIns="0" bIns="0"/>
          <a:lstStyle>
            <a:lvl1pPr marL="0" indent="0">
              <a:buFont typeface="Wingdings" pitchFamily="2" charset="2"/>
              <a:buNone/>
              <a:defRPr sz="1800">
                <a:solidFill>
                  <a:schemeClr val="bg1"/>
                </a:solidFill>
              </a:defRPr>
            </a:lvl1pPr>
          </a:lstStyle>
          <a:p>
            <a:r>
              <a:rPr lang="en-US" altLang="zh-SG"/>
              <a:t>Add name of team</a:t>
            </a:r>
            <a:endParaRPr lang="en-US"/>
          </a:p>
        </p:txBody>
      </p:sp>
      <p:sp>
        <p:nvSpPr>
          <p:cNvPr id="2162692" name="Rectangle 4"/>
          <p:cNvSpPr>
            <a:spLocks noGrp="1" noChangeArrowheads="1"/>
          </p:cNvSpPr>
          <p:nvPr>
            <p:ph type="ctrTitle"/>
          </p:nvPr>
        </p:nvSpPr>
        <p:spPr>
          <a:xfrm>
            <a:off x="2463317" y="4572000"/>
            <a:ext cx="6263055" cy="819150"/>
          </a:xfrm>
        </p:spPr>
        <p:txBody>
          <a:bodyPr tIns="44450" bIns="44450" anchor="t"/>
          <a:lstStyle>
            <a:lvl1pPr algn="ctr">
              <a:defRPr sz="2000">
                <a:solidFill>
                  <a:schemeClr val="bg1"/>
                </a:solidFill>
              </a:defRPr>
            </a:lvl1pPr>
          </a:lstStyle>
          <a:p>
            <a:r>
              <a:rPr lang="en-US" altLang="zh-SG"/>
              <a:t>Click to insert presentation title</a:t>
            </a:r>
            <a:br>
              <a:rPr lang="en-US" altLang="zh-SG"/>
            </a:br>
            <a:r>
              <a:rPr lang="en-US"/>
              <a:t>Second line here</a:t>
            </a:r>
            <a:endParaRPr lang="en-US" altLang="zh-SG"/>
          </a:p>
        </p:txBody>
      </p:sp>
      <p:sp>
        <p:nvSpPr>
          <p:cNvPr id="10" name="Rectangle 5"/>
          <p:cNvSpPr>
            <a:spLocks noGrp="1" noChangeArrowheads="1"/>
          </p:cNvSpPr>
          <p:nvPr>
            <p:ph type="dt" sz="half" idx="10"/>
          </p:nvPr>
        </p:nvSpPr>
        <p:spPr>
          <a:xfrm>
            <a:off x="5272458" y="6514020"/>
            <a:ext cx="3875943" cy="331787"/>
          </a:xfrm>
        </p:spPr>
        <p:txBody>
          <a:bodyPr/>
          <a:lstStyle>
            <a:lvl1pPr>
              <a:defRPr b="1"/>
            </a:lvl1pPr>
          </a:lstStyle>
          <a:p>
            <a:pPr>
              <a:defRPr/>
            </a:pPr>
            <a:endParaRPr lang="en-US" altLang="zh-SG"/>
          </a:p>
        </p:txBody>
      </p:sp>
      <p:sp>
        <p:nvSpPr>
          <p:cNvPr id="11" name="Rectangle 6"/>
          <p:cNvSpPr>
            <a:spLocks noGrp="1" noChangeArrowheads="1"/>
          </p:cNvSpPr>
          <p:nvPr>
            <p:ph type="ftr" sz="quarter" idx="11"/>
          </p:nvPr>
        </p:nvSpPr>
        <p:spPr>
          <a:xfrm>
            <a:off x="1486" y="6514020"/>
            <a:ext cx="3864219" cy="331787"/>
          </a:xfrm>
        </p:spPr>
        <p:txBody>
          <a:bodyPr/>
          <a:lstStyle>
            <a:lvl1pPr>
              <a:defRPr b="1"/>
            </a:lvl1pPr>
          </a:lstStyle>
          <a:p>
            <a:pPr>
              <a:defRPr/>
            </a:pPr>
            <a:endParaRPr lang="en-US" altLang="zh-SG"/>
          </a:p>
        </p:txBody>
      </p:sp>
      <p:sp>
        <p:nvSpPr>
          <p:cNvPr id="12" name="Rectangle 7"/>
          <p:cNvSpPr>
            <a:spLocks noGrp="1" noChangeArrowheads="1"/>
          </p:cNvSpPr>
          <p:nvPr>
            <p:ph type="sldNum" sz="quarter" idx="12"/>
          </p:nvPr>
        </p:nvSpPr>
        <p:spPr>
          <a:xfrm>
            <a:off x="3877463" y="6518782"/>
            <a:ext cx="1395047" cy="327025"/>
          </a:xfrm>
        </p:spPr>
        <p:txBody>
          <a:bodyPr/>
          <a:lstStyle>
            <a:lvl1pPr>
              <a:defRPr sz="1000" b="1">
                <a:latin typeface="Arial" pitchFamily="34" charset="0"/>
              </a:defRPr>
            </a:lvl1pPr>
          </a:lstStyle>
          <a:p>
            <a:pPr>
              <a:defRPr/>
            </a:pPr>
            <a:fld id="{59A261E8-3F9B-4AF3-9C5F-22968B13B552}" type="slidenum">
              <a:rPr lang="zh-SG" altLang="en-US"/>
              <a:pPr>
                <a:defRPr/>
              </a:pPr>
              <a:t>‹#›</a:t>
            </a:fld>
            <a:r>
              <a:rPr lang="en-US" altLang="zh-SG"/>
              <a:t/>
            </a:r>
            <a:br>
              <a:rPr lang="en-US" altLang="zh-SG"/>
            </a:br>
            <a:endParaRPr lang="en-US" altLang="zh-SG"/>
          </a:p>
        </p:txBody>
      </p:sp>
    </p:spTree>
    <p:extLst>
      <p:ext uri="{BB962C8B-B14F-4D97-AF65-F5344CB8AC3E}">
        <p14:creationId xmlns:p14="http://schemas.microsoft.com/office/powerpoint/2010/main" val="4000303059"/>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b="1"/>
            </a:lvl1pPr>
          </a:lstStyle>
          <a:p>
            <a:pPr>
              <a:defRPr/>
            </a:pPr>
            <a:endParaRPr lang="en-US" altLang="zh-SG"/>
          </a:p>
        </p:txBody>
      </p:sp>
      <p:sp>
        <p:nvSpPr>
          <p:cNvPr id="5" name="Rectangle 5"/>
          <p:cNvSpPr>
            <a:spLocks noGrp="1" noChangeArrowheads="1"/>
          </p:cNvSpPr>
          <p:nvPr>
            <p:ph type="ftr" sz="quarter" idx="11"/>
          </p:nvPr>
        </p:nvSpPr>
        <p:spPr/>
        <p:txBody>
          <a:bodyPr/>
          <a:lstStyle>
            <a:lvl1pPr>
              <a:defRPr b="1"/>
            </a:lvl1pPr>
          </a:lstStyle>
          <a:p>
            <a:pPr>
              <a:defRPr/>
            </a:pPr>
            <a:endParaRPr lang="en-US" altLang="zh-SG"/>
          </a:p>
        </p:txBody>
      </p:sp>
      <p:sp>
        <p:nvSpPr>
          <p:cNvPr id="6" name="Rectangle 6"/>
          <p:cNvSpPr>
            <a:spLocks noGrp="1" noChangeArrowheads="1"/>
          </p:cNvSpPr>
          <p:nvPr>
            <p:ph type="sldNum" sz="quarter" idx="12"/>
          </p:nvPr>
        </p:nvSpPr>
        <p:spPr/>
        <p:txBody>
          <a:bodyPr/>
          <a:lstStyle>
            <a:lvl1pPr>
              <a:defRPr b="1"/>
            </a:lvl1pPr>
          </a:lstStyle>
          <a:p>
            <a:pPr>
              <a:defRPr/>
            </a:pPr>
            <a:fld id="{C5BC882A-3E5B-4209-B681-0FFC98EAF082}"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val="326461527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4410967"/>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435" y="2906722"/>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b="1"/>
            </a:lvl1pPr>
          </a:lstStyle>
          <a:p>
            <a:pPr>
              <a:defRPr/>
            </a:pPr>
            <a:endParaRPr lang="en-US" altLang="zh-SG"/>
          </a:p>
        </p:txBody>
      </p:sp>
      <p:sp>
        <p:nvSpPr>
          <p:cNvPr id="5" name="Rectangle 5"/>
          <p:cNvSpPr>
            <a:spLocks noGrp="1" noChangeArrowheads="1"/>
          </p:cNvSpPr>
          <p:nvPr>
            <p:ph type="ftr" sz="quarter" idx="11"/>
          </p:nvPr>
        </p:nvSpPr>
        <p:spPr/>
        <p:txBody>
          <a:bodyPr/>
          <a:lstStyle>
            <a:lvl1pPr>
              <a:defRPr b="1"/>
            </a:lvl1pPr>
          </a:lstStyle>
          <a:p>
            <a:pPr>
              <a:defRPr/>
            </a:pPr>
            <a:endParaRPr lang="en-US" altLang="zh-SG"/>
          </a:p>
        </p:txBody>
      </p:sp>
      <p:sp>
        <p:nvSpPr>
          <p:cNvPr id="6" name="Rectangle 6"/>
          <p:cNvSpPr>
            <a:spLocks noGrp="1" noChangeArrowheads="1"/>
          </p:cNvSpPr>
          <p:nvPr>
            <p:ph type="sldNum" sz="quarter" idx="12"/>
          </p:nvPr>
        </p:nvSpPr>
        <p:spPr/>
        <p:txBody>
          <a:bodyPr/>
          <a:lstStyle>
            <a:lvl1pPr>
              <a:defRPr b="1"/>
            </a:lvl1pPr>
          </a:lstStyle>
          <a:p>
            <a:pPr>
              <a:defRPr/>
            </a:pPr>
            <a:fld id="{667F2B3A-F98C-4D7A-BF54-AF1F4A73E5F6}"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val="128255931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79590" y="1214439"/>
            <a:ext cx="3868615"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88885" y="1214439"/>
            <a:ext cx="3870081"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b="1"/>
            </a:lvl1pPr>
          </a:lstStyle>
          <a:p>
            <a:pPr>
              <a:defRPr/>
            </a:pPr>
            <a:endParaRPr lang="en-US" altLang="zh-SG"/>
          </a:p>
        </p:txBody>
      </p:sp>
      <p:sp>
        <p:nvSpPr>
          <p:cNvPr id="6" name="Rectangle 5"/>
          <p:cNvSpPr>
            <a:spLocks noGrp="1" noChangeArrowheads="1"/>
          </p:cNvSpPr>
          <p:nvPr>
            <p:ph type="ftr" sz="quarter" idx="11"/>
          </p:nvPr>
        </p:nvSpPr>
        <p:spPr/>
        <p:txBody>
          <a:bodyPr/>
          <a:lstStyle>
            <a:lvl1pPr>
              <a:defRPr b="1"/>
            </a:lvl1pPr>
          </a:lstStyle>
          <a:p>
            <a:pPr>
              <a:defRPr/>
            </a:pPr>
            <a:endParaRPr lang="en-US" altLang="zh-SG"/>
          </a:p>
        </p:txBody>
      </p:sp>
      <p:sp>
        <p:nvSpPr>
          <p:cNvPr id="7" name="Rectangle 6"/>
          <p:cNvSpPr>
            <a:spLocks noGrp="1" noChangeArrowheads="1"/>
          </p:cNvSpPr>
          <p:nvPr>
            <p:ph type="sldNum" sz="quarter" idx="12"/>
          </p:nvPr>
        </p:nvSpPr>
        <p:spPr/>
        <p:txBody>
          <a:bodyPr/>
          <a:lstStyle>
            <a:lvl1pPr>
              <a:defRPr b="1"/>
            </a:lvl1pPr>
          </a:lstStyle>
          <a:p>
            <a:pPr>
              <a:defRPr/>
            </a:pPr>
            <a:fld id="{5C16569F-81C2-4341-85FC-02247A7DEA01}"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val="168878149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55" y="1535113"/>
            <a:ext cx="404006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55" y="2174875"/>
            <a:ext cx="404006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306"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306"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b="1"/>
            </a:lvl1pPr>
          </a:lstStyle>
          <a:p>
            <a:pPr>
              <a:defRPr/>
            </a:pPr>
            <a:endParaRPr lang="en-US" altLang="zh-SG"/>
          </a:p>
        </p:txBody>
      </p:sp>
      <p:sp>
        <p:nvSpPr>
          <p:cNvPr id="8" name="Rectangle 5"/>
          <p:cNvSpPr>
            <a:spLocks noGrp="1" noChangeArrowheads="1"/>
          </p:cNvSpPr>
          <p:nvPr>
            <p:ph type="ftr" sz="quarter" idx="11"/>
          </p:nvPr>
        </p:nvSpPr>
        <p:spPr/>
        <p:txBody>
          <a:bodyPr/>
          <a:lstStyle>
            <a:lvl1pPr>
              <a:defRPr b="1"/>
            </a:lvl1pPr>
          </a:lstStyle>
          <a:p>
            <a:pPr>
              <a:defRPr/>
            </a:pPr>
            <a:endParaRPr lang="en-US" altLang="zh-SG"/>
          </a:p>
        </p:txBody>
      </p:sp>
      <p:sp>
        <p:nvSpPr>
          <p:cNvPr id="9" name="Rectangle 6"/>
          <p:cNvSpPr>
            <a:spLocks noGrp="1" noChangeArrowheads="1"/>
          </p:cNvSpPr>
          <p:nvPr>
            <p:ph type="sldNum" sz="quarter" idx="12"/>
          </p:nvPr>
        </p:nvSpPr>
        <p:spPr/>
        <p:txBody>
          <a:bodyPr/>
          <a:lstStyle>
            <a:lvl1pPr>
              <a:defRPr b="1"/>
            </a:lvl1pPr>
          </a:lstStyle>
          <a:p>
            <a:pPr>
              <a:defRPr/>
            </a:pPr>
            <a:fld id="{16D8289D-54E7-4C4E-B58A-A112BCC6BE6D}"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val="424837691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b="1"/>
            </a:lvl1pPr>
          </a:lstStyle>
          <a:p>
            <a:pPr>
              <a:defRPr/>
            </a:pPr>
            <a:endParaRPr lang="en-US" altLang="zh-SG"/>
          </a:p>
        </p:txBody>
      </p:sp>
      <p:sp>
        <p:nvSpPr>
          <p:cNvPr id="4" name="Rectangle 5"/>
          <p:cNvSpPr>
            <a:spLocks noGrp="1" noChangeArrowheads="1"/>
          </p:cNvSpPr>
          <p:nvPr>
            <p:ph type="ftr" sz="quarter" idx="11"/>
          </p:nvPr>
        </p:nvSpPr>
        <p:spPr/>
        <p:txBody>
          <a:bodyPr/>
          <a:lstStyle>
            <a:lvl1pPr>
              <a:defRPr b="1"/>
            </a:lvl1pPr>
          </a:lstStyle>
          <a:p>
            <a:pPr>
              <a:defRPr/>
            </a:pPr>
            <a:endParaRPr lang="en-US" altLang="zh-SG"/>
          </a:p>
        </p:txBody>
      </p:sp>
      <p:sp>
        <p:nvSpPr>
          <p:cNvPr id="5" name="Rectangle 6"/>
          <p:cNvSpPr>
            <a:spLocks noGrp="1" noChangeArrowheads="1"/>
          </p:cNvSpPr>
          <p:nvPr>
            <p:ph type="sldNum" sz="quarter" idx="12"/>
          </p:nvPr>
        </p:nvSpPr>
        <p:spPr/>
        <p:txBody>
          <a:bodyPr/>
          <a:lstStyle>
            <a:lvl1pPr>
              <a:defRPr b="1"/>
            </a:lvl1pPr>
          </a:lstStyle>
          <a:p>
            <a:pPr>
              <a:defRPr/>
            </a:pPr>
            <a:fld id="{494DE580-B805-46DD-807D-233C4083CF0D}"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val="119448384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b="1"/>
            </a:lvl1pPr>
          </a:lstStyle>
          <a:p>
            <a:pPr>
              <a:defRPr/>
            </a:pPr>
            <a:endParaRPr lang="en-US" altLang="zh-SG"/>
          </a:p>
        </p:txBody>
      </p:sp>
      <p:sp>
        <p:nvSpPr>
          <p:cNvPr id="3" name="Rectangle 5"/>
          <p:cNvSpPr>
            <a:spLocks noGrp="1" noChangeArrowheads="1"/>
          </p:cNvSpPr>
          <p:nvPr>
            <p:ph type="ftr" sz="quarter" idx="11"/>
          </p:nvPr>
        </p:nvSpPr>
        <p:spPr/>
        <p:txBody>
          <a:bodyPr/>
          <a:lstStyle>
            <a:lvl1pPr>
              <a:defRPr b="1"/>
            </a:lvl1pPr>
          </a:lstStyle>
          <a:p>
            <a:pPr>
              <a:defRPr/>
            </a:pPr>
            <a:endParaRPr lang="en-US" altLang="zh-SG"/>
          </a:p>
        </p:txBody>
      </p:sp>
      <p:sp>
        <p:nvSpPr>
          <p:cNvPr id="4" name="Rectangle 6"/>
          <p:cNvSpPr>
            <a:spLocks noGrp="1" noChangeArrowheads="1"/>
          </p:cNvSpPr>
          <p:nvPr>
            <p:ph type="sldNum" sz="quarter" idx="12"/>
          </p:nvPr>
        </p:nvSpPr>
        <p:spPr/>
        <p:txBody>
          <a:bodyPr/>
          <a:lstStyle>
            <a:lvl1pPr>
              <a:defRPr b="1"/>
            </a:lvl1pPr>
          </a:lstStyle>
          <a:p>
            <a:pPr>
              <a:defRPr/>
            </a:pPr>
            <a:fld id="{309526EE-C97A-41B0-9525-0DD6DA47A7D5}"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val="19240472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4164"/>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2075B2F-E268-42F8-88C0-7EFA040C2FEA}" type="datetime3">
              <a:rPr lang="en-US" smtClean="0"/>
              <a:pPr/>
              <a:t>17 April 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3C0C73-69A6-44F5-9C71-F331687F52A1}" type="slidenum">
              <a:rPr lang="en-US" smtClean="0"/>
              <a:pPr/>
              <a:t>‹#›</a:t>
            </a:fld>
            <a:endParaRPr lang="en-US"/>
          </a:p>
        </p:txBody>
      </p:sp>
    </p:spTree>
    <p:extLst>
      <p:ext uri="{BB962C8B-B14F-4D97-AF65-F5344CB8AC3E}">
        <p14:creationId xmlns:p14="http://schemas.microsoft.com/office/powerpoint/2010/main" val="3945294788"/>
      </p:ext>
    </p:extLst>
  </p:cSld>
  <p:clrMapOvr>
    <a:masterClrMapping/>
  </p:clrMapOvr>
  <p:transition spd="slow">
    <p:pull/>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8" y="273050"/>
            <a:ext cx="3008435"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541" y="275413"/>
            <a:ext cx="51112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8" y="1435104"/>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b="1"/>
            </a:lvl1pPr>
          </a:lstStyle>
          <a:p>
            <a:pPr>
              <a:defRPr/>
            </a:pPr>
            <a:endParaRPr lang="en-US" altLang="zh-SG"/>
          </a:p>
        </p:txBody>
      </p:sp>
      <p:sp>
        <p:nvSpPr>
          <p:cNvPr id="6" name="Rectangle 5"/>
          <p:cNvSpPr>
            <a:spLocks noGrp="1" noChangeArrowheads="1"/>
          </p:cNvSpPr>
          <p:nvPr>
            <p:ph type="ftr" sz="quarter" idx="11"/>
          </p:nvPr>
        </p:nvSpPr>
        <p:spPr/>
        <p:txBody>
          <a:bodyPr/>
          <a:lstStyle>
            <a:lvl1pPr>
              <a:defRPr b="1"/>
            </a:lvl1pPr>
          </a:lstStyle>
          <a:p>
            <a:pPr>
              <a:defRPr/>
            </a:pPr>
            <a:endParaRPr lang="en-US" altLang="zh-SG"/>
          </a:p>
        </p:txBody>
      </p:sp>
      <p:sp>
        <p:nvSpPr>
          <p:cNvPr id="7" name="Rectangle 6"/>
          <p:cNvSpPr>
            <a:spLocks noGrp="1" noChangeArrowheads="1"/>
          </p:cNvSpPr>
          <p:nvPr>
            <p:ph type="sldNum" sz="quarter" idx="12"/>
          </p:nvPr>
        </p:nvSpPr>
        <p:spPr/>
        <p:txBody>
          <a:bodyPr/>
          <a:lstStyle>
            <a:lvl1pPr>
              <a:defRPr b="1"/>
            </a:lvl1pPr>
          </a:lstStyle>
          <a:p>
            <a:pPr>
              <a:defRPr/>
            </a:pPr>
            <a:fld id="{2A2D80F2-9F7E-41A6-B581-27952B262E07}"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val="491973861"/>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7" y="4800601"/>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167"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167"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b="1"/>
            </a:lvl1pPr>
          </a:lstStyle>
          <a:p>
            <a:pPr>
              <a:defRPr/>
            </a:pPr>
            <a:endParaRPr lang="en-US" altLang="zh-SG"/>
          </a:p>
        </p:txBody>
      </p:sp>
      <p:sp>
        <p:nvSpPr>
          <p:cNvPr id="6" name="Rectangle 5"/>
          <p:cNvSpPr>
            <a:spLocks noGrp="1" noChangeArrowheads="1"/>
          </p:cNvSpPr>
          <p:nvPr>
            <p:ph type="ftr" sz="quarter" idx="11"/>
          </p:nvPr>
        </p:nvSpPr>
        <p:spPr/>
        <p:txBody>
          <a:bodyPr/>
          <a:lstStyle>
            <a:lvl1pPr>
              <a:defRPr b="1"/>
            </a:lvl1pPr>
          </a:lstStyle>
          <a:p>
            <a:pPr>
              <a:defRPr/>
            </a:pPr>
            <a:endParaRPr lang="en-US" altLang="zh-SG"/>
          </a:p>
        </p:txBody>
      </p:sp>
      <p:sp>
        <p:nvSpPr>
          <p:cNvPr id="7" name="Rectangle 6"/>
          <p:cNvSpPr>
            <a:spLocks noGrp="1" noChangeArrowheads="1"/>
          </p:cNvSpPr>
          <p:nvPr>
            <p:ph type="sldNum" sz="quarter" idx="12"/>
          </p:nvPr>
        </p:nvSpPr>
        <p:spPr/>
        <p:txBody>
          <a:bodyPr/>
          <a:lstStyle>
            <a:lvl1pPr>
              <a:defRPr b="1"/>
            </a:lvl1pPr>
          </a:lstStyle>
          <a:p>
            <a:pPr>
              <a:defRPr/>
            </a:pPr>
            <a:fld id="{9E54A8B1-C426-42DC-B99B-002AADD3412C}"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val="69591534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b="1"/>
            </a:lvl1pPr>
          </a:lstStyle>
          <a:p>
            <a:pPr>
              <a:defRPr/>
            </a:pPr>
            <a:endParaRPr lang="en-US" altLang="zh-SG"/>
          </a:p>
        </p:txBody>
      </p:sp>
      <p:sp>
        <p:nvSpPr>
          <p:cNvPr id="5" name="Rectangle 5"/>
          <p:cNvSpPr>
            <a:spLocks noGrp="1" noChangeArrowheads="1"/>
          </p:cNvSpPr>
          <p:nvPr>
            <p:ph type="ftr" sz="quarter" idx="11"/>
          </p:nvPr>
        </p:nvSpPr>
        <p:spPr/>
        <p:txBody>
          <a:bodyPr/>
          <a:lstStyle>
            <a:lvl1pPr>
              <a:defRPr b="1"/>
            </a:lvl1pPr>
          </a:lstStyle>
          <a:p>
            <a:pPr>
              <a:defRPr/>
            </a:pPr>
            <a:endParaRPr lang="en-US" altLang="zh-SG"/>
          </a:p>
        </p:txBody>
      </p:sp>
      <p:sp>
        <p:nvSpPr>
          <p:cNvPr id="6" name="Rectangle 6"/>
          <p:cNvSpPr>
            <a:spLocks noGrp="1" noChangeArrowheads="1"/>
          </p:cNvSpPr>
          <p:nvPr>
            <p:ph type="sldNum" sz="quarter" idx="12"/>
          </p:nvPr>
        </p:nvSpPr>
        <p:spPr/>
        <p:txBody>
          <a:bodyPr/>
          <a:lstStyle>
            <a:lvl1pPr>
              <a:defRPr b="1"/>
            </a:lvl1pPr>
          </a:lstStyle>
          <a:p>
            <a:pPr>
              <a:defRPr/>
            </a:pPr>
            <a:fld id="{94D13639-BD40-4AA3-A309-1FA492E3CD4A}"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val="4274954788"/>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5917" y="246835"/>
            <a:ext cx="2031023" cy="59086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79587" y="246835"/>
            <a:ext cx="5953859" cy="5908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b="1"/>
            </a:lvl1pPr>
          </a:lstStyle>
          <a:p>
            <a:pPr>
              <a:defRPr/>
            </a:pPr>
            <a:endParaRPr lang="en-US" altLang="zh-SG"/>
          </a:p>
        </p:txBody>
      </p:sp>
      <p:sp>
        <p:nvSpPr>
          <p:cNvPr id="5" name="Rectangle 5"/>
          <p:cNvSpPr>
            <a:spLocks noGrp="1" noChangeArrowheads="1"/>
          </p:cNvSpPr>
          <p:nvPr>
            <p:ph type="ftr" sz="quarter" idx="11"/>
          </p:nvPr>
        </p:nvSpPr>
        <p:spPr/>
        <p:txBody>
          <a:bodyPr/>
          <a:lstStyle>
            <a:lvl1pPr>
              <a:defRPr b="1"/>
            </a:lvl1pPr>
          </a:lstStyle>
          <a:p>
            <a:pPr>
              <a:defRPr/>
            </a:pPr>
            <a:endParaRPr lang="en-US" altLang="zh-SG"/>
          </a:p>
        </p:txBody>
      </p:sp>
      <p:sp>
        <p:nvSpPr>
          <p:cNvPr id="6" name="Rectangle 6"/>
          <p:cNvSpPr>
            <a:spLocks noGrp="1" noChangeArrowheads="1"/>
          </p:cNvSpPr>
          <p:nvPr>
            <p:ph type="sldNum" sz="quarter" idx="12"/>
          </p:nvPr>
        </p:nvSpPr>
        <p:spPr/>
        <p:txBody>
          <a:bodyPr/>
          <a:lstStyle>
            <a:lvl1pPr>
              <a:defRPr b="1"/>
            </a:lvl1pPr>
          </a:lstStyle>
          <a:p>
            <a:pPr>
              <a:defRPr/>
            </a:pPr>
            <a:fld id="{D40F7136-C1E3-4BBB-B5FA-F901107B68F6}"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val="3005263631"/>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657351" y="246837"/>
            <a:ext cx="7247792" cy="57626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779589" y="1214439"/>
            <a:ext cx="7879375" cy="4938712"/>
          </a:xfrm>
        </p:spPr>
        <p:txBody>
          <a:bodyPr/>
          <a:lstStyle/>
          <a:p>
            <a:pPr lvl="0"/>
            <a:endParaRPr lang="en-US" noProof="0" smtClean="0"/>
          </a:p>
        </p:txBody>
      </p:sp>
      <p:sp>
        <p:nvSpPr>
          <p:cNvPr id="4" name="Rectangle 4"/>
          <p:cNvSpPr>
            <a:spLocks noGrp="1" noChangeArrowheads="1"/>
          </p:cNvSpPr>
          <p:nvPr>
            <p:ph type="dt" sz="half" idx="10"/>
          </p:nvPr>
        </p:nvSpPr>
        <p:spPr/>
        <p:txBody>
          <a:bodyPr/>
          <a:lstStyle>
            <a:lvl1pPr>
              <a:defRPr b="1"/>
            </a:lvl1pPr>
          </a:lstStyle>
          <a:p>
            <a:pPr>
              <a:defRPr/>
            </a:pPr>
            <a:endParaRPr lang="en-US" altLang="zh-SG"/>
          </a:p>
        </p:txBody>
      </p:sp>
      <p:sp>
        <p:nvSpPr>
          <p:cNvPr id="5" name="Rectangle 5"/>
          <p:cNvSpPr>
            <a:spLocks noGrp="1" noChangeArrowheads="1"/>
          </p:cNvSpPr>
          <p:nvPr>
            <p:ph type="ftr" sz="quarter" idx="11"/>
          </p:nvPr>
        </p:nvSpPr>
        <p:spPr/>
        <p:txBody>
          <a:bodyPr/>
          <a:lstStyle>
            <a:lvl1pPr>
              <a:defRPr b="1"/>
            </a:lvl1pPr>
          </a:lstStyle>
          <a:p>
            <a:pPr>
              <a:defRPr/>
            </a:pPr>
            <a:endParaRPr lang="en-US" altLang="zh-SG"/>
          </a:p>
        </p:txBody>
      </p:sp>
      <p:sp>
        <p:nvSpPr>
          <p:cNvPr id="6" name="Rectangle 6"/>
          <p:cNvSpPr>
            <a:spLocks noGrp="1" noChangeArrowheads="1"/>
          </p:cNvSpPr>
          <p:nvPr>
            <p:ph type="sldNum" sz="quarter" idx="12"/>
          </p:nvPr>
        </p:nvSpPr>
        <p:spPr/>
        <p:txBody>
          <a:bodyPr/>
          <a:lstStyle>
            <a:lvl1pPr>
              <a:defRPr b="1"/>
            </a:lvl1pPr>
          </a:lstStyle>
          <a:p>
            <a:pPr>
              <a:defRPr/>
            </a:pPr>
            <a:fld id="{E25043D2-4AB1-460A-8E5A-0E060E9BDEFA}"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val="2013092528"/>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467" y="0"/>
            <a:ext cx="9148396" cy="3429000"/>
          </a:xfrm>
          <a:prstGeom prst="rect">
            <a:avLst/>
          </a:prstGeom>
          <a:solidFill>
            <a:srgbClr val="008000"/>
          </a:soli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p>
            <a:pPr algn="ctr" eaLnBrk="0" fontAlgn="base" hangingPunct="0">
              <a:spcBef>
                <a:spcPct val="0"/>
              </a:spcBef>
              <a:spcAft>
                <a:spcPct val="0"/>
              </a:spcAft>
            </a:pPr>
            <a:endParaRPr lang="zh-SG" altLang="en-GB" sz="1400" smtClean="0">
              <a:solidFill>
                <a:srgbClr val="000000"/>
              </a:solidFill>
              <a:latin typeface="Arial" pitchFamily="34" charset="0"/>
              <a:ea typeface="SimSun" pitchFamily="2" charset="-122"/>
              <a:cs typeface="Arial" pitchFamily="34" charset="0"/>
            </a:endParaRPr>
          </a:p>
        </p:txBody>
      </p:sp>
      <p:sp>
        <p:nvSpPr>
          <p:cNvPr id="5" name="Line 8"/>
          <p:cNvSpPr>
            <a:spLocks noChangeShapeType="1"/>
          </p:cNvSpPr>
          <p:nvPr/>
        </p:nvSpPr>
        <p:spPr bwMode="auto">
          <a:xfrm>
            <a:off x="-4397" y="3429000"/>
            <a:ext cx="914693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i="1" u="sng" smtClean="0">
              <a:solidFill>
                <a:srgbClr val="000000"/>
              </a:solidFill>
              <a:cs typeface="Arial" pitchFamily="34" charset="0"/>
            </a:endParaRPr>
          </a:p>
        </p:txBody>
      </p:sp>
      <p:sp>
        <p:nvSpPr>
          <p:cNvPr id="6" name="Rectangle 9"/>
          <p:cNvSpPr>
            <a:spLocks noChangeArrowheads="1"/>
          </p:cNvSpPr>
          <p:nvPr/>
        </p:nvSpPr>
        <p:spPr bwMode="auto">
          <a:xfrm>
            <a:off x="2324105" y="1665288"/>
            <a:ext cx="4358055" cy="123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44450" rIns="0" bIns="44450"/>
          <a:lstStyle/>
          <a:p>
            <a:pPr algn="ctr" eaLnBrk="0" fontAlgn="base" hangingPunct="0">
              <a:spcBef>
                <a:spcPct val="0"/>
              </a:spcBef>
              <a:spcAft>
                <a:spcPct val="0"/>
              </a:spcAft>
            </a:pPr>
            <a:r>
              <a:rPr lang="en-CA" sz="2800" smtClean="0">
                <a:solidFill>
                  <a:srgbClr val="FFFFFF"/>
                </a:solidFill>
                <a:cs typeface="Arial" pitchFamily="34" charset="0"/>
              </a:rPr>
              <a:t>Financial System Strategy</a:t>
            </a:r>
            <a:br>
              <a:rPr lang="en-CA" sz="2800" smtClean="0">
                <a:solidFill>
                  <a:srgbClr val="FFFFFF"/>
                </a:solidFill>
                <a:cs typeface="Arial" pitchFamily="34" charset="0"/>
              </a:rPr>
            </a:br>
            <a:r>
              <a:rPr lang="en-CA" sz="2800" smtClean="0">
                <a:solidFill>
                  <a:srgbClr val="FFFFFF"/>
                </a:solidFill>
                <a:cs typeface="Arial" pitchFamily="34" charset="0"/>
              </a:rPr>
              <a:t>2020</a:t>
            </a:r>
            <a:endParaRPr lang="en-US" sz="2800" smtClean="0">
              <a:solidFill>
                <a:srgbClr val="FFFFFF"/>
              </a:solidFill>
              <a:cs typeface="Arial" pitchFamily="34" charset="0"/>
            </a:endParaRPr>
          </a:p>
        </p:txBody>
      </p:sp>
      <p:pic>
        <p:nvPicPr>
          <p:cNvPr id="7" name="Picture 11" descr="200319235-001">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0947" y="8"/>
            <a:ext cx="2467708" cy="343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2" descr="200272804-001">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10" y="0"/>
            <a:ext cx="2287467" cy="344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3"/>
          <p:cNvPicPr>
            <a:picLocks noChangeAspect="1" noChangeArrowheads="1"/>
          </p:cNvPicPr>
          <p:nvPr userDrawn="1"/>
        </p:nvPicPr>
        <p:blipFill>
          <a:blip r:embed="rId6">
            <a:extLst>
              <a:ext uri="{28A0092B-C50C-407E-A947-70E740481C1C}">
                <a14:useLocalDpi xmlns:a14="http://schemas.microsoft.com/office/drawing/2010/main" val="0"/>
              </a:ext>
            </a:extLst>
          </a:blip>
          <a:srcRect l="67751" t="4707" r="5081" b="68340"/>
          <a:stretch>
            <a:fillRect/>
          </a:stretch>
        </p:blipFill>
        <p:spPr bwMode="auto">
          <a:xfrm>
            <a:off x="3811467" y="3455988"/>
            <a:ext cx="1393580" cy="125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2480909" y="5712700"/>
            <a:ext cx="6263055" cy="669925"/>
          </a:xfrm>
          <a:ln w="12700"/>
        </p:spPr>
        <p:txBody>
          <a:bodyPr tIns="0" bIns="0"/>
          <a:lstStyle>
            <a:lvl1pPr marL="0" indent="0">
              <a:buFont typeface="Wingdings" pitchFamily="2" charset="2"/>
              <a:buNone/>
              <a:defRPr sz="1800">
                <a:solidFill>
                  <a:schemeClr val="bg1"/>
                </a:solidFill>
              </a:defRPr>
            </a:lvl1pPr>
          </a:lstStyle>
          <a:p>
            <a:r>
              <a:rPr lang="en-US" altLang="zh-SG"/>
              <a:t>Add name of team</a:t>
            </a:r>
            <a:endParaRPr lang="en-US"/>
          </a:p>
        </p:txBody>
      </p:sp>
      <p:sp>
        <p:nvSpPr>
          <p:cNvPr id="2162692" name="Rectangle 4"/>
          <p:cNvSpPr>
            <a:spLocks noGrp="1" noChangeArrowheads="1"/>
          </p:cNvSpPr>
          <p:nvPr>
            <p:ph type="ctrTitle"/>
          </p:nvPr>
        </p:nvSpPr>
        <p:spPr>
          <a:xfrm>
            <a:off x="2463317" y="4572000"/>
            <a:ext cx="6263055" cy="819150"/>
          </a:xfrm>
        </p:spPr>
        <p:txBody>
          <a:bodyPr tIns="44450" bIns="44450" anchor="t"/>
          <a:lstStyle>
            <a:lvl1pPr algn="ctr">
              <a:defRPr sz="2000">
                <a:solidFill>
                  <a:schemeClr val="bg1"/>
                </a:solidFill>
              </a:defRPr>
            </a:lvl1pPr>
          </a:lstStyle>
          <a:p>
            <a:r>
              <a:rPr lang="en-US" altLang="zh-SG"/>
              <a:t>Click to insert presentation title</a:t>
            </a:r>
            <a:br>
              <a:rPr lang="en-US" altLang="zh-SG"/>
            </a:br>
            <a:r>
              <a:rPr lang="en-US"/>
              <a:t>Second line here</a:t>
            </a:r>
            <a:endParaRPr lang="en-US" altLang="zh-SG"/>
          </a:p>
        </p:txBody>
      </p:sp>
      <p:sp>
        <p:nvSpPr>
          <p:cNvPr id="10" name="Rectangle 5"/>
          <p:cNvSpPr>
            <a:spLocks noGrp="1" noChangeArrowheads="1"/>
          </p:cNvSpPr>
          <p:nvPr>
            <p:ph type="dt" sz="half" idx="10"/>
          </p:nvPr>
        </p:nvSpPr>
        <p:spPr>
          <a:xfrm>
            <a:off x="5272458" y="6514002"/>
            <a:ext cx="3875943" cy="331787"/>
          </a:xfrm>
        </p:spPr>
        <p:txBody>
          <a:bodyPr/>
          <a:lstStyle>
            <a:lvl1pPr>
              <a:defRPr b="1"/>
            </a:lvl1pPr>
          </a:lstStyle>
          <a:p>
            <a:pPr>
              <a:defRPr/>
            </a:pPr>
            <a:endParaRPr lang="en-US" altLang="zh-SG"/>
          </a:p>
        </p:txBody>
      </p:sp>
      <p:sp>
        <p:nvSpPr>
          <p:cNvPr id="11" name="Rectangle 6"/>
          <p:cNvSpPr>
            <a:spLocks noGrp="1" noChangeArrowheads="1"/>
          </p:cNvSpPr>
          <p:nvPr>
            <p:ph type="ftr" sz="quarter" idx="11"/>
          </p:nvPr>
        </p:nvSpPr>
        <p:spPr>
          <a:xfrm>
            <a:off x="1486" y="6514002"/>
            <a:ext cx="3864219" cy="331787"/>
          </a:xfrm>
        </p:spPr>
        <p:txBody>
          <a:bodyPr/>
          <a:lstStyle>
            <a:lvl1pPr>
              <a:defRPr b="1"/>
            </a:lvl1pPr>
          </a:lstStyle>
          <a:p>
            <a:pPr>
              <a:defRPr/>
            </a:pPr>
            <a:endParaRPr lang="en-US" altLang="zh-SG"/>
          </a:p>
        </p:txBody>
      </p:sp>
      <p:sp>
        <p:nvSpPr>
          <p:cNvPr id="12" name="Rectangle 7"/>
          <p:cNvSpPr>
            <a:spLocks noGrp="1" noChangeArrowheads="1"/>
          </p:cNvSpPr>
          <p:nvPr>
            <p:ph type="sldNum" sz="quarter" idx="12"/>
          </p:nvPr>
        </p:nvSpPr>
        <p:spPr>
          <a:xfrm>
            <a:off x="3877463" y="6518764"/>
            <a:ext cx="1395047" cy="327025"/>
          </a:xfrm>
        </p:spPr>
        <p:txBody>
          <a:bodyPr/>
          <a:lstStyle>
            <a:lvl1pPr>
              <a:defRPr sz="1000" b="1">
                <a:latin typeface="Arial" pitchFamily="34" charset="0"/>
              </a:defRPr>
            </a:lvl1pPr>
          </a:lstStyle>
          <a:p>
            <a:pPr>
              <a:defRPr/>
            </a:pPr>
            <a:fld id="{23D0201E-ED70-42E7-B5D6-B265F0B0CE99}" type="slidenum">
              <a:rPr lang="zh-SG" altLang="en-US"/>
              <a:pPr>
                <a:defRPr/>
              </a:pPr>
              <a:t>‹#›</a:t>
            </a:fld>
            <a:r>
              <a:rPr lang="en-US" altLang="zh-SG"/>
              <a:t/>
            </a:r>
            <a:br>
              <a:rPr lang="en-US" altLang="zh-SG"/>
            </a:br>
            <a:endParaRPr lang="en-US" altLang="zh-SG"/>
          </a:p>
        </p:txBody>
      </p:sp>
    </p:spTree>
    <p:extLst>
      <p:ext uri="{BB962C8B-B14F-4D97-AF65-F5344CB8AC3E}">
        <p14:creationId xmlns:p14="http://schemas.microsoft.com/office/powerpoint/2010/main" val="3929435670"/>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b="1"/>
            </a:lvl1pPr>
          </a:lstStyle>
          <a:p>
            <a:pPr>
              <a:defRPr/>
            </a:pPr>
            <a:endParaRPr lang="en-US" altLang="zh-SG"/>
          </a:p>
        </p:txBody>
      </p:sp>
      <p:sp>
        <p:nvSpPr>
          <p:cNvPr id="5" name="Rectangle 5"/>
          <p:cNvSpPr>
            <a:spLocks noGrp="1" noChangeArrowheads="1"/>
          </p:cNvSpPr>
          <p:nvPr>
            <p:ph type="ftr" sz="quarter" idx="11"/>
          </p:nvPr>
        </p:nvSpPr>
        <p:spPr/>
        <p:txBody>
          <a:bodyPr/>
          <a:lstStyle>
            <a:lvl1pPr>
              <a:defRPr b="1"/>
            </a:lvl1pPr>
          </a:lstStyle>
          <a:p>
            <a:pPr>
              <a:defRPr/>
            </a:pPr>
            <a:endParaRPr lang="en-US" altLang="zh-SG"/>
          </a:p>
        </p:txBody>
      </p:sp>
      <p:sp>
        <p:nvSpPr>
          <p:cNvPr id="6" name="Rectangle 6"/>
          <p:cNvSpPr>
            <a:spLocks noGrp="1" noChangeArrowheads="1"/>
          </p:cNvSpPr>
          <p:nvPr>
            <p:ph type="sldNum" sz="quarter" idx="12"/>
          </p:nvPr>
        </p:nvSpPr>
        <p:spPr/>
        <p:txBody>
          <a:bodyPr/>
          <a:lstStyle>
            <a:lvl1pPr>
              <a:defRPr b="1"/>
            </a:lvl1pPr>
          </a:lstStyle>
          <a:p>
            <a:pPr>
              <a:defRPr/>
            </a:pPr>
            <a:fld id="{D1B203BA-C985-4D76-A9D3-093A666B4669}"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val="2767128839"/>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4410949"/>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435" y="2906722"/>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b="1"/>
            </a:lvl1pPr>
          </a:lstStyle>
          <a:p>
            <a:pPr>
              <a:defRPr/>
            </a:pPr>
            <a:endParaRPr lang="en-US" altLang="zh-SG"/>
          </a:p>
        </p:txBody>
      </p:sp>
      <p:sp>
        <p:nvSpPr>
          <p:cNvPr id="5" name="Rectangle 5"/>
          <p:cNvSpPr>
            <a:spLocks noGrp="1" noChangeArrowheads="1"/>
          </p:cNvSpPr>
          <p:nvPr>
            <p:ph type="ftr" sz="quarter" idx="11"/>
          </p:nvPr>
        </p:nvSpPr>
        <p:spPr/>
        <p:txBody>
          <a:bodyPr/>
          <a:lstStyle>
            <a:lvl1pPr>
              <a:defRPr b="1"/>
            </a:lvl1pPr>
          </a:lstStyle>
          <a:p>
            <a:pPr>
              <a:defRPr/>
            </a:pPr>
            <a:endParaRPr lang="en-US" altLang="zh-SG"/>
          </a:p>
        </p:txBody>
      </p:sp>
      <p:sp>
        <p:nvSpPr>
          <p:cNvPr id="6" name="Rectangle 6"/>
          <p:cNvSpPr>
            <a:spLocks noGrp="1" noChangeArrowheads="1"/>
          </p:cNvSpPr>
          <p:nvPr>
            <p:ph type="sldNum" sz="quarter" idx="12"/>
          </p:nvPr>
        </p:nvSpPr>
        <p:spPr/>
        <p:txBody>
          <a:bodyPr/>
          <a:lstStyle>
            <a:lvl1pPr>
              <a:defRPr b="1"/>
            </a:lvl1pPr>
          </a:lstStyle>
          <a:p>
            <a:pPr>
              <a:defRPr/>
            </a:pPr>
            <a:fld id="{A56B3FFD-6E33-4ECF-B96C-C4FE9578B533}"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val="302403820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79590" y="1214439"/>
            <a:ext cx="3868615"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88885" y="1214439"/>
            <a:ext cx="3870081"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b="1"/>
            </a:lvl1pPr>
          </a:lstStyle>
          <a:p>
            <a:pPr>
              <a:defRPr/>
            </a:pPr>
            <a:endParaRPr lang="en-US" altLang="zh-SG"/>
          </a:p>
        </p:txBody>
      </p:sp>
      <p:sp>
        <p:nvSpPr>
          <p:cNvPr id="6" name="Rectangle 5"/>
          <p:cNvSpPr>
            <a:spLocks noGrp="1" noChangeArrowheads="1"/>
          </p:cNvSpPr>
          <p:nvPr>
            <p:ph type="ftr" sz="quarter" idx="11"/>
          </p:nvPr>
        </p:nvSpPr>
        <p:spPr/>
        <p:txBody>
          <a:bodyPr/>
          <a:lstStyle>
            <a:lvl1pPr>
              <a:defRPr b="1"/>
            </a:lvl1pPr>
          </a:lstStyle>
          <a:p>
            <a:pPr>
              <a:defRPr/>
            </a:pPr>
            <a:endParaRPr lang="en-US" altLang="zh-SG"/>
          </a:p>
        </p:txBody>
      </p:sp>
      <p:sp>
        <p:nvSpPr>
          <p:cNvPr id="7" name="Rectangle 6"/>
          <p:cNvSpPr>
            <a:spLocks noGrp="1" noChangeArrowheads="1"/>
          </p:cNvSpPr>
          <p:nvPr>
            <p:ph type="sldNum" sz="quarter" idx="12"/>
          </p:nvPr>
        </p:nvSpPr>
        <p:spPr/>
        <p:txBody>
          <a:bodyPr/>
          <a:lstStyle>
            <a:lvl1pPr>
              <a:defRPr b="1"/>
            </a:lvl1pPr>
          </a:lstStyle>
          <a:p>
            <a:pPr>
              <a:defRPr/>
            </a:pPr>
            <a:fld id="{BF3B3FEC-838C-4423-8F81-C7ACA3BAF181}"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val="800328542"/>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55" y="1535113"/>
            <a:ext cx="404006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55" y="2174875"/>
            <a:ext cx="404006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306"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306"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b="1"/>
            </a:lvl1pPr>
          </a:lstStyle>
          <a:p>
            <a:pPr>
              <a:defRPr/>
            </a:pPr>
            <a:endParaRPr lang="en-US" altLang="zh-SG"/>
          </a:p>
        </p:txBody>
      </p:sp>
      <p:sp>
        <p:nvSpPr>
          <p:cNvPr id="8" name="Rectangle 5"/>
          <p:cNvSpPr>
            <a:spLocks noGrp="1" noChangeArrowheads="1"/>
          </p:cNvSpPr>
          <p:nvPr>
            <p:ph type="ftr" sz="quarter" idx="11"/>
          </p:nvPr>
        </p:nvSpPr>
        <p:spPr/>
        <p:txBody>
          <a:bodyPr/>
          <a:lstStyle>
            <a:lvl1pPr>
              <a:defRPr b="1"/>
            </a:lvl1pPr>
          </a:lstStyle>
          <a:p>
            <a:pPr>
              <a:defRPr/>
            </a:pPr>
            <a:endParaRPr lang="en-US" altLang="zh-SG"/>
          </a:p>
        </p:txBody>
      </p:sp>
      <p:sp>
        <p:nvSpPr>
          <p:cNvPr id="9" name="Rectangle 6"/>
          <p:cNvSpPr>
            <a:spLocks noGrp="1" noChangeArrowheads="1"/>
          </p:cNvSpPr>
          <p:nvPr>
            <p:ph type="sldNum" sz="quarter" idx="12"/>
          </p:nvPr>
        </p:nvSpPr>
        <p:spPr/>
        <p:txBody>
          <a:bodyPr/>
          <a:lstStyle>
            <a:lvl1pPr>
              <a:defRPr b="1"/>
            </a:lvl1pPr>
          </a:lstStyle>
          <a:p>
            <a:pPr>
              <a:defRPr/>
            </a:pPr>
            <a:fld id="{F5C9B0D5-5657-4D61-8B00-AC868767B110}"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val="31165089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65AE46-889E-4C53-B58F-8EBF147B75EA}" type="datetime3">
              <a:rPr lang="en-US" smtClean="0"/>
              <a:pPr/>
              <a:t>17 April 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3C0C73-69A6-44F5-9C71-F331687F52A1}" type="slidenum">
              <a:rPr lang="en-US" smtClean="0"/>
              <a:pPr/>
              <a:t>‹#›</a:t>
            </a:fld>
            <a:endParaRPr lang="en-US"/>
          </a:p>
        </p:txBody>
      </p:sp>
    </p:spTree>
    <p:extLst>
      <p:ext uri="{BB962C8B-B14F-4D97-AF65-F5344CB8AC3E}">
        <p14:creationId xmlns:p14="http://schemas.microsoft.com/office/powerpoint/2010/main" val="645138685"/>
      </p:ext>
    </p:extLst>
  </p:cSld>
  <p:clrMapOvr>
    <a:masterClrMapping/>
  </p:clrMapOvr>
  <p:transition spd="slow">
    <p:pull/>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b="1"/>
            </a:lvl1pPr>
          </a:lstStyle>
          <a:p>
            <a:pPr>
              <a:defRPr/>
            </a:pPr>
            <a:endParaRPr lang="en-US" altLang="zh-SG"/>
          </a:p>
        </p:txBody>
      </p:sp>
      <p:sp>
        <p:nvSpPr>
          <p:cNvPr id="4" name="Rectangle 5"/>
          <p:cNvSpPr>
            <a:spLocks noGrp="1" noChangeArrowheads="1"/>
          </p:cNvSpPr>
          <p:nvPr>
            <p:ph type="ftr" sz="quarter" idx="11"/>
          </p:nvPr>
        </p:nvSpPr>
        <p:spPr/>
        <p:txBody>
          <a:bodyPr/>
          <a:lstStyle>
            <a:lvl1pPr>
              <a:defRPr b="1"/>
            </a:lvl1pPr>
          </a:lstStyle>
          <a:p>
            <a:pPr>
              <a:defRPr/>
            </a:pPr>
            <a:endParaRPr lang="en-US" altLang="zh-SG"/>
          </a:p>
        </p:txBody>
      </p:sp>
      <p:sp>
        <p:nvSpPr>
          <p:cNvPr id="5" name="Rectangle 6"/>
          <p:cNvSpPr>
            <a:spLocks noGrp="1" noChangeArrowheads="1"/>
          </p:cNvSpPr>
          <p:nvPr>
            <p:ph type="sldNum" sz="quarter" idx="12"/>
          </p:nvPr>
        </p:nvSpPr>
        <p:spPr/>
        <p:txBody>
          <a:bodyPr/>
          <a:lstStyle>
            <a:lvl1pPr>
              <a:defRPr b="1"/>
            </a:lvl1pPr>
          </a:lstStyle>
          <a:p>
            <a:pPr>
              <a:defRPr/>
            </a:pPr>
            <a:fld id="{4FE07353-FBDA-421D-AA27-5350A95A115C}"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val="3854729372"/>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b="1"/>
            </a:lvl1pPr>
          </a:lstStyle>
          <a:p>
            <a:pPr>
              <a:defRPr/>
            </a:pPr>
            <a:endParaRPr lang="en-US" altLang="zh-SG"/>
          </a:p>
        </p:txBody>
      </p:sp>
      <p:sp>
        <p:nvSpPr>
          <p:cNvPr id="3" name="Rectangle 5"/>
          <p:cNvSpPr>
            <a:spLocks noGrp="1" noChangeArrowheads="1"/>
          </p:cNvSpPr>
          <p:nvPr>
            <p:ph type="ftr" sz="quarter" idx="11"/>
          </p:nvPr>
        </p:nvSpPr>
        <p:spPr/>
        <p:txBody>
          <a:bodyPr/>
          <a:lstStyle>
            <a:lvl1pPr>
              <a:defRPr b="1"/>
            </a:lvl1pPr>
          </a:lstStyle>
          <a:p>
            <a:pPr>
              <a:defRPr/>
            </a:pPr>
            <a:endParaRPr lang="en-US" altLang="zh-SG"/>
          </a:p>
        </p:txBody>
      </p:sp>
      <p:sp>
        <p:nvSpPr>
          <p:cNvPr id="4" name="Rectangle 6"/>
          <p:cNvSpPr>
            <a:spLocks noGrp="1" noChangeArrowheads="1"/>
          </p:cNvSpPr>
          <p:nvPr>
            <p:ph type="sldNum" sz="quarter" idx="12"/>
          </p:nvPr>
        </p:nvSpPr>
        <p:spPr/>
        <p:txBody>
          <a:bodyPr/>
          <a:lstStyle>
            <a:lvl1pPr>
              <a:defRPr b="1"/>
            </a:lvl1pPr>
          </a:lstStyle>
          <a:p>
            <a:pPr>
              <a:defRPr/>
            </a:pPr>
            <a:fld id="{5491DCF2-F4EA-4133-B0B0-D52C19B220C9}"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val="3712791655"/>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8" y="273050"/>
            <a:ext cx="3008435"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541" y="275398"/>
            <a:ext cx="51112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8" y="1435104"/>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b="1"/>
            </a:lvl1pPr>
          </a:lstStyle>
          <a:p>
            <a:pPr>
              <a:defRPr/>
            </a:pPr>
            <a:endParaRPr lang="en-US" altLang="zh-SG"/>
          </a:p>
        </p:txBody>
      </p:sp>
      <p:sp>
        <p:nvSpPr>
          <p:cNvPr id="6" name="Rectangle 5"/>
          <p:cNvSpPr>
            <a:spLocks noGrp="1" noChangeArrowheads="1"/>
          </p:cNvSpPr>
          <p:nvPr>
            <p:ph type="ftr" sz="quarter" idx="11"/>
          </p:nvPr>
        </p:nvSpPr>
        <p:spPr/>
        <p:txBody>
          <a:bodyPr/>
          <a:lstStyle>
            <a:lvl1pPr>
              <a:defRPr b="1"/>
            </a:lvl1pPr>
          </a:lstStyle>
          <a:p>
            <a:pPr>
              <a:defRPr/>
            </a:pPr>
            <a:endParaRPr lang="en-US" altLang="zh-SG"/>
          </a:p>
        </p:txBody>
      </p:sp>
      <p:sp>
        <p:nvSpPr>
          <p:cNvPr id="7" name="Rectangle 6"/>
          <p:cNvSpPr>
            <a:spLocks noGrp="1" noChangeArrowheads="1"/>
          </p:cNvSpPr>
          <p:nvPr>
            <p:ph type="sldNum" sz="quarter" idx="12"/>
          </p:nvPr>
        </p:nvSpPr>
        <p:spPr/>
        <p:txBody>
          <a:bodyPr/>
          <a:lstStyle>
            <a:lvl1pPr>
              <a:defRPr b="1"/>
            </a:lvl1pPr>
          </a:lstStyle>
          <a:p>
            <a:pPr>
              <a:defRPr/>
            </a:pPr>
            <a:fld id="{B90C5415-2844-4DCE-AC3A-4FED85753270}"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val="2598595573"/>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7" y="4800601"/>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167"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167"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b="1"/>
            </a:lvl1pPr>
          </a:lstStyle>
          <a:p>
            <a:pPr>
              <a:defRPr/>
            </a:pPr>
            <a:endParaRPr lang="en-US" altLang="zh-SG"/>
          </a:p>
        </p:txBody>
      </p:sp>
      <p:sp>
        <p:nvSpPr>
          <p:cNvPr id="6" name="Rectangle 5"/>
          <p:cNvSpPr>
            <a:spLocks noGrp="1" noChangeArrowheads="1"/>
          </p:cNvSpPr>
          <p:nvPr>
            <p:ph type="ftr" sz="quarter" idx="11"/>
          </p:nvPr>
        </p:nvSpPr>
        <p:spPr/>
        <p:txBody>
          <a:bodyPr/>
          <a:lstStyle>
            <a:lvl1pPr>
              <a:defRPr b="1"/>
            </a:lvl1pPr>
          </a:lstStyle>
          <a:p>
            <a:pPr>
              <a:defRPr/>
            </a:pPr>
            <a:endParaRPr lang="en-US" altLang="zh-SG"/>
          </a:p>
        </p:txBody>
      </p:sp>
      <p:sp>
        <p:nvSpPr>
          <p:cNvPr id="7" name="Rectangle 6"/>
          <p:cNvSpPr>
            <a:spLocks noGrp="1" noChangeArrowheads="1"/>
          </p:cNvSpPr>
          <p:nvPr>
            <p:ph type="sldNum" sz="quarter" idx="12"/>
          </p:nvPr>
        </p:nvSpPr>
        <p:spPr/>
        <p:txBody>
          <a:bodyPr/>
          <a:lstStyle>
            <a:lvl1pPr>
              <a:defRPr b="1"/>
            </a:lvl1pPr>
          </a:lstStyle>
          <a:p>
            <a:pPr>
              <a:defRPr/>
            </a:pPr>
            <a:fld id="{DD444E09-72A9-424C-BE82-EE4D46A0D933}"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val="3864868767"/>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b="1"/>
            </a:lvl1pPr>
          </a:lstStyle>
          <a:p>
            <a:pPr>
              <a:defRPr/>
            </a:pPr>
            <a:endParaRPr lang="en-US" altLang="zh-SG"/>
          </a:p>
        </p:txBody>
      </p:sp>
      <p:sp>
        <p:nvSpPr>
          <p:cNvPr id="5" name="Rectangle 5"/>
          <p:cNvSpPr>
            <a:spLocks noGrp="1" noChangeArrowheads="1"/>
          </p:cNvSpPr>
          <p:nvPr>
            <p:ph type="ftr" sz="quarter" idx="11"/>
          </p:nvPr>
        </p:nvSpPr>
        <p:spPr/>
        <p:txBody>
          <a:bodyPr/>
          <a:lstStyle>
            <a:lvl1pPr>
              <a:defRPr b="1"/>
            </a:lvl1pPr>
          </a:lstStyle>
          <a:p>
            <a:pPr>
              <a:defRPr/>
            </a:pPr>
            <a:endParaRPr lang="en-US" altLang="zh-SG"/>
          </a:p>
        </p:txBody>
      </p:sp>
      <p:sp>
        <p:nvSpPr>
          <p:cNvPr id="6" name="Rectangle 6"/>
          <p:cNvSpPr>
            <a:spLocks noGrp="1" noChangeArrowheads="1"/>
          </p:cNvSpPr>
          <p:nvPr>
            <p:ph type="sldNum" sz="quarter" idx="12"/>
          </p:nvPr>
        </p:nvSpPr>
        <p:spPr/>
        <p:txBody>
          <a:bodyPr/>
          <a:lstStyle>
            <a:lvl1pPr>
              <a:defRPr b="1"/>
            </a:lvl1pPr>
          </a:lstStyle>
          <a:p>
            <a:pPr>
              <a:defRPr/>
            </a:pPr>
            <a:fld id="{F7E7E717-DD9E-47E1-AFE2-47AF2348CB5F}"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val="368954592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5917" y="246820"/>
            <a:ext cx="2031023" cy="59086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79587" y="246820"/>
            <a:ext cx="5953859" cy="5908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b="1"/>
            </a:lvl1pPr>
          </a:lstStyle>
          <a:p>
            <a:pPr>
              <a:defRPr/>
            </a:pPr>
            <a:endParaRPr lang="en-US" altLang="zh-SG"/>
          </a:p>
        </p:txBody>
      </p:sp>
      <p:sp>
        <p:nvSpPr>
          <p:cNvPr id="5" name="Rectangle 5"/>
          <p:cNvSpPr>
            <a:spLocks noGrp="1" noChangeArrowheads="1"/>
          </p:cNvSpPr>
          <p:nvPr>
            <p:ph type="ftr" sz="quarter" idx="11"/>
          </p:nvPr>
        </p:nvSpPr>
        <p:spPr/>
        <p:txBody>
          <a:bodyPr/>
          <a:lstStyle>
            <a:lvl1pPr>
              <a:defRPr b="1"/>
            </a:lvl1pPr>
          </a:lstStyle>
          <a:p>
            <a:pPr>
              <a:defRPr/>
            </a:pPr>
            <a:endParaRPr lang="en-US" altLang="zh-SG"/>
          </a:p>
        </p:txBody>
      </p:sp>
      <p:sp>
        <p:nvSpPr>
          <p:cNvPr id="6" name="Rectangle 6"/>
          <p:cNvSpPr>
            <a:spLocks noGrp="1" noChangeArrowheads="1"/>
          </p:cNvSpPr>
          <p:nvPr>
            <p:ph type="sldNum" sz="quarter" idx="12"/>
          </p:nvPr>
        </p:nvSpPr>
        <p:spPr/>
        <p:txBody>
          <a:bodyPr/>
          <a:lstStyle>
            <a:lvl1pPr>
              <a:defRPr b="1"/>
            </a:lvl1pPr>
          </a:lstStyle>
          <a:p>
            <a:pPr>
              <a:defRPr/>
            </a:pPr>
            <a:fld id="{B154700A-C631-4F8F-886F-044CF7AFC766}"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val="4217640643"/>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657351" y="246821"/>
            <a:ext cx="7247792" cy="57626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779589" y="1214439"/>
            <a:ext cx="7879375" cy="4938712"/>
          </a:xfrm>
        </p:spPr>
        <p:txBody>
          <a:bodyPr/>
          <a:lstStyle/>
          <a:p>
            <a:pPr lvl="0"/>
            <a:endParaRPr lang="en-US" noProof="0" smtClean="0"/>
          </a:p>
        </p:txBody>
      </p:sp>
      <p:sp>
        <p:nvSpPr>
          <p:cNvPr id="4" name="Rectangle 4"/>
          <p:cNvSpPr>
            <a:spLocks noGrp="1" noChangeArrowheads="1"/>
          </p:cNvSpPr>
          <p:nvPr>
            <p:ph type="dt" sz="half" idx="10"/>
          </p:nvPr>
        </p:nvSpPr>
        <p:spPr/>
        <p:txBody>
          <a:bodyPr/>
          <a:lstStyle>
            <a:lvl1pPr>
              <a:defRPr b="1"/>
            </a:lvl1pPr>
          </a:lstStyle>
          <a:p>
            <a:pPr>
              <a:defRPr/>
            </a:pPr>
            <a:endParaRPr lang="en-US" altLang="zh-SG"/>
          </a:p>
        </p:txBody>
      </p:sp>
      <p:sp>
        <p:nvSpPr>
          <p:cNvPr id="5" name="Rectangle 5"/>
          <p:cNvSpPr>
            <a:spLocks noGrp="1" noChangeArrowheads="1"/>
          </p:cNvSpPr>
          <p:nvPr>
            <p:ph type="ftr" sz="quarter" idx="11"/>
          </p:nvPr>
        </p:nvSpPr>
        <p:spPr/>
        <p:txBody>
          <a:bodyPr/>
          <a:lstStyle>
            <a:lvl1pPr>
              <a:defRPr b="1"/>
            </a:lvl1pPr>
          </a:lstStyle>
          <a:p>
            <a:pPr>
              <a:defRPr/>
            </a:pPr>
            <a:endParaRPr lang="en-US" altLang="zh-SG"/>
          </a:p>
        </p:txBody>
      </p:sp>
      <p:sp>
        <p:nvSpPr>
          <p:cNvPr id="6" name="Rectangle 6"/>
          <p:cNvSpPr>
            <a:spLocks noGrp="1" noChangeArrowheads="1"/>
          </p:cNvSpPr>
          <p:nvPr>
            <p:ph type="sldNum" sz="quarter" idx="12"/>
          </p:nvPr>
        </p:nvSpPr>
        <p:spPr/>
        <p:txBody>
          <a:bodyPr/>
          <a:lstStyle>
            <a:lvl1pPr>
              <a:defRPr b="1"/>
            </a:lvl1pPr>
          </a:lstStyle>
          <a:p>
            <a:pPr>
              <a:defRPr/>
            </a:pPr>
            <a:fld id="{70089D5E-AA26-4C6E-B85A-4CC310427363}"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val="2250023093"/>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467" y="0"/>
            <a:ext cx="9148396" cy="3429000"/>
          </a:xfrm>
          <a:prstGeom prst="rect">
            <a:avLst/>
          </a:prstGeom>
          <a:solidFill>
            <a:srgbClr val="008000"/>
          </a:soli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p>
            <a:pPr algn="ctr" eaLnBrk="0" fontAlgn="base" hangingPunct="0">
              <a:spcBef>
                <a:spcPct val="0"/>
              </a:spcBef>
              <a:spcAft>
                <a:spcPct val="0"/>
              </a:spcAft>
            </a:pPr>
            <a:endParaRPr lang="zh-SG" altLang="en-GB" sz="1400" smtClean="0">
              <a:solidFill>
                <a:srgbClr val="000000"/>
              </a:solidFill>
              <a:latin typeface="Arial" pitchFamily="34" charset="0"/>
              <a:ea typeface="SimSun" pitchFamily="2" charset="-122"/>
              <a:cs typeface="Arial" pitchFamily="34" charset="0"/>
            </a:endParaRPr>
          </a:p>
        </p:txBody>
      </p:sp>
      <p:sp>
        <p:nvSpPr>
          <p:cNvPr id="5" name="Line 8"/>
          <p:cNvSpPr>
            <a:spLocks noChangeShapeType="1"/>
          </p:cNvSpPr>
          <p:nvPr/>
        </p:nvSpPr>
        <p:spPr bwMode="auto">
          <a:xfrm>
            <a:off x="-4397" y="3429000"/>
            <a:ext cx="914693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i="1" u="sng" smtClean="0">
              <a:solidFill>
                <a:srgbClr val="000000"/>
              </a:solidFill>
              <a:cs typeface="Arial" pitchFamily="34" charset="0"/>
            </a:endParaRPr>
          </a:p>
        </p:txBody>
      </p:sp>
      <p:sp>
        <p:nvSpPr>
          <p:cNvPr id="6" name="Rectangle 9"/>
          <p:cNvSpPr>
            <a:spLocks noChangeArrowheads="1"/>
          </p:cNvSpPr>
          <p:nvPr/>
        </p:nvSpPr>
        <p:spPr bwMode="auto">
          <a:xfrm>
            <a:off x="2324105" y="1665288"/>
            <a:ext cx="4358055" cy="123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44450" rIns="0" bIns="44450"/>
          <a:lstStyle/>
          <a:p>
            <a:pPr algn="ctr" eaLnBrk="0" fontAlgn="base" hangingPunct="0">
              <a:spcBef>
                <a:spcPct val="0"/>
              </a:spcBef>
              <a:spcAft>
                <a:spcPct val="0"/>
              </a:spcAft>
            </a:pPr>
            <a:r>
              <a:rPr lang="en-CA" sz="2800" smtClean="0">
                <a:solidFill>
                  <a:srgbClr val="FFFFFF"/>
                </a:solidFill>
                <a:cs typeface="Arial" pitchFamily="34" charset="0"/>
              </a:rPr>
              <a:t>Financial System Strategy</a:t>
            </a:r>
            <a:br>
              <a:rPr lang="en-CA" sz="2800" smtClean="0">
                <a:solidFill>
                  <a:srgbClr val="FFFFFF"/>
                </a:solidFill>
                <a:cs typeface="Arial" pitchFamily="34" charset="0"/>
              </a:rPr>
            </a:br>
            <a:r>
              <a:rPr lang="en-CA" sz="2800" smtClean="0">
                <a:solidFill>
                  <a:srgbClr val="FFFFFF"/>
                </a:solidFill>
                <a:cs typeface="Arial" pitchFamily="34" charset="0"/>
              </a:rPr>
              <a:t>2020</a:t>
            </a:r>
            <a:endParaRPr lang="en-US" sz="2800" smtClean="0">
              <a:solidFill>
                <a:srgbClr val="FFFFFF"/>
              </a:solidFill>
              <a:cs typeface="Arial" pitchFamily="34" charset="0"/>
            </a:endParaRPr>
          </a:p>
        </p:txBody>
      </p:sp>
      <p:pic>
        <p:nvPicPr>
          <p:cNvPr id="7" name="Picture 11" descr="200319235-001">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0947" y="8"/>
            <a:ext cx="2467708" cy="343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2" descr="200272804-001">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10" y="0"/>
            <a:ext cx="2287467" cy="344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3"/>
          <p:cNvPicPr>
            <a:picLocks noChangeAspect="1" noChangeArrowheads="1"/>
          </p:cNvPicPr>
          <p:nvPr userDrawn="1"/>
        </p:nvPicPr>
        <p:blipFill>
          <a:blip r:embed="rId6">
            <a:extLst>
              <a:ext uri="{28A0092B-C50C-407E-A947-70E740481C1C}">
                <a14:useLocalDpi xmlns:a14="http://schemas.microsoft.com/office/drawing/2010/main" val="0"/>
              </a:ext>
            </a:extLst>
          </a:blip>
          <a:srcRect l="67751" t="4707" r="5081" b="68340"/>
          <a:stretch>
            <a:fillRect/>
          </a:stretch>
        </p:blipFill>
        <p:spPr bwMode="auto">
          <a:xfrm>
            <a:off x="3811467" y="3455988"/>
            <a:ext cx="1393580" cy="125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2480909" y="5712680"/>
            <a:ext cx="6263055" cy="669925"/>
          </a:xfrm>
          <a:ln w="12700"/>
        </p:spPr>
        <p:txBody>
          <a:bodyPr tIns="0" bIns="0"/>
          <a:lstStyle>
            <a:lvl1pPr marL="0" indent="0">
              <a:buFont typeface="Wingdings" pitchFamily="2" charset="2"/>
              <a:buNone/>
              <a:defRPr sz="1800">
                <a:solidFill>
                  <a:schemeClr val="bg1"/>
                </a:solidFill>
              </a:defRPr>
            </a:lvl1pPr>
          </a:lstStyle>
          <a:p>
            <a:r>
              <a:rPr lang="en-US" altLang="zh-SG"/>
              <a:t>Add name of team</a:t>
            </a:r>
            <a:endParaRPr lang="en-US"/>
          </a:p>
        </p:txBody>
      </p:sp>
      <p:sp>
        <p:nvSpPr>
          <p:cNvPr id="2162692" name="Rectangle 4"/>
          <p:cNvSpPr>
            <a:spLocks noGrp="1" noChangeArrowheads="1"/>
          </p:cNvSpPr>
          <p:nvPr>
            <p:ph type="ctrTitle"/>
          </p:nvPr>
        </p:nvSpPr>
        <p:spPr>
          <a:xfrm>
            <a:off x="2463317" y="4572000"/>
            <a:ext cx="6263055" cy="819150"/>
          </a:xfrm>
        </p:spPr>
        <p:txBody>
          <a:bodyPr tIns="44450" bIns="44450" anchor="t"/>
          <a:lstStyle>
            <a:lvl1pPr algn="ctr">
              <a:defRPr sz="2000">
                <a:solidFill>
                  <a:schemeClr val="bg1"/>
                </a:solidFill>
              </a:defRPr>
            </a:lvl1pPr>
          </a:lstStyle>
          <a:p>
            <a:r>
              <a:rPr lang="en-US" altLang="zh-SG"/>
              <a:t>Click to insert presentation title</a:t>
            </a:r>
            <a:br>
              <a:rPr lang="en-US" altLang="zh-SG"/>
            </a:br>
            <a:r>
              <a:rPr lang="en-US"/>
              <a:t>Second line here</a:t>
            </a:r>
            <a:endParaRPr lang="en-US" altLang="zh-SG"/>
          </a:p>
        </p:txBody>
      </p:sp>
      <p:sp>
        <p:nvSpPr>
          <p:cNvPr id="10" name="Rectangle 5"/>
          <p:cNvSpPr>
            <a:spLocks noGrp="1" noChangeArrowheads="1"/>
          </p:cNvSpPr>
          <p:nvPr>
            <p:ph type="dt" sz="half" idx="10"/>
          </p:nvPr>
        </p:nvSpPr>
        <p:spPr>
          <a:xfrm>
            <a:off x="5272458" y="6513982"/>
            <a:ext cx="3875943" cy="331787"/>
          </a:xfrm>
        </p:spPr>
        <p:txBody>
          <a:bodyPr/>
          <a:lstStyle>
            <a:lvl1pPr>
              <a:defRPr b="1"/>
            </a:lvl1pPr>
          </a:lstStyle>
          <a:p>
            <a:pPr>
              <a:defRPr/>
            </a:pPr>
            <a:endParaRPr lang="en-US" altLang="zh-SG"/>
          </a:p>
        </p:txBody>
      </p:sp>
      <p:sp>
        <p:nvSpPr>
          <p:cNvPr id="11" name="Rectangle 6"/>
          <p:cNvSpPr>
            <a:spLocks noGrp="1" noChangeArrowheads="1"/>
          </p:cNvSpPr>
          <p:nvPr>
            <p:ph type="ftr" sz="quarter" idx="11"/>
          </p:nvPr>
        </p:nvSpPr>
        <p:spPr>
          <a:xfrm>
            <a:off x="1486" y="6513982"/>
            <a:ext cx="3864219" cy="331787"/>
          </a:xfrm>
        </p:spPr>
        <p:txBody>
          <a:bodyPr/>
          <a:lstStyle>
            <a:lvl1pPr>
              <a:defRPr b="1"/>
            </a:lvl1pPr>
          </a:lstStyle>
          <a:p>
            <a:pPr>
              <a:defRPr/>
            </a:pPr>
            <a:endParaRPr lang="en-US" altLang="zh-SG"/>
          </a:p>
        </p:txBody>
      </p:sp>
      <p:sp>
        <p:nvSpPr>
          <p:cNvPr id="12" name="Rectangle 7"/>
          <p:cNvSpPr>
            <a:spLocks noGrp="1" noChangeArrowheads="1"/>
          </p:cNvSpPr>
          <p:nvPr>
            <p:ph type="sldNum" sz="quarter" idx="12"/>
          </p:nvPr>
        </p:nvSpPr>
        <p:spPr>
          <a:xfrm>
            <a:off x="3877463" y="6518744"/>
            <a:ext cx="1395047" cy="327025"/>
          </a:xfrm>
        </p:spPr>
        <p:txBody>
          <a:bodyPr/>
          <a:lstStyle>
            <a:lvl1pPr>
              <a:defRPr sz="1000" b="1">
                <a:latin typeface="Arial" pitchFamily="34" charset="0"/>
              </a:defRPr>
            </a:lvl1pPr>
          </a:lstStyle>
          <a:p>
            <a:pPr>
              <a:defRPr/>
            </a:pPr>
            <a:fld id="{96270D21-3ED4-43EA-ACCF-0B6B65C615BF}" type="slidenum">
              <a:rPr lang="zh-SG" altLang="en-US"/>
              <a:pPr>
                <a:defRPr/>
              </a:pPr>
              <a:t>‹#›</a:t>
            </a:fld>
            <a:r>
              <a:rPr lang="en-US" altLang="zh-SG"/>
              <a:t/>
            </a:r>
            <a:br>
              <a:rPr lang="en-US" altLang="zh-SG"/>
            </a:br>
            <a:endParaRPr lang="en-US" altLang="zh-SG"/>
          </a:p>
        </p:txBody>
      </p:sp>
    </p:spTree>
    <p:extLst>
      <p:ext uri="{BB962C8B-B14F-4D97-AF65-F5344CB8AC3E}">
        <p14:creationId xmlns:p14="http://schemas.microsoft.com/office/powerpoint/2010/main" val="1457887069"/>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b="1"/>
            </a:lvl1pPr>
          </a:lstStyle>
          <a:p>
            <a:pPr>
              <a:defRPr/>
            </a:pPr>
            <a:endParaRPr lang="en-US" altLang="zh-SG"/>
          </a:p>
        </p:txBody>
      </p:sp>
      <p:sp>
        <p:nvSpPr>
          <p:cNvPr id="5" name="Rectangle 5"/>
          <p:cNvSpPr>
            <a:spLocks noGrp="1" noChangeArrowheads="1"/>
          </p:cNvSpPr>
          <p:nvPr>
            <p:ph type="ftr" sz="quarter" idx="11"/>
          </p:nvPr>
        </p:nvSpPr>
        <p:spPr/>
        <p:txBody>
          <a:bodyPr/>
          <a:lstStyle>
            <a:lvl1pPr>
              <a:defRPr b="1"/>
            </a:lvl1pPr>
          </a:lstStyle>
          <a:p>
            <a:pPr>
              <a:defRPr/>
            </a:pPr>
            <a:endParaRPr lang="en-US" altLang="zh-SG"/>
          </a:p>
        </p:txBody>
      </p:sp>
      <p:sp>
        <p:nvSpPr>
          <p:cNvPr id="6" name="Rectangle 6"/>
          <p:cNvSpPr>
            <a:spLocks noGrp="1" noChangeArrowheads="1"/>
          </p:cNvSpPr>
          <p:nvPr>
            <p:ph type="sldNum" sz="quarter" idx="12"/>
          </p:nvPr>
        </p:nvSpPr>
        <p:spPr/>
        <p:txBody>
          <a:bodyPr/>
          <a:lstStyle>
            <a:lvl1pPr>
              <a:defRPr b="1"/>
            </a:lvl1pPr>
          </a:lstStyle>
          <a:p>
            <a:pPr>
              <a:defRPr/>
            </a:pPr>
            <a:fld id="{F08B378A-657E-4248-8D63-4116D914FAF0}"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val="792459988"/>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441093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435" y="2906722"/>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b="1"/>
            </a:lvl1pPr>
          </a:lstStyle>
          <a:p>
            <a:pPr>
              <a:defRPr/>
            </a:pPr>
            <a:endParaRPr lang="en-US" altLang="zh-SG"/>
          </a:p>
        </p:txBody>
      </p:sp>
      <p:sp>
        <p:nvSpPr>
          <p:cNvPr id="5" name="Rectangle 5"/>
          <p:cNvSpPr>
            <a:spLocks noGrp="1" noChangeArrowheads="1"/>
          </p:cNvSpPr>
          <p:nvPr>
            <p:ph type="ftr" sz="quarter" idx="11"/>
          </p:nvPr>
        </p:nvSpPr>
        <p:spPr/>
        <p:txBody>
          <a:bodyPr/>
          <a:lstStyle>
            <a:lvl1pPr>
              <a:defRPr b="1"/>
            </a:lvl1pPr>
          </a:lstStyle>
          <a:p>
            <a:pPr>
              <a:defRPr/>
            </a:pPr>
            <a:endParaRPr lang="en-US" altLang="zh-SG"/>
          </a:p>
        </p:txBody>
      </p:sp>
      <p:sp>
        <p:nvSpPr>
          <p:cNvPr id="6" name="Rectangle 6"/>
          <p:cNvSpPr>
            <a:spLocks noGrp="1" noChangeArrowheads="1"/>
          </p:cNvSpPr>
          <p:nvPr>
            <p:ph type="sldNum" sz="quarter" idx="12"/>
          </p:nvPr>
        </p:nvSpPr>
        <p:spPr/>
        <p:txBody>
          <a:bodyPr/>
          <a:lstStyle>
            <a:lvl1pPr>
              <a:defRPr b="1"/>
            </a:lvl1pPr>
          </a:lstStyle>
          <a:p>
            <a:pPr>
              <a:defRPr/>
            </a:pPr>
            <a:fld id="{9F1D185E-69E2-4905-AC9A-7A09683FFCBC}"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val="3165527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10639"/>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2"/>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7EE1E42-5B2B-4B6B-AD41-E46485ACC369}" type="datetime3">
              <a:rPr lang="en-US" smtClean="0"/>
              <a:pPr/>
              <a:t>17 April 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3C0C73-69A6-44F5-9C71-F331687F52A1}" type="slidenum">
              <a:rPr lang="en-US" smtClean="0"/>
              <a:pPr/>
              <a:t>‹#›</a:t>
            </a:fld>
            <a:endParaRPr lang="en-US"/>
          </a:p>
        </p:txBody>
      </p:sp>
    </p:spTree>
    <p:extLst>
      <p:ext uri="{BB962C8B-B14F-4D97-AF65-F5344CB8AC3E}">
        <p14:creationId xmlns:p14="http://schemas.microsoft.com/office/powerpoint/2010/main" val="206633904"/>
      </p:ext>
    </p:extLst>
  </p:cSld>
  <p:clrMapOvr>
    <a:masterClrMapping/>
  </p:clrMapOvr>
  <p:transition spd="slow">
    <p:pull/>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79590" y="1214439"/>
            <a:ext cx="3868615"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88885" y="1214439"/>
            <a:ext cx="3870081"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b="1"/>
            </a:lvl1pPr>
          </a:lstStyle>
          <a:p>
            <a:pPr>
              <a:defRPr/>
            </a:pPr>
            <a:endParaRPr lang="en-US" altLang="zh-SG"/>
          </a:p>
        </p:txBody>
      </p:sp>
      <p:sp>
        <p:nvSpPr>
          <p:cNvPr id="6" name="Rectangle 5"/>
          <p:cNvSpPr>
            <a:spLocks noGrp="1" noChangeArrowheads="1"/>
          </p:cNvSpPr>
          <p:nvPr>
            <p:ph type="ftr" sz="quarter" idx="11"/>
          </p:nvPr>
        </p:nvSpPr>
        <p:spPr/>
        <p:txBody>
          <a:bodyPr/>
          <a:lstStyle>
            <a:lvl1pPr>
              <a:defRPr b="1"/>
            </a:lvl1pPr>
          </a:lstStyle>
          <a:p>
            <a:pPr>
              <a:defRPr/>
            </a:pPr>
            <a:endParaRPr lang="en-US" altLang="zh-SG"/>
          </a:p>
        </p:txBody>
      </p:sp>
      <p:sp>
        <p:nvSpPr>
          <p:cNvPr id="7" name="Rectangle 6"/>
          <p:cNvSpPr>
            <a:spLocks noGrp="1" noChangeArrowheads="1"/>
          </p:cNvSpPr>
          <p:nvPr>
            <p:ph type="sldNum" sz="quarter" idx="12"/>
          </p:nvPr>
        </p:nvSpPr>
        <p:spPr/>
        <p:txBody>
          <a:bodyPr/>
          <a:lstStyle>
            <a:lvl1pPr>
              <a:defRPr b="1"/>
            </a:lvl1pPr>
          </a:lstStyle>
          <a:p>
            <a:pPr>
              <a:defRPr/>
            </a:pPr>
            <a:fld id="{5194FDD0-55A0-4152-821A-CD26E50A0FD3}"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val="2711416537"/>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55" y="1535113"/>
            <a:ext cx="404006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55" y="2174875"/>
            <a:ext cx="404006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306"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306"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b="1"/>
            </a:lvl1pPr>
          </a:lstStyle>
          <a:p>
            <a:pPr>
              <a:defRPr/>
            </a:pPr>
            <a:endParaRPr lang="en-US" altLang="zh-SG"/>
          </a:p>
        </p:txBody>
      </p:sp>
      <p:sp>
        <p:nvSpPr>
          <p:cNvPr id="8" name="Rectangle 5"/>
          <p:cNvSpPr>
            <a:spLocks noGrp="1" noChangeArrowheads="1"/>
          </p:cNvSpPr>
          <p:nvPr>
            <p:ph type="ftr" sz="quarter" idx="11"/>
          </p:nvPr>
        </p:nvSpPr>
        <p:spPr/>
        <p:txBody>
          <a:bodyPr/>
          <a:lstStyle>
            <a:lvl1pPr>
              <a:defRPr b="1"/>
            </a:lvl1pPr>
          </a:lstStyle>
          <a:p>
            <a:pPr>
              <a:defRPr/>
            </a:pPr>
            <a:endParaRPr lang="en-US" altLang="zh-SG"/>
          </a:p>
        </p:txBody>
      </p:sp>
      <p:sp>
        <p:nvSpPr>
          <p:cNvPr id="9" name="Rectangle 6"/>
          <p:cNvSpPr>
            <a:spLocks noGrp="1" noChangeArrowheads="1"/>
          </p:cNvSpPr>
          <p:nvPr>
            <p:ph type="sldNum" sz="quarter" idx="12"/>
          </p:nvPr>
        </p:nvSpPr>
        <p:spPr/>
        <p:txBody>
          <a:bodyPr/>
          <a:lstStyle>
            <a:lvl1pPr>
              <a:defRPr b="1"/>
            </a:lvl1pPr>
          </a:lstStyle>
          <a:p>
            <a:pPr>
              <a:defRPr/>
            </a:pPr>
            <a:fld id="{DDF313FE-59D6-4D21-8339-DDF9CE7C3833}"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val="4293256938"/>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b="1"/>
            </a:lvl1pPr>
          </a:lstStyle>
          <a:p>
            <a:pPr>
              <a:defRPr/>
            </a:pPr>
            <a:endParaRPr lang="en-US" altLang="zh-SG"/>
          </a:p>
        </p:txBody>
      </p:sp>
      <p:sp>
        <p:nvSpPr>
          <p:cNvPr id="4" name="Rectangle 5"/>
          <p:cNvSpPr>
            <a:spLocks noGrp="1" noChangeArrowheads="1"/>
          </p:cNvSpPr>
          <p:nvPr>
            <p:ph type="ftr" sz="quarter" idx="11"/>
          </p:nvPr>
        </p:nvSpPr>
        <p:spPr/>
        <p:txBody>
          <a:bodyPr/>
          <a:lstStyle>
            <a:lvl1pPr>
              <a:defRPr b="1"/>
            </a:lvl1pPr>
          </a:lstStyle>
          <a:p>
            <a:pPr>
              <a:defRPr/>
            </a:pPr>
            <a:endParaRPr lang="en-US" altLang="zh-SG"/>
          </a:p>
        </p:txBody>
      </p:sp>
      <p:sp>
        <p:nvSpPr>
          <p:cNvPr id="5" name="Rectangle 6"/>
          <p:cNvSpPr>
            <a:spLocks noGrp="1" noChangeArrowheads="1"/>
          </p:cNvSpPr>
          <p:nvPr>
            <p:ph type="sldNum" sz="quarter" idx="12"/>
          </p:nvPr>
        </p:nvSpPr>
        <p:spPr/>
        <p:txBody>
          <a:bodyPr/>
          <a:lstStyle>
            <a:lvl1pPr>
              <a:defRPr b="1"/>
            </a:lvl1pPr>
          </a:lstStyle>
          <a:p>
            <a:pPr>
              <a:defRPr/>
            </a:pPr>
            <a:fld id="{671BD93A-3549-4E8D-B2D4-8E6AEE9A2422}"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val="848088002"/>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b="1"/>
            </a:lvl1pPr>
          </a:lstStyle>
          <a:p>
            <a:pPr>
              <a:defRPr/>
            </a:pPr>
            <a:endParaRPr lang="en-US" altLang="zh-SG"/>
          </a:p>
        </p:txBody>
      </p:sp>
      <p:sp>
        <p:nvSpPr>
          <p:cNvPr id="3" name="Rectangle 5"/>
          <p:cNvSpPr>
            <a:spLocks noGrp="1" noChangeArrowheads="1"/>
          </p:cNvSpPr>
          <p:nvPr>
            <p:ph type="ftr" sz="quarter" idx="11"/>
          </p:nvPr>
        </p:nvSpPr>
        <p:spPr/>
        <p:txBody>
          <a:bodyPr/>
          <a:lstStyle>
            <a:lvl1pPr>
              <a:defRPr b="1"/>
            </a:lvl1pPr>
          </a:lstStyle>
          <a:p>
            <a:pPr>
              <a:defRPr/>
            </a:pPr>
            <a:endParaRPr lang="en-US" altLang="zh-SG"/>
          </a:p>
        </p:txBody>
      </p:sp>
      <p:sp>
        <p:nvSpPr>
          <p:cNvPr id="4" name="Rectangle 6"/>
          <p:cNvSpPr>
            <a:spLocks noGrp="1" noChangeArrowheads="1"/>
          </p:cNvSpPr>
          <p:nvPr>
            <p:ph type="sldNum" sz="quarter" idx="12"/>
          </p:nvPr>
        </p:nvSpPr>
        <p:spPr/>
        <p:txBody>
          <a:bodyPr/>
          <a:lstStyle>
            <a:lvl1pPr>
              <a:defRPr b="1"/>
            </a:lvl1pPr>
          </a:lstStyle>
          <a:p>
            <a:pPr>
              <a:defRPr/>
            </a:pPr>
            <a:fld id="{E9A43795-BA94-458D-A0DA-8D21E7F3E23E}"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val="859137245"/>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8" y="273050"/>
            <a:ext cx="3008435"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541" y="275375"/>
            <a:ext cx="51112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8" y="1435104"/>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b="1"/>
            </a:lvl1pPr>
          </a:lstStyle>
          <a:p>
            <a:pPr>
              <a:defRPr/>
            </a:pPr>
            <a:endParaRPr lang="en-US" altLang="zh-SG"/>
          </a:p>
        </p:txBody>
      </p:sp>
      <p:sp>
        <p:nvSpPr>
          <p:cNvPr id="6" name="Rectangle 5"/>
          <p:cNvSpPr>
            <a:spLocks noGrp="1" noChangeArrowheads="1"/>
          </p:cNvSpPr>
          <p:nvPr>
            <p:ph type="ftr" sz="quarter" idx="11"/>
          </p:nvPr>
        </p:nvSpPr>
        <p:spPr/>
        <p:txBody>
          <a:bodyPr/>
          <a:lstStyle>
            <a:lvl1pPr>
              <a:defRPr b="1"/>
            </a:lvl1pPr>
          </a:lstStyle>
          <a:p>
            <a:pPr>
              <a:defRPr/>
            </a:pPr>
            <a:endParaRPr lang="en-US" altLang="zh-SG"/>
          </a:p>
        </p:txBody>
      </p:sp>
      <p:sp>
        <p:nvSpPr>
          <p:cNvPr id="7" name="Rectangle 6"/>
          <p:cNvSpPr>
            <a:spLocks noGrp="1" noChangeArrowheads="1"/>
          </p:cNvSpPr>
          <p:nvPr>
            <p:ph type="sldNum" sz="quarter" idx="12"/>
          </p:nvPr>
        </p:nvSpPr>
        <p:spPr/>
        <p:txBody>
          <a:bodyPr/>
          <a:lstStyle>
            <a:lvl1pPr>
              <a:defRPr b="1"/>
            </a:lvl1pPr>
          </a:lstStyle>
          <a:p>
            <a:pPr>
              <a:defRPr/>
            </a:pPr>
            <a:fld id="{24B5B9F1-5207-4BDF-8A32-B872FC46CB33}"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val="388510311"/>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7" y="4800601"/>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167"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167"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b="1"/>
            </a:lvl1pPr>
          </a:lstStyle>
          <a:p>
            <a:pPr>
              <a:defRPr/>
            </a:pPr>
            <a:endParaRPr lang="en-US" altLang="zh-SG"/>
          </a:p>
        </p:txBody>
      </p:sp>
      <p:sp>
        <p:nvSpPr>
          <p:cNvPr id="6" name="Rectangle 5"/>
          <p:cNvSpPr>
            <a:spLocks noGrp="1" noChangeArrowheads="1"/>
          </p:cNvSpPr>
          <p:nvPr>
            <p:ph type="ftr" sz="quarter" idx="11"/>
          </p:nvPr>
        </p:nvSpPr>
        <p:spPr/>
        <p:txBody>
          <a:bodyPr/>
          <a:lstStyle>
            <a:lvl1pPr>
              <a:defRPr b="1"/>
            </a:lvl1pPr>
          </a:lstStyle>
          <a:p>
            <a:pPr>
              <a:defRPr/>
            </a:pPr>
            <a:endParaRPr lang="en-US" altLang="zh-SG"/>
          </a:p>
        </p:txBody>
      </p:sp>
      <p:sp>
        <p:nvSpPr>
          <p:cNvPr id="7" name="Rectangle 6"/>
          <p:cNvSpPr>
            <a:spLocks noGrp="1" noChangeArrowheads="1"/>
          </p:cNvSpPr>
          <p:nvPr>
            <p:ph type="sldNum" sz="quarter" idx="12"/>
          </p:nvPr>
        </p:nvSpPr>
        <p:spPr/>
        <p:txBody>
          <a:bodyPr/>
          <a:lstStyle>
            <a:lvl1pPr>
              <a:defRPr b="1"/>
            </a:lvl1pPr>
          </a:lstStyle>
          <a:p>
            <a:pPr>
              <a:defRPr/>
            </a:pPr>
            <a:fld id="{4C9537C8-374C-464B-8BA0-02C6314904FD}"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val="466674055"/>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b="1"/>
            </a:lvl1pPr>
          </a:lstStyle>
          <a:p>
            <a:pPr>
              <a:defRPr/>
            </a:pPr>
            <a:endParaRPr lang="en-US" altLang="zh-SG"/>
          </a:p>
        </p:txBody>
      </p:sp>
      <p:sp>
        <p:nvSpPr>
          <p:cNvPr id="5" name="Rectangle 5"/>
          <p:cNvSpPr>
            <a:spLocks noGrp="1" noChangeArrowheads="1"/>
          </p:cNvSpPr>
          <p:nvPr>
            <p:ph type="ftr" sz="quarter" idx="11"/>
          </p:nvPr>
        </p:nvSpPr>
        <p:spPr/>
        <p:txBody>
          <a:bodyPr/>
          <a:lstStyle>
            <a:lvl1pPr>
              <a:defRPr b="1"/>
            </a:lvl1pPr>
          </a:lstStyle>
          <a:p>
            <a:pPr>
              <a:defRPr/>
            </a:pPr>
            <a:endParaRPr lang="en-US" altLang="zh-SG"/>
          </a:p>
        </p:txBody>
      </p:sp>
      <p:sp>
        <p:nvSpPr>
          <p:cNvPr id="6" name="Rectangle 6"/>
          <p:cNvSpPr>
            <a:spLocks noGrp="1" noChangeArrowheads="1"/>
          </p:cNvSpPr>
          <p:nvPr>
            <p:ph type="sldNum" sz="quarter" idx="12"/>
          </p:nvPr>
        </p:nvSpPr>
        <p:spPr/>
        <p:txBody>
          <a:bodyPr/>
          <a:lstStyle>
            <a:lvl1pPr>
              <a:defRPr b="1"/>
            </a:lvl1pPr>
          </a:lstStyle>
          <a:p>
            <a:pPr>
              <a:defRPr/>
            </a:pPr>
            <a:fld id="{441FFE30-E0D8-41BC-89CE-0FF950007188}"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val="3413176880"/>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5917" y="246797"/>
            <a:ext cx="2031023" cy="59086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79587" y="246797"/>
            <a:ext cx="5953859" cy="5908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b="1"/>
            </a:lvl1pPr>
          </a:lstStyle>
          <a:p>
            <a:pPr>
              <a:defRPr/>
            </a:pPr>
            <a:endParaRPr lang="en-US" altLang="zh-SG"/>
          </a:p>
        </p:txBody>
      </p:sp>
      <p:sp>
        <p:nvSpPr>
          <p:cNvPr id="5" name="Rectangle 5"/>
          <p:cNvSpPr>
            <a:spLocks noGrp="1" noChangeArrowheads="1"/>
          </p:cNvSpPr>
          <p:nvPr>
            <p:ph type="ftr" sz="quarter" idx="11"/>
          </p:nvPr>
        </p:nvSpPr>
        <p:spPr/>
        <p:txBody>
          <a:bodyPr/>
          <a:lstStyle>
            <a:lvl1pPr>
              <a:defRPr b="1"/>
            </a:lvl1pPr>
          </a:lstStyle>
          <a:p>
            <a:pPr>
              <a:defRPr/>
            </a:pPr>
            <a:endParaRPr lang="en-US" altLang="zh-SG"/>
          </a:p>
        </p:txBody>
      </p:sp>
      <p:sp>
        <p:nvSpPr>
          <p:cNvPr id="6" name="Rectangle 6"/>
          <p:cNvSpPr>
            <a:spLocks noGrp="1" noChangeArrowheads="1"/>
          </p:cNvSpPr>
          <p:nvPr>
            <p:ph type="sldNum" sz="quarter" idx="12"/>
          </p:nvPr>
        </p:nvSpPr>
        <p:spPr/>
        <p:txBody>
          <a:bodyPr/>
          <a:lstStyle>
            <a:lvl1pPr>
              <a:defRPr b="1"/>
            </a:lvl1pPr>
          </a:lstStyle>
          <a:p>
            <a:pPr>
              <a:defRPr/>
            </a:pPr>
            <a:fld id="{8BC7EA55-A63B-4DF1-977B-30FF4379FD59}"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val="3262117980"/>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657351" y="246800"/>
            <a:ext cx="7247792" cy="57626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779589" y="1214439"/>
            <a:ext cx="7879375" cy="4938712"/>
          </a:xfrm>
        </p:spPr>
        <p:txBody>
          <a:bodyPr/>
          <a:lstStyle/>
          <a:p>
            <a:pPr lvl="0"/>
            <a:endParaRPr lang="en-US" noProof="0" smtClean="0"/>
          </a:p>
        </p:txBody>
      </p:sp>
      <p:sp>
        <p:nvSpPr>
          <p:cNvPr id="4" name="Rectangle 4"/>
          <p:cNvSpPr>
            <a:spLocks noGrp="1" noChangeArrowheads="1"/>
          </p:cNvSpPr>
          <p:nvPr>
            <p:ph type="dt" sz="half" idx="10"/>
          </p:nvPr>
        </p:nvSpPr>
        <p:spPr/>
        <p:txBody>
          <a:bodyPr/>
          <a:lstStyle>
            <a:lvl1pPr>
              <a:defRPr b="1"/>
            </a:lvl1pPr>
          </a:lstStyle>
          <a:p>
            <a:pPr>
              <a:defRPr/>
            </a:pPr>
            <a:endParaRPr lang="en-US" altLang="zh-SG"/>
          </a:p>
        </p:txBody>
      </p:sp>
      <p:sp>
        <p:nvSpPr>
          <p:cNvPr id="5" name="Rectangle 5"/>
          <p:cNvSpPr>
            <a:spLocks noGrp="1" noChangeArrowheads="1"/>
          </p:cNvSpPr>
          <p:nvPr>
            <p:ph type="ftr" sz="quarter" idx="11"/>
          </p:nvPr>
        </p:nvSpPr>
        <p:spPr/>
        <p:txBody>
          <a:bodyPr/>
          <a:lstStyle>
            <a:lvl1pPr>
              <a:defRPr b="1"/>
            </a:lvl1pPr>
          </a:lstStyle>
          <a:p>
            <a:pPr>
              <a:defRPr/>
            </a:pPr>
            <a:endParaRPr lang="en-US" altLang="zh-SG"/>
          </a:p>
        </p:txBody>
      </p:sp>
      <p:sp>
        <p:nvSpPr>
          <p:cNvPr id="6" name="Rectangle 6"/>
          <p:cNvSpPr>
            <a:spLocks noGrp="1" noChangeArrowheads="1"/>
          </p:cNvSpPr>
          <p:nvPr>
            <p:ph type="sldNum" sz="quarter" idx="12"/>
          </p:nvPr>
        </p:nvSpPr>
        <p:spPr/>
        <p:txBody>
          <a:bodyPr/>
          <a:lstStyle>
            <a:lvl1pPr>
              <a:defRPr b="1"/>
            </a:lvl1pPr>
          </a:lstStyle>
          <a:p>
            <a:pPr>
              <a:defRPr/>
            </a:pPr>
            <a:fld id="{947AF63E-5598-4505-BD84-3F2023F0EA0B}"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val="189707996"/>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467" y="0"/>
            <a:ext cx="9148396" cy="3429000"/>
          </a:xfrm>
          <a:prstGeom prst="rect">
            <a:avLst/>
          </a:prstGeom>
          <a:solidFill>
            <a:srgbClr val="008000"/>
          </a:soli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p>
            <a:pPr algn="ctr" eaLnBrk="0" fontAlgn="base" hangingPunct="0">
              <a:spcBef>
                <a:spcPct val="0"/>
              </a:spcBef>
              <a:spcAft>
                <a:spcPct val="0"/>
              </a:spcAft>
            </a:pPr>
            <a:endParaRPr lang="zh-SG" altLang="en-GB" sz="1400" smtClean="0">
              <a:solidFill>
                <a:srgbClr val="000000"/>
              </a:solidFill>
              <a:latin typeface="Arial" pitchFamily="34" charset="0"/>
              <a:ea typeface="SimSun" pitchFamily="2" charset="-122"/>
              <a:cs typeface="Arial" pitchFamily="34" charset="0"/>
            </a:endParaRPr>
          </a:p>
        </p:txBody>
      </p:sp>
      <p:sp>
        <p:nvSpPr>
          <p:cNvPr id="5" name="Line 8"/>
          <p:cNvSpPr>
            <a:spLocks noChangeShapeType="1"/>
          </p:cNvSpPr>
          <p:nvPr/>
        </p:nvSpPr>
        <p:spPr bwMode="auto">
          <a:xfrm>
            <a:off x="-4397" y="3429000"/>
            <a:ext cx="914693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i="1" u="sng" smtClean="0">
              <a:solidFill>
                <a:srgbClr val="000000"/>
              </a:solidFill>
              <a:cs typeface="Arial" pitchFamily="34" charset="0"/>
            </a:endParaRPr>
          </a:p>
        </p:txBody>
      </p:sp>
      <p:sp>
        <p:nvSpPr>
          <p:cNvPr id="6" name="Rectangle 9"/>
          <p:cNvSpPr>
            <a:spLocks noChangeArrowheads="1"/>
          </p:cNvSpPr>
          <p:nvPr/>
        </p:nvSpPr>
        <p:spPr bwMode="auto">
          <a:xfrm>
            <a:off x="2324105" y="1665288"/>
            <a:ext cx="4358055" cy="123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44450" rIns="0" bIns="44450"/>
          <a:lstStyle/>
          <a:p>
            <a:pPr algn="ctr" eaLnBrk="0" fontAlgn="base" hangingPunct="0">
              <a:spcBef>
                <a:spcPct val="0"/>
              </a:spcBef>
              <a:spcAft>
                <a:spcPct val="0"/>
              </a:spcAft>
            </a:pPr>
            <a:r>
              <a:rPr lang="en-CA" sz="2800" smtClean="0">
                <a:solidFill>
                  <a:srgbClr val="FFFFFF"/>
                </a:solidFill>
                <a:cs typeface="Arial" pitchFamily="34" charset="0"/>
              </a:rPr>
              <a:t>Financial System Strategy</a:t>
            </a:r>
            <a:br>
              <a:rPr lang="en-CA" sz="2800" smtClean="0">
                <a:solidFill>
                  <a:srgbClr val="FFFFFF"/>
                </a:solidFill>
                <a:cs typeface="Arial" pitchFamily="34" charset="0"/>
              </a:rPr>
            </a:br>
            <a:r>
              <a:rPr lang="en-CA" sz="2800" smtClean="0">
                <a:solidFill>
                  <a:srgbClr val="FFFFFF"/>
                </a:solidFill>
                <a:cs typeface="Arial" pitchFamily="34" charset="0"/>
              </a:rPr>
              <a:t>2020</a:t>
            </a:r>
            <a:endParaRPr lang="en-US" sz="2800" smtClean="0">
              <a:solidFill>
                <a:srgbClr val="FFFFFF"/>
              </a:solidFill>
              <a:cs typeface="Arial" pitchFamily="34" charset="0"/>
            </a:endParaRPr>
          </a:p>
        </p:txBody>
      </p:sp>
      <p:pic>
        <p:nvPicPr>
          <p:cNvPr id="7" name="Picture 11" descr="200319235-001">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0947" y="8"/>
            <a:ext cx="2467708" cy="343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2" descr="200272804-001">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10" y="0"/>
            <a:ext cx="2287467" cy="344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3"/>
          <p:cNvPicPr>
            <a:picLocks noChangeAspect="1" noChangeArrowheads="1"/>
          </p:cNvPicPr>
          <p:nvPr userDrawn="1"/>
        </p:nvPicPr>
        <p:blipFill>
          <a:blip r:embed="rId6">
            <a:extLst>
              <a:ext uri="{28A0092B-C50C-407E-A947-70E740481C1C}">
                <a14:useLocalDpi xmlns:a14="http://schemas.microsoft.com/office/drawing/2010/main" val="0"/>
              </a:ext>
            </a:extLst>
          </a:blip>
          <a:srcRect l="67751" t="4707" r="5081" b="68340"/>
          <a:stretch>
            <a:fillRect/>
          </a:stretch>
        </p:blipFill>
        <p:spPr bwMode="auto">
          <a:xfrm>
            <a:off x="3811467" y="3455988"/>
            <a:ext cx="1393580" cy="125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2480909" y="5712658"/>
            <a:ext cx="6263055" cy="669925"/>
          </a:xfrm>
          <a:ln w="12700"/>
        </p:spPr>
        <p:txBody>
          <a:bodyPr tIns="0" bIns="0"/>
          <a:lstStyle>
            <a:lvl1pPr marL="0" indent="0">
              <a:buFont typeface="Wingdings" pitchFamily="2" charset="2"/>
              <a:buNone/>
              <a:defRPr sz="1800">
                <a:solidFill>
                  <a:schemeClr val="bg1"/>
                </a:solidFill>
              </a:defRPr>
            </a:lvl1pPr>
          </a:lstStyle>
          <a:p>
            <a:r>
              <a:rPr lang="en-US" altLang="zh-SG"/>
              <a:t>Add name of team</a:t>
            </a:r>
            <a:endParaRPr lang="en-US"/>
          </a:p>
        </p:txBody>
      </p:sp>
      <p:sp>
        <p:nvSpPr>
          <p:cNvPr id="2162692" name="Rectangle 4"/>
          <p:cNvSpPr>
            <a:spLocks noGrp="1" noChangeArrowheads="1"/>
          </p:cNvSpPr>
          <p:nvPr>
            <p:ph type="ctrTitle"/>
          </p:nvPr>
        </p:nvSpPr>
        <p:spPr>
          <a:xfrm>
            <a:off x="2463317" y="4572000"/>
            <a:ext cx="6263055" cy="819150"/>
          </a:xfrm>
        </p:spPr>
        <p:txBody>
          <a:bodyPr tIns="44450" bIns="44450" anchor="t"/>
          <a:lstStyle>
            <a:lvl1pPr algn="ctr">
              <a:defRPr sz="2000">
                <a:solidFill>
                  <a:schemeClr val="bg1"/>
                </a:solidFill>
              </a:defRPr>
            </a:lvl1pPr>
          </a:lstStyle>
          <a:p>
            <a:r>
              <a:rPr lang="en-US" altLang="zh-SG"/>
              <a:t>Click to insert presentation title</a:t>
            </a:r>
            <a:br>
              <a:rPr lang="en-US" altLang="zh-SG"/>
            </a:br>
            <a:r>
              <a:rPr lang="en-US"/>
              <a:t>Second line here</a:t>
            </a:r>
            <a:endParaRPr lang="en-US" altLang="zh-SG"/>
          </a:p>
        </p:txBody>
      </p:sp>
      <p:sp>
        <p:nvSpPr>
          <p:cNvPr id="10" name="Rectangle 5"/>
          <p:cNvSpPr>
            <a:spLocks noGrp="1" noChangeArrowheads="1"/>
          </p:cNvSpPr>
          <p:nvPr>
            <p:ph type="dt" sz="half" idx="10"/>
          </p:nvPr>
        </p:nvSpPr>
        <p:spPr>
          <a:xfrm>
            <a:off x="5272458" y="6513960"/>
            <a:ext cx="3875943" cy="331787"/>
          </a:xfrm>
        </p:spPr>
        <p:txBody>
          <a:bodyPr/>
          <a:lstStyle>
            <a:lvl1pPr>
              <a:defRPr b="1"/>
            </a:lvl1pPr>
          </a:lstStyle>
          <a:p>
            <a:pPr>
              <a:defRPr/>
            </a:pPr>
            <a:endParaRPr lang="en-US" altLang="zh-SG"/>
          </a:p>
        </p:txBody>
      </p:sp>
      <p:sp>
        <p:nvSpPr>
          <p:cNvPr id="11" name="Rectangle 6"/>
          <p:cNvSpPr>
            <a:spLocks noGrp="1" noChangeArrowheads="1"/>
          </p:cNvSpPr>
          <p:nvPr>
            <p:ph type="ftr" sz="quarter" idx="11"/>
          </p:nvPr>
        </p:nvSpPr>
        <p:spPr>
          <a:xfrm>
            <a:off x="1486" y="6513960"/>
            <a:ext cx="3864219" cy="331787"/>
          </a:xfrm>
        </p:spPr>
        <p:txBody>
          <a:bodyPr/>
          <a:lstStyle>
            <a:lvl1pPr>
              <a:defRPr b="1"/>
            </a:lvl1pPr>
          </a:lstStyle>
          <a:p>
            <a:pPr>
              <a:defRPr/>
            </a:pPr>
            <a:endParaRPr lang="en-US" altLang="zh-SG"/>
          </a:p>
        </p:txBody>
      </p:sp>
      <p:sp>
        <p:nvSpPr>
          <p:cNvPr id="12" name="Rectangle 7"/>
          <p:cNvSpPr>
            <a:spLocks noGrp="1" noChangeArrowheads="1"/>
          </p:cNvSpPr>
          <p:nvPr>
            <p:ph type="sldNum" sz="quarter" idx="12"/>
          </p:nvPr>
        </p:nvSpPr>
        <p:spPr>
          <a:xfrm>
            <a:off x="3877463" y="6518722"/>
            <a:ext cx="1395047" cy="327025"/>
          </a:xfrm>
        </p:spPr>
        <p:txBody>
          <a:bodyPr/>
          <a:lstStyle>
            <a:lvl1pPr>
              <a:defRPr sz="1000" b="1">
                <a:latin typeface="Arial" pitchFamily="34" charset="0"/>
              </a:defRPr>
            </a:lvl1pPr>
          </a:lstStyle>
          <a:p>
            <a:pPr>
              <a:defRPr/>
            </a:pPr>
            <a:fld id="{5DA2B250-2C0C-4D88-AD83-9ABE71DF5FFB}" type="slidenum">
              <a:rPr lang="zh-SG" altLang="en-US"/>
              <a:pPr>
                <a:defRPr/>
              </a:pPr>
              <a:t>‹#›</a:t>
            </a:fld>
            <a:r>
              <a:rPr lang="en-US" altLang="zh-SG"/>
              <a:t/>
            </a:r>
            <a:br>
              <a:rPr lang="en-US" altLang="zh-SG"/>
            </a:br>
            <a:endParaRPr lang="en-US" altLang="zh-SG"/>
          </a:p>
        </p:txBody>
      </p:sp>
    </p:spTree>
    <p:extLst>
      <p:ext uri="{BB962C8B-B14F-4D97-AF65-F5344CB8AC3E}">
        <p14:creationId xmlns:p14="http://schemas.microsoft.com/office/powerpoint/2010/main" val="16948581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C4502F2-42C9-42D8-8A78-0E8407727455}" type="datetime3">
              <a:rPr lang="en-US" smtClean="0"/>
              <a:pPr/>
              <a:t>17 April 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3C0C73-69A6-44F5-9C71-F331687F52A1}" type="slidenum">
              <a:rPr lang="en-US" smtClean="0"/>
              <a:pPr/>
              <a:t>‹#›</a:t>
            </a:fld>
            <a:endParaRPr lang="en-US"/>
          </a:p>
        </p:txBody>
      </p:sp>
    </p:spTree>
    <p:extLst>
      <p:ext uri="{BB962C8B-B14F-4D97-AF65-F5344CB8AC3E}">
        <p14:creationId xmlns:p14="http://schemas.microsoft.com/office/powerpoint/2010/main" val="2252583817"/>
      </p:ext>
    </p:extLst>
  </p:cSld>
  <p:clrMapOvr>
    <a:masterClrMapping/>
  </p:clrMapOvr>
  <p:transition spd="slow">
    <p:pull/>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b="1"/>
            </a:lvl1pPr>
          </a:lstStyle>
          <a:p>
            <a:pPr>
              <a:defRPr/>
            </a:pPr>
            <a:endParaRPr lang="en-US" altLang="zh-SG"/>
          </a:p>
        </p:txBody>
      </p:sp>
      <p:sp>
        <p:nvSpPr>
          <p:cNvPr id="5" name="Rectangle 5"/>
          <p:cNvSpPr>
            <a:spLocks noGrp="1" noChangeArrowheads="1"/>
          </p:cNvSpPr>
          <p:nvPr>
            <p:ph type="ftr" sz="quarter" idx="11"/>
          </p:nvPr>
        </p:nvSpPr>
        <p:spPr/>
        <p:txBody>
          <a:bodyPr/>
          <a:lstStyle>
            <a:lvl1pPr>
              <a:defRPr b="1"/>
            </a:lvl1pPr>
          </a:lstStyle>
          <a:p>
            <a:pPr>
              <a:defRPr/>
            </a:pPr>
            <a:endParaRPr lang="en-US" altLang="zh-SG"/>
          </a:p>
        </p:txBody>
      </p:sp>
      <p:sp>
        <p:nvSpPr>
          <p:cNvPr id="6" name="Rectangle 6"/>
          <p:cNvSpPr>
            <a:spLocks noGrp="1" noChangeArrowheads="1"/>
          </p:cNvSpPr>
          <p:nvPr>
            <p:ph type="sldNum" sz="quarter" idx="12"/>
          </p:nvPr>
        </p:nvSpPr>
        <p:spPr/>
        <p:txBody>
          <a:bodyPr/>
          <a:lstStyle>
            <a:lvl1pPr>
              <a:defRPr b="1"/>
            </a:lvl1pPr>
          </a:lstStyle>
          <a:p>
            <a:pPr>
              <a:defRPr/>
            </a:pPr>
            <a:fld id="{92A71DC3-36EA-47F2-B82C-E2E6DF5878CD}"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val="4016899072"/>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4410907"/>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435" y="2906722"/>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b="1"/>
            </a:lvl1pPr>
          </a:lstStyle>
          <a:p>
            <a:pPr>
              <a:defRPr/>
            </a:pPr>
            <a:endParaRPr lang="en-US" altLang="zh-SG"/>
          </a:p>
        </p:txBody>
      </p:sp>
      <p:sp>
        <p:nvSpPr>
          <p:cNvPr id="5" name="Rectangle 5"/>
          <p:cNvSpPr>
            <a:spLocks noGrp="1" noChangeArrowheads="1"/>
          </p:cNvSpPr>
          <p:nvPr>
            <p:ph type="ftr" sz="quarter" idx="11"/>
          </p:nvPr>
        </p:nvSpPr>
        <p:spPr/>
        <p:txBody>
          <a:bodyPr/>
          <a:lstStyle>
            <a:lvl1pPr>
              <a:defRPr b="1"/>
            </a:lvl1pPr>
          </a:lstStyle>
          <a:p>
            <a:pPr>
              <a:defRPr/>
            </a:pPr>
            <a:endParaRPr lang="en-US" altLang="zh-SG"/>
          </a:p>
        </p:txBody>
      </p:sp>
      <p:sp>
        <p:nvSpPr>
          <p:cNvPr id="6" name="Rectangle 6"/>
          <p:cNvSpPr>
            <a:spLocks noGrp="1" noChangeArrowheads="1"/>
          </p:cNvSpPr>
          <p:nvPr>
            <p:ph type="sldNum" sz="quarter" idx="12"/>
          </p:nvPr>
        </p:nvSpPr>
        <p:spPr/>
        <p:txBody>
          <a:bodyPr/>
          <a:lstStyle>
            <a:lvl1pPr>
              <a:defRPr b="1"/>
            </a:lvl1pPr>
          </a:lstStyle>
          <a:p>
            <a:pPr>
              <a:defRPr/>
            </a:pPr>
            <a:fld id="{4ED09765-1568-4ED7-8C8E-64A750C0085A}"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val="2189168380"/>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79590" y="1214439"/>
            <a:ext cx="3868615"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88885" y="1214439"/>
            <a:ext cx="3870081"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b="1"/>
            </a:lvl1pPr>
          </a:lstStyle>
          <a:p>
            <a:pPr>
              <a:defRPr/>
            </a:pPr>
            <a:endParaRPr lang="en-US" altLang="zh-SG"/>
          </a:p>
        </p:txBody>
      </p:sp>
      <p:sp>
        <p:nvSpPr>
          <p:cNvPr id="6" name="Rectangle 5"/>
          <p:cNvSpPr>
            <a:spLocks noGrp="1" noChangeArrowheads="1"/>
          </p:cNvSpPr>
          <p:nvPr>
            <p:ph type="ftr" sz="quarter" idx="11"/>
          </p:nvPr>
        </p:nvSpPr>
        <p:spPr/>
        <p:txBody>
          <a:bodyPr/>
          <a:lstStyle>
            <a:lvl1pPr>
              <a:defRPr b="1"/>
            </a:lvl1pPr>
          </a:lstStyle>
          <a:p>
            <a:pPr>
              <a:defRPr/>
            </a:pPr>
            <a:endParaRPr lang="en-US" altLang="zh-SG"/>
          </a:p>
        </p:txBody>
      </p:sp>
      <p:sp>
        <p:nvSpPr>
          <p:cNvPr id="7" name="Rectangle 6"/>
          <p:cNvSpPr>
            <a:spLocks noGrp="1" noChangeArrowheads="1"/>
          </p:cNvSpPr>
          <p:nvPr>
            <p:ph type="sldNum" sz="quarter" idx="12"/>
          </p:nvPr>
        </p:nvSpPr>
        <p:spPr/>
        <p:txBody>
          <a:bodyPr/>
          <a:lstStyle>
            <a:lvl1pPr>
              <a:defRPr b="1"/>
            </a:lvl1pPr>
          </a:lstStyle>
          <a:p>
            <a:pPr>
              <a:defRPr/>
            </a:pPr>
            <a:fld id="{45FB1ACD-391B-47D9-B0D6-D2B4E237ADAF}"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val="1441756999"/>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55" y="1535113"/>
            <a:ext cx="404006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55" y="2174875"/>
            <a:ext cx="404006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306"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306"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b="1"/>
            </a:lvl1pPr>
          </a:lstStyle>
          <a:p>
            <a:pPr>
              <a:defRPr/>
            </a:pPr>
            <a:endParaRPr lang="en-US" altLang="zh-SG"/>
          </a:p>
        </p:txBody>
      </p:sp>
      <p:sp>
        <p:nvSpPr>
          <p:cNvPr id="8" name="Rectangle 5"/>
          <p:cNvSpPr>
            <a:spLocks noGrp="1" noChangeArrowheads="1"/>
          </p:cNvSpPr>
          <p:nvPr>
            <p:ph type="ftr" sz="quarter" idx="11"/>
          </p:nvPr>
        </p:nvSpPr>
        <p:spPr/>
        <p:txBody>
          <a:bodyPr/>
          <a:lstStyle>
            <a:lvl1pPr>
              <a:defRPr b="1"/>
            </a:lvl1pPr>
          </a:lstStyle>
          <a:p>
            <a:pPr>
              <a:defRPr/>
            </a:pPr>
            <a:endParaRPr lang="en-US" altLang="zh-SG"/>
          </a:p>
        </p:txBody>
      </p:sp>
      <p:sp>
        <p:nvSpPr>
          <p:cNvPr id="9" name="Rectangle 6"/>
          <p:cNvSpPr>
            <a:spLocks noGrp="1" noChangeArrowheads="1"/>
          </p:cNvSpPr>
          <p:nvPr>
            <p:ph type="sldNum" sz="quarter" idx="12"/>
          </p:nvPr>
        </p:nvSpPr>
        <p:spPr/>
        <p:txBody>
          <a:bodyPr/>
          <a:lstStyle>
            <a:lvl1pPr>
              <a:defRPr b="1"/>
            </a:lvl1pPr>
          </a:lstStyle>
          <a:p>
            <a:pPr>
              <a:defRPr/>
            </a:pPr>
            <a:fld id="{C113230E-E714-4118-BEC9-3F170E2BDCEE}"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val="1093457487"/>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b="1"/>
            </a:lvl1pPr>
          </a:lstStyle>
          <a:p>
            <a:pPr>
              <a:defRPr/>
            </a:pPr>
            <a:endParaRPr lang="en-US" altLang="zh-SG"/>
          </a:p>
        </p:txBody>
      </p:sp>
      <p:sp>
        <p:nvSpPr>
          <p:cNvPr id="4" name="Rectangle 5"/>
          <p:cNvSpPr>
            <a:spLocks noGrp="1" noChangeArrowheads="1"/>
          </p:cNvSpPr>
          <p:nvPr>
            <p:ph type="ftr" sz="quarter" idx="11"/>
          </p:nvPr>
        </p:nvSpPr>
        <p:spPr/>
        <p:txBody>
          <a:bodyPr/>
          <a:lstStyle>
            <a:lvl1pPr>
              <a:defRPr b="1"/>
            </a:lvl1pPr>
          </a:lstStyle>
          <a:p>
            <a:pPr>
              <a:defRPr/>
            </a:pPr>
            <a:endParaRPr lang="en-US" altLang="zh-SG"/>
          </a:p>
        </p:txBody>
      </p:sp>
      <p:sp>
        <p:nvSpPr>
          <p:cNvPr id="5" name="Rectangle 6"/>
          <p:cNvSpPr>
            <a:spLocks noGrp="1" noChangeArrowheads="1"/>
          </p:cNvSpPr>
          <p:nvPr>
            <p:ph type="sldNum" sz="quarter" idx="12"/>
          </p:nvPr>
        </p:nvSpPr>
        <p:spPr/>
        <p:txBody>
          <a:bodyPr/>
          <a:lstStyle>
            <a:lvl1pPr>
              <a:defRPr b="1"/>
            </a:lvl1pPr>
          </a:lstStyle>
          <a:p>
            <a:pPr>
              <a:defRPr/>
            </a:pPr>
            <a:fld id="{7FD2B948-30A7-4CBD-9D1B-0777513D1414}"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val="2845097447"/>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b="1"/>
            </a:lvl1pPr>
          </a:lstStyle>
          <a:p>
            <a:pPr>
              <a:defRPr/>
            </a:pPr>
            <a:endParaRPr lang="en-US" altLang="zh-SG"/>
          </a:p>
        </p:txBody>
      </p:sp>
      <p:sp>
        <p:nvSpPr>
          <p:cNvPr id="3" name="Rectangle 5"/>
          <p:cNvSpPr>
            <a:spLocks noGrp="1" noChangeArrowheads="1"/>
          </p:cNvSpPr>
          <p:nvPr>
            <p:ph type="ftr" sz="quarter" idx="11"/>
          </p:nvPr>
        </p:nvSpPr>
        <p:spPr/>
        <p:txBody>
          <a:bodyPr/>
          <a:lstStyle>
            <a:lvl1pPr>
              <a:defRPr b="1"/>
            </a:lvl1pPr>
          </a:lstStyle>
          <a:p>
            <a:pPr>
              <a:defRPr/>
            </a:pPr>
            <a:endParaRPr lang="en-US" altLang="zh-SG"/>
          </a:p>
        </p:txBody>
      </p:sp>
      <p:sp>
        <p:nvSpPr>
          <p:cNvPr id="4" name="Rectangle 6"/>
          <p:cNvSpPr>
            <a:spLocks noGrp="1" noChangeArrowheads="1"/>
          </p:cNvSpPr>
          <p:nvPr>
            <p:ph type="sldNum" sz="quarter" idx="12"/>
          </p:nvPr>
        </p:nvSpPr>
        <p:spPr/>
        <p:txBody>
          <a:bodyPr/>
          <a:lstStyle>
            <a:lvl1pPr>
              <a:defRPr b="1"/>
            </a:lvl1pPr>
          </a:lstStyle>
          <a:p>
            <a:pPr>
              <a:defRPr/>
            </a:pPr>
            <a:fld id="{C1E06953-1BF2-4C71-8EEF-56EDA3B28999}"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val="3545776714"/>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8" y="273050"/>
            <a:ext cx="3008435"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541" y="275354"/>
            <a:ext cx="51112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8" y="1435104"/>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b="1"/>
            </a:lvl1pPr>
          </a:lstStyle>
          <a:p>
            <a:pPr>
              <a:defRPr/>
            </a:pPr>
            <a:endParaRPr lang="en-US" altLang="zh-SG"/>
          </a:p>
        </p:txBody>
      </p:sp>
      <p:sp>
        <p:nvSpPr>
          <p:cNvPr id="6" name="Rectangle 5"/>
          <p:cNvSpPr>
            <a:spLocks noGrp="1" noChangeArrowheads="1"/>
          </p:cNvSpPr>
          <p:nvPr>
            <p:ph type="ftr" sz="quarter" idx="11"/>
          </p:nvPr>
        </p:nvSpPr>
        <p:spPr/>
        <p:txBody>
          <a:bodyPr/>
          <a:lstStyle>
            <a:lvl1pPr>
              <a:defRPr b="1"/>
            </a:lvl1pPr>
          </a:lstStyle>
          <a:p>
            <a:pPr>
              <a:defRPr/>
            </a:pPr>
            <a:endParaRPr lang="en-US" altLang="zh-SG"/>
          </a:p>
        </p:txBody>
      </p:sp>
      <p:sp>
        <p:nvSpPr>
          <p:cNvPr id="7" name="Rectangle 6"/>
          <p:cNvSpPr>
            <a:spLocks noGrp="1" noChangeArrowheads="1"/>
          </p:cNvSpPr>
          <p:nvPr>
            <p:ph type="sldNum" sz="quarter" idx="12"/>
          </p:nvPr>
        </p:nvSpPr>
        <p:spPr/>
        <p:txBody>
          <a:bodyPr/>
          <a:lstStyle>
            <a:lvl1pPr>
              <a:defRPr b="1"/>
            </a:lvl1pPr>
          </a:lstStyle>
          <a:p>
            <a:pPr>
              <a:defRPr/>
            </a:pPr>
            <a:fld id="{5DE1BD11-BB55-4028-B19C-A4B70BA98E2D}"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val="2167099171"/>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7" y="4800601"/>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167"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167"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b="1"/>
            </a:lvl1pPr>
          </a:lstStyle>
          <a:p>
            <a:pPr>
              <a:defRPr/>
            </a:pPr>
            <a:endParaRPr lang="en-US" altLang="zh-SG"/>
          </a:p>
        </p:txBody>
      </p:sp>
      <p:sp>
        <p:nvSpPr>
          <p:cNvPr id="6" name="Rectangle 5"/>
          <p:cNvSpPr>
            <a:spLocks noGrp="1" noChangeArrowheads="1"/>
          </p:cNvSpPr>
          <p:nvPr>
            <p:ph type="ftr" sz="quarter" idx="11"/>
          </p:nvPr>
        </p:nvSpPr>
        <p:spPr/>
        <p:txBody>
          <a:bodyPr/>
          <a:lstStyle>
            <a:lvl1pPr>
              <a:defRPr b="1"/>
            </a:lvl1pPr>
          </a:lstStyle>
          <a:p>
            <a:pPr>
              <a:defRPr/>
            </a:pPr>
            <a:endParaRPr lang="en-US" altLang="zh-SG"/>
          </a:p>
        </p:txBody>
      </p:sp>
      <p:sp>
        <p:nvSpPr>
          <p:cNvPr id="7" name="Rectangle 6"/>
          <p:cNvSpPr>
            <a:spLocks noGrp="1" noChangeArrowheads="1"/>
          </p:cNvSpPr>
          <p:nvPr>
            <p:ph type="sldNum" sz="quarter" idx="12"/>
          </p:nvPr>
        </p:nvSpPr>
        <p:spPr/>
        <p:txBody>
          <a:bodyPr/>
          <a:lstStyle>
            <a:lvl1pPr>
              <a:defRPr b="1"/>
            </a:lvl1pPr>
          </a:lstStyle>
          <a:p>
            <a:pPr>
              <a:defRPr/>
            </a:pPr>
            <a:fld id="{0F05C46E-12FF-430C-B583-D298C4BBEBD2}"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val="1371228223"/>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b="1"/>
            </a:lvl1pPr>
          </a:lstStyle>
          <a:p>
            <a:pPr>
              <a:defRPr/>
            </a:pPr>
            <a:endParaRPr lang="en-US" altLang="zh-SG"/>
          </a:p>
        </p:txBody>
      </p:sp>
      <p:sp>
        <p:nvSpPr>
          <p:cNvPr id="5" name="Rectangle 5"/>
          <p:cNvSpPr>
            <a:spLocks noGrp="1" noChangeArrowheads="1"/>
          </p:cNvSpPr>
          <p:nvPr>
            <p:ph type="ftr" sz="quarter" idx="11"/>
          </p:nvPr>
        </p:nvSpPr>
        <p:spPr/>
        <p:txBody>
          <a:bodyPr/>
          <a:lstStyle>
            <a:lvl1pPr>
              <a:defRPr b="1"/>
            </a:lvl1pPr>
          </a:lstStyle>
          <a:p>
            <a:pPr>
              <a:defRPr/>
            </a:pPr>
            <a:endParaRPr lang="en-US" altLang="zh-SG"/>
          </a:p>
        </p:txBody>
      </p:sp>
      <p:sp>
        <p:nvSpPr>
          <p:cNvPr id="6" name="Rectangle 6"/>
          <p:cNvSpPr>
            <a:spLocks noGrp="1" noChangeArrowheads="1"/>
          </p:cNvSpPr>
          <p:nvPr>
            <p:ph type="sldNum" sz="quarter" idx="12"/>
          </p:nvPr>
        </p:nvSpPr>
        <p:spPr/>
        <p:txBody>
          <a:bodyPr/>
          <a:lstStyle>
            <a:lvl1pPr>
              <a:defRPr b="1"/>
            </a:lvl1pPr>
          </a:lstStyle>
          <a:p>
            <a:pPr>
              <a:defRPr/>
            </a:pPr>
            <a:fld id="{AFE04585-4ABF-42D0-A758-5A5D709AE116}"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val="3285085742"/>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5917" y="246776"/>
            <a:ext cx="2031023" cy="59086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79587" y="246776"/>
            <a:ext cx="5953859" cy="5908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b="1"/>
            </a:lvl1pPr>
          </a:lstStyle>
          <a:p>
            <a:pPr>
              <a:defRPr/>
            </a:pPr>
            <a:endParaRPr lang="en-US" altLang="zh-SG"/>
          </a:p>
        </p:txBody>
      </p:sp>
      <p:sp>
        <p:nvSpPr>
          <p:cNvPr id="5" name="Rectangle 5"/>
          <p:cNvSpPr>
            <a:spLocks noGrp="1" noChangeArrowheads="1"/>
          </p:cNvSpPr>
          <p:nvPr>
            <p:ph type="ftr" sz="quarter" idx="11"/>
          </p:nvPr>
        </p:nvSpPr>
        <p:spPr/>
        <p:txBody>
          <a:bodyPr/>
          <a:lstStyle>
            <a:lvl1pPr>
              <a:defRPr b="1"/>
            </a:lvl1pPr>
          </a:lstStyle>
          <a:p>
            <a:pPr>
              <a:defRPr/>
            </a:pPr>
            <a:endParaRPr lang="en-US" altLang="zh-SG"/>
          </a:p>
        </p:txBody>
      </p:sp>
      <p:sp>
        <p:nvSpPr>
          <p:cNvPr id="6" name="Rectangle 6"/>
          <p:cNvSpPr>
            <a:spLocks noGrp="1" noChangeArrowheads="1"/>
          </p:cNvSpPr>
          <p:nvPr>
            <p:ph type="sldNum" sz="quarter" idx="12"/>
          </p:nvPr>
        </p:nvSpPr>
        <p:spPr/>
        <p:txBody>
          <a:bodyPr/>
          <a:lstStyle>
            <a:lvl1pPr>
              <a:defRPr b="1"/>
            </a:lvl1pPr>
          </a:lstStyle>
          <a:p>
            <a:pPr>
              <a:defRPr/>
            </a:pPr>
            <a:fld id="{6405BB26-EE5C-4313-9233-98182A0B22FF}"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val="30892430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6F240E4-004F-4372-8C5F-60EB159156A9}" type="datetime3">
              <a:rPr lang="en-US" smtClean="0"/>
              <a:pPr/>
              <a:t>17 April 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83C0C73-69A6-44F5-9C71-F331687F52A1}" type="slidenum">
              <a:rPr lang="en-US" smtClean="0"/>
              <a:pPr/>
              <a:t>‹#›</a:t>
            </a:fld>
            <a:endParaRPr lang="en-US"/>
          </a:p>
        </p:txBody>
      </p:sp>
    </p:spTree>
    <p:extLst>
      <p:ext uri="{BB962C8B-B14F-4D97-AF65-F5344CB8AC3E}">
        <p14:creationId xmlns:p14="http://schemas.microsoft.com/office/powerpoint/2010/main" val="2340629464"/>
      </p:ext>
    </p:extLst>
  </p:cSld>
  <p:clrMapOvr>
    <a:masterClrMapping/>
  </p:clrMapOvr>
  <p:transition spd="slow">
    <p:pull/>
  </p:transition>
</p:sldLayout>
</file>

<file path=ppt/slideLayouts/slideLayout16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657351" y="246773"/>
            <a:ext cx="7247792" cy="57626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779589" y="1214439"/>
            <a:ext cx="7879375" cy="4938712"/>
          </a:xfrm>
        </p:spPr>
        <p:txBody>
          <a:bodyPr/>
          <a:lstStyle/>
          <a:p>
            <a:pPr lvl="0"/>
            <a:endParaRPr lang="en-US" noProof="0" smtClean="0"/>
          </a:p>
        </p:txBody>
      </p:sp>
      <p:sp>
        <p:nvSpPr>
          <p:cNvPr id="4" name="Rectangle 4"/>
          <p:cNvSpPr>
            <a:spLocks noGrp="1" noChangeArrowheads="1"/>
          </p:cNvSpPr>
          <p:nvPr>
            <p:ph type="dt" sz="half" idx="10"/>
          </p:nvPr>
        </p:nvSpPr>
        <p:spPr/>
        <p:txBody>
          <a:bodyPr/>
          <a:lstStyle>
            <a:lvl1pPr>
              <a:defRPr b="1"/>
            </a:lvl1pPr>
          </a:lstStyle>
          <a:p>
            <a:pPr>
              <a:defRPr/>
            </a:pPr>
            <a:endParaRPr lang="en-US" altLang="zh-SG"/>
          </a:p>
        </p:txBody>
      </p:sp>
      <p:sp>
        <p:nvSpPr>
          <p:cNvPr id="5" name="Rectangle 5"/>
          <p:cNvSpPr>
            <a:spLocks noGrp="1" noChangeArrowheads="1"/>
          </p:cNvSpPr>
          <p:nvPr>
            <p:ph type="ftr" sz="quarter" idx="11"/>
          </p:nvPr>
        </p:nvSpPr>
        <p:spPr/>
        <p:txBody>
          <a:bodyPr/>
          <a:lstStyle>
            <a:lvl1pPr>
              <a:defRPr b="1"/>
            </a:lvl1pPr>
          </a:lstStyle>
          <a:p>
            <a:pPr>
              <a:defRPr/>
            </a:pPr>
            <a:endParaRPr lang="en-US" altLang="zh-SG"/>
          </a:p>
        </p:txBody>
      </p:sp>
      <p:sp>
        <p:nvSpPr>
          <p:cNvPr id="6" name="Rectangle 6"/>
          <p:cNvSpPr>
            <a:spLocks noGrp="1" noChangeArrowheads="1"/>
          </p:cNvSpPr>
          <p:nvPr>
            <p:ph type="sldNum" sz="quarter" idx="12"/>
          </p:nvPr>
        </p:nvSpPr>
        <p:spPr/>
        <p:txBody>
          <a:bodyPr/>
          <a:lstStyle>
            <a:lvl1pPr>
              <a:defRPr b="1"/>
            </a:lvl1pPr>
          </a:lstStyle>
          <a:p>
            <a:pPr>
              <a:defRPr/>
            </a:pPr>
            <a:fld id="{6D900978-19CE-4268-91B5-403256259AD8}"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val="140431052"/>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467" y="0"/>
            <a:ext cx="9148396" cy="3429000"/>
          </a:xfrm>
          <a:prstGeom prst="rect">
            <a:avLst/>
          </a:prstGeom>
          <a:solidFill>
            <a:srgbClr val="008000"/>
          </a:soli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p>
            <a:pPr algn="ctr" eaLnBrk="0" fontAlgn="base" hangingPunct="0">
              <a:spcBef>
                <a:spcPct val="0"/>
              </a:spcBef>
              <a:spcAft>
                <a:spcPct val="0"/>
              </a:spcAft>
            </a:pPr>
            <a:endParaRPr lang="zh-SG" altLang="en-GB" sz="1400" smtClean="0">
              <a:solidFill>
                <a:srgbClr val="000000"/>
              </a:solidFill>
              <a:latin typeface="Arial" pitchFamily="34" charset="0"/>
              <a:ea typeface="SimSun" pitchFamily="2" charset="-122"/>
              <a:cs typeface="Arial" pitchFamily="34" charset="0"/>
            </a:endParaRPr>
          </a:p>
        </p:txBody>
      </p:sp>
      <p:sp>
        <p:nvSpPr>
          <p:cNvPr id="5" name="Line 8"/>
          <p:cNvSpPr>
            <a:spLocks noChangeShapeType="1"/>
          </p:cNvSpPr>
          <p:nvPr/>
        </p:nvSpPr>
        <p:spPr bwMode="auto">
          <a:xfrm>
            <a:off x="-4397" y="3429000"/>
            <a:ext cx="914693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i="1" u="sng" smtClean="0">
              <a:solidFill>
                <a:srgbClr val="000000"/>
              </a:solidFill>
              <a:cs typeface="Arial" pitchFamily="34" charset="0"/>
            </a:endParaRPr>
          </a:p>
        </p:txBody>
      </p:sp>
      <p:sp>
        <p:nvSpPr>
          <p:cNvPr id="6" name="Rectangle 9"/>
          <p:cNvSpPr>
            <a:spLocks noChangeArrowheads="1"/>
          </p:cNvSpPr>
          <p:nvPr/>
        </p:nvSpPr>
        <p:spPr bwMode="auto">
          <a:xfrm>
            <a:off x="2324105" y="1665288"/>
            <a:ext cx="4358055" cy="123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44450" rIns="0" bIns="44450"/>
          <a:lstStyle/>
          <a:p>
            <a:pPr algn="ctr" eaLnBrk="0" fontAlgn="base" hangingPunct="0">
              <a:spcBef>
                <a:spcPct val="0"/>
              </a:spcBef>
              <a:spcAft>
                <a:spcPct val="0"/>
              </a:spcAft>
            </a:pPr>
            <a:r>
              <a:rPr lang="en-CA" sz="2800" smtClean="0">
                <a:solidFill>
                  <a:srgbClr val="FFFFFF"/>
                </a:solidFill>
                <a:cs typeface="Arial" pitchFamily="34" charset="0"/>
              </a:rPr>
              <a:t>Financial System Strategy</a:t>
            </a:r>
            <a:br>
              <a:rPr lang="en-CA" sz="2800" smtClean="0">
                <a:solidFill>
                  <a:srgbClr val="FFFFFF"/>
                </a:solidFill>
                <a:cs typeface="Arial" pitchFamily="34" charset="0"/>
              </a:rPr>
            </a:br>
            <a:r>
              <a:rPr lang="en-CA" sz="2800" smtClean="0">
                <a:solidFill>
                  <a:srgbClr val="FFFFFF"/>
                </a:solidFill>
                <a:cs typeface="Arial" pitchFamily="34" charset="0"/>
              </a:rPr>
              <a:t>2020</a:t>
            </a:r>
            <a:endParaRPr lang="en-US" sz="2800" smtClean="0">
              <a:solidFill>
                <a:srgbClr val="FFFFFF"/>
              </a:solidFill>
              <a:cs typeface="Arial" pitchFamily="34" charset="0"/>
            </a:endParaRPr>
          </a:p>
        </p:txBody>
      </p:sp>
      <p:pic>
        <p:nvPicPr>
          <p:cNvPr id="7" name="Picture 11" descr="200319235-001">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0947" y="8"/>
            <a:ext cx="2467708" cy="343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2" descr="200272804-001">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10" y="0"/>
            <a:ext cx="2287467" cy="344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3"/>
          <p:cNvPicPr>
            <a:picLocks noChangeAspect="1" noChangeArrowheads="1"/>
          </p:cNvPicPr>
          <p:nvPr userDrawn="1"/>
        </p:nvPicPr>
        <p:blipFill>
          <a:blip r:embed="rId6">
            <a:extLst>
              <a:ext uri="{28A0092B-C50C-407E-A947-70E740481C1C}">
                <a14:useLocalDpi xmlns:a14="http://schemas.microsoft.com/office/drawing/2010/main" val="0"/>
              </a:ext>
            </a:extLst>
          </a:blip>
          <a:srcRect l="67751" t="4707" r="5081" b="68340"/>
          <a:stretch>
            <a:fillRect/>
          </a:stretch>
        </p:blipFill>
        <p:spPr bwMode="auto">
          <a:xfrm>
            <a:off x="3811467" y="3455988"/>
            <a:ext cx="1393580" cy="125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2480909" y="5712634"/>
            <a:ext cx="6263055" cy="669925"/>
          </a:xfrm>
          <a:ln w="12700"/>
        </p:spPr>
        <p:txBody>
          <a:bodyPr tIns="0" bIns="0"/>
          <a:lstStyle>
            <a:lvl1pPr marL="0" indent="0">
              <a:buFont typeface="Wingdings" pitchFamily="2" charset="2"/>
              <a:buNone/>
              <a:defRPr sz="1800">
                <a:solidFill>
                  <a:schemeClr val="bg1"/>
                </a:solidFill>
              </a:defRPr>
            </a:lvl1pPr>
          </a:lstStyle>
          <a:p>
            <a:r>
              <a:rPr lang="en-US" altLang="zh-SG"/>
              <a:t>Add name of team</a:t>
            </a:r>
            <a:endParaRPr lang="en-US"/>
          </a:p>
        </p:txBody>
      </p:sp>
      <p:sp>
        <p:nvSpPr>
          <p:cNvPr id="2162692" name="Rectangle 4"/>
          <p:cNvSpPr>
            <a:spLocks noGrp="1" noChangeArrowheads="1"/>
          </p:cNvSpPr>
          <p:nvPr>
            <p:ph type="ctrTitle"/>
          </p:nvPr>
        </p:nvSpPr>
        <p:spPr>
          <a:xfrm>
            <a:off x="2463317" y="4572000"/>
            <a:ext cx="6263055" cy="819150"/>
          </a:xfrm>
        </p:spPr>
        <p:txBody>
          <a:bodyPr tIns="44450" bIns="44450" anchor="t"/>
          <a:lstStyle>
            <a:lvl1pPr algn="ctr">
              <a:defRPr sz="2000">
                <a:solidFill>
                  <a:schemeClr val="bg1"/>
                </a:solidFill>
              </a:defRPr>
            </a:lvl1pPr>
          </a:lstStyle>
          <a:p>
            <a:r>
              <a:rPr lang="en-US" altLang="zh-SG"/>
              <a:t>Click to insert presentation title</a:t>
            </a:r>
            <a:br>
              <a:rPr lang="en-US" altLang="zh-SG"/>
            </a:br>
            <a:r>
              <a:rPr lang="en-US"/>
              <a:t>Second line here</a:t>
            </a:r>
            <a:endParaRPr lang="en-US" altLang="zh-SG"/>
          </a:p>
        </p:txBody>
      </p:sp>
      <p:sp>
        <p:nvSpPr>
          <p:cNvPr id="10" name="Rectangle 5"/>
          <p:cNvSpPr>
            <a:spLocks noGrp="1" noChangeArrowheads="1"/>
          </p:cNvSpPr>
          <p:nvPr>
            <p:ph type="dt" sz="half" idx="10"/>
          </p:nvPr>
        </p:nvSpPr>
        <p:spPr>
          <a:xfrm>
            <a:off x="5272458" y="6513936"/>
            <a:ext cx="3875943" cy="331787"/>
          </a:xfrm>
        </p:spPr>
        <p:txBody>
          <a:bodyPr/>
          <a:lstStyle>
            <a:lvl1pPr>
              <a:defRPr b="1"/>
            </a:lvl1pPr>
          </a:lstStyle>
          <a:p>
            <a:pPr>
              <a:defRPr/>
            </a:pPr>
            <a:endParaRPr lang="en-US" altLang="zh-SG"/>
          </a:p>
        </p:txBody>
      </p:sp>
      <p:sp>
        <p:nvSpPr>
          <p:cNvPr id="11" name="Rectangle 6"/>
          <p:cNvSpPr>
            <a:spLocks noGrp="1" noChangeArrowheads="1"/>
          </p:cNvSpPr>
          <p:nvPr>
            <p:ph type="ftr" sz="quarter" idx="11"/>
          </p:nvPr>
        </p:nvSpPr>
        <p:spPr>
          <a:xfrm>
            <a:off x="1486" y="6513936"/>
            <a:ext cx="3864219" cy="331787"/>
          </a:xfrm>
        </p:spPr>
        <p:txBody>
          <a:bodyPr/>
          <a:lstStyle>
            <a:lvl1pPr>
              <a:defRPr b="1"/>
            </a:lvl1pPr>
          </a:lstStyle>
          <a:p>
            <a:pPr>
              <a:defRPr/>
            </a:pPr>
            <a:endParaRPr lang="en-US" altLang="zh-SG"/>
          </a:p>
        </p:txBody>
      </p:sp>
      <p:sp>
        <p:nvSpPr>
          <p:cNvPr id="12" name="Rectangle 7"/>
          <p:cNvSpPr>
            <a:spLocks noGrp="1" noChangeArrowheads="1"/>
          </p:cNvSpPr>
          <p:nvPr>
            <p:ph type="sldNum" sz="quarter" idx="12"/>
          </p:nvPr>
        </p:nvSpPr>
        <p:spPr>
          <a:xfrm>
            <a:off x="3877463" y="6518698"/>
            <a:ext cx="1395047" cy="327025"/>
          </a:xfrm>
        </p:spPr>
        <p:txBody>
          <a:bodyPr/>
          <a:lstStyle>
            <a:lvl1pPr>
              <a:defRPr sz="1000" b="1">
                <a:latin typeface="Arial" pitchFamily="34" charset="0"/>
              </a:defRPr>
            </a:lvl1pPr>
          </a:lstStyle>
          <a:p>
            <a:pPr>
              <a:defRPr/>
            </a:pPr>
            <a:fld id="{D9C2A1D1-7A3E-4125-802D-E3BFBC9EB741}" type="slidenum">
              <a:rPr lang="zh-SG" altLang="en-US"/>
              <a:pPr>
                <a:defRPr/>
              </a:pPr>
              <a:t>‹#›</a:t>
            </a:fld>
            <a:r>
              <a:rPr lang="en-US" altLang="zh-SG"/>
              <a:t/>
            </a:r>
            <a:br>
              <a:rPr lang="en-US" altLang="zh-SG"/>
            </a:br>
            <a:endParaRPr lang="en-US" altLang="zh-SG"/>
          </a:p>
        </p:txBody>
      </p:sp>
    </p:spTree>
    <p:extLst>
      <p:ext uri="{BB962C8B-B14F-4D97-AF65-F5344CB8AC3E}">
        <p14:creationId xmlns:p14="http://schemas.microsoft.com/office/powerpoint/2010/main" val="3601015518"/>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b="1"/>
            </a:lvl1pPr>
          </a:lstStyle>
          <a:p>
            <a:pPr>
              <a:defRPr/>
            </a:pPr>
            <a:endParaRPr lang="en-US" altLang="zh-SG"/>
          </a:p>
        </p:txBody>
      </p:sp>
      <p:sp>
        <p:nvSpPr>
          <p:cNvPr id="5" name="Rectangle 5"/>
          <p:cNvSpPr>
            <a:spLocks noGrp="1" noChangeArrowheads="1"/>
          </p:cNvSpPr>
          <p:nvPr>
            <p:ph type="ftr" sz="quarter" idx="11"/>
          </p:nvPr>
        </p:nvSpPr>
        <p:spPr/>
        <p:txBody>
          <a:bodyPr/>
          <a:lstStyle>
            <a:lvl1pPr>
              <a:defRPr b="1"/>
            </a:lvl1pPr>
          </a:lstStyle>
          <a:p>
            <a:pPr>
              <a:defRPr/>
            </a:pPr>
            <a:endParaRPr lang="en-US" altLang="zh-SG"/>
          </a:p>
        </p:txBody>
      </p:sp>
      <p:sp>
        <p:nvSpPr>
          <p:cNvPr id="6" name="Rectangle 6"/>
          <p:cNvSpPr>
            <a:spLocks noGrp="1" noChangeArrowheads="1"/>
          </p:cNvSpPr>
          <p:nvPr>
            <p:ph type="sldNum" sz="quarter" idx="12"/>
          </p:nvPr>
        </p:nvSpPr>
        <p:spPr/>
        <p:txBody>
          <a:bodyPr/>
          <a:lstStyle>
            <a:lvl1pPr>
              <a:defRPr b="1"/>
            </a:lvl1pPr>
          </a:lstStyle>
          <a:p>
            <a:pPr>
              <a:defRPr/>
            </a:pPr>
            <a:fld id="{0DFC1A95-BE82-45DA-9298-D4B32C1A8214}"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val="2260359201"/>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4410883"/>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435" y="2906722"/>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b="1"/>
            </a:lvl1pPr>
          </a:lstStyle>
          <a:p>
            <a:pPr>
              <a:defRPr/>
            </a:pPr>
            <a:endParaRPr lang="en-US" altLang="zh-SG"/>
          </a:p>
        </p:txBody>
      </p:sp>
      <p:sp>
        <p:nvSpPr>
          <p:cNvPr id="5" name="Rectangle 5"/>
          <p:cNvSpPr>
            <a:spLocks noGrp="1" noChangeArrowheads="1"/>
          </p:cNvSpPr>
          <p:nvPr>
            <p:ph type="ftr" sz="quarter" idx="11"/>
          </p:nvPr>
        </p:nvSpPr>
        <p:spPr/>
        <p:txBody>
          <a:bodyPr/>
          <a:lstStyle>
            <a:lvl1pPr>
              <a:defRPr b="1"/>
            </a:lvl1pPr>
          </a:lstStyle>
          <a:p>
            <a:pPr>
              <a:defRPr/>
            </a:pPr>
            <a:endParaRPr lang="en-US" altLang="zh-SG"/>
          </a:p>
        </p:txBody>
      </p:sp>
      <p:sp>
        <p:nvSpPr>
          <p:cNvPr id="6" name="Rectangle 6"/>
          <p:cNvSpPr>
            <a:spLocks noGrp="1" noChangeArrowheads="1"/>
          </p:cNvSpPr>
          <p:nvPr>
            <p:ph type="sldNum" sz="quarter" idx="12"/>
          </p:nvPr>
        </p:nvSpPr>
        <p:spPr/>
        <p:txBody>
          <a:bodyPr/>
          <a:lstStyle>
            <a:lvl1pPr>
              <a:defRPr b="1"/>
            </a:lvl1pPr>
          </a:lstStyle>
          <a:p>
            <a:pPr>
              <a:defRPr/>
            </a:pPr>
            <a:fld id="{4785348D-E257-42B8-AB79-94E08BDC529B}"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val="3463007104"/>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79590" y="1214439"/>
            <a:ext cx="3868615"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88885" y="1214439"/>
            <a:ext cx="3870081"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b="1"/>
            </a:lvl1pPr>
          </a:lstStyle>
          <a:p>
            <a:pPr>
              <a:defRPr/>
            </a:pPr>
            <a:endParaRPr lang="en-US" altLang="zh-SG"/>
          </a:p>
        </p:txBody>
      </p:sp>
      <p:sp>
        <p:nvSpPr>
          <p:cNvPr id="6" name="Rectangle 5"/>
          <p:cNvSpPr>
            <a:spLocks noGrp="1" noChangeArrowheads="1"/>
          </p:cNvSpPr>
          <p:nvPr>
            <p:ph type="ftr" sz="quarter" idx="11"/>
          </p:nvPr>
        </p:nvSpPr>
        <p:spPr/>
        <p:txBody>
          <a:bodyPr/>
          <a:lstStyle>
            <a:lvl1pPr>
              <a:defRPr b="1"/>
            </a:lvl1pPr>
          </a:lstStyle>
          <a:p>
            <a:pPr>
              <a:defRPr/>
            </a:pPr>
            <a:endParaRPr lang="en-US" altLang="zh-SG"/>
          </a:p>
        </p:txBody>
      </p:sp>
      <p:sp>
        <p:nvSpPr>
          <p:cNvPr id="7" name="Rectangle 6"/>
          <p:cNvSpPr>
            <a:spLocks noGrp="1" noChangeArrowheads="1"/>
          </p:cNvSpPr>
          <p:nvPr>
            <p:ph type="sldNum" sz="quarter" idx="12"/>
          </p:nvPr>
        </p:nvSpPr>
        <p:spPr/>
        <p:txBody>
          <a:bodyPr/>
          <a:lstStyle>
            <a:lvl1pPr>
              <a:defRPr b="1"/>
            </a:lvl1pPr>
          </a:lstStyle>
          <a:p>
            <a:pPr>
              <a:defRPr/>
            </a:pPr>
            <a:fld id="{7CD49308-3FC4-4043-8EB6-57D4FD6CFC29}"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val="2040197796"/>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55" y="1535113"/>
            <a:ext cx="404006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55" y="2174875"/>
            <a:ext cx="404006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306"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306"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b="1"/>
            </a:lvl1pPr>
          </a:lstStyle>
          <a:p>
            <a:pPr>
              <a:defRPr/>
            </a:pPr>
            <a:endParaRPr lang="en-US" altLang="zh-SG"/>
          </a:p>
        </p:txBody>
      </p:sp>
      <p:sp>
        <p:nvSpPr>
          <p:cNvPr id="8" name="Rectangle 5"/>
          <p:cNvSpPr>
            <a:spLocks noGrp="1" noChangeArrowheads="1"/>
          </p:cNvSpPr>
          <p:nvPr>
            <p:ph type="ftr" sz="quarter" idx="11"/>
          </p:nvPr>
        </p:nvSpPr>
        <p:spPr/>
        <p:txBody>
          <a:bodyPr/>
          <a:lstStyle>
            <a:lvl1pPr>
              <a:defRPr b="1"/>
            </a:lvl1pPr>
          </a:lstStyle>
          <a:p>
            <a:pPr>
              <a:defRPr/>
            </a:pPr>
            <a:endParaRPr lang="en-US" altLang="zh-SG"/>
          </a:p>
        </p:txBody>
      </p:sp>
      <p:sp>
        <p:nvSpPr>
          <p:cNvPr id="9" name="Rectangle 6"/>
          <p:cNvSpPr>
            <a:spLocks noGrp="1" noChangeArrowheads="1"/>
          </p:cNvSpPr>
          <p:nvPr>
            <p:ph type="sldNum" sz="quarter" idx="12"/>
          </p:nvPr>
        </p:nvSpPr>
        <p:spPr/>
        <p:txBody>
          <a:bodyPr/>
          <a:lstStyle>
            <a:lvl1pPr>
              <a:defRPr b="1"/>
            </a:lvl1pPr>
          </a:lstStyle>
          <a:p>
            <a:pPr>
              <a:defRPr/>
            </a:pPr>
            <a:fld id="{CA96E7DC-FB4A-470C-BDC7-7B4572AF5CD5}"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val="3406419285"/>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b="1"/>
            </a:lvl1pPr>
          </a:lstStyle>
          <a:p>
            <a:pPr>
              <a:defRPr/>
            </a:pPr>
            <a:endParaRPr lang="en-US" altLang="zh-SG"/>
          </a:p>
        </p:txBody>
      </p:sp>
      <p:sp>
        <p:nvSpPr>
          <p:cNvPr id="4" name="Rectangle 5"/>
          <p:cNvSpPr>
            <a:spLocks noGrp="1" noChangeArrowheads="1"/>
          </p:cNvSpPr>
          <p:nvPr>
            <p:ph type="ftr" sz="quarter" idx="11"/>
          </p:nvPr>
        </p:nvSpPr>
        <p:spPr/>
        <p:txBody>
          <a:bodyPr/>
          <a:lstStyle>
            <a:lvl1pPr>
              <a:defRPr b="1"/>
            </a:lvl1pPr>
          </a:lstStyle>
          <a:p>
            <a:pPr>
              <a:defRPr/>
            </a:pPr>
            <a:endParaRPr lang="en-US" altLang="zh-SG"/>
          </a:p>
        </p:txBody>
      </p:sp>
      <p:sp>
        <p:nvSpPr>
          <p:cNvPr id="5" name="Rectangle 6"/>
          <p:cNvSpPr>
            <a:spLocks noGrp="1" noChangeArrowheads="1"/>
          </p:cNvSpPr>
          <p:nvPr>
            <p:ph type="sldNum" sz="quarter" idx="12"/>
          </p:nvPr>
        </p:nvSpPr>
        <p:spPr/>
        <p:txBody>
          <a:bodyPr/>
          <a:lstStyle>
            <a:lvl1pPr>
              <a:defRPr b="1"/>
            </a:lvl1pPr>
          </a:lstStyle>
          <a:p>
            <a:pPr>
              <a:defRPr/>
            </a:pPr>
            <a:fld id="{45D63B96-BFE5-4F66-B369-204DB8788AC8}"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val="1367990769"/>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b="1"/>
            </a:lvl1pPr>
          </a:lstStyle>
          <a:p>
            <a:pPr>
              <a:defRPr/>
            </a:pPr>
            <a:endParaRPr lang="en-US" altLang="zh-SG"/>
          </a:p>
        </p:txBody>
      </p:sp>
      <p:sp>
        <p:nvSpPr>
          <p:cNvPr id="3" name="Rectangle 5"/>
          <p:cNvSpPr>
            <a:spLocks noGrp="1" noChangeArrowheads="1"/>
          </p:cNvSpPr>
          <p:nvPr>
            <p:ph type="ftr" sz="quarter" idx="11"/>
          </p:nvPr>
        </p:nvSpPr>
        <p:spPr/>
        <p:txBody>
          <a:bodyPr/>
          <a:lstStyle>
            <a:lvl1pPr>
              <a:defRPr b="1"/>
            </a:lvl1pPr>
          </a:lstStyle>
          <a:p>
            <a:pPr>
              <a:defRPr/>
            </a:pPr>
            <a:endParaRPr lang="en-US" altLang="zh-SG"/>
          </a:p>
        </p:txBody>
      </p:sp>
      <p:sp>
        <p:nvSpPr>
          <p:cNvPr id="4" name="Rectangle 6"/>
          <p:cNvSpPr>
            <a:spLocks noGrp="1" noChangeArrowheads="1"/>
          </p:cNvSpPr>
          <p:nvPr>
            <p:ph type="sldNum" sz="quarter" idx="12"/>
          </p:nvPr>
        </p:nvSpPr>
        <p:spPr/>
        <p:txBody>
          <a:bodyPr/>
          <a:lstStyle>
            <a:lvl1pPr>
              <a:defRPr b="1"/>
            </a:lvl1pPr>
          </a:lstStyle>
          <a:p>
            <a:pPr>
              <a:defRPr/>
            </a:pPr>
            <a:fld id="{D47148CF-D188-4C6D-B4CB-9865768ECB4C}"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val="3120169021"/>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8" y="273050"/>
            <a:ext cx="3008435"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541" y="275329"/>
            <a:ext cx="51112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8" y="1435104"/>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b="1"/>
            </a:lvl1pPr>
          </a:lstStyle>
          <a:p>
            <a:pPr>
              <a:defRPr/>
            </a:pPr>
            <a:endParaRPr lang="en-US" altLang="zh-SG"/>
          </a:p>
        </p:txBody>
      </p:sp>
      <p:sp>
        <p:nvSpPr>
          <p:cNvPr id="6" name="Rectangle 5"/>
          <p:cNvSpPr>
            <a:spLocks noGrp="1" noChangeArrowheads="1"/>
          </p:cNvSpPr>
          <p:nvPr>
            <p:ph type="ftr" sz="quarter" idx="11"/>
          </p:nvPr>
        </p:nvSpPr>
        <p:spPr/>
        <p:txBody>
          <a:bodyPr/>
          <a:lstStyle>
            <a:lvl1pPr>
              <a:defRPr b="1"/>
            </a:lvl1pPr>
          </a:lstStyle>
          <a:p>
            <a:pPr>
              <a:defRPr/>
            </a:pPr>
            <a:endParaRPr lang="en-US" altLang="zh-SG"/>
          </a:p>
        </p:txBody>
      </p:sp>
      <p:sp>
        <p:nvSpPr>
          <p:cNvPr id="7" name="Rectangle 6"/>
          <p:cNvSpPr>
            <a:spLocks noGrp="1" noChangeArrowheads="1"/>
          </p:cNvSpPr>
          <p:nvPr>
            <p:ph type="sldNum" sz="quarter" idx="12"/>
          </p:nvPr>
        </p:nvSpPr>
        <p:spPr/>
        <p:txBody>
          <a:bodyPr/>
          <a:lstStyle>
            <a:lvl1pPr>
              <a:defRPr b="1"/>
            </a:lvl1pPr>
          </a:lstStyle>
          <a:p>
            <a:pPr>
              <a:defRPr/>
            </a:pPr>
            <a:fld id="{C44C05D3-24A7-46F2-A0A9-709090FCE67E}"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val="3860660302"/>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7" y="4800601"/>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167"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167"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b="1"/>
            </a:lvl1pPr>
          </a:lstStyle>
          <a:p>
            <a:pPr>
              <a:defRPr/>
            </a:pPr>
            <a:endParaRPr lang="en-US" altLang="zh-SG"/>
          </a:p>
        </p:txBody>
      </p:sp>
      <p:sp>
        <p:nvSpPr>
          <p:cNvPr id="6" name="Rectangle 5"/>
          <p:cNvSpPr>
            <a:spLocks noGrp="1" noChangeArrowheads="1"/>
          </p:cNvSpPr>
          <p:nvPr>
            <p:ph type="ftr" sz="quarter" idx="11"/>
          </p:nvPr>
        </p:nvSpPr>
        <p:spPr/>
        <p:txBody>
          <a:bodyPr/>
          <a:lstStyle>
            <a:lvl1pPr>
              <a:defRPr b="1"/>
            </a:lvl1pPr>
          </a:lstStyle>
          <a:p>
            <a:pPr>
              <a:defRPr/>
            </a:pPr>
            <a:endParaRPr lang="en-US" altLang="zh-SG"/>
          </a:p>
        </p:txBody>
      </p:sp>
      <p:sp>
        <p:nvSpPr>
          <p:cNvPr id="7" name="Rectangle 6"/>
          <p:cNvSpPr>
            <a:spLocks noGrp="1" noChangeArrowheads="1"/>
          </p:cNvSpPr>
          <p:nvPr>
            <p:ph type="sldNum" sz="quarter" idx="12"/>
          </p:nvPr>
        </p:nvSpPr>
        <p:spPr/>
        <p:txBody>
          <a:bodyPr/>
          <a:lstStyle>
            <a:lvl1pPr>
              <a:defRPr b="1"/>
            </a:lvl1pPr>
          </a:lstStyle>
          <a:p>
            <a:pPr>
              <a:defRPr/>
            </a:pPr>
            <a:fld id="{576C9C8C-7EDE-4F8F-8F34-20639C7424F2}"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val="25763747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3011C93-3E44-4577-8564-97D1D89AFB62}" type="datetime3">
              <a:rPr lang="en-US" smtClean="0"/>
              <a:pPr/>
              <a:t>17 April 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83C0C73-69A6-44F5-9C71-F331687F52A1}" type="slidenum">
              <a:rPr lang="en-US" smtClean="0"/>
              <a:pPr/>
              <a:t>‹#›</a:t>
            </a:fld>
            <a:endParaRPr lang="en-US"/>
          </a:p>
        </p:txBody>
      </p:sp>
    </p:spTree>
    <p:extLst>
      <p:ext uri="{BB962C8B-B14F-4D97-AF65-F5344CB8AC3E}">
        <p14:creationId xmlns:p14="http://schemas.microsoft.com/office/powerpoint/2010/main" val="3956925770"/>
      </p:ext>
    </p:extLst>
  </p:cSld>
  <p:clrMapOvr>
    <a:masterClrMapping/>
  </p:clrMapOvr>
  <p:transition spd="slow">
    <p:pull/>
  </p:transition>
</p:sldLayout>
</file>

<file path=ppt/slideLayouts/slideLayout1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b="1"/>
            </a:lvl1pPr>
          </a:lstStyle>
          <a:p>
            <a:pPr>
              <a:defRPr/>
            </a:pPr>
            <a:endParaRPr lang="en-US" altLang="zh-SG"/>
          </a:p>
        </p:txBody>
      </p:sp>
      <p:sp>
        <p:nvSpPr>
          <p:cNvPr id="5" name="Rectangle 5"/>
          <p:cNvSpPr>
            <a:spLocks noGrp="1" noChangeArrowheads="1"/>
          </p:cNvSpPr>
          <p:nvPr>
            <p:ph type="ftr" sz="quarter" idx="11"/>
          </p:nvPr>
        </p:nvSpPr>
        <p:spPr/>
        <p:txBody>
          <a:bodyPr/>
          <a:lstStyle>
            <a:lvl1pPr>
              <a:defRPr b="1"/>
            </a:lvl1pPr>
          </a:lstStyle>
          <a:p>
            <a:pPr>
              <a:defRPr/>
            </a:pPr>
            <a:endParaRPr lang="en-US" altLang="zh-SG"/>
          </a:p>
        </p:txBody>
      </p:sp>
      <p:sp>
        <p:nvSpPr>
          <p:cNvPr id="6" name="Rectangle 6"/>
          <p:cNvSpPr>
            <a:spLocks noGrp="1" noChangeArrowheads="1"/>
          </p:cNvSpPr>
          <p:nvPr>
            <p:ph type="sldNum" sz="quarter" idx="12"/>
          </p:nvPr>
        </p:nvSpPr>
        <p:spPr/>
        <p:txBody>
          <a:bodyPr/>
          <a:lstStyle>
            <a:lvl1pPr>
              <a:defRPr b="1"/>
            </a:lvl1pPr>
          </a:lstStyle>
          <a:p>
            <a:pPr>
              <a:defRPr/>
            </a:pPr>
            <a:fld id="{F387187D-05DD-40C7-9DB1-744917CF22E2}"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val="3256715545"/>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5917" y="246751"/>
            <a:ext cx="2031023" cy="59086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79587" y="246751"/>
            <a:ext cx="5953859" cy="5908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b="1"/>
            </a:lvl1pPr>
          </a:lstStyle>
          <a:p>
            <a:pPr>
              <a:defRPr/>
            </a:pPr>
            <a:endParaRPr lang="en-US" altLang="zh-SG"/>
          </a:p>
        </p:txBody>
      </p:sp>
      <p:sp>
        <p:nvSpPr>
          <p:cNvPr id="5" name="Rectangle 5"/>
          <p:cNvSpPr>
            <a:spLocks noGrp="1" noChangeArrowheads="1"/>
          </p:cNvSpPr>
          <p:nvPr>
            <p:ph type="ftr" sz="quarter" idx="11"/>
          </p:nvPr>
        </p:nvSpPr>
        <p:spPr/>
        <p:txBody>
          <a:bodyPr/>
          <a:lstStyle>
            <a:lvl1pPr>
              <a:defRPr b="1"/>
            </a:lvl1pPr>
          </a:lstStyle>
          <a:p>
            <a:pPr>
              <a:defRPr/>
            </a:pPr>
            <a:endParaRPr lang="en-US" altLang="zh-SG"/>
          </a:p>
        </p:txBody>
      </p:sp>
      <p:sp>
        <p:nvSpPr>
          <p:cNvPr id="6" name="Rectangle 6"/>
          <p:cNvSpPr>
            <a:spLocks noGrp="1" noChangeArrowheads="1"/>
          </p:cNvSpPr>
          <p:nvPr>
            <p:ph type="sldNum" sz="quarter" idx="12"/>
          </p:nvPr>
        </p:nvSpPr>
        <p:spPr/>
        <p:txBody>
          <a:bodyPr/>
          <a:lstStyle>
            <a:lvl1pPr>
              <a:defRPr b="1"/>
            </a:lvl1pPr>
          </a:lstStyle>
          <a:p>
            <a:pPr>
              <a:defRPr/>
            </a:pPr>
            <a:fld id="{1DF16D8C-1F92-4903-AA63-63B346ACBD41}"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val="1259008106"/>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657351" y="246752"/>
            <a:ext cx="7247792" cy="57626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779589" y="1214439"/>
            <a:ext cx="7879375" cy="4938712"/>
          </a:xfrm>
        </p:spPr>
        <p:txBody>
          <a:bodyPr/>
          <a:lstStyle/>
          <a:p>
            <a:pPr lvl="0"/>
            <a:endParaRPr lang="en-US" noProof="0" smtClean="0"/>
          </a:p>
        </p:txBody>
      </p:sp>
      <p:sp>
        <p:nvSpPr>
          <p:cNvPr id="4" name="Rectangle 4"/>
          <p:cNvSpPr>
            <a:spLocks noGrp="1" noChangeArrowheads="1"/>
          </p:cNvSpPr>
          <p:nvPr>
            <p:ph type="dt" sz="half" idx="10"/>
          </p:nvPr>
        </p:nvSpPr>
        <p:spPr/>
        <p:txBody>
          <a:bodyPr/>
          <a:lstStyle>
            <a:lvl1pPr>
              <a:defRPr b="1"/>
            </a:lvl1pPr>
          </a:lstStyle>
          <a:p>
            <a:pPr>
              <a:defRPr/>
            </a:pPr>
            <a:endParaRPr lang="en-US" altLang="zh-SG"/>
          </a:p>
        </p:txBody>
      </p:sp>
      <p:sp>
        <p:nvSpPr>
          <p:cNvPr id="5" name="Rectangle 5"/>
          <p:cNvSpPr>
            <a:spLocks noGrp="1" noChangeArrowheads="1"/>
          </p:cNvSpPr>
          <p:nvPr>
            <p:ph type="ftr" sz="quarter" idx="11"/>
          </p:nvPr>
        </p:nvSpPr>
        <p:spPr/>
        <p:txBody>
          <a:bodyPr/>
          <a:lstStyle>
            <a:lvl1pPr>
              <a:defRPr b="1"/>
            </a:lvl1pPr>
          </a:lstStyle>
          <a:p>
            <a:pPr>
              <a:defRPr/>
            </a:pPr>
            <a:endParaRPr lang="en-US" altLang="zh-SG"/>
          </a:p>
        </p:txBody>
      </p:sp>
      <p:sp>
        <p:nvSpPr>
          <p:cNvPr id="6" name="Rectangle 6"/>
          <p:cNvSpPr>
            <a:spLocks noGrp="1" noChangeArrowheads="1"/>
          </p:cNvSpPr>
          <p:nvPr>
            <p:ph type="sldNum" sz="quarter" idx="12"/>
          </p:nvPr>
        </p:nvSpPr>
        <p:spPr/>
        <p:txBody>
          <a:bodyPr/>
          <a:lstStyle>
            <a:lvl1pPr>
              <a:defRPr b="1"/>
            </a:lvl1pPr>
          </a:lstStyle>
          <a:p>
            <a:pPr>
              <a:defRPr/>
            </a:pPr>
            <a:fld id="{4184611B-C281-4FD7-8840-F0594950B55D}"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val="968835417"/>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467" y="0"/>
            <a:ext cx="9148396" cy="3429000"/>
          </a:xfrm>
          <a:prstGeom prst="rect">
            <a:avLst/>
          </a:prstGeom>
          <a:solidFill>
            <a:srgbClr val="008000"/>
          </a:soli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p>
            <a:pPr algn="ctr" eaLnBrk="0" fontAlgn="base" hangingPunct="0">
              <a:spcBef>
                <a:spcPct val="0"/>
              </a:spcBef>
              <a:spcAft>
                <a:spcPct val="0"/>
              </a:spcAft>
            </a:pPr>
            <a:endParaRPr lang="zh-SG" altLang="en-GB" sz="1400" smtClean="0">
              <a:solidFill>
                <a:srgbClr val="000000"/>
              </a:solidFill>
              <a:latin typeface="Arial" pitchFamily="34" charset="0"/>
              <a:ea typeface="SimSun" pitchFamily="2" charset="-122"/>
              <a:cs typeface="Arial" pitchFamily="34" charset="0"/>
            </a:endParaRPr>
          </a:p>
        </p:txBody>
      </p:sp>
      <p:sp>
        <p:nvSpPr>
          <p:cNvPr id="5" name="Line 8"/>
          <p:cNvSpPr>
            <a:spLocks noChangeShapeType="1"/>
          </p:cNvSpPr>
          <p:nvPr/>
        </p:nvSpPr>
        <p:spPr bwMode="auto">
          <a:xfrm>
            <a:off x="-4397" y="3429000"/>
            <a:ext cx="914693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i="1" u="sng" smtClean="0">
              <a:solidFill>
                <a:srgbClr val="000000"/>
              </a:solidFill>
              <a:cs typeface="Arial" pitchFamily="34" charset="0"/>
            </a:endParaRPr>
          </a:p>
        </p:txBody>
      </p:sp>
      <p:sp>
        <p:nvSpPr>
          <p:cNvPr id="6" name="Rectangle 9"/>
          <p:cNvSpPr>
            <a:spLocks noChangeArrowheads="1"/>
          </p:cNvSpPr>
          <p:nvPr/>
        </p:nvSpPr>
        <p:spPr bwMode="auto">
          <a:xfrm>
            <a:off x="2324105" y="1665288"/>
            <a:ext cx="4358055" cy="123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44450" rIns="0" bIns="44450"/>
          <a:lstStyle/>
          <a:p>
            <a:pPr algn="ctr" eaLnBrk="0" fontAlgn="base" hangingPunct="0">
              <a:spcBef>
                <a:spcPct val="0"/>
              </a:spcBef>
              <a:spcAft>
                <a:spcPct val="0"/>
              </a:spcAft>
            </a:pPr>
            <a:r>
              <a:rPr lang="en-CA" sz="2800" smtClean="0">
                <a:solidFill>
                  <a:srgbClr val="FFFFFF"/>
                </a:solidFill>
                <a:cs typeface="Arial" pitchFamily="34" charset="0"/>
              </a:rPr>
              <a:t>Financial System Strategy</a:t>
            </a:r>
            <a:br>
              <a:rPr lang="en-CA" sz="2800" smtClean="0">
                <a:solidFill>
                  <a:srgbClr val="FFFFFF"/>
                </a:solidFill>
                <a:cs typeface="Arial" pitchFamily="34" charset="0"/>
              </a:rPr>
            </a:br>
            <a:r>
              <a:rPr lang="en-CA" sz="2800" smtClean="0">
                <a:solidFill>
                  <a:srgbClr val="FFFFFF"/>
                </a:solidFill>
                <a:cs typeface="Arial" pitchFamily="34" charset="0"/>
              </a:rPr>
              <a:t>2020</a:t>
            </a:r>
            <a:endParaRPr lang="en-US" sz="2800" smtClean="0">
              <a:solidFill>
                <a:srgbClr val="FFFFFF"/>
              </a:solidFill>
              <a:cs typeface="Arial" pitchFamily="34" charset="0"/>
            </a:endParaRPr>
          </a:p>
        </p:txBody>
      </p:sp>
      <p:pic>
        <p:nvPicPr>
          <p:cNvPr id="7" name="Picture 11" descr="200319235-001">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0947" y="8"/>
            <a:ext cx="2467708" cy="343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2" descr="200272804-001">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10" y="0"/>
            <a:ext cx="2287467" cy="344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3"/>
          <p:cNvPicPr>
            <a:picLocks noChangeAspect="1" noChangeArrowheads="1"/>
          </p:cNvPicPr>
          <p:nvPr userDrawn="1"/>
        </p:nvPicPr>
        <p:blipFill>
          <a:blip r:embed="rId6">
            <a:extLst>
              <a:ext uri="{28A0092B-C50C-407E-A947-70E740481C1C}">
                <a14:useLocalDpi xmlns:a14="http://schemas.microsoft.com/office/drawing/2010/main" val="0"/>
              </a:ext>
            </a:extLst>
          </a:blip>
          <a:srcRect l="67751" t="4707" r="5081" b="68340"/>
          <a:stretch>
            <a:fillRect/>
          </a:stretch>
        </p:blipFill>
        <p:spPr bwMode="auto">
          <a:xfrm>
            <a:off x="3811467" y="3455988"/>
            <a:ext cx="1393580" cy="125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2480909" y="5712608"/>
            <a:ext cx="6263055" cy="669925"/>
          </a:xfrm>
          <a:ln w="12700"/>
        </p:spPr>
        <p:txBody>
          <a:bodyPr tIns="0" bIns="0"/>
          <a:lstStyle>
            <a:lvl1pPr marL="0" indent="0">
              <a:buFont typeface="Wingdings" pitchFamily="2" charset="2"/>
              <a:buNone/>
              <a:defRPr sz="1800">
                <a:solidFill>
                  <a:schemeClr val="bg1"/>
                </a:solidFill>
              </a:defRPr>
            </a:lvl1pPr>
          </a:lstStyle>
          <a:p>
            <a:r>
              <a:rPr lang="en-US" altLang="zh-SG"/>
              <a:t>Add name of team</a:t>
            </a:r>
            <a:endParaRPr lang="en-US"/>
          </a:p>
        </p:txBody>
      </p:sp>
      <p:sp>
        <p:nvSpPr>
          <p:cNvPr id="2162692" name="Rectangle 4"/>
          <p:cNvSpPr>
            <a:spLocks noGrp="1" noChangeArrowheads="1"/>
          </p:cNvSpPr>
          <p:nvPr>
            <p:ph type="ctrTitle"/>
          </p:nvPr>
        </p:nvSpPr>
        <p:spPr>
          <a:xfrm>
            <a:off x="2463317" y="4572000"/>
            <a:ext cx="6263055" cy="819150"/>
          </a:xfrm>
        </p:spPr>
        <p:txBody>
          <a:bodyPr tIns="44450" bIns="44450" anchor="t"/>
          <a:lstStyle>
            <a:lvl1pPr algn="ctr">
              <a:defRPr sz="2000">
                <a:solidFill>
                  <a:schemeClr val="bg1"/>
                </a:solidFill>
              </a:defRPr>
            </a:lvl1pPr>
          </a:lstStyle>
          <a:p>
            <a:r>
              <a:rPr lang="en-US" altLang="zh-SG"/>
              <a:t>Click to insert presentation title</a:t>
            </a:r>
            <a:br>
              <a:rPr lang="en-US" altLang="zh-SG"/>
            </a:br>
            <a:r>
              <a:rPr lang="en-US"/>
              <a:t>Second line here</a:t>
            </a:r>
            <a:endParaRPr lang="en-US" altLang="zh-SG"/>
          </a:p>
        </p:txBody>
      </p:sp>
      <p:sp>
        <p:nvSpPr>
          <p:cNvPr id="10" name="Rectangle 5"/>
          <p:cNvSpPr>
            <a:spLocks noGrp="1" noChangeArrowheads="1"/>
          </p:cNvSpPr>
          <p:nvPr>
            <p:ph type="dt" sz="half" idx="10"/>
          </p:nvPr>
        </p:nvSpPr>
        <p:spPr>
          <a:xfrm>
            <a:off x="5272458" y="6513910"/>
            <a:ext cx="3875943" cy="331787"/>
          </a:xfrm>
        </p:spPr>
        <p:txBody>
          <a:bodyPr/>
          <a:lstStyle>
            <a:lvl1pPr>
              <a:defRPr b="1"/>
            </a:lvl1pPr>
          </a:lstStyle>
          <a:p>
            <a:pPr>
              <a:defRPr/>
            </a:pPr>
            <a:endParaRPr lang="en-US" altLang="zh-SG"/>
          </a:p>
        </p:txBody>
      </p:sp>
      <p:sp>
        <p:nvSpPr>
          <p:cNvPr id="11" name="Rectangle 6"/>
          <p:cNvSpPr>
            <a:spLocks noGrp="1" noChangeArrowheads="1"/>
          </p:cNvSpPr>
          <p:nvPr>
            <p:ph type="ftr" sz="quarter" idx="11"/>
          </p:nvPr>
        </p:nvSpPr>
        <p:spPr>
          <a:xfrm>
            <a:off x="1486" y="6513910"/>
            <a:ext cx="3864219" cy="331787"/>
          </a:xfrm>
        </p:spPr>
        <p:txBody>
          <a:bodyPr/>
          <a:lstStyle>
            <a:lvl1pPr>
              <a:defRPr b="1"/>
            </a:lvl1pPr>
          </a:lstStyle>
          <a:p>
            <a:pPr>
              <a:defRPr/>
            </a:pPr>
            <a:endParaRPr lang="en-US" altLang="zh-SG"/>
          </a:p>
        </p:txBody>
      </p:sp>
      <p:sp>
        <p:nvSpPr>
          <p:cNvPr id="12" name="Rectangle 7"/>
          <p:cNvSpPr>
            <a:spLocks noGrp="1" noChangeArrowheads="1"/>
          </p:cNvSpPr>
          <p:nvPr>
            <p:ph type="sldNum" sz="quarter" idx="12"/>
          </p:nvPr>
        </p:nvSpPr>
        <p:spPr>
          <a:xfrm>
            <a:off x="3877463" y="6518672"/>
            <a:ext cx="1395047" cy="327025"/>
          </a:xfrm>
        </p:spPr>
        <p:txBody>
          <a:bodyPr/>
          <a:lstStyle>
            <a:lvl1pPr>
              <a:defRPr sz="1000" b="1">
                <a:latin typeface="Arial" pitchFamily="34" charset="0"/>
              </a:defRPr>
            </a:lvl1pPr>
          </a:lstStyle>
          <a:p>
            <a:pPr>
              <a:defRPr/>
            </a:pPr>
            <a:fld id="{26EF5EB7-98F2-46A6-B9D1-64779F312B5F}" type="slidenum">
              <a:rPr lang="zh-SG" altLang="en-US"/>
              <a:pPr>
                <a:defRPr/>
              </a:pPr>
              <a:t>‹#›</a:t>
            </a:fld>
            <a:r>
              <a:rPr lang="en-US" altLang="zh-SG"/>
              <a:t/>
            </a:r>
            <a:br>
              <a:rPr lang="en-US" altLang="zh-SG"/>
            </a:br>
            <a:endParaRPr lang="en-US" altLang="zh-SG"/>
          </a:p>
        </p:txBody>
      </p:sp>
    </p:spTree>
    <p:extLst>
      <p:ext uri="{BB962C8B-B14F-4D97-AF65-F5344CB8AC3E}">
        <p14:creationId xmlns:p14="http://schemas.microsoft.com/office/powerpoint/2010/main" val="3350250262"/>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b="1"/>
            </a:lvl1pPr>
          </a:lstStyle>
          <a:p>
            <a:pPr>
              <a:defRPr/>
            </a:pPr>
            <a:endParaRPr lang="en-US" altLang="zh-SG"/>
          </a:p>
        </p:txBody>
      </p:sp>
      <p:sp>
        <p:nvSpPr>
          <p:cNvPr id="5" name="Rectangle 5"/>
          <p:cNvSpPr>
            <a:spLocks noGrp="1" noChangeArrowheads="1"/>
          </p:cNvSpPr>
          <p:nvPr>
            <p:ph type="ftr" sz="quarter" idx="11"/>
          </p:nvPr>
        </p:nvSpPr>
        <p:spPr/>
        <p:txBody>
          <a:bodyPr/>
          <a:lstStyle>
            <a:lvl1pPr>
              <a:defRPr b="1"/>
            </a:lvl1pPr>
          </a:lstStyle>
          <a:p>
            <a:pPr>
              <a:defRPr/>
            </a:pPr>
            <a:endParaRPr lang="en-US" altLang="zh-SG"/>
          </a:p>
        </p:txBody>
      </p:sp>
      <p:sp>
        <p:nvSpPr>
          <p:cNvPr id="6" name="Rectangle 6"/>
          <p:cNvSpPr>
            <a:spLocks noGrp="1" noChangeArrowheads="1"/>
          </p:cNvSpPr>
          <p:nvPr>
            <p:ph type="sldNum" sz="quarter" idx="12"/>
          </p:nvPr>
        </p:nvSpPr>
        <p:spPr/>
        <p:txBody>
          <a:bodyPr/>
          <a:lstStyle>
            <a:lvl1pPr>
              <a:defRPr b="1"/>
            </a:lvl1pPr>
          </a:lstStyle>
          <a:p>
            <a:pPr>
              <a:defRPr/>
            </a:pPr>
            <a:fld id="{01E215D2-2C2F-4A94-ACFF-AB6E8BAA19D1}"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val="2403224832"/>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4410858"/>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435" y="2906722"/>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b="1"/>
            </a:lvl1pPr>
          </a:lstStyle>
          <a:p>
            <a:pPr>
              <a:defRPr/>
            </a:pPr>
            <a:endParaRPr lang="en-US" altLang="zh-SG"/>
          </a:p>
        </p:txBody>
      </p:sp>
      <p:sp>
        <p:nvSpPr>
          <p:cNvPr id="5" name="Rectangle 5"/>
          <p:cNvSpPr>
            <a:spLocks noGrp="1" noChangeArrowheads="1"/>
          </p:cNvSpPr>
          <p:nvPr>
            <p:ph type="ftr" sz="quarter" idx="11"/>
          </p:nvPr>
        </p:nvSpPr>
        <p:spPr/>
        <p:txBody>
          <a:bodyPr/>
          <a:lstStyle>
            <a:lvl1pPr>
              <a:defRPr b="1"/>
            </a:lvl1pPr>
          </a:lstStyle>
          <a:p>
            <a:pPr>
              <a:defRPr/>
            </a:pPr>
            <a:endParaRPr lang="en-US" altLang="zh-SG"/>
          </a:p>
        </p:txBody>
      </p:sp>
      <p:sp>
        <p:nvSpPr>
          <p:cNvPr id="6" name="Rectangle 6"/>
          <p:cNvSpPr>
            <a:spLocks noGrp="1" noChangeArrowheads="1"/>
          </p:cNvSpPr>
          <p:nvPr>
            <p:ph type="sldNum" sz="quarter" idx="12"/>
          </p:nvPr>
        </p:nvSpPr>
        <p:spPr/>
        <p:txBody>
          <a:bodyPr/>
          <a:lstStyle>
            <a:lvl1pPr>
              <a:defRPr b="1"/>
            </a:lvl1pPr>
          </a:lstStyle>
          <a:p>
            <a:pPr>
              <a:defRPr/>
            </a:pPr>
            <a:fld id="{D8A32EE8-84FA-4C80-AB83-11B98ECD8877}"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val="3155198261"/>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79590" y="1214439"/>
            <a:ext cx="3868615"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88885" y="1214439"/>
            <a:ext cx="3870081"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b="1"/>
            </a:lvl1pPr>
          </a:lstStyle>
          <a:p>
            <a:pPr>
              <a:defRPr/>
            </a:pPr>
            <a:endParaRPr lang="en-US" altLang="zh-SG"/>
          </a:p>
        </p:txBody>
      </p:sp>
      <p:sp>
        <p:nvSpPr>
          <p:cNvPr id="6" name="Rectangle 5"/>
          <p:cNvSpPr>
            <a:spLocks noGrp="1" noChangeArrowheads="1"/>
          </p:cNvSpPr>
          <p:nvPr>
            <p:ph type="ftr" sz="quarter" idx="11"/>
          </p:nvPr>
        </p:nvSpPr>
        <p:spPr/>
        <p:txBody>
          <a:bodyPr/>
          <a:lstStyle>
            <a:lvl1pPr>
              <a:defRPr b="1"/>
            </a:lvl1pPr>
          </a:lstStyle>
          <a:p>
            <a:pPr>
              <a:defRPr/>
            </a:pPr>
            <a:endParaRPr lang="en-US" altLang="zh-SG"/>
          </a:p>
        </p:txBody>
      </p:sp>
      <p:sp>
        <p:nvSpPr>
          <p:cNvPr id="7" name="Rectangle 6"/>
          <p:cNvSpPr>
            <a:spLocks noGrp="1" noChangeArrowheads="1"/>
          </p:cNvSpPr>
          <p:nvPr>
            <p:ph type="sldNum" sz="quarter" idx="12"/>
          </p:nvPr>
        </p:nvSpPr>
        <p:spPr/>
        <p:txBody>
          <a:bodyPr/>
          <a:lstStyle>
            <a:lvl1pPr>
              <a:defRPr b="1"/>
            </a:lvl1pPr>
          </a:lstStyle>
          <a:p>
            <a:pPr>
              <a:defRPr/>
            </a:pPr>
            <a:fld id="{8CE3E896-77F1-4A64-A822-77D8C59A8640}"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val="3679131170"/>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55" y="1535113"/>
            <a:ext cx="404006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55" y="2174875"/>
            <a:ext cx="404006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306"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306"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b="1"/>
            </a:lvl1pPr>
          </a:lstStyle>
          <a:p>
            <a:pPr>
              <a:defRPr/>
            </a:pPr>
            <a:endParaRPr lang="en-US" altLang="zh-SG"/>
          </a:p>
        </p:txBody>
      </p:sp>
      <p:sp>
        <p:nvSpPr>
          <p:cNvPr id="8" name="Rectangle 5"/>
          <p:cNvSpPr>
            <a:spLocks noGrp="1" noChangeArrowheads="1"/>
          </p:cNvSpPr>
          <p:nvPr>
            <p:ph type="ftr" sz="quarter" idx="11"/>
          </p:nvPr>
        </p:nvSpPr>
        <p:spPr/>
        <p:txBody>
          <a:bodyPr/>
          <a:lstStyle>
            <a:lvl1pPr>
              <a:defRPr b="1"/>
            </a:lvl1pPr>
          </a:lstStyle>
          <a:p>
            <a:pPr>
              <a:defRPr/>
            </a:pPr>
            <a:endParaRPr lang="en-US" altLang="zh-SG"/>
          </a:p>
        </p:txBody>
      </p:sp>
      <p:sp>
        <p:nvSpPr>
          <p:cNvPr id="9" name="Rectangle 6"/>
          <p:cNvSpPr>
            <a:spLocks noGrp="1" noChangeArrowheads="1"/>
          </p:cNvSpPr>
          <p:nvPr>
            <p:ph type="sldNum" sz="quarter" idx="12"/>
          </p:nvPr>
        </p:nvSpPr>
        <p:spPr/>
        <p:txBody>
          <a:bodyPr/>
          <a:lstStyle>
            <a:lvl1pPr>
              <a:defRPr b="1"/>
            </a:lvl1pPr>
          </a:lstStyle>
          <a:p>
            <a:pPr>
              <a:defRPr/>
            </a:pPr>
            <a:fld id="{3A767ABF-578D-4403-968D-656491A75C83}"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val="1740711810"/>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b="1"/>
            </a:lvl1pPr>
          </a:lstStyle>
          <a:p>
            <a:pPr>
              <a:defRPr/>
            </a:pPr>
            <a:endParaRPr lang="en-US" altLang="zh-SG"/>
          </a:p>
        </p:txBody>
      </p:sp>
      <p:sp>
        <p:nvSpPr>
          <p:cNvPr id="4" name="Rectangle 5"/>
          <p:cNvSpPr>
            <a:spLocks noGrp="1" noChangeArrowheads="1"/>
          </p:cNvSpPr>
          <p:nvPr>
            <p:ph type="ftr" sz="quarter" idx="11"/>
          </p:nvPr>
        </p:nvSpPr>
        <p:spPr/>
        <p:txBody>
          <a:bodyPr/>
          <a:lstStyle>
            <a:lvl1pPr>
              <a:defRPr b="1"/>
            </a:lvl1pPr>
          </a:lstStyle>
          <a:p>
            <a:pPr>
              <a:defRPr/>
            </a:pPr>
            <a:endParaRPr lang="en-US" altLang="zh-SG"/>
          </a:p>
        </p:txBody>
      </p:sp>
      <p:sp>
        <p:nvSpPr>
          <p:cNvPr id="5" name="Rectangle 6"/>
          <p:cNvSpPr>
            <a:spLocks noGrp="1" noChangeArrowheads="1"/>
          </p:cNvSpPr>
          <p:nvPr>
            <p:ph type="sldNum" sz="quarter" idx="12"/>
          </p:nvPr>
        </p:nvSpPr>
        <p:spPr/>
        <p:txBody>
          <a:bodyPr/>
          <a:lstStyle>
            <a:lvl1pPr>
              <a:defRPr b="1"/>
            </a:lvl1pPr>
          </a:lstStyle>
          <a:p>
            <a:pPr>
              <a:defRPr/>
            </a:pPr>
            <a:fld id="{7ECBEFDB-79E7-4F07-8423-2C151B492B65}"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val="3790300507"/>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b="1"/>
            </a:lvl1pPr>
          </a:lstStyle>
          <a:p>
            <a:pPr>
              <a:defRPr/>
            </a:pPr>
            <a:endParaRPr lang="en-US" altLang="zh-SG"/>
          </a:p>
        </p:txBody>
      </p:sp>
      <p:sp>
        <p:nvSpPr>
          <p:cNvPr id="3" name="Rectangle 5"/>
          <p:cNvSpPr>
            <a:spLocks noGrp="1" noChangeArrowheads="1"/>
          </p:cNvSpPr>
          <p:nvPr>
            <p:ph type="ftr" sz="quarter" idx="11"/>
          </p:nvPr>
        </p:nvSpPr>
        <p:spPr/>
        <p:txBody>
          <a:bodyPr/>
          <a:lstStyle>
            <a:lvl1pPr>
              <a:defRPr b="1"/>
            </a:lvl1pPr>
          </a:lstStyle>
          <a:p>
            <a:pPr>
              <a:defRPr/>
            </a:pPr>
            <a:endParaRPr lang="en-US" altLang="zh-SG"/>
          </a:p>
        </p:txBody>
      </p:sp>
      <p:sp>
        <p:nvSpPr>
          <p:cNvPr id="4" name="Rectangle 6"/>
          <p:cNvSpPr>
            <a:spLocks noGrp="1" noChangeArrowheads="1"/>
          </p:cNvSpPr>
          <p:nvPr>
            <p:ph type="sldNum" sz="quarter" idx="12"/>
          </p:nvPr>
        </p:nvSpPr>
        <p:spPr/>
        <p:txBody>
          <a:bodyPr/>
          <a:lstStyle>
            <a:lvl1pPr>
              <a:defRPr b="1"/>
            </a:lvl1pPr>
          </a:lstStyle>
          <a:p>
            <a:pPr>
              <a:defRPr/>
            </a:pPr>
            <a:fld id="{78D0FC1F-EC50-41BA-8FFB-9338F83500AD}"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val="16242014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B22681-892E-4670-9F68-E86AD078FFCE}" type="datetime3">
              <a:rPr lang="en-US" smtClean="0"/>
              <a:pPr/>
              <a:t>17 April 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83C0C73-69A6-44F5-9C71-F331687F52A1}" type="slidenum">
              <a:rPr lang="en-US" smtClean="0"/>
              <a:pPr/>
              <a:t>‹#›</a:t>
            </a:fld>
            <a:endParaRPr lang="en-US"/>
          </a:p>
        </p:txBody>
      </p:sp>
    </p:spTree>
    <p:extLst>
      <p:ext uri="{BB962C8B-B14F-4D97-AF65-F5344CB8AC3E}">
        <p14:creationId xmlns:p14="http://schemas.microsoft.com/office/powerpoint/2010/main" val="451940086"/>
      </p:ext>
    </p:extLst>
  </p:cSld>
  <p:clrMapOvr>
    <a:masterClrMapping/>
  </p:clrMapOvr>
  <p:transition spd="slow">
    <p:pull/>
  </p:transition>
</p:sldLayout>
</file>

<file path=ppt/slideLayouts/slideLayout1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8" y="273050"/>
            <a:ext cx="3008435"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541" y="275301"/>
            <a:ext cx="51112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8" y="1435104"/>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b="1"/>
            </a:lvl1pPr>
          </a:lstStyle>
          <a:p>
            <a:pPr>
              <a:defRPr/>
            </a:pPr>
            <a:endParaRPr lang="en-US" altLang="zh-SG"/>
          </a:p>
        </p:txBody>
      </p:sp>
      <p:sp>
        <p:nvSpPr>
          <p:cNvPr id="6" name="Rectangle 5"/>
          <p:cNvSpPr>
            <a:spLocks noGrp="1" noChangeArrowheads="1"/>
          </p:cNvSpPr>
          <p:nvPr>
            <p:ph type="ftr" sz="quarter" idx="11"/>
          </p:nvPr>
        </p:nvSpPr>
        <p:spPr/>
        <p:txBody>
          <a:bodyPr/>
          <a:lstStyle>
            <a:lvl1pPr>
              <a:defRPr b="1"/>
            </a:lvl1pPr>
          </a:lstStyle>
          <a:p>
            <a:pPr>
              <a:defRPr/>
            </a:pPr>
            <a:endParaRPr lang="en-US" altLang="zh-SG"/>
          </a:p>
        </p:txBody>
      </p:sp>
      <p:sp>
        <p:nvSpPr>
          <p:cNvPr id="7" name="Rectangle 6"/>
          <p:cNvSpPr>
            <a:spLocks noGrp="1" noChangeArrowheads="1"/>
          </p:cNvSpPr>
          <p:nvPr>
            <p:ph type="sldNum" sz="quarter" idx="12"/>
          </p:nvPr>
        </p:nvSpPr>
        <p:spPr/>
        <p:txBody>
          <a:bodyPr/>
          <a:lstStyle>
            <a:lvl1pPr>
              <a:defRPr b="1"/>
            </a:lvl1pPr>
          </a:lstStyle>
          <a:p>
            <a:pPr>
              <a:defRPr/>
            </a:pPr>
            <a:fld id="{5A10D143-B560-455F-9D54-1AAF0DA7722B}"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val="398955376"/>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7" y="4800601"/>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167"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167"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b="1"/>
            </a:lvl1pPr>
          </a:lstStyle>
          <a:p>
            <a:pPr>
              <a:defRPr/>
            </a:pPr>
            <a:endParaRPr lang="en-US" altLang="zh-SG"/>
          </a:p>
        </p:txBody>
      </p:sp>
      <p:sp>
        <p:nvSpPr>
          <p:cNvPr id="6" name="Rectangle 5"/>
          <p:cNvSpPr>
            <a:spLocks noGrp="1" noChangeArrowheads="1"/>
          </p:cNvSpPr>
          <p:nvPr>
            <p:ph type="ftr" sz="quarter" idx="11"/>
          </p:nvPr>
        </p:nvSpPr>
        <p:spPr/>
        <p:txBody>
          <a:bodyPr/>
          <a:lstStyle>
            <a:lvl1pPr>
              <a:defRPr b="1"/>
            </a:lvl1pPr>
          </a:lstStyle>
          <a:p>
            <a:pPr>
              <a:defRPr/>
            </a:pPr>
            <a:endParaRPr lang="en-US" altLang="zh-SG"/>
          </a:p>
        </p:txBody>
      </p:sp>
      <p:sp>
        <p:nvSpPr>
          <p:cNvPr id="7" name="Rectangle 6"/>
          <p:cNvSpPr>
            <a:spLocks noGrp="1" noChangeArrowheads="1"/>
          </p:cNvSpPr>
          <p:nvPr>
            <p:ph type="sldNum" sz="quarter" idx="12"/>
          </p:nvPr>
        </p:nvSpPr>
        <p:spPr/>
        <p:txBody>
          <a:bodyPr/>
          <a:lstStyle>
            <a:lvl1pPr>
              <a:defRPr b="1"/>
            </a:lvl1pPr>
          </a:lstStyle>
          <a:p>
            <a:pPr>
              <a:defRPr/>
            </a:pPr>
            <a:fld id="{42237B5B-A636-416B-AE3F-193E5F3B4039}"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val="4028345296"/>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b="1"/>
            </a:lvl1pPr>
          </a:lstStyle>
          <a:p>
            <a:pPr>
              <a:defRPr/>
            </a:pPr>
            <a:endParaRPr lang="en-US" altLang="zh-SG"/>
          </a:p>
        </p:txBody>
      </p:sp>
      <p:sp>
        <p:nvSpPr>
          <p:cNvPr id="5" name="Rectangle 5"/>
          <p:cNvSpPr>
            <a:spLocks noGrp="1" noChangeArrowheads="1"/>
          </p:cNvSpPr>
          <p:nvPr>
            <p:ph type="ftr" sz="quarter" idx="11"/>
          </p:nvPr>
        </p:nvSpPr>
        <p:spPr/>
        <p:txBody>
          <a:bodyPr/>
          <a:lstStyle>
            <a:lvl1pPr>
              <a:defRPr b="1"/>
            </a:lvl1pPr>
          </a:lstStyle>
          <a:p>
            <a:pPr>
              <a:defRPr/>
            </a:pPr>
            <a:endParaRPr lang="en-US" altLang="zh-SG"/>
          </a:p>
        </p:txBody>
      </p:sp>
      <p:sp>
        <p:nvSpPr>
          <p:cNvPr id="6" name="Rectangle 6"/>
          <p:cNvSpPr>
            <a:spLocks noGrp="1" noChangeArrowheads="1"/>
          </p:cNvSpPr>
          <p:nvPr>
            <p:ph type="sldNum" sz="quarter" idx="12"/>
          </p:nvPr>
        </p:nvSpPr>
        <p:spPr/>
        <p:txBody>
          <a:bodyPr/>
          <a:lstStyle>
            <a:lvl1pPr>
              <a:defRPr b="1"/>
            </a:lvl1pPr>
          </a:lstStyle>
          <a:p>
            <a:pPr>
              <a:defRPr/>
            </a:pPr>
            <a:fld id="{5CE5F25C-51F0-4491-93BB-E0FB42202262}"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val="2693524973"/>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5917" y="246722"/>
            <a:ext cx="2031023" cy="59086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79587" y="246722"/>
            <a:ext cx="5953859" cy="5908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b="1"/>
            </a:lvl1pPr>
          </a:lstStyle>
          <a:p>
            <a:pPr>
              <a:defRPr/>
            </a:pPr>
            <a:endParaRPr lang="en-US" altLang="zh-SG"/>
          </a:p>
        </p:txBody>
      </p:sp>
      <p:sp>
        <p:nvSpPr>
          <p:cNvPr id="5" name="Rectangle 5"/>
          <p:cNvSpPr>
            <a:spLocks noGrp="1" noChangeArrowheads="1"/>
          </p:cNvSpPr>
          <p:nvPr>
            <p:ph type="ftr" sz="quarter" idx="11"/>
          </p:nvPr>
        </p:nvSpPr>
        <p:spPr/>
        <p:txBody>
          <a:bodyPr/>
          <a:lstStyle>
            <a:lvl1pPr>
              <a:defRPr b="1"/>
            </a:lvl1pPr>
          </a:lstStyle>
          <a:p>
            <a:pPr>
              <a:defRPr/>
            </a:pPr>
            <a:endParaRPr lang="en-US" altLang="zh-SG"/>
          </a:p>
        </p:txBody>
      </p:sp>
      <p:sp>
        <p:nvSpPr>
          <p:cNvPr id="6" name="Rectangle 6"/>
          <p:cNvSpPr>
            <a:spLocks noGrp="1" noChangeArrowheads="1"/>
          </p:cNvSpPr>
          <p:nvPr>
            <p:ph type="sldNum" sz="quarter" idx="12"/>
          </p:nvPr>
        </p:nvSpPr>
        <p:spPr/>
        <p:txBody>
          <a:bodyPr/>
          <a:lstStyle>
            <a:lvl1pPr>
              <a:defRPr b="1"/>
            </a:lvl1pPr>
          </a:lstStyle>
          <a:p>
            <a:pPr>
              <a:defRPr/>
            </a:pPr>
            <a:fld id="{79D95BC1-6A37-4772-AED5-7424FC1E91BE}"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val="137532125"/>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657351" y="246725"/>
            <a:ext cx="7247792" cy="57626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779589" y="1214439"/>
            <a:ext cx="7879375" cy="4938712"/>
          </a:xfrm>
        </p:spPr>
        <p:txBody>
          <a:bodyPr/>
          <a:lstStyle/>
          <a:p>
            <a:pPr lvl="0"/>
            <a:endParaRPr lang="en-US" noProof="0" smtClean="0"/>
          </a:p>
        </p:txBody>
      </p:sp>
      <p:sp>
        <p:nvSpPr>
          <p:cNvPr id="4" name="Rectangle 4"/>
          <p:cNvSpPr>
            <a:spLocks noGrp="1" noChangeArrowheads="1"/>
          </p:cNvSpPr>
          <p:nvPr>
            <p:ph type="dt" sz="half" idx="10"/>
          </p:nvPr>
        </p:nvSpPr>
        <p:spPr/>
        <p:txBody>
          <a:bodyPr/>
          <a:lstStyle>
            <a:lvl1pPr>
              <a:defRPr b="1"/>
            </a:lvl1pPr>
          </a:lstStyle>
          <a:p>
            <a:pPr>
              <a:defRPr/>
            </a:pPr>
            <a:endParaRPr lang="en-US" altLang="zh-SG"/>
          </a:p>
        </p:txBody>
      </p:sp>
      <p:sp>
        <p:nvSpPr>
          <p:cNvPr id="5" name="Rectangle 5"/>
          <p:cNvSpPr>
            <a:spLocks noGrp="1" noChangeArrowheads="1"/>
          </p:cNvSpPr>
          <p:nvPr>
            <p:ph type="ftr" sz="quarter" idx="11"/>
          </p:nvPr>
        </p:nvSpPr>
        <p:spPr/>
        <p:txBody>
          <a:bodyPr/>
          <a:lstStyle>
            <a:lvl1pPr>
              <a:defRPr b="1"/>
            </a:lvl1pPr>
          </a:lstStyle>
          <a:p>
            <a:pPr>
              <a:defRPr/>
            </a:pPr>
            <a:endParaRPr lang="en-US" altLang="zh-SG"/>
          </a:p>
        </p:txBody>
      </p:sp>
      <p:sp>
        <p:nvSpPr>
          <p:cNvPr id="6" name="Rectangle 6"/>
          <p:cNvSpPr>
            <a:spLocks noGrp="1" noChangeArrowheads="1"/>
          </p:cNvSpPr>
          <p:nvPr>
            <p:ph type="sldNum" sz="quarter" idx="12"/>
          </p:nvPr>
        </p:nvSpPr>
        <p:spPr/>
        <p:txBody>
          <a:bodyPr/>
          <a:lstStyle>
            <a:lvl1pPr>
              <a:defRPr b="1"/>
            </a:lvl1pPr>
          </a:lstStyle>
          <a:p>
            <a:pPr>
              <a:defRPr/>
            </a:pPr>
            <a:fld id="{2533E893-F943-4E7D-BBC6-C0B161FFB2C7}"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val="1539637819"/>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467" y="0"/>
            <a:ext cx="9148396" cy="3429000"/>
          </a:xfrm>
          <a:prstGeom prst="rect">
            <a:avLst/>
          </a:prstGeom>
          <a:solidFill>
            <a:srgbClr val="008000"/>
          </a:soli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p>
            <a:pPr algn="ctr" eaLnBrk="0" fontAlgn="base" hangingPunct="0">
              <a:spcBef>
                <a:spcPct val="0"/>
              </a:spcBef>
              <a:spcAft>
                <a:spcPct val="0"/>
              </a:spcAft>
            </a:pPr>
            <a:endParaRPr lang="zh-SG" altLang="en-GB" sz="1400" smtClean="0">
              <a:solidFill>
                <a:srgbClr val="000000"/>
              </a:solidFill>
              <a:latin typeface="Arial" pitchFamily="34" charset="0"/>
              <a:ea typeface="SimSun" pitchFamily="2" charset="-122"/>
              <a:cs typeface="Arial" pitchFamily="34" charset="0"/>
            </a:endParaRPr>
          </a:p>
        </p:txBody>
      </p:sp>
      <p:sp>
        <p:nvSpPr>
          <p:cNvPr id="5" name="Line 8"/>
          <p:cNvSpPr>
            <a:spLocks noChangeShapeType="1"/>
          </p:cNvSpPr>
          <p:nvPr/>
        </p:nvSpPr>
        <p:spPr bwMode="auto">
          <a:xfrm>
            <a:off x="-4397" y="3429000"/>
            <a:ext cx="914693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i="1" u="sng" smtClean="0">
              <a:solidFill>
                <a:srgbClr val="000000"/>
              </a:solidFill>
              <a:latin typeface="Verdana" pitchFamily="34" charset="0"/>
              <a:cs typeface="Arial" pitchFamily="34" charset="0"/>
            </a:endParaRPr>
          </a:p>
        </p:txBody>
      </p:sp>
      <p:sp>
        <p:nvSpPr>
          <p:cNvPr id="6" name="Rectangle 9"/>
          <p:cNvSpPr>
            <a:spLocks noChangeArrowheads="1"/>
          </p:cNvSpPr>
          <p:nvPr/>
        </p:nvSpPr>
        <p:spPr bwMode="auto">
          <a:xfrm>
            <a:off x="2362205" y="840320"/>
            <a:ext cx="4358055" cy="123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44450" rIns="0" bIns="44450"/>
          <a:lstStyle/>
          <a:p>
            <a:pPr algn="ctr" eaLnBrk="0" fontAlgn="base" hangingPunct="0">
              <a:spcBef>
                <a:spcPct val="0"/>
              </a:spcBef>
              <a:spcAft>
                <a:spcPct val="0"/>
              </a:spcAft>
            </a:pPr>
            <a:r>
              <a:rPr lang="en-CA" sz="2800" b="1" smtClean="0">
                <a:solidFill>
                  <a:srgbClr val="FFFFFF"/>
                </a:solidFill>
                <a:cs typeface="Arial" pitchFamily="34" charset="0"/>
              </a:rPr>
              <a:t>Financial System Strategy 2020</a:t>
            </a:r>
          </a:p>
          <a:p>
            <a:pPr algn="ctr" eaLnBrk="0" fontAlgn="base" hangingPunct="0">
              <a:spcBef>
                <a:spcPct val="0"/>
              </a:spcBef>
              <a:spcAft>
                <a:spcPct val="0"/>
              </a:spcAft>
            </a:pPr>
            <a:r>
              <a:rPr lang="en-CA" sz="2800" b="1" smtClean="0">
                <a:solidFill>
                  <a:srgbClr val="FFFFFF"/>
                </a:solidFill>
                <a:cs typeface="Arial" pitchFamily="34" charset="0"/>
              </a:rPr>
              <a:t>(FSS2020</a:t>
            </a:r>
            <a:r>
              <a:rPr lang="en-CA" sz="2800" smtClean="0">
                <a:solidFill>
                  <a:srgbClr val="FFFFFF"/>
                </a:solidFill>
                <a:cs typeface="Arial" pitchFamily="34" charset="0"/>
              </a:rPr>
              <a:t>)</a:t>
            </a:r>
            <a:endParaRPr lang="en-US" sz="2800" smtClean="0">
              <a:solidFill>
                <a:srgbClr val="FFFFFF"/>
              </a:solidFill>
              <a:cs typeface="Arial" pitchFamily="34" charset="0"/>
            </a:endParaRPr>
          </a:p>
        </p:txBody>
      </p:sp>
      <p:pic>
        <p:nvPicPr>
          <p:cNvPr id="7" name="Picture 11" descr="200319235-001">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0947" y="8"/>
            <a:ext cx="2467708" cy="343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2" descr="200272804-001">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10" y="0"/>
            <a:ext cx="2287467" cy="344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3"/>
          <p:cNvPicPr>
            <a:picLocks noChangeAspect="1" noChangeArrowheads="1"/>
          </p:cNvPicPr>
          <p:nvPr userDrawn="1"/>
        </p:nvPicPr>
        <p:blipFill>
          <a:blip r:embed="rId6"/>
          <a:srcRect l="67751" t="4707" r="5081" b="68340"/>
          <a:stretch>
            <a:fillRect/>
          </a:stretch>
        </p:blipFill>
        <p:spPr bwMode="auto">
          <a:xfrm>
            <a:off x="3824709" y="2441928"/>
            <a:ext cx="1395047" cy="12541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1433153" y="5718611"/>
            <a:ext cx="6263055" cy="669925"/>
          </a:xfrm>
          <a:ln w="12700"/>
        </p:spPr>
        <p:txBody>
          <a:bodyPr tIns="0" bIns="0"/>
          <a:lstStyle>
            <a:lvl1pPr marL="0" indent="0">
              <a:buFont typeface="Wingdings" pitchFamily="2" charset="2"/>
              <a:buNone/>
              <a:defRPr sz="1800">
                <a:solidFill>
                  <a:srgbClr val="006600"/>
                </a:solidFill>
              </a:defRPr>
            </a:lvl1pPr>
          </a:lstStyle>
          <a:p>
            <a:r>
              <a:rPr lang="en-US" altLang="zh-SG"/>
              <a:t>Add name of team</a:t>
            </a:r>
            <a:endParaRPr lang="en-US"/>
          </a:p>
        </p:txBody>
      </p:sp>
      <p:sp>
        <p:nvSpPr>
          <p:cNvPr id="2162692" name="Rectangle 4"/>
          <p:cNvSpPr>
            <a:spLocks noGrp="1" noChangeArrowheads="1"/>
          </p:cNvSpPr>
          <p:nvPr>
            <p:ph type="ctrTitle"/>
          </p:nvPr>
        </p:nvSpPr>
        <p:spPr>
          <a:xfrm>
            <a:off x="1444445" y="4038600"/>
            <a:ext cx="6263055" cy="819150"/>
          </a:xfrm>
        </p:spPr>
        <p:txBody>
          <a:bodyPr tIns="44450" bIns="44450" anchor="t"/>
          <a:lstStyle>
            <a:lvl1pPr algn="ctr">
              <a:defRPr sz="2000">
                <a:solidFill>
                  <a:srgbClr val="006600"/>
                </a:solidFill>
              </a:defRPr>
            </a:lvl1pPr>
          </a:lstStyle>
          <a:p>
            <a:r>
              <a:rPr lang="en-US" altLang="zh-SG"/>
              <a:t>Click to insert presentation title</a:t>
            </a:r>
            <a:br>
              <a:rPr lang="en-US" altLang="zh-SG"/>
            </a:br>
            <a:r>
              <a:rPr lang="en-US"/>
              <a:t>Second line here</a:t>
            </a:r>
            <a:endParaRPr lang="en-US" altLang="zh-SG"/>
          </a:p>
        </p:txBody>
      </p:sp>
      <p:sp>
        <p:nvSpPr>
          <p:cNvPr id="10" name="Rectangle 5"/>
          <p:cNvSpPr>
            <a:spLocks noGrp="1" noChangeArrowheads="1"/>
          </p:cNvSpPr>
          <p:nvPr>
            <p:ph type="dt" sz="half" idx="10"/>
          </p:nvPr>
        </p:nvSpPr>
        <p:spPr>
          <a:xfrm>
            <a:off x="5272458" y="6513866"/>
            <a:ext cx="3875943" cy="331787"/>
          </a:xfrm>
        </p:spPr>
        <p:txBody>
          <a:bodyPr/>
          <a:lstStyle>
            <a:lvl1pPr algn="r" eaLnBrk="1" fontAlgn="auto" hangingPunct="1">
              <a:spcBef>
                <a:spcPts val="0"/>
              </a:spcBef>
              <a:spcAft>
                <a:spcPts val="0"/>
              </a:spcAft>
              <a:defRPr i="1" u="sng">
                <a:latin typeface="+mn-lt"/>
                <a:cs typeface="+mn-cs"/>
              </a:defRPr>
            </a:lvl1pPr>
          </a:lstStyle>
          <a:p>
            <a:pPr>
              <a:defRPr/>
            </a:pPr>
            <a:fld id="{DF9BA7A8-3990-4B7B-91E4-17F36813FADA}" type="datetime3">
              <a:rPr lang="en-US" altLang="zh-SG"/>
              <a:pPr>
                <a:defRPr/>
              </a:pPr>
              <a:t>17 April 2018</a:t>
            </a:fld>
            <a:endParaRPr lang="en-US" altLang="zh-SG"/>
          </a:p>
        </p:txBody>
      </p:sp>
      <p:sp>
        <p:nvSpPr>
          <p:cNvPr id="11" name="Rectangle 6"/>
          <p:cNvSpPr>
            <a:spLocks noGrp="1" noChangeArrowheads="1"/>
          </p:cNvSpPr>
          <p:nvPr>
            <p:ph type="ftr" sz="quarter" idx="11"/>
          </p:nvPr>
        </p:nvSpPr>
        <p:spPr>
          <a:xfrm>
            <a:off x="1486" y="6513866"/>
            <a:ext cx="3864219" cy="331787"/>
          </a:xfrm>
          <a:prstGeom prst="rect">
            <a:avLst/>
          </a:prstGeom>
        </p:spPr>
        <p:txBody>
          <a:bodyPr/>
          <a:lstStyle>
            <a:lvl1pPr eaLnBrk="1" fontAlgn="auto" hangingPunct="1">
              <a:spcBef>
                <a:spcPts val="0"/>
              </a:spcBef>
              <a:spcAft>
                <a:spcPts val="0"/>
              </a:spcAft>
              <a:defRPr i="0" u="none">
                <a:solidFill>
                  <a:srgbClr val="000000"/>
                </a:solidFill>
                <a:latin typeface="+mn-lt"/>
                <a:cs typeface="+mn-cs"/>
              </a:defRPr>
            </a:lvl1pPr>
          </a:lstStyle>
          <a:p>
            <a:pPr>
              <a:defRPr/>
            </a:pPr>
            <a:endParaRPr lang="en-US" altLang="zh-SG"/>
          </a:p>
        </p:txBody>
      </p:sp>
      <p:sp>
        <p:nvSpPr>
          <p:cNvPr id="12" name="Rectangle 7"/>
          <p:cNvSpPr>
            <a:spLocks noGrp="1" noChangeArrowheads="1"/>
          </p:cNvSpPr>
          <p:nvPr>
            <p:ph type="sldNum" sz="quarter" idx="12"/>
          </p:nvPr>
        </p:nvSpPr>
        <p:spPr>
          <a:xfrm>
            <a:off x="3877463" y="6518628"/>
            <a:ext cx="1395047" cy="327025"/>
          </a:xfrm>
        </p:spPr>
        <p:txBody>
          <a:bodyPr/>
          <a:lstStyle>
            <a:lvl1pPr eaLnBrk="1" fontAlgn="auto" hangingPunct="1">
              <a:spcAft>
                <a:spcPts val="0"/>
              </a:spcAft>
              <a:defRPr sz="1000">
                <a:latin typeface="Arial" pitchFamily="34" charset="0"/>
                <a:cs typeface="Arial" charset="0"/>
              </a:defRPr>
            </a:lvl1pPr>
          </a:lstStyle>
          <a:p>
            <a:pPr>
              <a:defRPr/>
            </a:pPr>
            <a:fld id="{C6CD4FA3-13A9-4308-992C-5B864B6CB9D9}" type="slidenum">
              <a:rPr lang="zh-SG" altLang="en-US"/>
              <a:pPr>
                <a:defRPr/>
              </a:pPr>
              <a:t>‹#›</a:t>
            </a:fld>
            <a:r>
              <a:rPr lang="en-US" altLang="zh-SG"/>
              <a:t/>
            </a:r>
            <a:br>
              <a:rPr lang="en-US" altLang="zh-SG"/>
            </a:br>
            <a:endParaRPr lang="en-US" altLang="zh-SG"/>
          </a:p>
        </p:txBody>
      </p:sp>
    </p:spTree>
    <p:extLst>
      <p:ext uri="{BB962C8B-B14F-4D97-AF65-F5344CB8AC3E}">
        <p14:creationId xmlns:p14="http://schemas.microsoft.com/office/powerpoint/2010/main" val="3565889963"/>
      </p:ext>
    </p:extLst>
  </p:cSld>
  <p:clrMapOvr>
    <a:masterClrMapping/>
  </p:clrMapOvr>
  <p:transition spd="slow">
    <p:pull/>
  </p:transition>
</p:sldLayout>
</file>

<file path=ppt/slideLayouts/slideLayout1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lgn="l" eaLnBrk="0" hangingPunct="0">
              <a:defRPr sz="1000" i="1" u="sng">
                <a:solidFill>
                  <a:srgbClr val="000000"/>
                </a:solidFill>
                <a:latin typeface="Arial" charset="0"/>
                <a:ea typeface="SimSun" pitchFamily="2" charset="-122"/>
              </a:defRPr>
            </a:lvl1pPr>
          </a:lstStyle>
          <a:p>
            <a:pPr>
              <a:defRPr/>
            </a:pPr>
            <a:fld id="{32D19654-0479-4EEE-8AFA-74BC6FBFAF7A}" type="datetime3">
              <a:rPr lang="en-US" altLang="zh-SG"/>
              <a:pPr>
                <a:defRPr/>
              </a:pPr>
              <a:t>17 April 2018</a:t>
            </a:fld>
            <a:endParaRPr lang="en-US" altLang="zh-SG" dirty="0"/>
          </a:p>
        </p:txBody>
      </p:sp>
      <p:sp>
        <p:nvSpPr>
          <p:cNvPr id="5" name="Rectangle 6"/>
          <p:cNvSpPr>
            <a:spLocks noGrp="1" noChangeArrowheads="1"/>
          </p:cNvSpPr>
          <p:nvPr>
            <p:ph type="sldNum" sz="quarter" idx="11"/>
          </p:nvPr>
        </p:nvSpPr>
        <p:spPr/>
        <p:txBody>
          <a:bodyPr/>
          <a:lstStyle>
            <a:lvl1pPr algn="ctr" eaLnBrk="0" hangingPunct="0">
              <a:lnSpc>
                <a:spcPct val="70000"/>
              </a:lnSpc>
              <a:spcBef>
                <a:spcPct val="0"/>
              </a:spcBef>
              <a:tabLst>
                <a:tab pos="2473325" algn="l"/>
              </a:tabLst>
              <a:defRPr sz="800" i="0" u="none">
                <a:solidFill>
                  <a:srgbClr val="000000"/>
                </a:solidFill>
                <a:latin typeface="Verdana" pitchFamily="34" charset="0"/>
                <a:ea typeface="SimSun" pitchFamily="2" charset="-122"/>
                <a:cs typeface="+mn-cs"/>
              </a:defRPr>
            </a:lvl1pPr>
          </a:lstStyle>
          <a:p>
            <a:pPr>
              <a:defRPr/>
            </a:pPr>
            <a:r>
              <a:rPr lang="en-US" altLang="zh-SG"/>
              <a:t>Slide </a:t>
            </a:r>
            <a:fld id="{8694E9EA-2336-44A2-B6C4-BE12762FF1B7}" type="slidenum">
              <a:rPr lang="zh-SG" altLang="en-US"/>
              <a:pPr>
                <a:defRPr/>
              </a:pPr>
              <a:t>‹#›</a:t>
            </a:fld>
            <a:r>
              <a:rPr lang="zh-SG" altLang="en-US"/>
              <a:t>  </a:t>
            </a:r>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val="1723525304"/>
      </p:ext>
    </p:extLst>
  </p:cSld>
  <p:clrMapOvr>
    <a:masterClrMapping/>
  </p:clrMapOvr>
  <p:transition spd="slow">
    <p:pull/>
  </p:transition>
</p:sldLayout>
</file>

<file path=ppt/slideLayouts/slideLayout1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79590" y="1214439"/>
            <a:ext cx="3868615"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88885" y="1214439"/>
            <a:ext cx="3870081"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lgn="r" eaLnBrk="1" fontAlgn="auto" hangingPunct="1">
              <a:spcBef>
                <a:spcPts val="0"/>
              </a:spcBef>
              <a:spcAft>
                <a:spcPts val="0"/>
              </a:spcAft>
              <a:defRPr i="1" u="sng">
                <a:latin typeface="+mn-lt"/>
                <a:cs typeface="+mn-cs"/>
              </a:defRPr>
            </a:lvl1pPr>
          </a:lstStyle>
          <a:p>
            <a:pPr>
              <a:defRPr/>
            </a:pPr>
            <a:fld id="{6D2B0385-A2CF-44E5-BD9F-194DFFF870C4}" type="datetime3">
              <a:rPr lang="en-US" altLang="zh-SG"/>
              <a:pPr>
                <a:defRPr/>
              </a:pPr>
              <a:t>17 April 2018</a:t>
            </a:fld>
            <a:endParaRPr lang="en-US" altLang="zh-SG"/>
          </a:p>
        </p:txBody>
      </p:sp>
      <p:sp>
        <p:nvSpPr>
          <p:cNvPr id="6" name="Footer Placeholder 5"/>
          <p:cNvSpPr>
            <a:spLocks noGrp="1" noChangeArrowheads="1"/>
          </p:cNvSpPr>
          <p:nvPr>
            <p:ph type="ftr" sz="quarter" idx="11"/>
          </p:nvPr>
        </p:nvSpPr>
        <p:spPr>
          <a:xfrm>
            <a:off x="888030" y="6384925"/>
            <a:ext cx="2631831" cy="457200"/>
          </a:xfrm>
          <a:prstGeom prst="rect">
            <a:avLst/>
          </a:prstGeom>
        </p:spPr>
        <p:txBody>
          <a:bodyPr/>
          <a:lstStyle>
            <a:lvl1pPr eaLnBrk="1" fontAlgn="auto" hangingPunct="1">
              <a:spcBef>
                <a:spcPts val="0"/>
              </a:spcBef>
              <a:spcAft>
                <a:spcPts val="0"/>
              </a:spcAft>
              <a:defRPr i="0" u="none">
                <a:solidFill>
                  <a:srgbClr val="000000"/>
                </a:solidFill>
                <a:latin typeface="+mn-lt"/>
                <a:cs typeface="+mn-cs"/>
              </a:defRPr>
            </a:lvl1pPr>
          </a:lstStyle>
          <a:p>
            <a:pPr>
              <a:defRPr/>
            </a:pPr>
            <a:endParaRPr lang="en-US" altLang="zh-SG"/>
          </a:p>
        </p:txBody>
      </p:sp>
      <p:sp>
        <p:nvSpPr>
          <p:cNvPr id="7" name="Rectangle 6"/>
          <p:cNvSpPr>
            <a:spLocks noGrp="1" noChangeArrowheads="1"/>
          </p:cNvSpPr>
          <p:nvPr>
            <p:ph type="sldNum" sz="quarter" idx="12"/>
          </p:nvPr>
        </p:nvSpPr>
        <p:spPr/>
        <p:txBody>
          <a:bodyPr/>
          <a:lstStyle>
            <a:lvl1pPr eaLnBrk="1" fontAlgn="auto" hangingPunct="1">
              <a:spcAft>
                <a:spcPts val="0"/>
              </a:spcAft>
              <a:defRPr>
                <a:latin typeface="Arial" charset="0"/>
                <a:cs typeface="Arial" charset="0"/>
              </a:defRPr>
            </a:lvl1pPr>
          </a:lstStyle>
          <a:p>
            <a:pPr>
              <a:defRPr/>
            </a:pPr>
            <a:fld id="{BA145752-605C-41B7-865D-AD09AF1F5260}"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val="2704157589"/>
      </p:ext>
    </p:extLst>
  </p:cSld>
  <p:clrMapOvr>
    <a:masterClrMapping/>
  </p:clrMapOvr>
  <p:transition spd="slow">
    <p:pull/>
  </p:transition>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lgn="l" eaLnBrk="0" hangingPunct="0">
              <a:defRPr sz="1000" i="1" u="sng">
                <a:solidFill>
                  <a:srgbClr val="000000"/>
                </a:solidFill>
                <a:latin typeface="Arial" charset="0"/>
                <a:ea typeface="SimSun" pitchFamily="2" charset="-122"/>
              </a:defRPr>
            </a:lvl1pPr>
          </a:lstStyle>
          <a:p>
            <a:pPr>
              <a:defRPr/>
            </a:pPr>
            <a:fld id="{5FFA2F62-A4B6-48D2-8C7D-AB5DE74C96F0}" type="datetime3">
              <a:rPr lang="en-US" altLang="zh-SG"/>
              <a:pPr>
                <a:defRPr/>
              </a:pPr>
              <a:t>17 April 2018</a:t>
            </a:fld>
            <a:endParaRPr lang="en-US" altLang="zh-SG" dirty="0"/>
          </a:p>
        </p:txBody>
      </p:sp>
      <p:sp>
        <p:nvSpPr>
          <p:cNvPr id="4" name="Slide Number Placeholder 6"/>
          <p:cNvSpPr>
            <a:spLocks noGrp="1" noChangeArrowheads="1"/>
          </p:cNvSpPr>
          <p:nvPr>
            <p:ph type="sldNum" sz="quarter" idx="11"/>
          </p:nvPr>
        </p:nvSpPr>
        <p:spPr/>
        <p:txBody>
          <a:bodyPr/>
          <a:lstStyle>
            <a:lvl1pPr algn="ctr" eaLnBrk="0" hangingPunct="0">
              <a:lnSpc>
                <a:spcPct val="70000"/>
              </a:lnSpc>
              <a:spcBef>
                <a:spcPct val="0"/>
              </a:spcBef>
              <a:tabLst>
                <a:tab pos="2473325" algn="l"/>
              </a:tabLst>
              <a:defRPr sz="800" i="0" u="none">
                <a:solidFill>
                  <a:srgbClr val="000000"/>
                </a:solidFill>
                <a:latin typeface="Verdana" pitchFamily="34" charset="0"/>
                <a:ea typeface="SimSun" pitchFamily="2" charset="-122"/>
                <a:cs typeface="+mn-cs"/>
              </a:defRPr>
            </a:lvl1pPr>
          </a:lstStyle>
          <a:p>
            <a:pPr>
              <a:defRPr/>
            </a:pPr>
            <a:r>
              <a:rPr lang="en-US" altLang="zh-SG"/>
              <a:t>Slide </a:t>
            </a:r>
            <a:fld id="{2855A267-BFBA-444B-A452-1ED2532668F4}" type="slidenum">
              <a:rPr lang="zh-SG" altLang="en-US"/>
              <a:pPr>
                <a:defRPr/>
              </a:pPr>
              <a:t>‹#›</a:t>
            </a:fld>
            <a:r>
              <a:rPr lang="zh-SG" altLang="en-US"/>
              <a:t>  </a:t>
            </a:r>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val="2262825097"/>
      </p:ext>
    </p:extLst>
  </p:cSld>
  <p:clrMapOvr>
    <a:masterClrMapping/>
  </p:clrMapOvr>
  <p:transition spd="slow">
    <p:pull/>
  </p:transition>
</p:sldLayout>
</file>

<file path=ppt/slideLayouts/slideLayout1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4"/>
          <p:cNvSpPr>
            <a:spLocks noGrp="1" noChangeArrowheads="1"/>
          </p:cNvSpPr>
          <p:nvPr>
            <p:ph type="dt" sz="half" idx="10"/>
          </p:nvPr>
        </p:nvSpPr>
        <p:spPr/>
        <p:txBody>
          <a:bodyPr/>
          <a:lstStyle>
            <a:lvl1pPr algn="l" eaLnBrk="0" hangingPunct="0">
              <a:defRPr sz="1000" i="1" u="sng">
                <a:solidFill>
                  <a:srgbClr val="000000"/>
                </a:solidFill>
                <a:latin typeface="Arial" charset="0"/>
                <a:ea typeface="SimSun" pitchFamily="2" charset="-122"/>
              </a:defRPr>
            </a:lvl1pPr>
          </a:lstStyle>
          <a:p>
            <a:pPr>
              <a:defRPr/>
            </a:pPr>
            <a:fld id="{C2AFC064-7E2B-4666-87EE-CFB3AAC920D9}" type="datetime3">
              <a:rPr lang="en-US" altLang="zh-SG"/>
              <a:pPr>
                <a:defRPr/>
              </a:pPr>
              <a:t>17 April 2018</a:t>
            </a:fld>
            <a:endParaRPr lang="en-US" altLang="zh-SG" dirty="0"/>
          </a:p>
        </p:txBody>
      </p:sp>
      <p:sp>
        <p:nvSpPr>
          <p:cNvPr id="3" name="Rectangle 6"/>
          <p:cNvSpPr>
            <a:spLocks noGrp="1" noChangeArrowheads="1"/>
          </p:cNvSpPr>
          <p:nvPr>
            <p:ph type="sldNum" sz="quarter" idx="11"/>
          </p:nvPr>
        </p:nvSpPr>
        <p:spPr/>
        <p:txBody>
          <a:bodyPr/>
          <a:lstStyle>
            <a:lvl1pPr algn="ctr" eaLnBrk="0" hangingPunct="0">
              <a:lnSpc>
                <a:spcPct val="70000"/>
              </a:lnSpc>
              <a:spcBef>
                <a:spcPct val="0"/>
              </a:spcBef>
              <a:tabLst>
                <a:tab pos="2473325" algn="l"/>
              </a:tabLst>
              <a:defRPr sz="800" i="0" u="none">
                <a:solidFill>
                  <a:srgbClr val="000000"/>
                </a:solidFill>
                <a:latin typeface="Verdana" pitchFamily="34" charset="0"/>
                <a:ea typeface="SimSun" pitchFamily="2" charset="-122"/>
                <a:cs typeface="+mn-cs"/>
              </a:defRPr>
            </a:lvl1pPr>
          </a:lstStyle>
          <a:p>
            <a:pPr>
              <a:defRPr/>
            </a:pPr>
            <a:r>
              <a:rPr lang="en-US" altLang="zh-SG"/>
              <a:t>Slide </a:t>
            </a:r>
            <a:fld id="{CC6060BF-118B-4B61-B7EB-E54A88742C3B}" type="slidenum">
              <a:rPr lang="zh-SG" altLang="en-US"/>
              <a:pPr>
                <a:defRPr/>
              </a:pPr>
              <a:t>‹#›</a:t>
            </a:fld>
            <a:r>
              <a:rPr lang="zh-SG" altLang="en-US"/>
              <a:t>  </a:t>
            </a:r>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val="3421833569"/>
      </p:ext>
    </p:extLst>
  </p:cSld>
  <p:clrMapOvr>
    <a:masterClrMapping/>
  </p:clrMapOvr>
  <p:transition spd="slow">
    <p:pull/>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8"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7" y="275375"/>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8"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187B35-F2E2-4ADF-B81D-C5D11200C478}" type="datetime3">
              <a:rPr lang="en-US" smtClean="0"/>
              <a:pPr/>
              <a:t>17 April 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3C0C73-69A6-44F5-9C71-F331687F52A1}" type="slidenum">
              <a:rPr lang="en-US" smtClean="0"/>
              <a:pPr/>
              <a:t>‹#›</a:t>
            </a:fld>
            <a:endParaRPr lang="en-US"/>
          </a:p>
        </p:txBody>
      </p:sp>
    </p:spTree>
    <p:extLst>
      <p:ext uri="{BB962C8B-B14F-4D97-AF65-F5344CB8AC3E}">
        <p14:creationId xmlns:p14="http://schemas.microsoft.com/office/powerpoint/2010/main" val="3909912740"/>
      </p:ext>
    </p:extLst>
  </p:cSld>
  <p:clrMapOvr>
    <a:masterClrMapping/>
  </p:clrMapOvr>
  <p:transition spd="slow">
    <p:pull/>
  </p:transition>
</p:sldLayout>
</file>

<file path=ppt/slideLayouts/slideLayout19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8" y="273050"/>
            <a:ext cx="3008435"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541" y="275252"/>
            <a:ext cx="51112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8" y="1435104"/>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lgn="l" eaLnBrk="0" hangingPunct="0">
              <a:defRPr sz="1000" i="1" u="sng">
                <a:solidFill>
                  <a:srgbClr val="000000"/>
                </a:solidFill>
                <a:latin typeface="Arial" charset="0"/>
                <a:ea typeface="SimSun" pitchFamily="2" charset="-122"/>
              </a:defRPr>
            </a:lvl1pPr>
          </a:lstStyle>
          <a:p>
            <a:pPr>
              <a:defRPr/>
            </a:pPr>
            <a:fld id="{C9F71AB3-1C8A-432F-9169-3D73D5A1E426}" type="datetime3">
              <a:rPr lang="en-US" altLang="zh-SG"/>
              <a:pPr>
                <a:defRPr/>
              </a:pPr>
              <a:t>17 April 2018</a:t>
            </a:fld>
            <a:endParaRPr lang="en-US" altLang="zh-SG" dirty="0"/>
          </a:p>
        </p:txBody>
      </p:sp>
      <p:sp>
        <p:nvSpPr>
          <p:cNvPr id="6" name="Rectangle 6"/>
          <p:cNvSpPr>
            <a:spLocks noGrp="1" noChangeArrowheads="1"/>
          </p:cNvSpPr>
          <p:nvPr>
            <p:ph type="sldNum" sz="quarter" idx="11"/>
          </p:nvPr>
        </p:nvSpPr>
        <p:spPr/>
        <p:txBody>
          <a:bodyPr/>
          <a:lstStyle>
            <a:lvl1pPr algn="ctr" eaLnBrk="0" hangingPunct="0">
              <a:lnSpc>
                <a:spcPct val="70000"/>
              </a:lnSpc>
              <a:spcBef>
                <a:spcPct val="0"/>
              </a:spcBef>
              <a:tabLst>
                <a:tab pos="2473325" algn="l"/>
              </a:tabLst>
              <a:defRPr sz="800" i="0" u="none">
                <a:solidFill>
                  <a:srgbClr val="000000"/>
                </a:solidFill>
                <a:latin typeface="Verdana" pitchFamily="34" charset="0"/>
                <a:ea typeface="SimSun" pitchFamily="2" charset="-122"/>
                <a:cs typeface="+mn-cs"/>
              </a:defRPr>
            </a:lvl1pPr>
          </a:lstStyle>
          <a:p>
            <a:pPr>
              <a:defRPr/>
            </a:pPr>
            <a:r>
              <a:rPr lang="en-US" altLang="zh-SG"/>
              <a:t>Slide </a:t>
            </a:r>
            <a:fld id="{1E50406F-6953-4092-9A07-340485429CBF}" type="slidenum">
              <a:rPr lang="zh-SG" altLang="en-US"/>
              <a:pPr>
                <a:defRPr/>
              </a:pPr>
              <a:t>‹#›</a:t>
            </a:fld>
            <a:r>
              <a:rPr lang="zh-SG" altLang="en-US"/>
              <a:t>  </a:t>
            </a:r>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val="1908097967"/>
      </p:ext>
    </p:extLst>
  </p:cSld>
  <p:clrMapOvr>
    <a:masterClrMapping/>
  </p:clrMapOvr>
  <p:transition spd="slow">
    <p:pull/>
  </p:transition>
</p:sldLayout>
</file>

<file path=ppt/slideLayouts/slideLayout19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7" y="4800601"/>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167"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167"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lgn="r" eaLnBrk="1" fontAlgn="auto" hangingPunct="1">
              <a:spcBef>
                <a:spcPts val="0"/>
              </a:spcBef>
              <a:spcAft>
                <a:spcPts val="0"/>
              </a:spcAft>
              <a:defRPr i="1" u="sng">
                <a:latin typeface="+mn-lt"/>
                <a:cs typeface="+mn-cs"/>
              </a:defRPr>
            </a:lvl1pPr>
          </a:lstStyle>
          <a:p>
            <a:pPr>
              <a:defRPr/>
            </a:pPr>
            <a:fld id="{5AEA0E19-B851-4FC2-A935-F18689D40091}" type="datetime3">
              <a:rPr lang="en-US" altLang="zh-SG"/>
              <a:pPr>
                <a:defRPr/>
              </a:pPr>
              <a:t>17 April 2018</a:t>
            </a:fld>
            <a:endParaRPr lang="en-US" altLang="zh-SG"/>
          </a:p>
        </p:txBody>
      </p:sp>
      <p:sp>
        <p:nvSpPr>
          <p:cNvPr id="6" name="Footer Placeholder 5"/>
          <p:cNvSpPr>
            <a:spLocks noGrp="1" noChangeArrowheads="1"/>
          </p:cNvSpPr>
          <p:nvPr>
            <p:ph type="ftr" sz="quarter" idx="11"/>
          </p:nvPr>
        </p:nvSpPr>
        <p:spPr>
          <a:xfrm>
            <a:off x="888030" y="6384925"/>
            <a:ext cx="2631831" cy="457200"/>
          </a:xfrm>
          <a:prstGeom prst="rect">
            <a:avLst/>
          </a:prstGeom>
        </p:spPr>
        <p:txBody>
          <a:bodyPr/>
          <a:lstStyle>
            <a:lvl1pPr eaLnBrk="1" fontAlgn="auto" hangingPunct="1">
              <a:spcBef>
                <a:spcPts val="0"/>
              </a:spcBef>
              <a:spcAft>
                <a:spcPts val="0"/>
              </a:spcAft>
              <a:defRPr i="0" u="none">
                <a:solidFill>
                  <a:srgbClr val="000000"/>
                </a:solidFill>
                <a:latin typeface="+mn-lt"/>
                <a:cs typeface="+mn-cs"/>
              </a:defRPr>
            </a:lvl1pPr>
          </a:lstStyle>
          <a:p>
            <a:pPr>
              <a:defRPr/>
            </a:pPr>
            <a:endParaRPr lang="en-US" altLang="zh-SG"/>
          </a:p>
        </p:txBody>
      </p:sp>
      <p:sp>
        <p:nvSpPr>
          <p:cNvPr id="7" name="Rectangle 6"/>
          <p:cNvSpPr>
            <a:spLocks noGrp="1" noChangeArrowheads="1"/>
          </p:cNvSpPr>
          <p:nvPr>
            <p:ph type="sldNum" sz="quarter" idx="12"/>
          </p:nvPr>
        </p:nvSpPr>
        <p:spPr/>
        <p:txBody>
          <a:bodyPr/>
          <a:lstStyle>
            <a:lvl1pPr eaLnBrk="1" fontAlgn="auto" hangingPunct="1">
              <a:spcAft>
                <a:spcPts val="0"/>
              </a:spcAft>
              <a:defRPr>
                <a:latin typeface="Arial" charset="0"/>
                <a:cs typeface="Arial" charset="0"/>
              </a:defRPr>
            </a:lvl1pPr>
          </a:lstStyle>
          <a:p>
            <a:pPr>
              <a:defRPr/>
            </a:pPr>
            <a:fld id="{0D34BF1D-3ED7-41D3-939D-CC3E3D22164C}"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val="2482608484"/>
      </p:ext>
    </p:extLst>
  </p:cSld>
  <p:clrMapOvr>
    <a:masterClrMapping/>
  </p:clrMapOvr>
  <p:transition spd="slow">
    <p:pull/>
  </p:transition>
</p:sldLayout>
</file>

<file path=ppt/slideLayouts/slideLayout19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lgn="r" eaLnBrk="1" fontAlgn="auto" hangingPunct="1">
              <a:spcBef>
                <a:spcPts val="0"/>
              </a:spcBef>
              <a:spcAft>
                <a:spcPts val="0"/>
              </a:spcAft>
              <a:defRPr i="1" u="sng">
                <a:latin typeface="+mn-lt"/>
                <a:cs typeface="+mn-cs"/>
              </a:defRPr>
            </a:lvl1pPr>
          </a:lstStyle>
          <a:p>
            <a:pPr>
              <a:defRPr/>
            </a:pPr>
            <a:fld id="{B3538F11-0AFF-43EC-8C68-D3313A6905A7}" type="datetime3">
              <a:rPr lang="en-US" altLang="zh-SG"/>
              <a:pPr>
                <a:defRPr/>
              </a:pPr>
              <a:t>17 April 2018</a:t>
            </a:fld>
            <a:endParaRPr lang="en-US" altLang="zh-SG"/>
          </a:p>
        </p:txBody>
      </p:sp>
      <p:sp>
        <p:nvSpPr>
          <p:cNvPr id="5" name="Rectangle 5"/>
          <p:cNvSpPr>
            <a:spLocks noGrp="1" noChangeArrowheads="1"/>
          </p:cNvSpPr>
          <p:nvPr>
            <p:ph type="ftr" sz="quarter" idx="11"/>
          </p:nvPr>
        </p:nvSpPr>
        <p:spPr>
          <a:xfrm>
            <a:off x="888030" y="6384925"/>
            <a:ext cx="2631831" cy="457200"/>
          </a:xfrm>
          <a:prstGeom prst="rect">
            <a:avLst/>
          </a:prstGeom>
        </p:spPr>
        <p:txBody>
          <a:bodyPr/>
          <a:lstStyle>
            <a:lvl1pPr eaLnBrk="1" fontAlgn="auto" hangingPunct="1">
              <a:spcBef>
                <a:spcPts val="0"/>
              </a:spcBef>
              <a:spcAft>
                <a:spcPts val="0"/>
              </a:spcAft>
              <a:defRPr i="0" u="none">
                <a:solidFill>
                  <a:srgbClr val="000000"/>
                </a:solidFill>
                <a:latin typeface="+mn-lt"/>
                <a:cs typeface="+mn-cs"/>
              </a:defRPr>
            </a:lvl1pPr>
          </a:lstStyle>
          <a:p>
            <a:pPr>
              <a:defRPr/>
            </a:pPr>
            <a:endParaRPr lang="en-US" altLang="zh-SG"/>
          </a:p>
        </p:txBody>
      </p:sp>
      <p:sp>
        <p:nvSpPr>
          <p:cNvPr id="6" name="Rectangle 6"/>
          <p:cNvSpPr>
            <a:spLocks noGrp="1" noChangeArrowheads="1"/>
          </p:cNvSpPr>
          <p:nvPr>
            <p:ph type="sldNum" sz="quarter" idx="12"/>
          </p:nvPr>
        </p:nvSpPr>
        <p:spPr/>
        <p:txBody>
          <a:bodyPr/>
          <a:lstStyle>
            <a:lvl1pPr eaLnBrk="1" fontAlgn="auto" hangingPunct="1">
              <a:spcAft>
                <a:spcPts val="0"/>
              </a:spcAft>
              <a:defRPr>
                <a:latin typeface="Arial" charset="0"/>
                <a:cs typeface="Arial" charset="0"/>
              </a:defRPr>
            </a:lvl1pPr>
          </a:lstStyle>
          <a:p>
            <a:pPr>
              <a:defRPr/>
            </a:pPr>
            <a:fld id="{F9B8E12C-9E87-42C8-98E9-90A51064D502}"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val="1744193798"/>
      </p:ext>
    </p:extLst>
  </p:cSld>
  <p:clrMapOvr>
    <a:masterClrMapping/>
  </p:clrMapOvr>
  <p:transition spd="slow">
    <p:pull/>
  </p:transition>
</p:sldLayout>
</file>

<file path=ppt/slideLayouts/slideLayout19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5917" y="246679"/>
            <a:ext cx="2031023" cy="59086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79587" y="246679"/>
            <a:ext cx="5953859" cy="5908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lgn="r" eaLnBrk="1" fontAlgn="auto" hangingPunct="1">
              <a:spcBef>
                <a:spcPts val="0"/>
              </a:spcBef>
              <a:spcAft>
                <a:spcPts val="0"/>
              </a:spcAft>
              <a:defRPr i="1" u="sng">
                <a:latin typeface="+mn-lt"/>
                <a:cs typeface="+mn-cs"/>
              </a:defRPr>
            </a:lvl1pPr>
          </a:lstStyle>
          <a:p>
            <a:pPr>
              <a:defRPr/>
            </a:pPr>
            <a:fld id="{4A827667-906C-4DCD-9B20-3AD3D2E24BC8}" type="datetime3">
              <a:rPr lang="en-US" altLang="zh-SG"/>
              <a:pPr>
                <a:defRPr/>
              </a:pPr>
              <a:t>17 April 2018</a:t>
            </a:fld>
            <a:endParaRPr lang="en-US" altLang="zh-SG"/>
          </a:p>
        </p:txBody>
      </p:sp>
      <p:sp>
        <p:nvSpPr>
          <p:cNvPr id="5" name="Rectangle 5"/>
          <p:cNvSpPr>
            <a:spLocks noGrp="1" noChangeArrowheads="1"/>
          </p:cNvSpPr>
          <p:nvPr>
            <p:ph type="ftr" sz="quarter" idx="11"/>
          </p:nvPr>
        </p:nvSpPr>
        <p:spPr>
          <a:xfrm>
            <a:off x="888030" y="6384925"/>
            <a:ext cx="2631831" cy="457200"/>
          </a:xfrm>
          <a:prstGeom prst="rect">
            <a:avLst/>
          </a:prstGeom>
        </p:spPr>
        <p:txBody>
          <a:bodyPr/>
          <a:lstStyle>
            <a:lvl1pPr eaLnBrk="1" fontAlgn="auto" hangingPunct="1">
              <a:spcBef>
                <a:spcPts val="0"/>
              </a:spcBef>
              <a:spcAft>
                <a:spcPts val="0"/>
              </a:spcAft>
              <a:defRPr i="0" u="none">
                <a:solidFill>
                  <a:srgbClr val="000000"/>
                </a:solidFill>
                <a:latin typeface="+mn-lt"/>
                <a:cs typeface="+mn-cs"/>
              </a:defRPr>
            </a:lvl1pPr>
          </a:lstStyle>
          <a:p>
            <a:pPr>
              <a:defRPr/>
            </a:pPr>
            <a:endParaRPr lang="en-US" altLang="zh-SG"/>
          </a:p>
        </p:txBody>
      </p:sp>
      <p:sp>
        <p:nvSpPr>
          <p:cNvPr id="6" name="Rectangle 6"/>
          <p:cNvSpPr>
            <a:spLocks noGrp="1" noChangeArrowheads="1"/>
          </p:cNvSpPr>
          <p:nvPr>
            <p:ph type="sldNum" sz="quarter" idx="12"/>
          </p:nvPr>
        </p:nvSpPr>
        <p:spPr/>
        <p:txBody>
          <a:bodyPr/>
          <a:lstStyle>
            <a:lvl1pPr eaLnBrk="1" fontAlgn="auto" hangingPunct="1">
              <a:spcAft>
                <a:spcPts val="0"/>
              </a:spcAft>
              <a:defRPr>
                <a:latin typeface="Arial" charset="0"/>
                <a:cs typeface="Arial" charset="0"/>
              </a:defRPr>
            </a:lvl1pPr>
          </a:lstStyle>
          <a:p>
            <a:pPr>
              <a:defRPr/>
            </a:pPr>
            <a:fld id="{AB30EE80-7BB1-40F3-B0F7-D6AC0F572A6F}"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val="2214683827"/>
      </p:ext>
    </p:extLst>
  </p:cSld>
  <p:clrMapOvr>
    <a:masterClrMapping/>
  </p:clrMapOvr>
  <p:transition spd="slow">
    <p:pull/>
  </p:transition>
</p:sldLayout>
</file>

<file path=ppt/slideLayouts/slideLayout19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657351" y="246677"/>
            <a:ext cx="7247792" cy="57626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779589" y="1214439"/>
            <a:ext cx="7879375" cy="4938712"/>
          </a:xfrm>
        </p:spPr>
        <p:txBody>
          <a:bodyPr/>
          <a:lstStyle/>
          <a:p>
            <a:pPr lvl="0"/>
            <a:endParaRPr lang="en-US" noProof="0" smtClean="0"/>
          </a:p>
        </p:txBody>
      </p:sp>
      <p:sp>
        <p:nvSpPr>
          <p:cNvPr id="4" name="Rectangle 4"/>
          <p:cNvSpPr>
            <a:spLocks noGrp="1" noChangeArrowheads="1"/>
          </p:cNvSpPr>
          <p:nvPr>
            <p:ph type="dt" sz="half" idx="10"/>
          </p:nvPr>
        </p:nvSpPr>
        <p:spPr/>
        <p:txBody>
          <a:bodyPr/>
          <a:lstStyle>
            <a:lvl1pPr algn="r" eaLnBrk="1" fontAlgn="auto" hangingPunct="1">
              <a:spcBef>
                <a:spcPts val="0"/>
              </a:spcBef>
              <a:spcAft>
                <a:spcPts val="0"/>
              </a:spcAft>
              <a:defRPr i="1" u="sng">
                <a:latin typeface="+mn-lt"/>
                <a:cs typeface="+mn-cs"/>
              </a:defRPr>
            </a:lvl1pPr>
          </a:lstStyle>
          <a:p>
            <a:pPr>
              <a:defRPr/>
            </a:pPr>
            <a:fld id="{1D26025C-119F-4E64-86E4-289C1C6336CF}" type="datetime3">
              <a:rPr lang="en-US" altLang="zh-SG"/>
              <a:pPr>
                <a:defRPr/>
              </a:pPr>
              <a:t>17 April 2018</a:t>
            </a:fld>
            <a:endParaRPr lang="en-US" altLang="zh-SG"/>
          </a:p>
        </p:txBody>
      </p:sp>
      <p:sp>
        <p:nvSpPr>
          <p:cNvPr id="5" name="Rectangle 5"/>
          <p:cNvSpPr>
            <a:spLocks noGrp="1" noChangeArrowheads="1"/>
          </p:cNvSpPr>
          <p:nvPr>
            <p:ph type="ftr" sz="quarter" idx="11"/>
          </p:nvPr>
        </p:nvSpPr>
        <p:spPr>
          <a:xfrm>
            <a:off x="888030" y="6384925"/>
            <a:ext cx="2631831" cy="457200"/>
          </a:xfrm>
          <a:prstGeom prst="rect">
            <a:avLst/>
          </a:prstGeom>
        </p:spPr>
        <p:txBody>
          <a:bodyPr/>
          <a:lstStyle>
            <a:lvl1pPr eaLnBrk="1" fontAlgn="auto" hangingPunct="1">
              <a:spcBef>
                <a:spcPts val="0"/>
              </a:spcBef>
              <a:spcAft>
                <a:spcPts val="0"/>
              </a:spcAft>
              <a:defRPr i="0" u="none">
                <a:solidFill>
                  <a:srgbClr val="000000"/>
                </a:solidFill>
                <a:latin typeface="+mn-lt"/>
                <a:cs typeface="+mn-cs"/>
              </a:defRPr>
            </a:lvl1pPr>
          </a:lstStyle>
          <a:p>
            <a:pPr>
              <a:defRPr/>
            </a:pPr>
            <a:endParaRPr lang="en-US" altLang="zh-SG"/>
          </a:p>
        </p:txBody>
      </p:sp>
      <p:sp>
        <p:nvSpPr>
          <p:cNvPr id="6" name="Rectangle 6"/>
          <p:cNvSpPr>
            <a:spLocks noGrp="1" noChangeArrowheads="1"/>
          </p:cNvSpPr>
          <p:nvPr>
            <p:ph type="sldNum" sz="quarter" idx="12"/>
          </p:nvPr>
        </p:nvSpPr>
        <p:spPr/>
        <p:txBody>
          <a:bodyPr/>
          <a:lstStyle>
            <a:lvl1pPr eaLnBrk="1" fontAlgn="auto" hangingPunct="1">
              <a:spcAft>
                <a:spcPts val="0"/>
              </a:spcAft>
              <a:defRPr>
                <a:latin typeface="Arial" charset="0"/>
                <a:cs typeface="Arial" charset="0"/>
              </a:defRPr>
            </a:lvl1pPr>
          </a:lstStyle>
          <a:p>
            <a:pPr>
              <a:defRPr/>
            </a:pPr>
            <a:fld id="{FF6E2101-C823-489E-BE6E-F8F4CAF7BD2B}"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val="1222022760"/>
      </p:ext>
    </p:extLst>
  </p:cSld>
  <p:clrMapOvr>
    <a:masterClrMapping/>
  </p:clrMapOvr>
  <p:transition spd="slow">
    <p:pull/>
  </p:transition>
</p:sldLayout>
</file>

<file path=ppt/slideLayouts/slideLayout19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lgn="r">
              <a:defRPr i="1" u="sng">
                <a:cs typeface="Arial" pitchFamily="34" charset="0"/>
              </a:defRPr>
            </a:lvl1pPr>
          </a:lstStyle>
          <a:p>
            <a:pPr>
              <a:defRPr/>
            </a:pPr>
            <a:fld id="{45E699FF-1F76-49E9-A7EA-AB316F8B3D73}" type="datetime3">
              <a:rPr lang="en-US"/>
              <a:pPr>
                <a:defRPr/>
              </a:pPr>
              <a:t>17 April 2018</a:t>
            </a:fld>
            <a:endParaRPr lang="en-US"/>
          </a:p>
        </p:txBody>
      </p:sp>
      <p:sp>
        <p:nvSpPr>
          <p:cNvPr id="8" name="Footer Placeholder 7"/>
          <p:cNvSpPr>
            <a:spLocks noGrp="1"/>
          </p:cNvSpPr>
          <p:nvPr>
            <p:ph type="ftr" sz="quarter" idx="11"/>
          </p:nvPr>
        </p:nvSpPr>
        <p:spPr>
          <a:xfrm>
            <a:off x="3124200" y="6359878"/>
            <a:ext cx="2895600" cy="365125"/>
          </a:xfrm>
          <a:prstGeom prst="rect">
            <a:avLst/>
          </a:prstGeom>
        </p:spPr>
        <p:txBody>
          <a:bodyPr/>
          <a:lstStyle>
            <a:lvl1pPr fontAlgn="auto">
              <a:spcBef>
                <a:spcPts val="0"/>
              </a:spcBef>
              <a:spcAft>
                <a:spcPts val="0"/>
              </a:spcAft>
              <a:defRPr i="0" u="none">
                <a:solidFill>
                  <a:srgbClr val="000000"/>
                </a:solidFill>
                <a:latin typeface="Cambria"/>
                <a:cs typeface="+mn-cs"/>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4F6C9B6A-B154-4BD0-971D-73E12242D4BC}" type="slidenum">
              <a:rPr lang="en-US"/>
              <a:pPr>
                <a:defRPr/>
              </a:pPr>
              <a:t>‹#›</a:t>
            </a:fld>
            <a:endParaRPr lang="en-US"/>
          </a:p>
        </p:txBody>
      </p:sp>
    </p:spTree>
    <p:extLst>
      <p:ext uri="{BB962C8B-B14F-4D97-AF65-F5344CB8AC3E}">
        <p14:creationId xmlns:p14="http://schemas.microsoft.com/office/powerpoint/2010/main" val="1558443265"/>
      </p:ext>
    </p:extLst>
  </p:cSld>
  <p:clrMapOvr>
    <a:masterClrMapping/>
  </p:clrMapOvr>
  <p:transition spd="slow">
    <p:pull/>
  </p:transition>
</p:sldLayout>
</file>

<file path=ppt/slideLayouts/slideLayout19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467" y="0"/>
            <a:ext cx="9148396" cy="3429000"/>
          </a:xfrm>
          <a:prstGeom prst="rect">
            <a:avLst/>
          </a:prstGeom>
          <a:solidFill>
            <a:srgbClr val="008000"/>
          </a:soli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p>
            <a:pPr algn="ctr" eaLnBrk="0" fontAlgn="base" hangingPunct="0">
              <a:spcBef>
                <a:spcPct val="0"/>
              </a:spcBef>
              <a:spcAft>
                <a:spcPct val="0"/>
              </a:spcAft>
            </a:pPr>
            <a:endParaRPr lang="zh-SG" altLang="en-GB" sz="1400" smtClean="0">
              <a:solidFill>
                <a:srgbClr val="000000"/>
              </a:solidFill>
              <a:latin typeface="Arial" pitchFamily="34" charset="0"/>
              <a:ea typeface="SimSun" pitchFamily="2" charset="-122"/>
              <a:cs typeface="Arial" pitchFamily="34" charset="0"/>
            </a:endParaRPr>
          </a:p>
        </p:txBody>
      </p:sp>
      <p:sp>
        <p:nvSpPr>
          <p:cNvPr id="5" name="Line 8"/>
          <p:cNvSpPr>
            <a:spLocks noChangeShapeType="1"/>
          </p:cNvSpPr>
          <p:nvPr/>
        </p:nvSpPr>
        <p:spPr bwMode="auto">
          <a:xfrm>
            <a:off x="-4397" y="3429000"/>
            <a:ext cx="914693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i="1" u="sng" smtClean="0">
              <a:solidFill>
                <a:srgbClr val="000000"/>
              </a:solidFill>
              <a:cs typeface="Arial" pitchFamily="34" charset="0"/>
            </a:endParaRPr>
          </a:p>
        </p:txBody>
      </p:sp>
      <p:sp>
        <p:nvSpPr>
          <p:cNvPr id="6" name="Rectangle 9"/>
          <p:cNvSpPr>
            <a:spLocks noChangeArrowheads="1"/>
          </p:cNvSpPr>
          <p:nvPr/>
        </p:nvSpPr>
        <p:spPr bwMode="auto">
          <a:xfrm>
            <a:off x="2324105" y="1665288"/>
            <a:ext cx="4358055" cy="123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44450" rIns="0" bIns="44450"/>
          <a:lstStyle/>
          <a:p>
            <a:pPr algn="ctr" eaLnBrk="0" fontAlgn="base" hangingPunct="0">
              <a:spcBef>
                <a:spcPct val="0"/>
              </a:spcBef>
              <a:spcAft>
                <a:spcPct val="0"/>
              </a:spcAft>
            </a:pPr>
            <a:r>
              <a:rPr lang="en-CA" sz="2800" smtClean="0">
                <a:solidFill>
                  <a:srgbClr val="FFFFFF"/>
                </a:solidFill>
                <a:cs typeface="Arial" pitchFamily="34" charset="0"/>
              </a:rPr>
              <a:t>Financial System Strategy</a:t>
            </a:r>
            <a:br>
              <a:rPr lang="en-CA" sz="2800" smtClean="0">
                <a:solidFill>
                  <a:srgbClr val="FFFFFF"/>
                </a:solidFill>
                <a:cs typeface="Arial" pitchFamily="34" charset="0"/>
              </a:rPr>
            </a:br>
            <a:r>
              <a:rPr lang="en-CA" sz="2800" smtClean="0">
                <a:solidFill>
                  <a:srgbClr val="FFFFFF"/>
                </a:solidFill>
                <a:cs typeface="Arial" pitchFamily="34" charset="0"/>
              </a:rPr>
              <a:t>2020</a:t>
            </a:r>
            <a:endParaRPr lang="en-US" sz="2800" smtClean="0">
              <a:solidFill>
                <a:srgbClr val="FFFFFF"/>
              </a:solidFill>
              <a:cs typeface="Arial" pitchFamily="34" charset="0"/>
            </a:endParaRPr>
          </a:p>
        </p:txBody>
      </p:sp>
      <p:pic>
        <p:nvPicPr>
          <p:cNvPr id="7" name="Picture 11" descr="200319235-001">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0947" y="8"/>
            <a:ext cx="2467708" cy="343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2" descr="200272804-001">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10" y="0"/>
            <a:ext cx="2287467" cy="344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3"/>
          <p:cNvPicPr>
            <a:picLocks noChangeAspect="1" noChangeArrowheads="1"/>
          </p:cNvPicPr>
          <p:nvPr userDrawn="1"/>
        </p:nvPicPr>
        <p:blipFill>
          <a:blip r:embed="rId6">
            <a:extLst>
              <a:ext uri="{28A0092B-C50C-407E-A947-70E740481C1C}">
                <a14:useLocalDpi xmlns:a14="http://schemas.microsoft.com/office/drawing/2010/main" val="0"/>
              </a:ext>
            </a:extLst>
          </a:blip>
          <a:srcRect l="67751" t="4707" r="5081" b="68340"/>
          <a:stretch>
            <a:fillRect/>
          </a:stretch>
        </p:blipFill>
        <p:spPr bwMode="auto">
          <a:xfrm>
            <a:off x="3811467" y="3455988"/>
            <a:ext cx="1393580" cy="125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2480909" y="5712196"/>
            <a:ext cx="6263055" cy="669925"/>
          </a:xfrm>
          <a:ln w="12700"/>
        </p:spPr>
        <p:txBody>
          <a:bodyPr tIns="0" bIns="0"/>
          <a:lstStyle>
            <a:lvl1pPr marL="0" indent="0">
              <a:buFont typeface="Wingdings" pitchFamily="2" charset="2"/>
              <a:buNone/>
              <a:defRPr sz="1800">
                <a:solidFill>
                  <a:schemeClr val="bg1"/>
                </a:solidFill>
              </a:defRPr>
            </a:lvl1pPr>
          </a:lstStyle>
          <a:p>
            <a:r>
              <a:rPr lang="en-US" altLang="zh-SG"/>
              <a:t>Add name of team</a:t>
            </a:r>
            <a:endParaRPr lang="en-US"/>
          </a:p>
        </p:txBody>
      </p:sp>
      <p:sp>
        <p:nvSpPr>
          <p:cNvPr id="2162692" name="Rectangle 4"/>
          <p:cNvSpPr>
            <a:spLocks noGrp="1" noChangeArrowheads="1"/>
          </p:cNvSpPr>
          <p:nvPr>
            <p:ph type="ctrTitle"/>
          </p:nvPr>
        </p:nvSpPr>
        <p:spPr>
          <a:xfrm>
            <a:off x="2463317" y="4572000"/>
            <a:ext cx="6263055" cy="819150"/>
          </a:xfrm>
        </p:spPr>
        <p:txBody>
          <a:bodyPr tIns="44450" bIns="44450" anchor="t"/>
          <a:lstStyle>
            <a:lvl1pPr algn="ctr">
              <a:defRPr sz="2000">
                <a:solidFill>
                  <a:schemeClr val="bg1"/>
                </a:solidFill>
              </a:defRPr>
            </a:lvl1pPr>
          </a:lstStyle>
          <a:p>
            <a:r>
              <a:rPr lang="en-US" altLang="zh-SG"/>
              <a:t>Click to insert presentation title</a:t>
            </a:r>
            <a:br>
              <a:rPr lang="en-US" altLang="zh-SG"/>
            </a:br>
            <a:r>
              <a:rPr lang="en-US"/>
              <a:t>Second line here</a:t>
            </a:r>
            <a:endParaRPr lang="en-US" altLang="zh-SG"/>
          </a:p>
        </p:txBody>
      </p:sp>
      <p:sp>
        <p:nvSpPr>
          <p:cNvPr id="10" name="Rectangle 5"/>
          <p:cNvSpPr>
            <a:spLocks noGrp="1" noChangeArrowheads="1"/>
          </p:cNvSpPr>
          <p:nvPr>
            <p:ph type="dt" sz="half" idx="10"/>
          </p:nvPr>
        </p:nvSpPr>
        <p:spPr>
          <a:xfrm>
            <a:off x="5272458" y="6513834"/>
            <a:ext cx="3875943" cy="331787"/>
          </a:xfrm>
        </p:spPr>
        <p:txBody>
          <a:bodyPr/>
          <a:lstStyle>
            <a:lvl1pPr>
              <a:defRPr/>
            </a:lvl1pPr>
          </a:lstStyle>
          <a:p>
            <a:pPr>
              <a:defRPr/>
            </a:pPr>
            <a:endParaRPr lang="en-US" altLang="zh-SG"/>
          </a:p>
        </p:txBody>
      </p:sp>
      <p:sp>
        <p:nvSpPr>
          <p:cNvPr id="11" name="Rectangle 6"/>
          <p:cNvSpPr>
            <a:spLocks noGrp="1" noChangeArrowheads="1"/>
          </p:cNvSpPr>
          <p:nvPr>
            <p:ph type="ftr" sz="quarter" idx="11"/>
          </p:nvPr>
        </p:nvSpPr>
        <p:spPr>
          <a:xfrm>
            <a:off x="1486" y="6513834"/>
            <a:ext cx="3864219" cy="331787"/>
          </a:xfrm>
        </p:spPr>
        <p:txBody>
          <a:bodyPr/>
          <a:lstStyle>
            <a:lvl1pPr>
              <a:defRPr/>
            </a:lvl1pPr>
          </a:lstStyle>
          <a:p>
            <a:pPr>
              <a:defRPr/>
            </a:pPr>
            <a:endParaRPr lang="en-US" altLang="zh-SG"/>
          </a:p>
        </p:txBody>
      </p:sp>
      <p:sp>
        <p:nvSpPr>
          <p:cNvPr id="12" name="Rectangle 7"/>
          <p:cNvSpPr>
            <a:spLocks noGrp="1" noChangeArrowheads="1"/>
          </p:cNvSpPr>
          <p:nvPr>
            <p:ph type="sldNum" sz="quarter" idx="12"/>
          </p:nvPr>
        </p:nvSpPr>
        <p:spPr>
          <a:xfrm>
            <a:off x="3877463" y="6518596"/>
            <a:ext cx="1395047" cy="327025"/>
          </a:xfrm>
        </p:spPr>
        <p:txBody>
          <a:bodyPr/>
          <a:lstStyle>
            <a:lvl1pPr>
              <a:defRPr sz="1000">
                <a:latin typeface="Arial" pitchFamily="34" charset="0"/>
              </a:defRPr>
            </a:lvl1pPr>
          </a:lstStyle>
          <a:p>
            <a:pPr>
              <a:defRPr/>
            </a:pPr>
            <a:fld id="{4548C4A9-5E07-4E10-BF53-F0280019F427}" type="slidenum">
              <a:rPr lang="zh-SG" altLang="en-US"/>
              <a:pPr>
                <a:defRPr/>
              </a:pPr>
              <a:t>‹#›</a:t>
            </a:fld>
            <a:r>
              <a:rPr lang="en-US" altLang="zh-SG"/>
              <a:t/>
            </a:r>
            <a:br>
              <a:rPr lang="en-US" altLang="zh-SG"/>
            </a:br>
            <a:endParaRPr lang="en-US" altLang="zh-SG"/>
          </a:p>
        </p:txBody>
      </p:sp>
    </p:spTree>
    <p:extLst>
      <p:ext uri="{BB962C8B-B14F-4D97-AF65-F5344CB8AC3E}">
        <p14:creationId xmlns:p14="http://schemas.microsoft.com/office/powerpoint/2010/main" val="814593342"/>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p>
        </p:txBody>
      </p:sp>
      <p:sp>
        <p:nvSpPr>
          <p:cNvPr id="6" name="Rectangle 6"/>
          <p:cNvSpPr>
            <a:spLocks noGrp="1" noChangeArrowheads="1"/>
          </p:cNvSpPr>
          <p:nvPr>
            <p:ph type="sldNum" sz="quarter" idx="12"/>
          </p:nvPr>
        </p:nvSpPr>
        <p:spPr>
          <a:ln/>
        </p:spPr>
        <p:txBody>
          <a:bodyPr/>
          <a:lstStyle>
            <a:lvl1pPr>
              <a:defRPr/>
            </a:lvl1pPr>
          </a:lstStyle>
          <a:p>
            <a:pPr>
              <a:defRPr/>
            </a:pPr>
            <a:fld id="{0CF08F76-1BBD-4F63-B7DD-E4F4B9F37D13}"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val="2370070191"/>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4410445"/>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435" y="2906722"/>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p>
        </p:txBody>
      </p:sp>
      <p:sp>
        <p:nvSpPr>
          <p:cNvPr id="6" name="Rectangle 6"/>
          <p:cNvSpPr>
            <a:spLocks noGrp="1" noChangeArrowheads="1"/>
          </p:cNvSpPr>
          <p:nvPr>
            <p:ph type="sldNum" sz="quarter" idx="12"/>
          </p:nvPr>
        </p:nvSpPr>
        <p:spPr>
          <a:ln/>
        </p:spPr>
        <p:txBody>
          <a:bodyPr/>
          <a:lstStyle>
            <a:lvl1pPr>
              <a:defRPr/>
            </a:lvl1pPr>
          </a:lstStyle>
          <a:p>
            <a:pPr>
              <a:defRPr/>
            </a:pPr>
            <a:fld id="{7B82D652-72C2-433D-AA0D-47D77EFE552B}"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val="1520337363"/>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79590" y="1214439"/>
            <a:ext cx="3868615"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88885" y="1214439"/>
            <a:ext cx="3870081"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SG"/>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p>
        </p:txBody>
      </p:sp>
      <p:sp>
        <p:nvSpPr>
          <p:cNvPr id="7" name="Rectangle 6"/>
          <p:cNvSpPr>
            <a:spLocks noGrp="1" noChangeArrowheads="1"/>
          </p:cNvSpPr>
          <p:nvPr>
            <p:ph type="sldNum" sz="quarter" idx="12"/>
          </p:nvPr>
        </p:nvSpPr>
        <p:spPr>
          <a:ln/>
        </p:spPr>
        <p:txBody>
          <a:bodyPr/>
          <a:lstStyle>
            <a:lvl1pPr>
              <a:defRPr/>
            </a:lvl1pPr>
          </a:lstStyle>
          <a:p>
            <a:pPr>
              <a:defRPr/>
            </a:pPr>
            <a:fld id="{57CA8E37-5402-4822-897B-4D523B3E1528}"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val="28256839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2"/>
          </p:nvPr>
        </p:nvSpPr>
        <p:spPr bwMode="auto">
          <a:xfrm>
            <a:off x="990600" y="6331747"/>
            <a:ext cx="5943600"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000">
                <a:solidFill>
                  <a:srgbClr val="000000"/>
                </a:solidFill>
                <a:latin typeface="Arial" charset="0"/>
                <a:ea typeface="SimSun" pitchFamily="2" charset="-122"/>
              </a:defRPr>
            </a:lvl1pPr>
          </a:lstStyle>
          <a:p>
            <a:pPr algn="l" fontAlgn="base">
              <a:spcBef>
                <a:spcPct val="0"/>
              </a:spcBef>
              <a:spcAft>
                <a:spcPct val="0"/>
              </a:spcAft>
              <a:defRPr/>
            </a:pPr>
            <a:fld id="{06C687F8-F203-413B-97B5-A0B772E8FB72}" type="datetime3">
              <a:rPr lang="en-US" altLang="zh-SG" smtClean="0">
                <a:cs typeface="Arial" charset="0"/>
              </a:rPr>
              <a:pPr algn="l" fontAlgn="base">
                <a:spcBef>
                  <a:spcPct val="0"/>
                </a:spcBef>
                <a:spcAft>
                  <a:spcPct val="0"/>
                </a:spcAft>
                <a:defRPr/>
              </a:pPr>
              <a:t>17 April 2018</a:t>
            </a:fld>
            <a:endParaRPr lang="en-US" altLang="zh-SG" dirty="0">
              <a:cs typeface="Arial" charset="0"/>
            </a:endParaRPr>
          </a:p>
        </p:txBody>
      </p:sp>
      <p:sp>
        <p:nvSpPr>
          <p:cNvPr id="8" name="Rectangle 6"/>
          <p:cNvSpPr>
            <a:spLocks noGrp="1" noChangeArrowheads="1"/>
          </p:cNvSpPr>
          <p:nvPr>
            <p:ph type="sldNum" sz="quarter" idx="4"/>
          </p:nvPr>
        </p:nvSpPr>
        <p:spPr bwMode="auto">
          <a:xfrm>
            <a:off x="7696208" y="6617262"/>
            <a:ext cx="1453737" cy="320677"/>
          </a:xfrm>
          <a:prstGeom prst="rect">
            <a:avLst/>
          </a:prstGeom>
          <a:noFill/>
          <a:ln w="12700">
            <a:noFill/>
            <a:miter lim="800000"/>
            <a:headEnd/>
            <a:tailEnd/>
          </a:ln>
          <a:effectLst/>
        </p:spPr>
        <p:txBody>
          <a:bodyPr vert="horz" wrap="square" lIns="91440" tIns="45720" rIns="91440" bIns="0" numCol="1" anchor="t" anchorCtr="0" compatLnSpc="1">
            <a:prstTxWarp prst="textNoShape">
              <a:avLst/>
            </a:prstTxWarp>
          </a:bodyPr>
          <a:lstStyle>
            <a:lvl1pPr algn="ctr" eaLnBrk="0" hangingPunct="0">
              <a:lnSpc>
                <a:spcPct val="70000"/>
              </a:lnSpc>
              <a:spcBef>
                <a:spcPct val="0"/>
              </a:spcBef>
              <a:tabLst>
                <a:tab pos="2473325" algn="l"/>
              </a:tabLst>
              <a:defRPr sz="800" i="0" u="none">
                <a:solidFill>
                  <a:srgbClr val="000000"/>
                </a:solidFill>
                <a:latin typeface="Verdana" pitchFamily="34" charset="0"/>
                <a:ea typeface="SimSun" pitchFamily="2" charset="-122"/>
                <a:cs typeface="+mn-cs"/>
              </a:defRPr>
            </a:lvl1pPr>
          </a:lstStyle>
          <a:p>
            <a:pPr fontAlgn="base">
              <a:spcAft>
                <a:spcPct val="0"/>
              </a:spcAft>
              <a:defRPr/>
            </a:pPr>
            <a:r>
              <a:rPr lang="en-US" altLang="zh-SG" dirty="0" smtClean="0"/>
              <a:t>Slide </a:t>
            </a:r>
            <a:fld id="{AE78A651-CEB4-462B-A030-D829410EA226}" type="slidenum">
              <a:rPr lang="zh-SG" altLang="en-US" smtClean="0"/>
              <a:pPr fontAlgn="base">
                <a:spcAft>
                  <a:spcPct val="0"/>
                </a:spcAft>
                <a:defRPr/>
              </a:pPr>
              <a:t>‹#›</a:t>
            </a:fld>
            <a:r>
              <a:rPr lang="zh-SG" altLang="en-US" dirty="0" smtClean="0"/>
              <a:t>  </a:t>
            </a:r>
            <a:r>
              <a:rPr lang="en-US" altLang="zh-SG" sz="1000" dirty="0" smtClean="0">
                <a:latin typeface="Arial" pitchFamily="34" charset="0"/>
              </a:rPr>
              <a:t/>
            </a:r>
            <a:br>
              <a:rPr lang="en-US" altLang="zh-SG" sz="1000" dirty="0" smtClean="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696221986"/>
      </p:ext>
    </p:extLst>
  </p:cSld>
  <p:clrMapOvr>
    <a:masterClrMapping/>
  </p:clrMapOvr>
  <p:transition spd="slow">
    <p:pull/>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2929D9-42DB-4C81-A6E2-E08BD2E950D3}" type="datetime3">
              <a:rPr lang="en-US" smtClean="0"/>
              <a:pPr/>
              <a:t>17 April 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3C0C73-69A6-44F5-9C71-F331687F52A1}" type="slidenum">
              <a:rPr lang="en-US" smtClean="0"/>
              <a:pPr/>
              <a:t>‹#›</a:t>
            </a:fld>
            <a:endParaRPr lang="en-US"/>
          </a:p>
        </p:txBody>
      </p:sp>
    </p:spTree>
    <p:extLst>
      <p:ext uri="{BB962C8B-B14F-4D97-AF65-F5344CB8AC3E}">
        <p14:creationId xmlns:p14="http://schemas.microsoft.com/office/powerpoint/2010/main" val="4109700565"/>
      </p:ext>
    </p:extLst>
  </p:cSld>
  <p:clrMapOvr>
    <a:masterClrMapping/>
  </p:clrMapOvr>
  <p:transition spd="slow">
    <p:pull/>
  </p:transition>
</p:sldLayout>
</file>

<file path=ppt/slideLayouts/slideLayout2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55" y="1535113"/>
            <a:ext cx="404006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55" y="2174875"/>
            <a:ext cx="404006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306"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306"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SG"/>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SG"/>
          </a:p>
        </p:txBody>
      </p:sp>
      <p:sp>
        <p:nvSpPr>
          <p:cNvPr id="9" name="Rectangle 6"/>
          <p:cNvSpPr>
            <a:spLocks noGrp="1" noChangeArrowheads="1"/>
          </p:cNvSpPr>
          <p:nvPr>
            <p:ph type="sldNum" sz="quarter" idx="12"/>
          </p:nvPr>
        </p:nvSpPr>
        <p:spPr>
          <a:ln/>
        </p:spPr>
        <p:txBody>
          <a:bodyPr/>
          <a:lstStyle>
            <a:lvl1pPr>
              <a:defRPr/>
            </a:lvl1pPr>
          </a:lstStyle>
          <a:p>
            <a:pPr>
              <a:defRPr/>
            </a:pPr>
            <a:fld id="{44A60D42-8E09-43A2-8A6B-40491AC27B42}"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val="1237706311"/>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SG"/>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SG"/>
          </a:p>
        </p:txBody>
      </p:sp>
      <p:sp>
        <p:nvSpPr>
          <p:cNvPr id="5" name="Rectangle 6"/>
          <p:cNvSpPr>
            <a:spLocks noGrp="1" noChangeArrowheads="1"/>
          </p:cNvSpPr>
          <p:nvPr>
            <p:ph type="sldNum" sz="quarter" idx="12"/>
          </p:nvPr>
        </p:nvSpPr>
        <p:spPr>
          <a:ln/>
        </p:spPr>
        <p:txBody>
          <a:bodyPr/>
          <a:lstStyle>
            <a:lvl1pPr>
              <a:defRPr/>
            </a:lvl1pPr>
          </a:lstStyle>
          <a:p>
            <a:pPr>
              <a:defRPr/>
            </a:pPr>
            <a:fld id="{1025136D-4F86-4EDA-BF5C-402698995230}"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val="2310493307"/>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SG"/>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SG"/>
          </a:p>
        </p:txBody>
      </p:sp>
      <p:sp>
        <p:nvSpPr>
          <p:cNvPr id="4" name="Rectangle 6"/>
          <p:cNvSpPr>
            <a:spLocks noGrp="1" noChangeArrowheads="1"/>
          </p:cNvSpPr>
          <p:nvPr>
            <p:ph type="sldNum" sz="quarter" idx="12"/>
          </p:nvPr>
        </p:nvSpPr>
        <p:spPr>
          <a:ln/>
        </p:spPr>
        <p:txBody>
          <a:bodyPr/>
          <a:lstStyle>
            <a:lvl1pPr>
              <a:defRPr/>
            </a:lvl1pPr>
          </a:lstStyle>
          <a:p>
            <a:pPr>
              <a:defRPr/>
            </a:pPr>
            <a:fld id="{E52180E4-214B-4C9A-B94C-1660028AB744}"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val="609932920"/>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8" y="273050"/>
            <a:ext cx="3008435"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541" y="275183"/>
            <a:ext cx="51112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8" y="1435104"/>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SG"/>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p>
        </p:txBody>
      </p:sp>
      <p:sp>
        <p:nvSpPr>
          <p:cNvPr id="7" name="Rectangle 6"/>
          <p:cNvSpPr>
            <a:spLocks noGrp="1" noChangeArrowheads="1"/>
          </p:cNvSpPr>
          <p:nvPr>
            <p:ph type="sldNum" sz="quarter" idx="12"/>
          </p:nvPr>
        </p:nvSpPr>
        <p:spPr>
          <a:ln/>
        </p:spPr>
        <p:txBody>
          <a:bodyPr/>
          <a:lstStyle>
            <a:lvl1pPr>
              <a:defRPr/>
            </a:lvl1pPr>
          </a:lstStyle>
          <a:p>
            <a:pPr>
              <a:defRPr/>
            </a:pPr>
            <a:fld id="{B2F8CB71-BA3F-4E49-9F09-DB1780735256}"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val="3089229115"/>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7" y="4800601"/>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167"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167"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SG"/>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p>
        </p:txBody>
      </p:sp>
      <p:sp>
        <p:nvSpPr>
          <p:cNvPr id="7" name="Rectangle 6"/>
          <p:cNvSpPr>
            <a:spLocks noGrp="1" noChangeArrowheads="1"/>
          </p:cNvSpPr>
          <p:nvPr>
            <p:ph type="sldNum" sz="quarter" idx="12"/>
          </p:nvPr>
        </p:nvSpPr>
        <p:spPr>
          <a:ln/>
        </p:spPr>
        <p:txBody>
          <a:bodyPr/>
          <a:lstStyle>
            <a:lvl1pPr>
              <a:defRPr/>
            </a:lvl1pPr>
          </a:lstStyle>
          <a:p>
            <a:pPr>
              <a:defRPr/>
            </a:pPr>
            <a:fld id="{AC11EF4B-CF22-446B-981C-F009828C9E08}"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val="3615026346"/>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p>
        </p:txBody>
      </p:sp>
      <p:sp>
        <p:nvSpPr>
          <p:cNvPr id="6" name="Rectangle 6"/>
          <p:cNvSpPr>
            <a:spLocks noGrp="1" noChangeArrowheads="1"/>
          </p:cNvSpPr>
          <p:nvPr>
            <p:ph type="sldNum" sz="quarter" idx="12"/>
          </p:nvPr>
        </p:nvSpPr>
        <p:spPr>
          <a:ln/>
        </p:spPr>
        <p:txBody>
          <a:bodyPr/>
          <a:lstStyle>
            <a:lvl1pPr>
              <a:defRPr/>
            </a:lvl1pPr>
          </a:lstStyle>
          <a:p>
            <a:pPr>
              <a:defRPr/>
            </a:pPr>
            <a:fld id="{2DE57552-FC32-426E-9AF0-29BE73DA8030}"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val="1357577551"/>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5893" y="246608"/>
            <a:ext cx="2031023" cy="59086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79587" y="246608"/>
            <a:ext cx="5953859" cy="5908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p>
        </p:txBody>
      </p:sp>
      <p:sp>
        <p:nvSpPr>
          <p:cNvPr id="6" name="Rectangle 6"/>
          <p:cNvSpPr>
            <a:spLocks noGrp="1" noChangeArrowheads="1"/>
          </p:cNvSpPr>
          <p:nvPr>
            <p:ph type="sldNum" sz="quarter" idx="12"/>
          </p:nvPr>
        </p:nvSpPr>
        <p:spPr>
          <a:ln/>
        </p:spPr>
        <p:txBody>
          <a:bodyPr/>
          <a:lstStyle>
            <a:lvl1pPr>
              <a:defRPr/>
            </a:lvl1pPr>
          </a:lstStyle>
          <a:p>
            <a:pPr>
              <a:defRPr/>
            </a:pPr>
            <a:fld id="{B93483CD-AF89-4582-A51C-E55460C5BA7D}"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val="4057955270"/>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657351" y="246607"/>
            <a:ext cx="7247792" cy="57626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779589" y="1214439"/>
            <a:ext cx="7879375" cy="4938712"/>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p>
        </p:txBody>
      </p:sp>
      <p:sp>
        <p:nvSpPr>
          <p:cNvPr id="6" name="Rectangle 6"/>
          <p:cNvSpPr>
            <a:spLocks noGrp="1" noChangeArrowheads="1"/>
          </p:cNvSpPr>
          <p:nvPr>
            <p:ph type="sldNum" sz="quarter" idx="12"/>
          </p:nvPr>
        </p:nvSpPr>
        <p:spPr>
          <a:ln/>
        </p:spPr>
        <p:txBody>
          <a:bodyPr/>
          <a:lstStyle>
            <a:lvl1pPr>
              <a:defRPr/>
            </a:lvl1pPr>
          </a:lstStyle>
          <a:p>
            <a:pPr>
              <a:defRPr/>
            </a:pPr>
            <a:fld id="{75D916AA-F3AF-4EF4-B392-B6051DE40204}"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val="3902456388"/>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467" y="0"/>
            <a:ext cx="9148396" cy="3429000"/>
          </a:xfrm>
          <a:prstGeom prst="rect">
            <a:avLst/>
          </a:prstGeom>
          <a:solidFill>
            <a:srgbClr val="008000"/>
          </a:soli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p>
            <a:pPr algn="ctr" eaLnBrk="0" fontAlgn="base" hangingPunct="0">
              <a:spcBef>
                <a:spcPct val="0"/>
              </a:spcBef>
              <a:spcAft>
                <a:spcPct val="0"/>
              </a:spcAft>
            </a:pPr>
            <a:endParaRPr lang="zh-SG" altLang="en-GB" sz="1400" smtClean="0">
              <a:solidFill>
                <a:srgbClr val="000000"/>
              </a:solidFill>
              <a:latin typeface="Arial" pitchFamily="34" charset="0"/>
              <a:ea typeface="SimSun" pitchFamily="2" charset="-122"/>
              <a:cs typeface="Arial" pitchFamily="34" charset="0"/>
            </a:endParaRPr>
          </a:p>
        </p:txBody>
      </p:sp>
      <p:sp>
        <p:nvSpPr>
          <p:cNvPr id="5" name="Line 8"/>
          <p:cNvSpPr>
            <a:spLocks noChangeShapeType="1"/>
          </p:cNvSpPr>
          <p:nvPr/>
        </p:nvSpPr>
        <p:spPr bwMode="auto">
          <a:xfrm>
            <a:off x="-4397" y="3429000"/>
            <a:ext cx="914693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i="1" u="sng" smtClean="0">
              <a:solidFill>
                <a:prstClr val="black"/>
              </a:solidFill>
              <a:cs typeface="Arial" pitchFamily="34" charset="0"/>
            </a:endParaRPr>
          </a:p>
        </p:txBody>
      </p:sp>
      <p:sp>
        <p:nvSpPr>
          <p:cNvPr id="6" name="Rectangle 9"/>
          <p:cNvSpPr>
            <a:spLocks noChangeArrowheads="1"/>
          </p:cNvSpPr>
          <p:nvPr/>
        </p:nvSpPr>
        <p:spPr bwMode="auto">
          <a:xfrm>
            <a:off x="2324105" y="1665288"/>
            <a:ext cx="4358055" cy="123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44450" rIns="0" bIns="44450"/>
          <a:lstStyle/>
          <a:p>
            <a:pPr algn="ctr" eaLnBrk="0" fontAlgn="base" hangingPunct="0">
              <a:spcBef>
                <a:spcPct val="0"/>
              </a:spcBef>
              <a:spcAft>
                <a:spcPct val="0"/>
              </a:spcAft>
            </a:pPr>
            <a:r>
              <a:rPr lang="en-CA" sz="2800" smtClean="0">
                <a:solidFill>
                  <a:srgbClr val="FFFFFF"/>
                </a:solidFill>
                <a:cs typeface="Arial" pitchFamily="34" charset="0"/>
              </a:rPr>
              <a:t>Financial System Strategy</a:t>
            </a:r>
            <a:br>
              <a:rPr lang="en-CA" sz="2800" smtClean="0">
                <a:solidFill>
                  <a:srgbClr val="FFFFFF"/>
                </a:solidFill>
                <a:cs typeface="Arial" pitchFamily="34" charset="0"/>
              </a:rPr>
            </a:br>
            <a:r>
              <a:rPr lang="en-CA" sz="2800" smtClean="0">
                <a:solidFill>
                  <a:srgbClr val="FFFFFF"/>
                </a:solidFill>
                <a:cs typeface="Arial" pitchFamily="34" charset="0"/>
              </a:rPr>
              <a:t>2020</a:t>
            </a:r>
            <a:endParaRPr lang="en-US" sz="2800" smtClean="0">
              <a:solidFill>
                <a:srgbClr val="FFFFFF"/>
              </a:solidFill>
              <a:cs typeface="Arial" pitchFamily="34" charset="0"/>
            </a:endParaRPr>
          </a:p>
        </p:txBody>
      </p:sp>
      <p:pic>
        <p:nvPicPr>
          <p:cNvPr id="7" name="Picture 11" descr="200319235-001">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0947" y="8"/>
            <a:ext cx="2467708" cy="343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2" descr="200272804-001">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10" y="0"/>
            <a:ext cx="2287467" cy="344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3"/>
          <p:cNvPicPr>
            <a:picLocks noChangeAspect="1" noChangeArrowheads="1"/>
          </p:cNvPicPr>
          <p:nvPr userDrawn="1"/>
        </p:nvPicPr>
        <p:blipFill>
          <a:blip r:embed="rId6">
            <a:extLst>
              <a:ext uri="{28A0092B-C50C-407E-A947-70E740481C1C}">
                <a14:useLocalDpi xmlns:a14="http://schemas.microsoft.com/office/drawing/2010/main" val="0"/>
              </a:ext>
            </a:extLst>
          </a:blip>
          <a:srcRect l="67751" t="4707" r="5081" b="68340"/>
          <a:stretch>
            <a:fillRect/>
          </a:stretch>
        </p:blipFill>
        <p:spPr bwMode="auto">
          <a:xfrm>
            <a:off x="3811467" y="3455988"/>
            <a:ext cx="1393580" cy="125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2480909" y="5712334"/>
            <a:ext cx="6263055" cy="669925"/>
          </a:xfrm>
          <a:ln w="12700"/>
        </p:spPr>
        <p:txBody>
          <a:bodyPr tIns="0" bIns="0"/>
          <a:lstStyle>
            <a:lvl1pPr marL="0" indent="0">
              <a:buFont typeface="Wingdings" pitchFamily="2" charset="2"/>
              <a:buNone/>
              <a:defRPr sz="1800">
                <a:solidFill>
                  <a:schemeClr val="bg1"/>
                </a:solidFill>
              </a:defRPr>
            </a:lvl1pPr>
          </a:lstStyle>
          <a:p>
            <a:r>
              <a:rPr lang="en-US" altLang="zh-SG"/>
              <a:t>Add name of team</a:t>
            </a:r>
            <a:endParaRPr lang="en-US"/>
          </a:p>
        </p:txBody>
      </p:sp>
      <p:sp>
        <p:nvSpPr>
          <p:cNvPr id="2162692" name="Rectangle 4"/>
          <p:cNvSpPr>
            <a:spLocks noGrp="1" noChangeArrowheads="1"/>
          </p:cNvSpPr>
          <p:nvPr>
            <p:ph type="ctrTitle"/>
          </p:nvPr>
        </p:nvSpPr>
        <p:spPr>
          <a:xfrm>
            <a:off x="2463317" y="4572000"/>
            <a:ext cx="6263055" cy="819150"/>
          </a:xfrm>
        </p:spPr>
        <p:txBody>
          <a:bodyPr tIns="44450" bIns="44450" anchor="t"/>
          <a:lstStyle>
            <a:lvl1pPr algn="ctr">
              <a:defRPr sz="2000">
                <a:solidFill>
                  <a:schemeClr val="bg1"/>
                </a:solidFill>
              </a:defRPr>
            </a:lvl1pPr>
          </a:lstStyle>
          <a:p>
            <a:r>
              <a:rPr lang="en-US" altLang="zh-SG"/>
              <a:t>Click to insert presentation title</a:t>
            </a:r>
            <a:br>
              <a:rPr lang="en-US" altLang="zh-SG"/>
            </a:br>
            <a:r>
              <a:rPr lang="en-US"/>
              <a:t>Second line here</a:t>
            </a:r>
            <a:endParaRPr lang="en-US" altLang="zh-SG"/>
          </a:p>
        </p:txBody>
      </p:sp>
      <p:sp>
        <p:nvSpPr>
          <p:cNvPr id="10" name="Rectangle 5"/>
          <p:cNvSpPr>
            <a:spLocks noGrp="1" noChangeArrowheads="1"/>
          </p:cNvSpPr>
          <p:nvPr>
            <p:ph type="dt" sz="half" idx="10"/>
          </p:nvPr>
        </p:nvSpPr>
        <p:spPr>
          <a:xfrm>
            <a:off x="5272458" y="6513802"/>
            <a:ext cx="3875943" cy="331787"/>
          </a:xfrm>
        </p:spPr>
        <p:txBody>
          <a:bodyPr/>
          <a:lstStyle>
            <a:lvl1pPr>
              <a:defRPr/>
            </a:lvl1pPr>
          </a:lstStyle>
          <a:p>
            <a:pPr>
              <a:defRPr/>
            </a:pPr>
            <a:endParaRPr lang="en-US" altLang="zh-SG"/>
          </a:p>
        </p:txBody>
      </p:sp>
      <p:sp>
        <p:nvSpPr>
          <p:cNvPr id="11" name="Rectangle 6"/>
          <p:cNvSpPr>
            <a:spLocks noGrp="1" noChangeArrowheads="1"/>
          </p:cNvSpPr>
          <p:nvPr>
            <p:ph type="ftr" sz="quarter" idx="11"/>
          </p:nvPr>
        </p:nvSpPr>
        <p:spPr>
          <a:xfrm>
            <a:off x="1486" y="6513802"/>
            <a:ext cx="3864219" cy="331787"/>
          </a:xfrm>
        </p:spPr>
        <p:txBody>
          <a:bodyPr/>
          <a:lstStyle>
            <a:lvl1pPr>
              <a:defRPr/>
            </a:lvl1pPr>
          </a:lstStyle>
          <a:p>
            <a:pPr>
              <a:defRPr/>
            </a:pPr>
            <a:endParaRPr lang="en-US" altLang="zh-SG"/>
          </a:p>
        </p:txBody>
      </p:sp>
      <p:sp>
        <p:nvSpPr>
          <p:cNvPr id="12" name="Rectangle 7"/>
          <p:cNvSpPr>
            <a:spLocks noGrp="1" noChangeArrowheads="1"/>
          </p:cNvSpPr>
          <p:nvPr>
            <p:ph type="sldNum" sz="quarter" idx="12"/>
          </p:nvPr>
        </p:nvSpPr>
        <p:spPr>
          <a:xfrm>
            <a:off x="3877463" y="6518564"/>
            <a:ext cx="1395047" cy="327025"/>
          </a:xfrm>
        </p:spPr>
        <p:txBody>
          <a:bodyPr/>
          <a:lstStyle>
            <a:lvl1pPr>
              <a:defRPr sz="1000">
                <a:latin typeface="Arial" pitchFamily="34" charset="0"/>
              </a:defRPr>
            </a:lvl1pPr>
          </a:lstStyle>
          <a:p>
            <a:pPr>
              <a:defRPr/>
            </a:pPr>
            <a:fld id="{75BBF179-1034-4569-86C7-F78AF2EDE520}" type="slidenum">
              <a:rPr lang="zh-SG" altLang="en-US"/>
              <a:pPr>
                <a:defRPr/>
              </a:pPr>
              <a:t>‹#›</a:t>
            </a:fld>
            <a:r>
              <a:rPr lang="en-US" altLang="zh-SG"/>
              <a:t/>
            </a:r>
            <a:br>
              <a:rPr lang="en-US" altLang="zh-SG"/>
            </a:br>
            <a:endParaRPr lang="en-US" altLang="zh-SG"/>
          </a:p>
        </p:txBody>
      </p:sp>
    </p:spTree>
    <p:extLst>
      <p:ext uri="{BB962C8B-B14F-4D97-AF65-F5344CB8AC3E}">
        <p14:creationId xmlns:p14="http://schemas.microsoft.com/office/powerpoint/2010/main" val="67780689"/>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p>
        </p:txBody>
      </p:sp>
      <p:sp>
        <p:nvSpPr>
          <p:cNvPr id="6" name="Rectangle 6"/>
          <p:cNvSpPr>
            <a:spLocks noGrp="1" noChangeArrowheads="1"/>
          </p:cNvSpPr>
          <p:nvPr>
            <p:ph type="sldNum" sz="quarter" idx="12"/>
          </p:nvPr>
        </p:nvSpPr>
        <p:spPr>
          <a:ln/>
        </p:spPr>
        <p:txBody>
          <a:bodyPr/>
          <a:lstStyle>
            <a:lvl1pPr>
              <a:defRPr/>
            </a:lvl1pPr>
          </a:lstStyle>
          <a:p>
            <a:pPr>
              <a:defRPr/>
            </a:pPr>
            <a:fld id="{F8546E90-4E7D-4919-AF17-4380352FDA19}"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val="7889816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85B52D-683A-4A51-BD66-8C0F04D10525}" type="datetime3">
              <a:rPr lang="en-US" smtClean="0"/>
              <a:pPr/>
              <a:t>17 April 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3C0C73-69A6-44F5-9C71-F331687F52A1}" type="slidenum">
              <a:rPr lang="en-US" smtClean="0"/>
              <a:pPr/>
              <a:t>‹#›</a:t>
            </a:fld>
            <a:endParaRPr lang="en-US"/>
          </a:p>
        </p:txBody>
      </p:sp>
    </p:spTree>
    <p:extLst>
      <p:ext uri="{BB962C8B-B14F-4D97-AF65-F5344CB8AC3E}">
        <p14:creationId xmlns:p14="http://schemas.microsoft.com/office/powerpoint/2010/main" val="360538870"/>
      </p:ext>
    </p:extLst>
  </p:cSld>
  <p:clrMapOvr>
    <a:masterClrMapping/>
  </p:clrMapOvr>
  <p:transition spd="slow">
    <p:pull/>
  </p:transition>
</p:sldLayout>
</file>

<file path=ppt/slideLayouts/slideLayout2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4410583"/>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435" y="2906722"/>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p>
        </p:txBody>
      </p:sp>
      <p:sp>
        <p:nvSpPr>
          <p:cNvPr id="6" name="Rectangle 6"/>
          <p:cNvSpPr>
            <a:spLocks noGrp="1" noChangeArrowheads="1"/>
          </p:cNvSpPr>
          <p:nvPr>
            <p:ph type="sldNum" sz="quarter" idx="12"/>
          </p:nvPr>
        </p:nvSpPr>
        <p:spPr>
          <a:ln/>
        </p:spPr>
        <p:txBody>
          <a:bodyPr/>
          <a:lstStyle>
            <a:lvl1pPr>
              <a:defRPr/>
            </a:lvl1pPr>
          </a:lstStyle>
          <a:p>
            <a:pPr>
              <a:defRPr/>
            </a:pPr>
            <a:fld id="{7E5D13EC-F06C-4C9A-8C0F-48A235DCCBD8}"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val="279641279"/>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79590" y="1214439"/>
            <a:ext cx="3868615"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88885" y="1214439"/>
            <a:ext cx="3870081"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SG"/>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p>
        </p:txBody>
      </p:sp>
      <p:sp>
        <p:nvSpPr>
          <p:cNvPr id="7" name="Rectangle 6"/>
          <p:cNvSpPr>
            <a:spLocks noGrp="1" noChangeArrowheads="1"/>
          </p:cNvSpPr>
          <p:nvPr>
            <p:ph type="sldNum" sz="quarter" idx="12"/>
          </p:nvPr>
        </p:nvSpPr>
        <p:spPr>
          <a:ln/>
        </p:spPr>
        <p:txBody>
          <a:bodyPr/>
          <a:lstStyle>
            <a:lvl1pPr>
              <a:defRPr/>
            </a:lvl1pPr>
          </a:lstStyle>
          <a:p>
            <a:pPr>
              <a:defRPr/>
            </a:pPr>
            <a:fld id="{E6B45A10-96CE-4057-982B-02C810509E39}"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val="2877895101"/>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55" y="1535113"/>
            <a:ext cx="404006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55" y="2174875"/>
            <a:ext cx="404006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306"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306"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SG"/>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SG"/>
          </a:p>
        </p:txBody>
      </p:sp>
      <p:sp>
        <p:nvSpPr>
          <p:cNvPr id="9" name="Rectangle 6"/>
          <p:cNvSpPr>
            <a:spLocks noGrp="1" noChangeArrowheads="1"/>
          </p:cNvSpPr>
          <p:nvPr>
            <p:ph type="sldNum" sz="quarter" idx="12"/>
          </p:nvPr>
        </p:nvSpPr>
        <p:spPr>
          <a:ln/>
        </p:spPr>
        <p:txBody>
          <a:bodyPr/>
          <a:lstStyle>
            <a:lvl1pPr>
              <a:defRPr/>
            </a:lvl1pPr>
          </a:lstStyle>
          <a:p>
            <a:pPr>
              <a:defRPr/>
            </a:pPr>
            <a:fld id="{E239A570-421D-4484-8667-43305BE9B469}"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val="888311982"/>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SG"/>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SG"/>
          </a:p>
        </p:txBody>
      </p:sp>
      <p:sp>
        <p:nvSpPr>
          <p:cNvPr id="5" name="Rectangle 6"/>
          <p:cNvSpPr>
            <a:spLocks noGrp="1" noChangeArrowheads="1"/>
          </p:cNvSpPr>
          <p:nvPr>
            <p:ph type="sldNum" sz="quarter" idx="12"/>
          </p:nvPr>
        </p:nvSpPr>
        <p:spPr>
          <a:ln/>
        </p:spPr>
        <p:txBody>
          <a:bodyPr/>
          <a:lstStyle>
            <a:lvl1pPr>
              <a:defRPr/>
            </a:lvl1pPr>
          </a:lstStyle>
          <a:p>
            <a:pPr>
              <a:defRPr/>
            </a:pPr>
            <a:fld id="{48F92DF0-9624-4B14-B867-86C8FF5B1D99}"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val="641148051"/>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SG"/>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SG"/>
          </a:p>
        </p:txBody>
      </p:sp>
      <p:sp>
        <p:nvSpPr>
          <p:cNvPr id="4" name="Rectangle 6"/>
          <p:cNvSpPr>
            <a:spLocks noGrp="1" noChangeArrowheads="1"/>
          </p:cNvSpPr>
          <p:nvPr>
            <p:ph type="sldNum" sz="quarter" idx="12"/>
          </p:nvPr>
        </p:nvSpPr>
        <p:spPr>
          <a:ln/>
        </p:spPr>
        <p:txBody>
          <a:bodyPr/>
          <a:lstStyle>
            <a:lvl1pPr>
              <a:defRPr/>
            </a:lvl1pPr>
          </a:lstStyle>
          <a:p>
            <a:pPr>
              <a:defRPr/>
            </a:pPr>
            <a:fld id="{D900E358-40FA-44D3-96AC-3365C7CBAA56}"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val="4215169829"/>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8" y="273050"/>
            <a:ext cx="3008435"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541" y="275157"/>
            <a:ext cx="51112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8" y="1435104"/>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SG"/>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p>
        </p:txBody>
      </p:sp>
      <p:sp>
        <p:nvSpPr>
          <p:cNvPr id="7" name="Rectangle 6"/>
          <p:cNvSpPr>
            <a:spLocks noGrp="1" noChangeArrowheads="1"/>
          </p:cNvSpPr>
          <p:nvPr>
            <p:ph type="sldNum" sz="quarter" idx="12"/>
          </p:nvPr>
        </p:nvSpPr>
        <p:spPr>
          <a:ln/>
        </p:spPr>
        <p:txBody>
          <a:bodyPr/>
          <a:lstStyle>
            <a:lvl1pPr>
              <a:defRPr/>
            </a:lvl1pPr>
          </a:lstStyle>
          <a:p>
            <a:pPr>
              <a:defRPr/>
            </a:pPr>
            <a:fld id="{75CC9806-64CA-449A-B41E-B7F07A27CD2D}"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val="3982798820"/>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7" y="4800601"/>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167"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167"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SG"/>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p>
        </p:txBody>
      </p:sp>
      <p:sp>
        <p:nvSpPr>
          <p:cNvPr id="7" name="Rectangle 6"/>
          <p:cNvSpPr>
            <a:spLocks noGrp="1" noChangeArrowheads="1"/>
          </p:cNvSpPr>
          <p:nvPr>
            <p:ph type="sldNum" sz="quarter" idx="12"/>
          </p:nvPr>
        </p:nvSpPr>
        <p:spPr>
          <a:ln/>
        </p:spPr>
        <p:txBody>
          <a:bodyPr/>
          <a:lstStyle>
            <a:lvl1pPr>
              <a:defRPr/>
            </a:lvl1pPr>
          </a:lstStyle>
          <a:p>
            <a:pPr>
              <a:defRPr/>
            </a:pPr>
            <a:fld id="{9207C7D4-3E2C-4ED7-B3C1-DB08D47F91F2}"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val="103909437"/>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p>
        </p:txBody>
      </p:sp>
      <p:sp>
        <p:nvSpPr>
          <p:cNvPr id="6" name="Rectangle 6"/>
          <p:cNvSpPr>
            <a:spLocks noGrp="1" noChangeArrowheads="1"/>
          </p:cNvSpPr>
          <p:nvPr>
            <p:ph type="sldNum" sz="quarter" idx="12"/>
          </p:nvPr>
        </p:nvSpPr>
        <p:spPr>
          <a:ln/>
        </p:spPr>
        <p:txBody>
          <a:bodyPr/>
          <a:lstStyle>
            <a:lvl1pPr>
              <a:defRPr/>
            </a:lvl1pPr>
          </a:lstStyle>
          <a:p>
            <a:pPr>
              <a:defRPr/>
            </a:pPr>
            <a:fld id="{B9858DBF-8937-428D-A3E6-622FAE5415D9}"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val="509280243"/>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5917" y="246579"/>
            <a:ext cx="2031023" cy="59086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79587" y="246579"/>
            <a:ext cx="5953859" cy="5908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p>
        </p:txBody>
      </p:sp>
      <p:sp>
        <p:nvSpPr>
          <p:cNvPr id="6" name="Rectangle 6"/>
          <p:cNvSpPr>
            <a:spLocks noGrp="1" noChangeArrowheads="1"/>
          </p:cNvSpPr>
          <p:nvPr>
            <p:ph type="sldNum" sz="quarter" idx="12"/>
          </p:nvPr>
        </p:nvSpPr>
        <p:spPr>
          <a:ln/>
        </p:spPr>
        <p:txBody>
          <a:bodyPr/>
          <a:lstStyle>
            <a:lvl1pPr>
              <a:defRPr/>
            </a:lvl1pPr>
          </a:lstStyle>
          <a:p>
            <a:pPr>
              <a:defRPr/>
            </a:pPr>
            <a:fld id="{E532F2BC-51B5-4ED4-8BF2-DB177FCBB332}"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val="2243421056"/>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657351" y="246575"/>
            <a:ext cx="7247792" cy="57626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779589" y="1214439"/>
            <a:ext cx="7879375" cy="4938712"/>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p>
        </p:txBody>
      </p:sp>
      <p:sp>
        <p:nvSpPr>
          <p:cNvPr id="6" name="Rectangle 6"/>
          <p:cNvSpPr>
            <a:spLocks noGrp="1" noChangeArrowheads="1"/>
          </p:cNvSpPr>
          <p:nvPr>
            <p:ph type="sldNum" sz="quarter" idx="12"/>
          </p:nvPr>
        </p:nvSpPr>
        <p:spPr>
          <a:ln/>
        </p:spPr>
        <p:txBody>
          <a:bodyPr/>
          <a:lstStyle>
            <a:lvl1pPr>
              <a:defRPr/>
            </a:lvl1pPr>
          </a:lstStyle>
          <a:p>
            <a:pPr>
              <a:defRPr/>
            </a:pPr>
            <a:fld id="{22A747CE-8093-47BC-9F41-68FF21375659}"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val="12549489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6966"/>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6966"/>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D64F1C-E438-4323-9673-3D9E0E06E354}" type="datetime3">
              <a:rPr lang="en-US" smtClean="0"/>
              <a:pPr/>
              <a:t>17 April 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3C0C73-69A6-44F5-9C71-F331687F52A1}" type="slidenum">
              <a:rPr lang="en-US" smtClean="0"/>
              <a:pPr/>
              <a:t>‹#›</a:t>
            </a:fld>
            <a:endParaRPr lang="en-US"/>
          </a:p>
        </p:txBody>
      </p:sp>
    </p:spTree>
    <p:extLst>
      <p:ext uri="{BB962C8B-B14F-4D97-AF65-F5344CB8AC3E}">
        <p14:creationId xmlns:p14="http://schemas.microsoft.com/office/powerpoint/2010/main" val="3640634109"/>
      </p:ext>
    </p:extLst>
  </p:cSld>
  <p:clrMapOvr>
    <a:masterClrMapping/>
  </p:clrMapOvr>
  <p:transition spd="slow">
    <p:pull/>
  </p:transition>
</p:sldLayout>
</file>

<file path=ppt/slideLayouts/slideLayout22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467" y="0"/>
            <a:ext cx="9148396" cy="3429000"/>
          </a:xfrm>
          <a:prstGeom prst="rect">
            <a:avLst/>
          </a:prstGeom>
          <a:solidFill>
            <a:srgbClr val="008000"/>
          </a:soli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p>
            <a:pPr algn="ctr" eaLnBrk="0" fontAlgn="base" hangingPunct="0">
              <a:spcBef>
                <a:spcPct val="0"/>
              </a:spcBef>
              <a:spcAft>
                <a:spcPct val="0"/>
              </a:spcAft>
            </a:pPr>
            <a:endParaRPr lang="zh-SG" altLang="en-GB" sz="1400" smtClean="0">
              <a:solidFill>
                <a:srgbClr val="000000"/>
              </a:solidFill>
              <a:latin typeface="Arial" pitchFamily="34" charset="0"/>
              <a:ea typeface="SimSun" pitchFamily="2" charset="-122"/>
              <a:cs typeface="Arial" pitchFamily="34" charset="0"/>
            </a:endParaRPr>
          </a:p>
        </p:txBody>
      </p:sp>
      <p:sp>
        <p:nvSpPr>
          <p:cNvPr id="5" name="Line 8"/>
          <p:cNvSpPr>
            <a:spLocks noChangeShapeType="1"/>
          </p:cNvSpPr>
          <p:nvPr/>
        </p:nvSpPr>
        <p:spPr bwMode="auto">
          <a:xfrm>
            <a:off x="-4397" y="3429000"/>
            <a:ext cx="914693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i="1" u="sng" smtClean="0">
              <a:solidFill>
                <a:srgbClr val="000000"/>
              </a:solidFill>
              <a:cs typeface="Arial" pitchFamily="34" charset="0"/>
            </a:endParaRPr>
          </a:p>
        </p:txBody>
      </p:sp>
      <p:sp>
        <p:nvSpPr>
          <p:cNvPr id="6" name="Rectangle 9"/>
          <p:cNvSpPr>
            <a:spLocks noChangeArrowheads="1"/>
          </p:cNvSpPr>
          <p:nvPr/>
        </p:nvSpPr>
        <p:spPr bwMode="auto">
          <a:xfrm>
            <a:off x="2324105" y="1665288"/>
            <a:ext cx="4358055" cy="123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44450" rIns="0" bIns="44450"/>
          <a:lstStyle/>
          <a:p>
            <a:pPr algn="ctr" eaLnBrk="0" fontAlgn="base" hangingPunct="0">
              <a:spcBef>
                <a:spcPct val="0"/>
              </a:spcBef>
              <a:spcAft>
                <a:spcPct val="0"/>
              </a:spcAft>
            </a:pPr>
            <a:r>
              <a:rPr lang="en-CA" sz="2800" smtClean="0">
                <a:solidFill>
                  <a:srgbClr val="FFFFFF"/>
                </a:solidFill>
                <a:cs typeface="Arial" pitchFamily="34" charset="0"/>
              </a:rPr>
              <a:t>Financial System Strategy</a:t>
            </a:r>
            <a:br>
              <a:rPr lang="en-CA" sz="2800" smtClean="0">
                <a:solidFill>
                  <a:srgbClr val="FFFFFF"/>
                </a:solidFill>
                <a:cs typeface="Arial" pitchFamily="34" charset="0"/>
              </a:rPr>
            </a:br>
            <a:r>
              <a:rPr lang="en-CA" sz="2800" smtClean="0">
                <a:solidFill>
                  <a:srgbClr val="FFFFFF"/>
                </a:solidFill>
                <a:cs typeface="Arial" pitchFamily="34" charset="0"/>
              </a:rPr>
              <a:t>2020</a:t>
            </a:r>
            <a:endParaRPr lang="en-US" sz="2800" smtClean="0">
              <a:solidFill>
                <a:srgbClr val="FFFFFF"/>
              </a:solidFill>
              <a:cs typeface="Arial" pitchFamily="34" charset="0"/>
            </a:endParaRPr>
          </a:p>
        </p:txBody>
      </p:sp>
      <p:pic>
        <p:nvPicPr>
          <p:cNvPr id="7" name="Picture 11" descr="200319235-001">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0947" y="8"/>
            <a:ext cx="2467708" cy="343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2" descr="200272804-001">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10" y="0"/>
            <a:ext cx="2287467" cy="344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3"/>
          <p:cNvPicPr>
            <a:picLocks noChangeAspect="1" noChangeArrowheads="1"/>
          </p:cNvPicPr>
          <p:nvPr userDrawn="1"/>
        </p:nvPicPr>
        <p:blipFill>
          <a:blip r:embed="rId6">
            <a:extLst>
              <a:ext uri="{28A0092B-C50C-407E-A947-70E740481C1C}">
                <a14:useLocalDpi xmlns:a14="http://schemas.microsoft.com/office/drawing/2010/main" val="0"/>
              </a:ext>
            </a:extLst>
          </a:blip>
          <a:srcRect l="67751" t="4707" r="5081" b="68340"/>
          <a:stretch>
            <a:fillRect/>
          </a:stretch>
        </p:blipFill>
        <p:spPr bwMode="auto">
          <a:xfrm>
            <a:off x="3811467" y="3455988"/>
            <a:ext cx="1393580" cy="125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2480909" y="5712296"/>
            <a:ext cx="6263055" cy="669925"/>
          </a:xfrm>
          <a:ln w="12700"/>
        </p:spPr>
        <p:txBody>
          <a:bodyPr tIns="0" bIns="0"/>
          <a:lstStyle>
            <a:lvl1pPr marL="0" indent="0">
              <a:buFont typeface="Wingdings" pitchFamily="2" charset="2"/>
              <a:buNone/>
              <a:defRPr sz="1800">
                <a:solidFill>
                  <a:schemeClr val="bg1"/>
                </a:solidFill>
              </a:defRPr>
            </a:lvl1pPr>
          </a:lstStyle>
          <a:p>
            <a:r>
              <a:rPr lang="en-US" altLang="zh-SG"/>
              <a:t>Add name of team</a:t>
            </a:r>
            <a:endParaRPr lang="en-US"/>
          </a:p>
        </p:txBody>
      </p:sp>
      <p:sp>
        <p:nvSpPr>
          <p:cNvPr id="2162692" name="Rectangle 4"/>
          <p:cNvSpPr>
            <a:spLocks noGrp="1" noChangeArrowheads="1"/>
          </p:cNvSpPr>
          <p:nvPr>
            <p:ph type="ctrTitle"/>
          </p:nvPr>
        </p:nvSpPr>
        <p:spPr>
          <a:xfrm>
            <a:off x="2463317" y="4572000"/>
            <a:ext cx="6263055" cy="819150"/>
          </a:xfrm>
        </p:spPr>
        <p:txBody>
          <a:bodyPr tIns="44450" bIns="44450" anchor="t"/>
          <a:lstStyle>
            <a:lvl1pPr algn="ctr">
              <a:defRPr sz="2000">
                <a:solidFill>
                  <a:schemeClr val="bg1"/>
                </a:solidFill>
              </a:defRPr>
            </a:lvl1pPr>
          </a:lstStyle>
          <a:p>
            <a:r>
              <a:rPr lang="en-US" altLang="zh-SG"/>
              <a:t>Click to insert presentation title</a:t>
            </a:r>
            <a:br>
              <a:rPr lang="en-US" altLang="zh-SG"/>
            </a:br>
            <a:r>
              <a:rPr lang="en-US"/>
              <a:t>Second line here</a:t>
            </a:r>
            <a:endParaRPr lang="en-US" altLang="zh-SG"/>
          </a:p>
        </p:txBody>
      </p:sp>
      <p:sp>
        <p:nvSpPr>
          <p:cNvPr id="10" name="Rectangle 5"/>
          <p:cNvSpPr>
            <a:spLocks noGrp="1" noChangeArrowheads="1"/>
          </p:cNvSpPr>
          <p:nvPr>
            <p:ph type="dt" sz="half" idx="10"/>
          </p:nvPr>
        </p:nvSpPr>
        <p:spPr>
          <a:xfrm>
            <a:off x="5272458" y="6513764"/>
            <a:ext cx="3875943" cy="331787"/>
          </a:xfrm>
        </p:spPr>
        <p:txBody>
          <a:bodyPr/>
          <a:lstStyle>
            <a:lvl1pPr>
              <a:defRPr/>
            </a:lvl1pPr>
          </a:lstStyle>
          <a:p>
            <a:pPr>
              <a:defRPr/>
            </a:pPr>
            <a:endParaRPr lang="en-US" altLang="zh-SG">
              <a:solidFill>
                <a:srgbClr val="000000"/>
              </a:solidFill>
            </a:endParaRPr>
          </a:p>
        </p:txBody>
      </p:sp>
      <p:sp>
        <p:nvSpPr>
          <p:cNvPr id="11" name="Rectangle 6"/>
          <p:cNvSpPr>
            <a:spLocks noGrp="1" noChangeArrowheads="1"/>
          </p:cNvSpPr>
          <p:nvPr>
            <p:ph type="ftr" sz="quarter" idx="11"/>
          </p:nvPr>
        </p:nvSpPr>
        <p:spPr>
          <a:xfrm>
            <a:off x="1486" y="6513764"/>
            <a:ext cx="3864219" cy="331787"/>
          </a:xfrm>
        </p:spPr>
        <p:txBody>
          <a:bodyPr/>
          <a:lstStyle>
            <a:lvl1pPr>
              <a:defRPr/>
            </a:lvl1pPr>
          </a:lstStyle>
          <a:p>
            <a:pPr>
              <a:defRPr/>
            </a:pPr>
            <a:endParaRPr lang="en-US" altLang="zh-SG">
              <a:solidFill>
                <a:srgbClr val="000000"/>
              </a:solidFill>
            </a:endParaRPr>
          </a:p>
        </p:txBody>
      </p:sp>
      <p:sp>
        <p:nvSpPr>
          <p:cNvPr id="12" name="Rectangle 7"/>
          <p:cNvSpPr>
            <a:spLocks noGrp="1" noChangeArrowheads="1"/>
          </p:cNvSpPr>
          <p:nvPr>
            <p:ph type="sldNum" sz="quarter" idx="12"/>
          </p:nvPr>
        </p:nvSpPr>
        <p:spPr>
          <a:xfrm>
            <a:off x="3877463" y="6518526"/>
            <a:ext cx="1395047" cy="327025"/>
          </a:xfrm>
        </p:spPr>
        <p:txBody>
          <a:bodyPr/>
          <a:lstStyle>
            <a:lvl1pPr>
              <a:defRPr sz="1000">
                <a:latin typeface="Arial" pitchFamily="34" charset="0"/>
              </a:defRPr>
            </a:lvl1pPr>
          </a:lstStyle>
          <a:p>
            <a:pPr>
              <a:defRPr/>
            </a:pPr>
            <a:fld id="{753B0F46-D368-42A8-9124-730BB4F1427C}" type="slidenum">
              <a:rPr lang="zh-SG" altLang="en-US">
                <a:solidFill>
                  <a:srgbClr val="000000"/>
                </a:solidFill>
              </a:rPr>
              <a:pPr>
                <a:defRPr/>
              </a:pPr>
              <a:t>‹#›</a:t>
            </a:fld>
            <a:r>
              <a:rPr lang="en-US" altLang="zh-SG">
                <a:solidFill>
                  <a:srgbClr val="000000"/>
                </a:solidFill>
              </a:rPr>
              <a:t/>
            </a:r>
            <a:br>
              <a:rPr lang="en-US" altLang="zh-SG">
                <a:solidFill>
                  <a:srgbClr val="000000"/>
                </a:solidFill>
              </a:rPr>
            </a:br>
            <a:endParaRPr lang="en-US" altLang="zh-SG">
              <a:solidFill>
                <a:srgbClr val="000000"/>
              </a:solidFill>
            </a:endParaRPr>
          </a:p>
        </p:txBody>
      </p:sp>
    </p:spTree>
    <p:extLst>
      <p:ext uri="{BB962C8B-B14F-4D97-AF65-F5344CB8AC3E}">
        <p14:creationId xmlns:p14="http://schemas.microsoft.com/office/powerpoint/2010/main" val="2832512255"/>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7C51EEB-B3B1-45E3-8333-BA072D7FBFC9}" type="slidenum">
              <a:rPr lang="zh-SG" altLang="en-US">
                <a:solidFill>
                  <a:srgbClr val="000000"/>
                </a:solidFill>
              </a:rPr>
              <a:pPr>
                <a:defRPr/>
              </a:pPr>
              <a:t>‹#›</a:t>
            </a:fld>
            <a:r>
              <a:rPr lang="en-US" altLang="zh-SG" sz="1000">
                <a:solidFill>
                  <a:srgbClr val="000000"/>
                </a:solidFill>
                <a:latin typeface="Arial" pitchFamily="34" charset="0"/>
              </a:rPr>
              <a:t/>
            </a:r>
            <a:br>
              <a:rPr lang="en-US" altLang="zh-SG" sz="1000">
                <a:solidFill>
                  <a:srgbClr val="000000"/>
                </a:solidFill>
                <a:latin typeface="Arial" pitchFamily="34" charset="0"/>
              </a:rPr>
            </a:br>
            <a:endParaRPr lang="en-US" altLang="zh-SG">
              <a:solidFill>
                <a:srgbClr val="000000"/>
              </a:solidFill>
              <a:latin typeface="Arial" pitchFamily="34" charset="0"/>
            </a:endParaRPr>
          </a:p>
        </p:txBody>
      </p:sp>
    </p:spTree>
    <p:extLst>
      <p:ext uri="{BB962C8B-B14F-4D97-AF65-F5344CB8AC3E}">
        <p14:creationId xmlns:p14="http://schemas.microsoft.com/office/powerpoint/2010/main" val="3209388914"/>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4410546"/>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435" y="2906722"/>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6C27287-59AE-45A3-BA2C-0256D4F48114}" type="slidenum">
              <a:rPr lang="zh-SG" altLang="en-US">
                <a:solidFill>
                  <a:srgbClr val="000000"/>
                </a:solidFill>
              </a:rPr>
              <a:pPr>
                <a:defRPr/>
              </a:pPr>
              <a:t>‹#›</a:t>
            </a:fld>
            <a:r>
              <a:rPr lang="en-US" altLang="zh-SG" sz="1000">
                <a:solidFill>
                  <a:srgbClr val="000000"/>
                </a:solidFill>
                <a:latin typeface="Arial" pitchFamily="34" charset="0"/>
              </a:rPr>
              <a:t/>
            </a:r>
            <a:br>
              <a:rPr lang="en-US" altLang="zh-SG" sz="1000">
                <a:solidFill>
                  <a:srgbClr val="000000"/>
                </a:solidFill>
                <a:latin typeface="Arial" pitchFamily="34" charset="0"/>
              </a:rPr>
            </a:br>
            <a:endParaRPr lang="en-US" altLang="zh-SG">
              <a:solidFill>
                <a:srgbClr val="000000"/>
              </a:solidFill>
              <a:latin typeface="Arial" pitchFamily="34" charset="0"/>
            </a:endParaRPr>
          </a:p>
        </p:txBody>
      </p:sp>
    </p:spTree>
    <p:extLst>
      <p:ext uri="{BB962C8B-B14F-4D97-AF65-F5344CB8AC3E}">
        <p14:creationId xmlns:p14="http://schemas.microsoft.com/office/powerpoint/2010/main" val="416669847"/>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79590" y="1214439"/>
            <a:ext cx="3868615"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88885" y="1214439"/>
            <a:ext cx="3870081"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6523C63-D21E-45A2-AFE0-35FB6D4BBDA6}" type="slidenum">
              <a:rPr lang="zh-SG" altLang="en-US">
                <a:solidFill>
                  <a:srgbClr val="000000"/>
                </a:solidFill>
              </a:rPr>
              <a:pPr>
                <a:defRPr/>
              </a:pPr>
              <a:t>‹#›</a:t>
            </a:fld>
            <a:r>
              <a:rPr lang="en-US" altLang="zh-SG" sz="1000">
                <a:solidFill>
                  <a:srgbClr val="000000"/>
                </a:solidFill>
                <a:latin typeface="Arial" pitchFamily="34" charset="0"/>
              </a:rPr>
              <a:t/>
            </a:r>
            <a:br>
              <a:rPr lang="en-US" altLang="zh-SG" sz="1000">
                <a:solidFill>
                  <a:srgbClr val="000000"/>
                </a:solidFill>
                <a:latin typeface="Arial" pitchFamily="34" charset="0"/>
              </a:rPr>
            </a:br>
            <a:endParaRPr lang="en-US" altLang="zh-SG">
              <a:solidFill>
                <a:srgbClr val="000000"/>
              </a:solidFill>
              <a:latin typeface="Arial" pitchFamily="34" charset="0"/>
            </a:endParaRPr>
          </a:p>
        </p:txBody>
      </p:sp>
    </p:spTree>
    <p:extLst>
      <p:ext uri="{BB962C8B-B14F-4D97-AF65-F5344CB8AC3E}">
        <p14:creationId xmlns:p14="http://schemas.microsoft.com/office/powerpoint/2010/main" val="3020870984"/>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55" y="1535113"/>
            <a:ext cx="404006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55" y="2174875"/>
            <a:ext cx="404006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306"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306"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D507D7B-E9A0-4B28-9556-0381546079B8}" type="slidenum">
              <a:rPr lang="zh-SG" altLang="en-US">
                <a:solidFill>
                  <a:srgbClr val="000000"/>
                </a:solidFill>
              </a:rPr>
              <a:pPr>
                <a:defRPr/>
              </a:pPr>
              <a:t>‹#›</a:t>
            </a:fld>
            <a:r>
              <a:rPr lang="en-US" altLang="zh-SG" sz="1000">
                <a:solidFill>
                  <a:srgbClr val="000000"/>
                </a:solidFill>
                <a:latin typeface="Arial" pitchFamily="34" charset="0"/>
              </a:rPr>
              <a:t/>
            </a:r>
            <a:br>
              <a:rPr lang="en-US" altLang="zh-SG" sz="1000">
                <a:solidFill>
                  <a:srgbClr val="000000"/>
                </a:solidFill>
                <a:latin typeface="Arial" pitchFamily="34" charset="0"/>
              </a:rPr>
            </a:br>
            <a:endParaRPr lang="en-US" altLang="zh-SG">
              <a:solidFill>
                <a:srgbClr val="000000"/>
              </a:solidFill>
              <a:latin typeface="Arial" pitchFamily="34" charset="0"/>
            </a:endParaRPr>
          </a:p>
        </p:txBody>
      </p:sp>
    </p:spTree>
    <p:extLst>
      <p:ext uri="{BB962C8B-B14F-4D97-AF65-F5344CB8AC3E}">
        <p14:creationId xmlns:p14="http://schemas.microsoft.com/office/powerpoint/2010/main" val="792525826"/>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135EEF6-E091-42D4-BCCB-35C1ACAD4F22}" type="slidenum">
              <a:rPr lang="zh-SG" altLang="en-US">
                <a:solidFill>
                  <a:srgbClr val="000000"/>
                </a:solidFill>
              </a:rPr>
              <a:pPr>
                <a:defRPr/>
              </a:pPr>
              <a:t>‹#›</a:t>
            </a:fld>
            <a:r>
              <a:rPr lang="en-US" altLang="zh-SG" sz="1000">
                <a:solidFill>
                  <a:srgbClr val="000000"/>
                </a:solidFill>
                <a:latin typeface="Arial" pitchFamily="34" charset="0"/>
              </a:rPr>
              <a:t/>
            </a:r>
            <a:br>
              <a:rPr lang="en-US" altLang="zh-SG" sz="1000">
                <a:solidFill>
                  <a:srgbClr val="000000"/>
                </a:solidFill>
                <a:latin typeface="Arial" pitchFamily="34" charset="0"/>
              </a:rPr>
            </a:br>
            <a:endParaRPr lang="en-US" altLang="zh-SG">
              <a:solidFill>
                <a:srgbClr val="000000"/>
              </a:solidFill>
              <a:latin typeface="Arial" pitchFamily="34" charset="0"/>
            </a:endParaRPr>
          </a:p>
        </p:txBody>
      </p:sp>
    </p:spTree>
    <p:extLst>
      <p:ext uri="{BB962C8B-B14F-4D97-AF65-F5344CB8AC3E}">
        <p14:creationId xmlns:p14="http://schemas.microsoft.com/office/powerpoint/2010/main" val="386391650"/>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54FA4C3-2BFA-4621-90A9-7994B9DCD356}" type="slidenum">
              <a:rPr lang="zh-SG" altLang="en-US">
                <a:solidFill>
                  <a:srgbClr val="000000"/>
                </a:solidFill>
              </a:rPr>
              <a:pPr>
                <a:defRPr/>
              </a:pPr>
              <a:t>‹#›</a:t>
            </a:fld>
            <a:r>
              <a:rPr lang="en-US" altLang="zh-SG" sz="1000">
                <a:solidFill>
                  <a:srgbClr val="000000"/>
                </a:solidFill>
                <a:latin typeface="Arial" pitchFamily="34" charset="0"/>
              </a:rPr>
              <a:t/>
            </a:r>
            <a:br>
              <a:rPr lang="en-US" altLang="zh-SG" sz="1000">
                <a:solidFill>
                  <a:srgbClr val="000000"/>
                </a:solidFill>
                <a:latin typeface="Arial" pitchFamily="34" charset="0"/>
              </a:rPr>
            </a:br>
            <a:endParaRPr lang="en-US" altLang="zh-SG">
              <a:solidFill>
                <a:srgbClr val="000000"/>
              </a:solidFill>
              <a:latin typeface="Arial" pitchFamily="34" charset="0"/>
            </a:endParaRPr>
          </a:p>
        </p:txBody>
      </p:sp>
    </p:spTree>
    <p:extLst>
      <p:ext uri="{BB962C8B-B14F-4D97-AF65-F5344CB8AC3E}">
        <p14:creationId xmlns:p14="http://schemas.microsoft.com/office/powerpoint/2010/main" val="1406964167"/>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8" y="273050"/>
            <a:ext cx="3008435"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541" y="275118"/>
            <a:ext cx="51112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8" y="1435104"/>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409422F-D139-4923-9E9A-4BC219B5AF74}" type="slidenum">
              <a:rPr lang="zh-SG" altLang="en-US">
                <a:solidFill>
                  <a:srgbClr val="000000"/>
                </a:solidFill>
              </a:rPr>
              <a:pPr>
                <a:defRPr/>
              </a:pPr>
              <a:t>‹#›</a:t>
            </a:fld>
            <a:r>
              <a:rPr lang="en-US" altLang="zh-SG" sz="1000">
                <a:solidFill>
                  <a:srgbClr val="000000"/>
                </a:solidFill>
                <a:latin typeface="Arial" pitchFamily="34" charset="0"/>
              </a:rPr>
              <a:t/>
            </a:r>
            <a:br>
              <a:rPr lang="en-US" altLang="zh-SG" sz="1000">
                <a:solidFill>
                  <a:srgbClr val="000000"/>
                </a:solidFill>
                <a:latin typeface="Arial" pitchFamily="34" charset="0"/>
              </a:rPr>
            </a:br>
            <a:endParaRPr lang="en-US" altLang="zh-SG">
              <a:solidFill>
                <a:srgbClr val="000000"/>
              </a:solidFill>
              <a:latin typeface="Arial" pitchFamily="34" charset="0"/>
            </a:endParaRPr>
          </a:p>
        </p:txBody>
      </p:sp>
    </p:spTree>
    <p:extLst>
      <p:ext uri="{BB962C8B-B14F-4D97-AF65-F5344CB8AC3E}">
        <p14:creationId xmlns:p14="http://schemas.microsoft.com/office/powerpoint/2010/main" val="1066286469"/>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7" y="4800601"/>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167"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167"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6CC3344-88F2-4445-8C9B-C9E47F3C3793}" type="slidenum">
              <a:rPr lang="zh-SG" altLang="en-US">
                <a:solidFill>
                  <a:srgbClr val="000000"/>
                </a:solidFill>
              </a:rPr>
              <a:pPr>
                <a:defRPr/>
              </a:pPr>
              <a:t>‹#›</a:t>
            </a:fld>
            <a:r>
              <a:rPr lang="en-US" altLang="zh-SG" sz="1000">
                <a:solidFill>
                  <a:srgbClr val="000000"/>
                </a:solidFill>
                <a:latin typeface="Arial" pitchFamily="34" charset="0"/>
              </a:rPr>
              <a:t/>
            </a:r>
            <a:br>
              <a:rPr lang="en-US" altLang="zh-SG" sz="1000">
                <a:solidFill>
                  <a:srgbClr val="000000"/>
                </a:solidFill>
                <a:latin typeface="Arial" pitchFamily="34" charset="0"/>
              </a:rPr>
            </a:br>
            <a:endParaRPr lang="en-US" altLang="zh-SG">
              <a:solidFill>
                <a:srgbClr val="000000"/>
              </a:solidFill>
              <a:latin typeface="Arial" pitchFamily="34" charset="0"/>
            </a:endParaRPr>
          </a:p>
        </p:txBody>
      </p:sp>
    </p:spTree>
    <p:extLst>
      <p:ext uri="{BB962C8B-B14F-4D97-AF65-F5344CB8AC3E}">
        <p14:creationId xmlns:p14="http://schemas.microsoft.com/office/powerpoint/2010/main" val="932768419"/>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D9B7587-C4A2-4AB7-8D15-4506564BC1F7}" type="slidenum">
              <a:rPr lang="zh-SG" altLang="en-US">
                <a:solidFill>
                  <a:srgbClr val="000000"/>
                </a:solidFill>
              </a:rPr>
              <a:pPr>
                <a:defRPr/>
              </a:pPr>
              <a:t>‹#›</a:t>
            </a:fld>
            <a:r>
              <a:rPr lang="en-US" altLang="zh-SG" sz="1000">
                <a:solidFill>
                  <a:srgbClr val="000000"/>
                </a:solidFill>
                <a:latin typeface="Arial" pitchFamily="34" charset="0"/>
              </a:rPr>
              <a:t/>
            </a:r>
            <a:br>
              <a:rPr lang="en-US" altLang="zh-SG" sz="1000">
                <a:solidFill>
                  <a:srgbClr val="000000"/>
                </a:solidFill>
                <a:latin typeface="Arial" pitchFamily="34" charset="0"/>
              </a:rPr>
            </a:br>
            <a:endParaRPr lang="en-US" altLang="zh-SG">
              <a:solidFill>
                <a:srgbClr val="000000"/>
              </a:solidFill>
              <a:latin typeface="Arial" pitchFamily="34" charset="0"/>
            </a:endParaRPr>
          </a:p>
        </p:txBody>
      </p:sp>
    </p:spTree>
    <p:extLst>
      <p:ext uri="{BB962C8B-B14F-4D97-AF65-F5344CB8AC3E}">
        <p14:creationId xmlns:p14="http://schemas.microsoft.com/office/powerpoint/2010/main" val="12624262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467" y="0"/>
            <a:ext cx="9148396" cy="3429000"/>
          </a:xfrm>
          <a:prstGeom prst="rect">
            <a:avLst/>
          </a:prstGeom>
          <a:solidFill>
            <a:srgbClr val="008000"/>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zh-SG" altLang="en-GB" sz="1400">
              <a:solidFill>
                <a:srgbClr val="000000"/>
              </a:solidFill>
              <a:latin typeface="Arial" charset="0"/>
              <a:ea typeface="SimSun" pitchFamily="2" charset="-122"/>
            </a:endParaRPr>
          </a:p>
        </p:txBody>
      </p:sp>
      <p:sp>
        <p:nvSpPr>
          <p:cNvPr id="5" name="Line 8"/>
          <p:cNvSpPr>
            <a:spLocks noChangeShapeType="1"/>
          </p:cNvSpPr>
          <p:nvPr/>
        </p:nvSpPr>
        <p:spPr bwMode="auto">
          <a:xfrm>
            <a:off x="-4397" y="3429000"/>
            <a:ext cx="914693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50000"/>
              </a:spcBef>
              <a:spcAft>
                <a:spcPct val="0"/>
              </a:spcAft>
            </a:pPr>
            <a:endParaRPr lang="en-US" u="sng">
              <a:solidFill>
                <a:srgbClr val="000000"/>
              </a:solidFill>
            </a:endParaRPr>
          </a:p>
        </p:txBody>
      </p:sp>
      <p:sp>
        <p:nvSpPr>
          <p:cNvPr id="6" name="Rectangle 9"/>
          <p:cNvSpPr>
            <a:spLocks noChangeArrowheads="1"/>
          </p:cNvSpPr>
          <p:nvPr/>
        </p:nvSpPr>
        <p:spPr bwMode="auto">
          <a:xfrm>
            <a:off x="2324105" y="1665288"/>
            <a:ext cx="4358055" cy="1230312"/>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44450" rIns="0" bIns="44450"/>
          <a:lstStyle/>
          <a:p>
            <a:pPr algn="ctr" eaLnBrk="0" fontAlgn="base" hangingPunct="0">
              <a:spcBef>
                <a:spcPct val="0"/>
              </a:spcBef>
              <a:spcAft>
                <a:spcPct val="0"/>
              </a:spcAft>
            </a:pPr>
            <a:r>
              <a:rPr lang="en-CA" sz="2800">
                <a:solidFill>
                  <a:srgbClr val="FFFFFF"/>
                </a:solidFill>
              </a:rPr>
              <a:t>Financial System Strategy</a:t>
            </a:r>
            <a:br>
              <a:rPr lang="en-CA" sz="2800">
                <a:solidFill>
                  <a:srgbClr val="FFFFFF"/>
                </a:solidFill>
              </a:rPr>
            </a:br>
            <a:r>
              <a:rPr lang="en-CA" sz="2800">
                <a:solidFill>
                  <a:srgbClr val="FFFFFF"/>
                </a:solidFill>
              </a:rPr>
              <a:t>2020</a:t>
            </a:r>
            <a:endParaRPr lang="en-US" sz="2800">
              <a:solidFill>
                <a:srgbClr val="FFFFFF"/>
              </a:solidFill>
            </a:endParaRPr>
          </a:p>
        </p:txBody>
      </p:sp>
      <p:pic>
        <p:nvPicPr>
          <p:cNvPr id="7" name="Picture 11" descr="200319235-001">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0949" y="8"/>
            <a:ext cx="2467708" cy="343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2" descr="200272804-001">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10" y="0"/>
            <a:ext cx="2287467" cy="344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3"/>
          <p:cNvPicPr>
            <a:picLocks noChangeAspect="1" noChangeArrowheads="1"/>
          </p:cNvPicPr>
          <p:nvPr userDrawn="1"/>
        </p:nvPicPr>
        <p:blipFill>
          <a:blip r:embed="rId6">
            <a:extLst>
              <a:ext uri="{28A0092B-C50C-407E-A947-70E740481C1C}">
                <a14:useLocalDpi xmlns:a14="http://schemas.microsoft.com/office/drawing/2010/main" val="0"/>
              </a:ext>
            </a:extLst>
          </a:blip>
          <a:srcRect l="67751" t="4707" r="5081" b="68340"/>
          <a:stretch>
            <a:fillRect/>
          </a:stretch>
        </p:blipFill>
        <p:spPr bwMode="auto">
          <a:xfrm>
            <a:off x="3811467" y="3455988"/>
            <a:ext cx="1393580" cy="1254125"/>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2480909" y="5712410"/>
            <a:ext cx="6263055" cy="669925"/>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tIns="0" bIns="0"/>
          <a:lstStyle>
            <a:lvl1pPr marL="0" indent="0">
              <a:buFont typeface="Wingdings" pitchFamily="2" charset="2"/>
              <a:buNone/>
              <a:defRPr sz="1800">
                <a:solidFill>
                  <a:schemeClr val="bg1"/>
                </a:solidFill>
              </a:defRPr>
            </a:lvl1pPr>
          </a:lstStyle>
          <a:p>
            <a:pPr lvl="0"/>
            <a:r>
              <a:rPr lang="en-US" altLang="zh-SG" noProof="0" smtClean="0"/>
              <a:t>Add name of team</a:t>
            </a:r>
            <a:endParaRPr lang="en-US" noProof="0" smtClean="0"/>
          </a:p>
        </p:txBody>
      </p:sp>
      <p:sp>
        <p:nvSpPr>
          <p:cNvPr id="2162692" name="Rectangle 4"/>
          <p:cNvSpPr>
            <a:spLocks noGrp="1" noChangeArrowheads="1"/>
          </p:cNvSpPr>
          <p:nvPr>
            <p:ph type="ctrTitle"/>
          </p:nvPr>
        </p:nvSpPr>
        <p:spPr>
          <a:xfrm>
            <a:off x="2463317" y="4572000"/>
            <a:ext cx="6263055" cy="819150"/>
          </a:xfrm>
          <a:extLst>
            <a:ext uri="{909E8E84-426E-40DD-AFC4-6F175D3DCCD1}">
              <a14:hiddenFill xmlns:a14="http://schemas.microsoft.com/office/drawing/2010/main">
                <a:solidFill>
                  <a:srgbClr val="FF0000"/>
                </a:solidFill>
              </a14:hiddenFill>
            </a:ext>
          </a:extLst>
        </p:spPr>
        <p:txBody>
          <a:bodyPr tIns="44450" bIns="44450" anchor="t"/>
          <a:lstStyle>
            <a:lvl1pPr algn="ctr">
              <a:defRPr sz="2000">
                <a:solidFill>
                  <a:schemeClr val="bg1"/>
                </a:solidFill>
              </a:defRPr>
            </a:lvl1pPr>
          </a:lstStyle>
          <a:p>
            <a:pPr lvl="0"/>
            <a:r>
              <a:rPr lang="en-US" altLang="zh-SG" noProof="0" smtClean="0"/>
              <a:t>Click to insert presentation title</a:t>
            </a:r>
            <a:br>
              <a:rPr lang="en-US" altLang="zh-SG" noProof="0" smtClean="0"/>
            </a:br>
            <a:r>
              <a:rPr lang="en-US" noProof="0" smtClean="0"/>
              <a:t>Second line here</a:t>
            </a:r>
            <a:endParaRPr lang="en-US" altLang="zh-SG" noProof="0" smtClean="0"/>
          </a:p>
        </p:txBody>
      </p:sp>
      <p:sp>
        <p:nvSpPr>
          <p:cNvPr id="10" name="Rectangle 5"/>
          <p:cNvSpPr>
            <a:spLocks noGrp="1" noChangeArrowheads="1"/>
          </p:cNvSpPr>
          <p:nvPr>
            <p:ph type="dt" sz="half" idx="10"/>
          </p:nvPr>
        </p:nvSpPr>
        <p:spPr>
          <a:xfrm>
            <a:off x="5272458" y="6514098"/>
            <a:ext cx="3875943" cy="331787"/>
          </a:xfrm>
        </p:spPr>
        <p:txBody>
          <a:bodyPr/>
          <a:lstStyle>
            <a:lvl1pPr>
              <a:defRPr smtClean="0"/>
            </a:lvl1pPr>
          </a:lstStyle>
          <a:p>
            <a:pPr>
              <a:defRPr/>
            </a:pPr>
            <a:fld id="{A7DD5442-6C4B-483C-90AB-E8C0CCCE4509}" type="datetime3">
              <a:rPr lang="en-US" altLang="zh-SG" smtClean="0">
                <a:solidFill>
                  <a:srgbClr val="000000"/>
                </a:solidFill>
              </a:rPr>
              <a:pPr>
                <a:defRPr/>
              </a:pPr>
              <a:t>17 April 2018</a:t>
            </a:fld>
            <a:endParaRPr lang="en-US" altLang="zh-SG">
              <a:solidFill>
                <a:srgbClr val="000000"/>
              </a:solidFill>
            </a:endParaRPr>
          </a:p>
        </p:txBody>
      </p:sp>
      <p:sp>
        <p:nvSpPr>
          <p:cNvPr id="11" name="Rectangle 6"/>
          <p:cNvSpPr>
            <a:spLocks noGrp="1" noChangeArrowheads="1"/>
          </p:cNvSpPr>
          <p:nvPr>
            <p:ph type="ftr" sz="quarter" idx="11"/>
          </p:nvPr>
        </p:nvSpPr>
        <p:spPr>
          <a:xfrm>
            <a:off x="1486" y="6514098"/>
            <a:ext cx="3864219" cy="331787"/>
          </a:xfrm>
        </p:spPr>
        <p:txBody>
          <a:bodyPr/>
          <a:lstStyle>
            <a:lvl1pPr>
              <a:defRPr smtClean="0"/>
            </a:lvl1pPr>
          </a:lstStyle>
          <a:p>
            <a:pPr>
              <a:defRPr/>
            </a:pPr>
            <a:endParaRPr lang="en-US" altLang="zh-SG">
              <a:solidFill>
                <a:srgbClr val="000000"/>
              </a:solidFill>
            </a:endParaRPr>
          </a:p>
        </p:txBody>
      </p:sp>
      <p:sp>
        <p:nvSpPr>
          <p:cNvPr id="12" name="Rectangle 7"/>
          <p:cNvSpPr>
            <a:spLocks noGrp="1" noChangeArrowheads="1"/>
          </p:cNvSpPr>
          <p:nvPr>
            <p:ph type="sldNum" sz="quarter" idx="12"/>
          </p:nvPr>
        </p:nvSpPr>
        <p:spPr>
          <a:xfrm>
            <a:off x="3877463" y="6518860"/>
            <a:ext cx="1395047" cy="327025"/>
          </a:xfrm>
        </p:spPr>
        <p:txBody>
          <a:bodyPr/>
          <a:lstStyle>
            <a:lvl1pPr>
              <a:defRPr sz="1000" smtClean="0">
                <a:latin typeface="Arial" charset="0"/>
              </a:defRPr>
            </a:lvl1pPr>
          </a:lstStyle>
          <a:p>
            <a:pPr>
              <a:defRPr/>
            </a:pPr>
            <a:fld id="{028C6BBA-EA4F-4F00-8010-CA4028B38A14}" type="slidenum">
              <a:rPr lang="zh-SG" altLang="en-US">
                <a:solidFill>
                  <a:srgbClr val="000000"/>
                </a:solidFill>
              </a:rPr>
              <a:pPr>
                <a:defRPr/>
              </a:pPr>
              <a:t>‹#›</a:t>
            </a:fld>
            <a:r>
              <a:rPr lang="en-US" altLang="zh-SG">
                <a:solidFill>
                  <a:srgbClr val="000000"/>
                </a:solidFill>
              </a:rPr>
              <a:t/>
            </a:r>
            <a:br>
              <a:rPr lang="en-US" altLang="zh-SG">
                <a:solidFill>
                  <a:srgbClr val="000000"/>
                </a:solidFill>
              </a:rPr>
            </a:br>
            <a:endParaRPr lang="en-US" altLang="zh-SG" sz="800">
              <a:solidFill>
                <a:srgbClr val="000000"/>
              </a:solidFill>
            </a:endParaRPr>
          </a:p>
        </p:txBody>
      </p:sp>
    </p:spTree>
    <p:extLst>
      <p:ext uri="{BB962C8B-B14F-4D97-AF65-F5344CB8AC3E}">
        <p14:creationId xmlns:p14="http://schemas.microsoft.com/office/powerpoint/2010/main" val="2380652440"/>
      </p:ext>
    </p:extLst>
  </p:cSld>
  <p:clrMapOvr>
    <a:masterClrMapping/>
  </p:clrMapOvr>
  <p:transition spd="slow">
    <p:pull/>
  </p:transition>
</p:sldLayout>
</file>

<file path=ppt/slideLayouts/slideLayout2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5917" y="246535"/>
            <a:ext cx="2031023" cy="59086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79587" y="246535"/>
            <a:ext cx="5953859" cy="5908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C4E7560-C576-4D74-96D3-87465CFAEA90}" type="slidenum">
              <a:rPr lang="zh-SG" altLang="en-US">
                <a:solidFill>
                  <a:srgbClr val="000000"/>
                </a:solidFill>
              </a:rPr>
              <a:pPr>
                <a:defRPr/>
              </a:pPr>
              <a:t>‹#›</a:t>
            </a:fld>
            <a:r>
              <a:rPr lang="en-US" altLang="zh-SG" sz="1000">
                <a:solidFill>
                  <a:srgbClr val="000000"/>
                </a:solidFill>
                <a:latin typeface="Arial" pitchFamily="34" charset="0"/>
              </a:rPr>
              <a:t/>
            </a:r>
            <a:br>
              <a:rPr lang="en-US" altLang="zh-SG" sz="1000">
                <a:solidFill>
                  <a:srgbClr val="000000"/>
                </a:solidFill>
                <a:latin typeface="Arial" pitchFamily="34" charset="0"/>
              </a:rPr>
            </a:br>
            <a:endParaRPr lang="en-US" altLang="zh-SG">
              <a:solidFill>
                <a:srgbClr val="000000"/>
              </a:solidFill>
              <a:latin typeface="Arial" pitchFamily="34" charset="0"/>
            </a:endParaRPr>
          </a:p>
        </p:txBody>
      </p:sp>
    </p:spTree>
    <p:extLst>
      <p:ext uri="{BB962C8B-B14F-4D97-AF65-F5344CB8AC3E}">
        <p14:creationId xmlns:p14="http://schemas.microsoft.com/office/powerpoint/2010/main" val="4227500262"/>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657351" y="246538"/>
            <a:ext cx="7247792" cy="57626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779589" y="1214439"/>
            <a:ext cx="7879375" cy="4938712"/>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F5B41A9-DF5A-49C0-A1B3-0C6B28D58D34}" type="slidenum">
              <a:rPr lang="zh-SG" altLang="en-US">
                <a:solidFill>
                  <a:srgbClr val="000000"/>
                </a:solidFill>
              </a:rPr>
              <a:pPr>
                <a:defRPr/>
              </a:pPr>
              <a:t>‹#›</a:t>
            </a:fld>
            <a:r>
              <a:rPr lang="en-US" altLang="zh-SG" sz="1000">
                <a:solidFill>
                  <a:srgbClr val="000000"/>
                </a:solidFill>
                <a:latin typeface="Arial" pitchFamily="34" charset="0"/>
              </a:rPr>
              <a:t/>
            </a:r>
            <a:br>
              <a:rPr lang="en-US" altLang="zh-SG" sz="1000">
                <a:solidFill>
                  <a:srgbClr val="000000"/>
                </a:solidFill>
                <a:latin typeface="Arial" pitchFamily="34" charset="0"/>
              </a:rPr>
            </a:br>
            <a:endParaRPr lang="en-US" altLang="zh-SG">
              <a:solidFill>
                <a:srgbClr val="000000"/>
              </a:solidFill>
              <a:latin typeface="Arial" pitchFamily="34" charset="0"/>
            </a:endParaRPr>
          </a:p>
        </p:txBody>
      </p:sp>
    </p:spTree>
    <p:extLst>
      <p:ext uri="{BB962C8B-B14F-4D97-AF65-F5344CB8AC3E}">
        <p14:creationId xmlns:p14="http://schemas.microsoft.com/office/powerpoint/2010/main" val="2879918755"/>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467" y="0"/>
            <a:ext cx="9148396" cy="3429000"/>
          </a:xfrm>
          <a:prstGeom prst="rect">
            <a:avLst/>
          </a:prstGeom>
          <a:solidFill>
            <a:srgbClr val="008000"/>
          </a:soli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p>
            <a:pPr algn="ctr" eaLnBrk="0" fontAlgn="base" hangingPunct="0">
              <a:spcBef>
                <a:spcPct val="0"/>
              </a:spcBef>
              <a:spcAft>
                <a:spcPct val="0"/>
              </a:spcAft>
            </a:pPr>
            <a:endParaRPr lang="zh-SG" altLang="en-GB" sz="1400" smtClean="0">
              <a:solidFill>
                <a:srgbClr val="000000"/>
              </a:solidFill>
              <a:latin typeface="Arial" pitchFamily="34" charset="0"/>
              <a:ea typeface="SimSun" pitchFamily="2" charset="-122"/>
              <a:cs typeface="Arial" pitchFamily="34" charset="0"/>
            </a:endParaRPr>
          </a:p>
        </p:txBody>
      </p:sp>
      <p:sp>
        <p:nvSpPr>
          <p:cNvPr id="5" name="Line 8"/>
          <p:cNvSpPr>
            <a:spLocks noChangeShapeType="1"/>
          </p:cNvSpPr>
          <p:nvPr/>
        </p:nvSpPr>
        <p:spPr bwMode="auto">
          <a:xfrm>
            <a:off x="-4397" y="3429000"/>
            <a:ext cx="914693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i="1" u="sng" smtClean="0">
              <a:solidFill>
                <a:srgbClr val="000000"/>
              </a:solidFill>
              <a:cs typeface="Arial" pitchFamily="34" charset="0"/>
            </a:endParaRPr>
          </a:p>
        </p:txBody>
      </p:sp>
      <p:sp>
        <p:nvSpPr>
          <p:cNvPr id="6" name="Rectangle 9"/>
          <p:cNvSpPr>
            <a:spLocks noChangeArrowheads="1"/>
          </p:cNvSpPr>
          <p:nvPr/>
        </p:nvSpPr>
        <p:spPr bwMode="auto">
          <a:xfrm>
            <a:off x="2324105" y="1665288"/>
            <a:ext cx="4358055" cy="123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44450" rIns="0" bIns="44450"/>
          <a:lstStyle/>
          <a:p>
            <a:pPr algn="ctr" eaLnBrk="0" fontAlgn="base" hangingPunct="0">
              <a:spcBef>
                <a:spcPct val="0"/>
              </a:spcBef>
              <a:spcAft>
                <a:spcPct val="0"/>
              </a:spcAft>
            </a:pPr>
            <a:r>
              <a:rPr lang="en-CA" sz="2800" smtClean="0">
                <a:solidFill>
                  <a:srgbClr val="FFFFFF"/>
                </a:solidFill>
                <a:cs typeface="Arial" pitchFamily="34" charset="0"/>
              </a:rPr>
              <a:t>Financial System Strategy</a:t>
            </a:r>
            <a:br>
              <a:rPr lang="en-CA" sz="2800" smtClean="0">
                <a:solidFill>
                  <a:srgbClr val="FFFFFF"/>
                </a:solidFill>
                <a:cs typeface="Arial" pitchFamily="34" charset="0"/>
              </a:rPr>
            </a:br>
            <a:r>
              <a:rPr lang="en-CA" sz="2800" smtClean="0">
                <a:solidFill>
                  <a:srgbClr val="FFFFFF"/>
                </a:solidFill>
                <a:cs typeface="Arial" pitchFamily="34" charset="0"/>
              </a:rPr>
              <a:t>2020</a:t>
            </a:r>
            <a:endParaRPr lang="en-US" sz="2800" smtClean="0">
              <a:solidFill>
                <a:srgbClr val="FFFFFF"/>
              </a:solidFill>
              <a:cs typeface="Arial" pitchFamily="34" charset="0"/>
            </a:endParaRPr>
          </a:p>
        </p:txBody>
      </p:sp>
      <p:pic>
        <p:nvPicPr>
          <p:cNvPr id="7" name="Picture 11" descr="200319235-001">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0947" y="8"/>
            <a:ext cx="2467708" cy="343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2" descr="200272804-001">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10" y="0"/>
            <a:ext cx="2287467" cy="344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3"/>
          <p:cNvPicPr>
            <a:picLocks noChangeAspect="1" noChangeArrowheads="1"/>
          </p:cNvPicPr>
          <p:nvPr/>
        </p:nvPicPr>
        <p:blipFill>
          <a:blip r:embed="rId6">
            <a:extLst>
              <a:ext uri="{28A0092B-C50C-407E-A947-70E740481C1C}">
                <a14:useLocalDpi xmlns:a14="http://schemas.microsoft.com/office/drawing/2010/main" val="0"/>
              </a:ext>
            </a:extLst>
          </a:blip>
          <a:srcRect l="67751" t="4707" r="5081" b="68340"/>
          <a:stretch>
            <a:fillRect/>
          </a:stretch>
        </p:blipFill>
        <p:spPr bwMode="auto">
          <a:xfrm>
            <a:off x="3811467" y="3455988"/>
            <a:ext cx="1393580" cy="125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2480909" y="5712422"/>
            <a:ext cx="6263055" cy="669925"/>
          </a:xfrm>
          <a:ln w="12700"/>
        </p:spPr>
        <p:txBody>
          <a:bodyPr tIns="0" bIns="0"/>
          <a:lstStyle>
            <a:lvl1pPr marL="0" indent="0">
              <a:buFont typeface="Wingdings" pitchFamily="2" charset="2"/>
              <a:buNone/>
              <a:defRPr sz="1800">
                <a:solidFill>
                  <a:schemeClr val="bg1"/>
                </a:solidFill>
              </a:defRPr>
            </a:lvl1pPr>
          </a:lstStyle>
          <a:p>
            <a:r>
              <a:rPr lang="en-US" altLang="zh-SG"/>
              <a:t>Add name of team</a:t>
            </a:r>
            <a:endParaRPr lang="en-US"/>
          </a:p>
        </p:txBody>
      </p:sp>
      <p:sp>
        <p:nvSpPr>
          <p:cNvPr id="2162692" name="Rectangle 4"/>
          <p:cNvSpPr>
            <a:spLocks noGrp="1" noChangeArrowheads="1"/>
          </p:cNvSpPr>
          <p:nvPr>
            <p:ph type="ctrTitle"/>
          </p:nvPr>
        </p:nvSpPr>
        <p:spPr>
          <a:xfrm>
            <a:off x="2463317" y="4572000"/>
            <a:ext cx="6263055" cy="819150"/>
          </a:xfrm>
        </p:spPr>
        <p:txBody>
          <a:bodyPr tIns="44450" bIns="44450" anchor="t"/>
          <a:lstStyle>
            <a:lvl1pPr algn="ctr">
              <a:defRPr sz="2000">
                <a:solidFill>
                  <a:schemeClr val="bg1"/>
                </a:solidFill>
              </a:defRPr>
            </a:lvl1pPr>
          </a:lstStyle>
          <a:p>
            <a:r>
              <a:rPr lang="en-US" altLang="zh-SG"/>
              <a:t>Click to insert presentation title</a:t>
            </a:r>
            <a:br>
              <a:rPr lang="en-US" altLang="zh-SG"/>
            </a:br>
            <a:r>
              <a:rPr lang="en-US"/>
              <a:t>Second line here</a:t>
            </a:r>
            <a:endParaRPr lang="en-US" altLang="zh-SG"/>
          </a:p>
        </p:txBody>
      </p:sp>
      <p:sp>
        <p:nvSpPr>
          <p:cNvPr id="10" name="Rectangle 5"/>
          <p:cNvSpPr>
            <a:spLocks noGrp="1" noChangeArrowheads="1"/>
          </p:cNvSpPr>
          <p:nvPr>
            <p:ph type="dt" sz="half" idx="10"/>
          </p:nvPr>
        </p:nvSpPr>
        <p:spPr>
          <a:xfrm>
            <a:off x="5272458" y="6513724"/>
            <a:ext cx="3875943" cy="331787"/>
          </a:xfrm>
        </p:spPr>
        <p:txBody>
          <a:bodyPr/>
          <a:lstStyle>
            <a:lvl1pPr eaLnBrk="1" hangingPunct="1">
              <a:defRPr>
                <a:cs typeface="Arial" pitchFamily="34" charset="0"/>
              </a:defRPr>
            </a:lvl1pPr>
          </a:lstStyle>
          <a:p>
            <a:pPr>
              <a:defRPr/>
            </a:pPr>
            <a:endParaRPr lang="en-US" altLang="zh-SG"/>
          </a:p>
        </p:txBody>
      </p:sp>
      <p:sp>
        <p:nvSpPr>
          <p:cNvPr id="11" name="Rectangle 6"/>
          <p:cNvSpPr>
            <a:spLocks noGrp="1" noChangeArrowheads="1"/>
          </p:cNvSpPr>
          <p:nvPr>
            <p:ph type="ftr" sz="quarter" idx="11"/>
          </p:nvPr>
        </p:nvSpPr>
        <p:spPr>
          <a:xfrm>
            <a:off x="1486" y="6513724"/>
            <a:ext cx="3864219" cy="331787"/>
          </a:xfrm>
        </p:spPr>
        <p:txBody>
          <a:bodyPr/>
          <a:lstStyle>
            <a:lvl1pPr eaLnBrk="1" hangingPunct="1">
              <a:defRPr>
                <a:cs typeface="Arial" pitchFamily="34" charset="0"/>
              </a:defRPr>
            </a:lvl1pPr>
          </a:lstStyle>
          <a:p>
            <a:pPr>
              <a:defRPr/>
            </a:pPr>
            <a:endParaRPr lang="en-US" altLang="zh-SG"/>
          </a:p>
        </p:txBody>
      </p:sp>
      <p:sp>
        <p:nvSpPr>
          <p:cNvPr id="12" name="Rectangle 7"/>
          <p:cNvSpPr>
            <a:spLocks noGrp="1" noChangeArrowheads="1"/>
          </p:cNvSpPr>
          <p:nvPr>
            <p:ph type="sldNum" sz="quarter" idx="12"/>
          </p:nvPr>
        </p:nvSpPr>
        <p:spPr>
          <a:xfrm>
            <a:off x="3877463" y="6518486"/>
            <a:ext cx="1395047" cy="327025"/>
          </a:xfrm>
        </p:spPr>
        <p:txBody>
          <a:bodyPr/>
          <a:lstStyle>
            <a:lvl1pPr eaLnBrk="1" hangingPunct="1">
              <a:defRPr sz="1000">
                <a:latin typeface="Arial" charset="0"/>
                <a:cs typeface="Arial" pitchFamily="34" charset="0"/>
              </a:defRPr>
            </a:lvl1pPr>
          </a:lstStyle>
          <a:p>
            <a:pPr>
              <a:defRPr/>
            </a:pPr>
            <a:fld id="{9365A910-80DA-4229-BE4E-947D5245CACD}" type="slidenum">
              <a:rPr lang="zh-SG" altLang="en-US"/>
              <a:pPr>
                <a:defRPr/>
              </a:pPr>
              <a:t>‹#›</a:t>
            </a:fld>
            <a:r>
              <a:rPr lang="en-US" altLang="zh-SG"/>
              <a:t/>
            </a:r>
            <a:br>
              <a:rPr lang="en-US" altLang="zh-SG"/>
            </a:br>
            <a:endParaRPr lang="en-US" altLang="zh-SG"/>
          </a:p>
        </p:txBody>
      </p:sp>
    </p:spTree>
    <p:extLst>
      <p:ext uri="{BB962C8B-B14F-4D97-AF65-F5344CB8AC3E}">
        <p14:creationId xmlns:p14="http://schemas.microsoft.com/office/powerpoint/2010/main" val="3090799027"/>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1" hangingPunct="1">
              <a:defRPr>
                <a:cs typeface="Arial" pitchFamily="34" charset="0"/>
              </a:defRPr>
            </a:lvl1pPr>
          </a:lstStyle>
          <a:p>
            <a:pPr>
              <a:defRPr/>
            </a:pPr>
            <a:endParaRPr lang="en-US" altLang="zh-SG"/>
          </a:p>
        </p:txBody>
      </p:sp>
      <p:sp>
        <p:nvSpPr>
          <p:cNvPr id="5" name="Rectangle 5"/>
          <p:cNvSpPr>
            <a:spLocks noGrp="1" noChangeArrowheads="1"/>
          </p:cNvSpPr>
          <p:nvPr>
            <p:ph type="ftr" sz="quarter" idx="11"/>
          </p:nvPr>
        </p:nvSpPr>
        <p:spPr/>
        <p:txBody>
          <a:bodyPr/>
          <a:lstStyle>
            <a:lvl1pPr eaLnBrk="1" hangingPunct="1">
              <a:defRPr>
                <a:cs typeface="Arial" pitchFamily="34" charset="0"/>
              </a:defRPr>
            </a:lvl1pPr>
          </a:lstStyle>
          <a:p>
            <a:pPr>
              <a:defRPr/>
            </a:pPr>
            <a:endParaRPr lang="en-US" altLang="zh-SG"/>
          </a:p>
        </p:txBody>
      </p:sp>
      <p:sp>
        <p:nvSpPr>
          <p:cNvPr id="6" name="Rectangle 6"/>
          <p:cNvSpPr>
            <a:spLocks noGrp="1" noChangeArrowheads="1"/>
          </p:cNvSpPr>
          <p:nvPr>
            <p:ph type="sldNum" sz="quarter" idx="12"/>
          </p:nvPr>
        </p:nvSpPr>
        <p:spPr/>
        <p:txBody>
          <a:bodyPr/>
          <a:lstStyle>
            <a:lvl1pPr eaLnBrk="1" hangingPunct="1">
              <a:defRPr>
                <a:cs typeface="Arial" pitchFamily="34" charset="0"/>
              </a:defRPr>
            </a:lvl1pPr>
          </a:lstStyle>
          <a:p>
            <a:pPr>
              <a:defRPr/>
            </a:pPr>
            <a:fld id="{F6DB099B-8F53-43D6-B404-0CD3F55B76EC}" type="slidenum">
              <a:rPr lang="zh-SG" altLang="en-US"/>
              <a:pPr>
                <a:defRPr/>
              </a:pPr>
              <a:t>‹#›</a:t>
            </a:fld>
            <a:r>
              <a:rPr lang="en-US" altLang="zh-SG" sz="1000">
                <a:latin typeface="Arial" charset="0"/>
              </a:rPr>
              <a:t/>
            </a:r>
            <a:br>
              <a:rPr lang="en-US" altLang="zh-SG" sz="1000">
                <a:latin typeface="Arial" charset="0"/>
              </a:rPr>
            </a:br>
            <a:endParaRPr lang="en-US" altLang="zh-SG">
              <a:latin typeface="Arial" charset="0"/>
            </a:endParaRPr>
          </a:p>
        </p:txBody>
      </p:sp>
    </p:spTree>
    <p:extLst>
      <p:ext uri="{BB962C8B-B14F-4D97-AF65-F5344CB8AC3E}">
        <p14:creationId xmlns:p14="http://schemas.microsoft.com/office/powerpoint/2010/main" val="2721784512"/>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441067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435" y="2906722"/>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eaLnBrk="1" hangingPunct="1">
              <a:defRPr>
                <a:cs typeface="Arial" pitchFamily="34" charset="0"/>
              </a:defRPr>
            </a:lvl1pPr>
          </a:lstStyle>
          <a:p>
            <a:pPr>
              <a:defRPr/>
            </a:pPr>
            <a:endParaRPr lang="en-US" altLang="zh-SG"/>
          </a:p>
        </p:txBody>
      </p:sp>
      <p:sp>
        <p:nvSpPr>
          <p:cNvPr id="5" name="Rectangle 5"/>
          <p:cNvSpPr>
            <a:spLocks noGrp="1" noChangeArrowheads="1"/>
          </p:cNvSpPr>
          <p:nvPr>
            <p:ph type="ftr" sz="quarter" idx="11"/>
          </p:nvPr>
        </p:nvSpPr>
        <p:spPr/>
        <p:txBody>
          <a:bodyPr/>
          <a:lstStyle>
            <a:lvl1pPr eaLnBrk="1" hangingPunct="1">
              <a:defRPr>
                <a:cs typeface="Arial" pitchFamily="34" charset="0"/>
              </a:defRPr>
            </a:lvl1pPr>
          </a:lstStyle>
          <a:p>
            <a:pPr>
              <a:defRPr/>
            </a:pPr>
            <a:endParaRPr lang="en-US" altLang="zh-SG"/>
          </a:p>
        </p:txBody>
      </p:sp>
      <p:sp>
        <p:nvSpPr>
          <p:cNvPr id="6" name="Rectangle 6"/>
          <p:cNvSpPr>
            <a:spLocks noGrp="1" noChangeArrowheads="1"/>
          </p:cNvSpPr>
          <p:nvPr>
            <p:ph type="sldNum" sz="quarter" idx="12"/>
          </p:nvPr>
        </p:nvSpPr>
        <p:spPr/>
        <p:txBody>
          <a:bodyPr/>
          <a:lstStyle>
            <a:lvl1pPr eaLnBrk="1" hangingPunct="1">
              <a:defRPr>
                <a:cs typeface="Arial" pitchFamily="34" charset="0"/>
              </a:defRPr>
            </a:lvl1pPr>
          </a:lstStyle>
          <a:p>
            <a:pPr>
              <a:defRPr/>
            </a:pPr>
            <a:fld id="{6A65AAE8-0FF0-4660-8981-1684852EDC5F}" type="slidenum">
              <a:rPr lang="zh-SG" altLang="en-US"/>
              <a:pPr>
                <a:defRPr/>
              </a:pPr>
              <a:t>‹#›</a:t>
            </a:fld>
            <a:r>
              <a:rPr lang="en-US" altLang="zh-SG" sz="1000">
                <a:latin typeface="Arial" charset="0"/>
              </a:rPr>
              <a:t/>
            </a:r>
            <a:br>
              <a:rPr lang="en-US" altLang="zh-SG" sz="1000">
                <a:latin typeface="Arial" charset="0"/>
              </a:rPr>
            </a:br>
            <a:endParaRPr lang="en-US" altLang="zh-SG">
              <a:latin typeface="Arial" charset="0"/>
            </a:endParaRPr>
          </a:p>
        </p:txBody>
      </p:sp>
    </p:spTree>
    <p:extLst>
      <p:ext uri="{BB962C8B-B14F-4D97-AF65-F5344CB8AC3E}">
        <p14:creationId xmlns:p14="http://schemas.microsoft.com/office/powerpoint/2010/main" val="1039489978"/>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79590" y="1214439"/>
            <a:ext cx="3868615"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88885" y="1214439"/>
            <a:ext cx="3870081"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eaLnBrk="1" hangingPunct="1">
              <a:defRPr>
                <a:cs typeface="Arial" pitchFamily="34" charset="0"/>
              </a:defRPr>
            </a:lvl1pPr>
          </a:lstStyle>
          <a:p>
            <a:pPr>
              <a:defRPr/>
            </a:pPr>
            <a:endParaRPr lang="en-US" altLang="zh-SG"/>
          </a:p>
        </p:txBody>
      </p:sp>
      <p:sp>
        <p:nvSpPr>
          <p:cNvPr id="6" name="Rectangle 5"/>
          <p:cNvSpPr>
            <a:spLocks noGrp="1" noChangeArrowheads="1"/>
          </p:cNvSpPr>
          <p:nvPr>
            <p:ph type="ftr" sz="quarter" idx="11"/>
          </p:nvPr>
        </p:nvSpPr>
        <p:spPr/>
        <p:txBody>
          <a:bodyPr/>
          <a:lstStyle>
            <a:lvl1pPr eaLnBrk="1" hangingPunct="1">
              <a:defRPr>
                <a:cs typeface="Arial" pitchFamily="34" charset="0"/>
              </a:defRPr>
            </a:lvl1pPr>
          </a:lstStyle>
          <a:p>
            <a:pPr>
              <a:defRPr/>
            </a:pPr>
            <a:endParaRPr lang="en-US" altLang="zh-SG"/>
          </a:p>
        </p:txBody>
      </p:sp>
      <p:sp>
        <p:nvSpPr>
          <p:cNvPr id="7" name="Rectangle 6"/>
          <p:cNvSpPr>
            <a:spLocks noGrp="1" noChangeArrowheads="1"/>
          </p:cNvSpPr>
          <p:nvPr>
            <p:ph type="sldNum" sz="quarter" idx="12"/>
          </p:nvPr>
        </p:nvSpPr>
        <p:spPr/>
        <p:txBody>
          <a:bodyPr/>
          <a:lstStyle>
            <a:lvl1pPr eaLnBrk="1" hangingPunct="1">
              <a:defRPr>
                <a:cs typeface="Arial" pitchFamily="34" charset="0"/>
              </a:defRPr>
            </a:lvl1pPr>
          </a:lstStyle>
          <a:p>
            <a:pPr>
              <a:defRPr/>
            </a:pPr>
            <a:fld id="{42D29494-0F2D-4F02-B4CD-53D1074DC91F}" type="slidenum">
              <a:rPr lang="zh-SG" altLang="en-US"/>
              <a:pPr>
                <a:defRPr/>
              </a:pPr>
              <a:t>‹#›</a:t>
            </a:fld>
            <a:r>
              <a:rPr lang="en-US" altLang="zh-SG" sz="1000">
                <a:latin typeface="Arial" charset="0"/>
              </a:rPr>
              <a:t/>
            </a:r>
            <a:br>
              <a:rPr lang="en-US" altLang="zh-SG" sz="1000">
                <a:latin typeface="Arial" charset="0"/>
              </a:rPr>
            </a:br>
            <a:endParaRPr lang="en-US" altLang="zh-SG">
              <a:latin typeface="Arial" charset="0"/>
            </a:endParaRPr>
          </a:p>
        </p:txBody>
      </p:sp>
    </p:spTree>
    <p:extLst>
      <p:ext uri="{BB962C8B-B14F-4D97-AF65-F5344CB8AC3E}">
        <p14:creationId xmlns:p14="http://schemas.microsoft.com/office/powerpoint/2010/main" val="2235554335"/>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55" y="1535113"/>
            <a:ext cx="404006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55" y="2174875"/>
            <a:ext cx="404006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306"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306"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eaLnBrk="1" hangingPunct="1">
              <a:defRPr>
                <a:cs typeface="Arial" pitchFamily="34" charset="0"/>
              </a:defRPr>
            </a:lvl1pPr>
          </a:lstStyle>
          <a:p>
            <a:pPr>
              <a:defRPr/>
            </a:pPr>
            <a:endParaRPr lang="en-US" altLang="zh-SG"/>
          </a:p>
        </p:txBody>
      </p:sp>
      <p:sp>
        <p:nvSpPr>
          <p:cNvPr id="8" name="Rectangle 5"/>
          <p:cNvSpPr>
            <a:spLocks noGrp="1" noChangeArrowheads="1"/>
          </p:cNvSpPr>
          <p:nvPr>
            <p:ph type="ftr" sz="quarter" idx="11"/>
          </p:nvPr>
        </p:nvSpPr>
        <p:spPr/>
        <p:txBody>
          <a:bodyPr/>
          <a:lstStyle>
            <a:lvl1pPr eaLnBrk="1" hangingPunct="1">
              <a:defRPr>
                <a:cs typeface="Arial" pitchFamily="34" charset="0"/>
              </a:defRPr>
            </a:lvl1pPr>
          </a:lstStyle>
          <a:p>
            <a:pPr>
              <a:defRPr/>
            </a:pPr>
            <a:endParaRPr lang="en-US" altLang="zh-SG"/>
          </a:p>
        </p:txBody>
      </p:sp>
      <p:sp>
        <p:nvSpPr>
          <p:cNvPr id="9" name="Rectangle 6"/>
          <p:cNvSpPr>
            <a:spLocks noGrp="1" noChangeArrowheads="1"/>
          </p:cNvSpPr>
          <p:nvPr>
            <p:ph type="sldNum" sz="quarter" idx="12"/>
          </p:nvPr>
        </p:nvSpPr>
        <p:spPr/>
        <p:txBody>
          <a:bodyPr/>
          <a:lstStyle>
            <a:lvl1pPr eaLnBrk="1" hangingPunct="1">
              <a:defRPr>
                <a:cs typeface="Arial" pitchFamily="34" charset="0"/>
              </a:defRPr>
            </a:lvl1pPr>
          </a:lstStyle>
          <a:p>
            <a:pPr>
              <a:defRPr/>
            </a:pPr>
            <a:fld id="{16E73715-BF11-49B3-BEFA-4FFB4463D7A3}" type="slidenum">
              <a:rPr lang="zh-SG" altLang="en-US"/>
              <a:pPr>
                <a:defRPr/>
              </a:pPr>
              <a:t>‹#›</a:t>
            </a:fld>
            <a:r>
              <a:rPr lang="en-US" altLang="zh-SG" sz="1000">
                <a:latin typeface="Arial" charset="0"/>
              </a:rPr>
              <a:t/>
            </a:r>
            <a:br>
              <a:rPr lang="en-US" altLang="zh-SG" sz="1000">
                <a:latin typeface="Arial" charset="0"/>
              </a:rPr>
            </a:br>
            <a:endParaRPr lang="en-US" altLang="zh-SG">
              <a:latin typeface="Arial" charset="0"/>
            </a:endParaRPr>
          </a:p>
        </p:txBody>
      </p:sp>
    </p:spTree>
    <p:extLst>
      <p:ext uri="{BB962C8B-B14F-4D97-AF65-F5344CB8AC3E}">
        <p14:creationId xmlns:p14="http://schemas.microsoft.com/office/powerpoint/2010/main" val="818650784"/>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eaLnBrk="1" hangingPunct="1">
              <a:defRPr>
                <a:cs typeface="Arial" pitchFamily="34" charset="0"/>
              </a:defRPr>
            </a:lvl1pPr>
          </a:lstStyle>
          <a:p>
            <a:pPr>
              <a:defRPr/>
            </a:pPr>
            <a:endParaRPr lang="en-US" altLang="zh-SG"/>
          </a:p>
        </p:txBody>
      </p:sp>
      <p:sp>
        <p:nvSpPr>
          <p:cNvPr id="4" name="Rectangle 5"/>
          <p:cNvSpPr>
            <a:spLocks noGrp="1" noChangeArrowheads="1"/>
          </p:cNvSpPr>
          <p:nvPr>
            <p:ph type="ftr" sz="quarter" idx="11"/>
          </p:nvPr>
        </p:nvSpPr>
        <p:spPr/>
        <p:txBody>
          <a:bodyPr/>
          <a:lstStyle>
            <a:lvl1pPr eaLnBrk="1" hangingPunct="1">
              <a:defRPr>
                <a:cs typeface="Arial" pitchFamily="34" charset="0"/>
              </a:defRPr>
            </a:lvl1pPr>
          </a:lstStyle>
          <a:p>
            <a:pPr>
              <a:defRPr/>
            </a:pPr>
            <a:endParaRPr lang="en-US" altLang="zh-SG"/>
          </a:p>
        </p:txBody>
      </p:sp>
      <p:sp>
        <p:nvSpPr>
          <p:cNvPr id="5" name="Rectangle 6"/>
          <p:cNvSpPr>
            <a:spLocks noGrp="1" noChangeArrowheads="1"/>
          </p:cNvSpPr>
          <p:nvPr>
            <p:ph type="sldNum" sz="quarter" idx="12"/>
          </p:nvPr>
        </p:nvSpPr>
        <p:spPr/>
        <p:txBody>
          <a:bodyPr/>
          <a:lstStyle>
            <a:lvl1pPr eaLnBrk="1" hangingPunct="1">
              <a:defRPr>
                <a:cs typeface="Arial" pitchFamily="34" charset="0"/>
              </a:defRPr>
            </a:lvl1pPr>
          </a:lstStyle>
          <a:p>
            <a:pPr>
              <a:defRPr/>
            </a:pPr>
            <a:fld id="{40CA7133-F817-42D8-B180-6CF0DC855794}" type="slidenum">
              <a:rPr lang="zh-SG" altLang="en-US"/>
              <a:pPr>
                <a:defRPr/>
              </a:pPr>
              <a:t>‹#›</a:t>
            </a:fld>
            <a:r>
              <a:rPr lang="en-US" altLang="zh-SG" sz="1000">
                <a:latin typeface="Arial" charset="0"/>
              </a:rPr>
              <a:t/>
            </a:r>
            <a:br>
              <a:rPr lang="en-US" altLang="zh-SG" sz="1000">
                <a:latin typeface="Arial" charset="0"/>
              </a:rPr>
            </a:br>
            <a:endParaRPr lang="en-US" altLang="zh-SG">
              <a:latin typeface="Arial" charset="0"/>
            </a:endParaRPr>
          </a:p>
        </p:txBody>
      </p:sp>
    </p:spTree>
    <p:extLst>
      <p:ext uri="{BB962C8B-B14F-4D97-AF65-F5344CB8AC3E}">
        <p14:creationId xmlns:p14="http://schemas.microsoft.com/office/powerpoint/2010/main" val="4044634622"/>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1" hangingPunct="1">
              <a:defRPr>
                <a:cs typeface="Arial" pitchFamily="34" charset="0"/>
              </a:defRPr>
            </a:lvl1pPr>
          </a:lstStyle>
          <a:p>
            <a:pPr>
              <a:defRPr/>
            </a:pPr>
            <a:endParaRPr lang="en-US" altLang="zh-SG"/>
          </a:p>
        </p:txBody>
      </p:sp>
      <p:sp>
        <p:nvSpPr>
          <p:cNvPr id="3" name="Rectangle 5"/>
          <p:cNvSpPr>
            <a:spLocks noGrp="1" noChangeArrowheads="1"/>
          </p:cNvSpPr>
          <p:nvPr>
            <p:ph type="ftr" sz="quarter" idx="11"/>
          </p:nvPr>
        </p:nvSpPr>
        <p:spPr/>
        <p:txBody>
          <a:bodyPr/>
          <a:lstStyle>
            <a:lvl1pPr eaLnBrk="1" hangingPunct="1">
              <a:defRPr>
                <a:cs typeface="Arial" pitchFamily="34" charset="0"/>
              </a:defRPr>
            </a:lvl1pPr>
          </a:lstStyle>
          <a:p>
            <a:pPr>
              <a:defRPr/>
            </a:pPr>
            <a:endParaRPr lang="en-US" altLang="zh-SG"/>
          </a:p>
        </p:txBody>
      </p:sp>
      <p:sp>
        <p:nvSpPr>
          <p:cNvPr id="4" name="Rectangle 6"/>
          <p:cNvSpPr>
            <a:spLocks noGrp="1" noChangeArrowheads="1"/>
          </p:cNvSpPr>
          <p:nvPr>
            <p:ph type="sldNum" sz="quarter" idx="12"/>
          </p:nvPr>
        </p:nvSpPr>
        <p:spPr/>
        <p:txBody>
          <a:bodyPr/>
          <a:lstStyle>
            <a:lvl1pPr eaLnBrk="1" hangingPunct="1">
              <a:defRPr>
                <a:cs typeface="Arial" pitchFamily="34" charset="0"/>
              </a:defRPr>
            </a:lvl1pPr>
          </a:lstStyle>
          <a:p>
            <a:pPr>
              <a:defRPr/>
            </a:pPr>
            <a:fld id="{26B1F74E-7300-4C26-863A-5094999D6568}" type="slidenum">
              <a:rPr lang="zh-SG" altLang="en-US"/>
              <a:pPr>
                <a:defRPr/>
              </a:pPr>
              <a:t>‹#›</a:t>
            </a:fld>
            <a:r>
              <a:rPr lang="en-US" altLang="zh-SG" sz="1000">
                <a:latin typeface="Arial" charset="0"/>
              </a:rPr>
              <a:t/>
            </a:r>
            <a:br>
              <a:rPr lang="en-US" altLang="zh-SG" sz="1000">
                <a:latin typeface="Arial" charset="0"/>
              </a:rPr>
            </a:br>
            <a:endParaRPr lang="en-US" altLang="zh-SG">
              <a:latin typeface="Arial" charset="0"/>
            </a:endParaRPr>
          </a:p>
        </p:txBody>
      </p:sp>
    </p:spTree>
    <p:extLst>
      <p:ext uri="{BB962C8B-B14F-4D97-AF65-F5344CB8AC3E}">
        <p14:creationId xmlns:p14="http://schemas.microsoft.com/office/powerpoint/2010/main" val="3053880034"/>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8" y="273050"/>
            <a:ext cx="3008435"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541" y="275118"/>
            <a:ext cx="51112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8" y="1435104"/>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eaLnBrk="1" hangingPunct="1">
              <a:defRPr>
                <a:cs typeface="Arial" pitchFamily="34" charset="0"/>
              </a:defRPr>
            </a:lvl1pPr>
          </a:lstStyle>
          <a:p>
            <a:pPr>
              <a:defRPr/>
            </a:pPr>
            <a:endParaRPr lang="en-US" altLang="zh-SG"/>
          </a:p>
        </p:txBody>
      </p:sp>
      <p:sp>
        <p:nvSpPr>
          <p:cNvPr id="6" name="Rectangle 5"/>
          <p:cNvSpPr>
            <a:spLocks noGrp="1" noChangeArrowheads="1"/>
          </p:cNvSpPr>
          <p:nvPr>
            <p:ph type="ftr" sz="quarter" idx="11"/>
          </p:nvPr>
        </p:nvSpPr>
        <p:spPr/>
        <p:txBody>
          <a:bodyPr/>
          <a:lstStyle>
            <a:lvl1pPr eaLnBrk="1" hangingPunct="1">
              <a:defRPr>
                <a:cs typeface="Arial" pitchFamily="34" charset="0"/>
              </a:defRPr>
            </a:lvl1pPr>
          </a:lstStyle>
          <a:p>
            <a:pPr>
              <a:defRPr/>
            </a:pPr>
            <a:endParaRPr lang="en-US" altLang="zh-SG"/>
          </a:p>
        </p:txBody>
      </p:sp>
      <p:sp>
        <p:nvSpPr>
          <p:cNvPr id="7" name="Rectangle 6"/>
          <p:cNvSpPr>
            <a:spLocks noGrp="1" noChangeArrowheads="1"/>
          </p:cNvSpPr>
          <p:nvPr>
            <p:ph type="sldNum" sz="quarter" idx="12"/>
          </p:nvPr>
        </p:nvSpPr>
        <p:spPr/>
        <p:txBody>
          <a:bodyPr/>
          <a:lstStyle>
            <a:lvl1pPr eaLnBrk="1" hangingPunct="1">
              <a:defRPr>
                <a:cs typeface="Arial" pitchFamily="34" charset="0"/>
              </a:defRPr>
            </a:lvl1pPr>
          </a:lstStyle>
          <a:p>
            <a:pPr>
              <a:defRPr/>
            </a:pPr>
            <a:fld id="{5A554D0E-F209-41AC-8B3E-E250DE8E7DB2}" type="slidenum">
              <a:rPr lang="zh-SG" altLang="en-US"/>
              <a:pPr>
                <a:defRPr/>
              </a:pPr>
              <a:t>‹#›</a:t>
            </a:fld>
            <a:r>
              <a:rPr lang="en-US" altLang="zh-SG" sz="1000">
                <a:latin typeface="Arial" charset="0"/>
              </a:rPr>
              <a:t/>
            </a:r>
            <a:br>
              <a:rPr lang="en-US" altLang="zh-SG" sz="1000">
                <a:latin typeface="Arial" charset="0"/>
              </a:rPr>
            </a:br>
            <a:endParaRPr lang="en-US" altLang="zh-SG">
              <a:latin typeface="Arial" charset="0"/>
            </a:endParaRPr>
          </a:p>
        </p:txBody>
      </p:sp>
    </p:spTree>
    <p:extLst>
      <p:ext uri="{BB962C8B-B14F-4D97-AF65-F5344CB8AC3E}">
        <p14:creationId xmlns:p14="http://schemas.microsoft.com/office/powerpoint/2010/main" val="14692758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1C06FDBE-65EF-42F3-AB6B-0AAD7A800053}" type="datetime3">
              <a:rPr lang="en-US" altLang="zh-SG" smtClean="0">
                <a:solidFill>
                  <a:srgbClr val="000000"/>
                </a:solidFill>
              </a:rPr>
              <a:pPr>
                <a:defRPr/>
              </a:pPr>
              <a:t>17 April 2018</a:t>
            </a:fld>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A73F0DD-F9F7-4724-883A-94BEAE1BFA78}"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3951511050"/>
      </p:ext>
    </p:extLst>
  </p:cSld>
  <p:clrMapOvr>
    <a:masterClrMapping/>
  </p:clrMapOvr>
  <p:transition spd="slow">
    <p:pull/>
  </p:transition>
</p:sldLayout>
</file>

<file path=ppt/slideLayouts/slideLayout2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7" y="4800601"/>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167"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167"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eaLnBrk="1" hangingPunct="1">
              <a:defRPr>
                <a:cs typeface="Arial" pitchFamily="34" charset="0"/>
              </a:defRPr>
            </a:lvl1pPr>
          </a:lstStyle>
          <a:p>
            <a:pPr>
              <a:defRPr/>
            </a:pPr>
            <a:endParaRPr lang="en-US" altLang="zh-SG"/>
          </a:p>
        </p:txBody>
      </p:sp>
      <p:sp>
        <p:nvSpPr>
          <p:cNvPr id="6" name="Rectangle 5"/>
          <p:cNvSpPr>
            <a:spLocks noGrp="1" noChangeArrowheads="1"/>
          </p:cNvSpPr>
          <p:nvPr>
            <p:ph type="ftr" sz="quarter" idx="11"/>
          </p:nvPr>
        </p:nvSpPr>
        <p:spPr/>
        <p:txBody>
          <a:bodyPr/>
          <a:lstStyle>
            <a:lvl1pPr eaLnBrk="1" hangingPunct="1">
              <a:defRPr>
                <a:cs typeface="Arial" pitchFamily="34" charset="0"/>
              </a:defRPr>
            </a:lvl1pPr>
          </a:lstStyle>
          <a:p>
            <a:pPr>
              <a:defRPr/>
            </a:pPr>
            <a:endParaRPr lang="en-US" altLang="zh-SG"/>
          </a:p>
        </p:txBody>
      </p:sp>
      <p:sp>
        <p:nvSpPr>
          <p:cNvPr id="7" name="Rectangle 6"/>
          <p:cNvSpPr>
            <a:spLocks noGrp="1" noChangeArrowheads="1"/>
          </p:cNvSpPr>
          <p:nvPr>
            <p:ph type="sldNum" sz="quarter" idx="12"/>
          </p:nvPr>
        </p:nvSpPr>
        <p:spPr/>
        <p:txBody>
          <a:bodyPr/>
          <a:lstStyle>
            <a:lvl1pPr eaLnBrk="1" hangingPunct="1">
              <a:defRPr>
                <a:cs typeface="Arial" pitchFamily="34" charset="0"/>
              </a:defRPr>
            </a:lvl1pPr>
          </a:lstStyle>
          <a:p>
            <a:pPr>
              <a:defRPr/>
            </a:pPr>
            <a:fld id="{A20BD9CD-BA5A-4AC9-B8A7-A467D8623608}" type="slidenum">
              <a:rPr lang="zh-SG" altLang="en-US"/>
              <a:pPr>
                <a:defRPr/>
              </a:pPr>
              <a:t>‹#›</a:t>
            </a:fld>
            <a:r>
              <a:rPr lang="en-US" altLang="zh-SG" sz="1000">
                <a:latin typeface="Arial" charset="0"/>
              </a:rPr>
              <a:t/>
            </a:r>
            <a:br>
              <a:rPr lang="en-US" altLang="zh-SG" sz="1000">
                <a:latin typeface="Arial" charset="0"/>
              </a:rPr>
            </a:br>
            <a:endParaRPr lang="en-US" altLang="zh-SG">
              <a:latin typeface="Arial" charset="0"/>
            </a:endParaRPr>
          </a:p>
        </p:txBody>
      </p:sp>
    </p:spTree>
    <p:extLst>
      <p:ext uri="{BB962C8B-B14F-4D97-AF65-F5344CB8AC3E}">
        <p14:creationId xmlns:p14="http://schemas.microsoft.com/office/powerpoint/2010/main" val="3550977783"/>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1" hangingPunct="1">
              <a:defRPr>
                <a:cs typeface="Arial" pitchFamily="34" charset="0"/>
              </a:defRPr>
            </a:lvl1pPr>
          </a:lstStyle>
          <a:p>
            <a:pPr>
              <a:defRPr/>
            </a:pPr>
            <a:endParaRPr lang="en-US" altLang="zh-SG"/>
          </a:p>
        </p:txBody>
      </p:sp>
      <p:sp>
        <p:nvSpPr>
          <p:cNvPr id="5" name="Rectangle 5"/>
          <p:cNvSpPr>
            <a:spLocks noGrp="1" noChangeArrowheads="1"/>
          </p:cNvSpPr>
          <p:nvPr>
            <p:ph type="ftr" sz="quarter" idx="11"/>
          </p:nvPr>
        </p:nvSpPr>
        <p:spPr/>
        <p:txBody>
          <a:bodyPr/>
          <a:lstStyle>
            <a:lvl1pPr eaLnBrk="1" hangingPunct="1">
              <a:defRPr>
                <a:cs typeface="Arial" pitchFamily="34" charset="0"/>
              </a:defRPr>
            </a:lvl1pPr>
          </a:lstStyle>
          <a:p>
            <a:pPr>
              <a:defRPr/>
            </a:pPr>
            <a:endParaRPr lang="en-US" altLang="zh-SG"/>
          </a:p>
        </p:txBody>
      </p:sp>
      <p:sp>
        <p:nvSpPr>
          <p:cNvPr id="6" name="Rectangle 6"/>
          <p:cNvSpPr>
            <a:spLocks noGrp="1" noChangeArrowheads="1"/>
          </p:cNvSpPr>
          <p:nvPr>
            <p:ph type="sldNum" sz="quarter" idx="12"/>
          </p:nvPr>
        </p:nvSpPr>
        <p:spPr/>
        <p:txBody>
          <a:bodyPr/>
          <a:lstStyle>
            <a:lvl1pPr eaLnBrk="1" hangingPunct="1">
              <a:defRPr>
                <a:cs typeface="Arial" pitchFamily="34" charset="0"/>
              </a:defRPr>
            </a:lvl1pPr>
          </a:lstStyle>
          <a:p>
            <a:pPr>
              <a:defRPr/>
            </a:pPr>
            <a:fld id="{FF644556-FA62-4278-B899-7B77DF27D652}" type="slidenum">
              <a:rPr lang="zh-SG" altLang="en-US"/>
              <a:pPr>
                <a:defRPr/>
              </a:pPr>
              <a:t>‹#›</a:t>
            </a:fld>
            <a:r>
              <a:rPr lang="en-US" altLang="zh-SG" sz="1000">
                <a:latin typeface="Arial" charset="0"/>
              </a:rPr>
              <a:t/>
            </a:r>
            <a:br>
              <a:rPr lang="en-US" altLang="zh-SG" sz="1000">
                <a:latin typeface="Arial" charset="0"/>
              </a:rPr>
            </a:br>
            <a:endParaRPr lang="en-US" altLang="zh-SG">
              <a:latin typeface="Arial" charset="0"/>
            </a:endParaRPr>
          </a:p>
        </p:txBody>
      </p:sp>
    </p:spTree>
    <p:extLst>
      <p:ext uri="{BB962C8B-B14F-4D97-AF65-F5344CB8AC3E}">
        <p14:creationId xmlns:p14="http://schemas.microsoft.com/office/powerpoint/2010/main" val="2787567815"/>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5917" y="246535"/>
            <a:ext cx="2031023" cy="59086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79587" y="246535"/>
            <a:ext cx="5953859" cy="5908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1" hangingPunct="1">
              <a:defRPr>
                <a:cs typeface="Arial" pitchFamily="34" charset="0"/>
              </a:defRPr>
            </a:lvl1pPr>
          </a:lstStyle>
          <a:p>
            <a:pPr>
              <a:defRPr/>
            </a:pPr>
            <a:endParaRPr lang="en-US" altLang="zh-SG"/>
          </a:p>
        </p:txBody>
      </p:sp>
      <p:sp>
        <p:nvSpPr>
          <p:cNvPr id="5" name="Rectangle 5"/>
          <p:cNvSpPr>
            <a:spLocks noGrp="1" noChangeArrowheads="1"/>
          </p:cNvSpPr>
          <p:nvPr>
            <p:ph type="ftr" sz="quarter" idx="11"/>
          </p:nvPr>
        </p:nvSpPr>
        <p:spPr/>
        <p:txBody>
          <a:bodyPr/>
          <a:lstStyle>
            <a:lvl1pPr eaLnBrk="1" hangingPunct="1">
              <a:defRPr>
                <a:cs typeface="Arial" pitchFamily="34" charset="0"/>
              </a:defRPr>
            </a:lvl1pPr>
          </a:lstStyle>
          <a:p>
            <a:pPr>
              <a:defRPr/>
            </a:pPr>
            <a:endParaRPr lang="en-US" altLang="zh-SG"/>
          </a:p>
        </p:txBody>
      </p:sp>
      <p:sp>
        <p:nvSpPr>
          <p:cNvPr id="6" name="Rectangle 6"/>
          <p:cNvSpPr>
            <a:spLocks noGrp="1" noChangeArrowheads="1"/>
          </p:cNvSpPr>
          <p:nvPr>
            <p:ph type="sldNum" sz="quarter" idx="12"/>
          </p:nvPr>
        </p:nvSpPr>
        <p:spPr/>
        <p:txBody>
          <a:bodyPr/>
          <a:lstStyle>
            <a:lvl1pPr eaLnBrk="1" hangingPunct="1">
              <a:defRPr>
                <a:cs typeface="Arial" pitchFamily="34" charset="0"/>
              </a:defRPr>
            </a:lvl1pPr>
          </a:lstStyle>
          <a:p>
            <a:pPr>
              <a:defRPr/>
            </a:pPr>
            <a:fld id="{35AF025F-15D0-4125-BF76-90D327B2D11D}" type="slidenum">
              <a:rPr lang="zh-SG" altLang="en-US"/>
              <a:pPr>
                <a:defRPr/>
              </a:pPr>
              <a:t>‹#›</a:t>
            </a:fld>
            <a:r>
              <a:rPr lang="en-US" altLang="zh-SG" sz="1000">
                <a:latin typeface="Arial" charset="0"/>
              </a:rPr>
              <a:t/>
            </a:r>
            <a:br>
              <a:rPr lang="en-US" altLang="zh-SG" sz="1000">
                <a:latin typeface="Arial" charset="0"/>
              </a:rPr>
            </a:br>
            <a:endParaRPr lang="en-US" altLang="zh-SG">
              <a:latin typeface="Arial" charset="0"/>
            </a:endParaRPr>
          </a:p>
        </p:txBody>
      </p:sp>
    </p:spTree>
    <p:extLst>
      <p:ext uri="{BB962C8B-B14F-4D97-AF65-F5344CB8AC3E}">
        <p14:creationId xmlns:p14="http://schemas.microsoft.com/office/powerpoint/2010/main" val="3125354497"/>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657351" y="246543"/>
            <a:ext cx="7247792" cy="57626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779589" y="1214439"/>
            <a:ext cx="7879375" cy="4938712"/>
          </a:xfrm>
        </p:spPr>
        <p:txBody>
          <a:bodyPr/>
          <a:lstStyle/>
          <a:p>
            <a:pPr lvl="0"/>
            <a:endParaRPr lang="en-US" noProof="0" smtClean="0"/>
          </a:p>
        </p:txBody>
      </p:sp>
      <p:sp>
        <p:nvSpPr>
          <p:cNvPr id="4" name="Rectangle 4"/>
          <p:cNvSpPr>
            <a:spLocks noGrp="1" noChangeArrowheads="1"/>
          </p:cNvSpPr>
          <p:nvPr>
            <p:ph type="dt" sz="half" idx="10"/>
          </p:nvPr>
        </p:nvSpPr>
        <p:spPr/>
        <p:txBody>
          <a:bodyPr/>
          <a:lstStyle>
            <a:lvl1pPr eaLnBrk="1" hangingPunct="1">
              <a:defRPr>
                <a:cs typeface="Arial" pitchFamily="34" charset="0"/>
              </a:defRPr>
            </a:lvl1pPr>
          </a:lstStyle>
          <a:p>
            <a:pPr>
              <a:defRPr/>
            </a:pPr>
            <a:endParaRPr lang="en-US" altLang="zh-SG"/>
          </a:p>
        </p:txBody>
      </p:sp>
      <p:sp>
        <p:nvSpPr>
          <p:cNvPr id="5" name="Rectangle 5"/>
          <p:cNvSpPr>
            <a:spLocks noGrp="1" noChangeArrowheads="1"/>
          </p:cNvSpPr>
          <p:nvPr>
            <p:ph type="ftr" sz="quarter" idx="11"/>
          </p:nvPr>
        </p:nvSpPr>
        <p:spPr/>
        <p:txBody>
          <a:bodyPr/>
          <a:lstStyle>
            <a:lvl1pPr eaLnBrk="1" hangingPunct="1">
              <a:defRPr>
                <a:cs typeface="Arial" pitchFamily="34" charset="0"/>
              </a:defRPr>
            </a:lvl1pPr>
          </a:lstStyle>
          <a:p>
            <a:pPr>
              <a:defRPr/>
            </a:pPr>
            <a:endParaRPr lang="en-US" altLang="zh-SG"/>
          </a:p>
        </p:txBody>
      </p:sp>
      <p:sp>
        <p:nvSpPr>
          <p:cNvPr id="6" name="Rectangle 6"/>
          <p:cNvSpPr>
            <a:spLocks noGrp="1" noChangeArrowheads="1"/>
          </p:cNvSpPr>
          <p:nvPr>
            <p:ph type="sldNum" sz="quarter" idx="12"/>
          </p:nvPr>
        </p:nvSpPr>
        <p:spPr/>
        <p:txBody>
          <a:bodyPr/>
          <a:lstStyle>
            <a:lvl1pPr eaLnBrk="1" hangingPunct="1">
              <a:defRPr>
                <a:cs typeface="Arial" pitchFamily="34" charset="0"/>
              </a:defRPr>
            </a:lvl1pPr>
          </a:lstStyle>
          <a:p>
            <a:pPr>
              <a:defRPr/>
            </a:pPr>
            <a:fld id="{79786010-B577-4D88-ADCA-ECDB7A204EDF}" type="slidenum">
              <a:rPr lang="zh-SG" altLang="en-US"/>
              <a:pPr>
                <a:defRPr/>
              </a:pPr>
              <a:t>‹#›</a:t>
            </a:fld>
            <a:r>
              <a:rPr lang="en-US" altLang="zh-SG" sz="1000">
                <a:latin typeface="Arial" charset="0"/>
              </a:rPr>
              <a:t/>
            </a:r>
            <a:br>
              <a:rPr lang="en-US" altLang="zh-SG" sz="1000">
                <a:latin typeface="Arial" charset="0"/>
              </a:rPr>
            </a:br>
            <a:endParaRPr lang="en-US" altLang="zh-SG">
              <a:latin typeface="Arial" charset="0"/>
            </a:endParaRPr>
          </a:p>
        </p:txBody>
      </p:sp>
    </p:spTree>
    <p:extLst>
      <p:ext uri="{BB962C8B-B14F-4D97-AF65-F5344CB8AC3E}">
        <p14:creationId xmlns:p14="http://schemas.microsoft.com/office/powerpoint/2010/main" val="2250298619"/>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57351" y="246543"/>
            <a:ext cx="7247792" cy="57626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779590" y="1214439"/>
            <a:ext cx="3868615" cy="49387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88885" y="1214439"/>
            <a:ext cx="3870081" cy="49387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eaLnBrk="1" hangingPunct="1">
              <a:defRPr>
                <a:cs typeface="Arial" pitchFamily="34" charset="0"/>
              </a:defRPr>
            </a:lvl1pPr>
          </a:lstStyle>
          <a:p>
            <a:pPr>
              <a:defRPr/>
            </a:pPr>
            <a:endParaRPr lang="en-US" altLang="zh-SG"/>
          </a:p>
        </p:txBody>
      </p:sp>
      <p:sp>
        <p:nvSpPr>
          <p:cNvPr id="6" name="Rectangle 5"/>
          <p:cNvSpPr>
            <a:spLocks noGrp="1" noChangeArrowheads="1"/>
          </p:cNvSpPr>
          <p:nvPr>
            <p:ph type="ftr" sz="quarter" idx="11"/>
          </p:nvPr>
        </p:nvSpPr>
        <p:spPr/>
        <p:txBody>
          <a:bodyPr/>
          <a:lstStyle>
            <a:lvl1pPr eaLnBrk="1" hangingPunct="1">
              <a:defRPr>
                <a:cs typeface="Arial" pitchFamily="34" charset="0"/>
              </a:defRPr>
            </a:lvl1pPr>
          </a:lstStyle>
          <a:p>
            <a:pPr>
              <a:defRPr/>
            </a:pPr>
            <a:endParaRPr lang="en-US" altLang="zh-SG"/>
          </a:p>
        </p:txBody>
      </p:sp>
      <p:sp>
        <p:nvSpPr>
          <p:cNvPr id="7" name="Rectangle 6"/>
          <p:cNvSpPr>
            <a:spLocks noGrp="1" noChangeArrowheads="1"/>
          </p:cNvSpPr>
          <p:nvPr>
            <p:ph type="sldNum" sz="quarter" idx="12"/>
          </p:nvPr>
        </p:nvSpPr>
        <p:spPr/>
        <p:txBody>
          <a:bodyPr/>
          <a:lstStyle>
            <a:lvl1pPr eaLnBrk="1" hangingPunct="1">
              <a:defRPr>
                <a:cs typeface="Arial" pitchFamily="34" charset="0"/>
              </a:defRPr>
            </a:lvl1pPr>
          </a:lstStyle>
          <a:p>
            <a:pPr>
              <a:defRPr/>
            </a:pPr>
            <a:fld id="{6F91A369-CD90-42A0-8995-DA114A36564C}" type="slidenum">
              <a:rPr lang="zh-SG" altLang="en-US"/>
              <a:pPr>
                <a:defRPr/>
              </a:pPr>
              <a:t>‹#›</a:t>
            </a:fld>
            <a:r>
              <a:rPr lang="en-US" altLang="zh-SG" sz="1000">
                <a:latin typeface="Arial" charset="0"/>
              </a:rPr>
              <a:t/>
            </a:r>
            <a:br>
              <a:rPr lang="en-US" altLang="zh-SG" sz="1000">
                <a:latin typeface="Arial" charset="0"/>
              </a:rPr>
            </a:br>
            <a:endParaRPr lang="en-US" altLang="zh-SG">
              <a:latin typeface="Arial" charset="0"/>
            </a:endParaRPr>
          </a:p>
        </p:txBody>
      </p:sp>
    </p:spTree>
    <p:extLst>
      <p:ext uri="{BB962C8B-B14F-4D97-AF65-F5344CB8AC3E}">
        <p14:creationId xmlns:p14="http://schemas.microsoft.com/office/powerpoint/2010/main" val="3986457099"/>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467" y="0"/>
            <a:ext cx="9148396" cy="3429000"/>
          </a:xfrm>
          <a:prstGeom prst="rect">
            <a:avLst/>
          </a:prstGeom>
          <a:solidFill>
            <a:srgbClr val="008000"/>
          </a:soli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p>
            <a:pPr algn="ctr" eaLnBrk="0" fontAlgn="base" hangingPunct="0">
              <a:spcBef>
                <a:spcPct val="0"/>
              </a:spcBef>
              <a:spcAft>
                <a:spcPct val="0"/>
              </a:spcAft>
            </a:pPr>
            <a:endParaRPr lang="zh-SG" altLang="en-GB" sz="1400" smtClean="0">
              <a:solidFill>
                <a:srgbClr val="000000"/>
              </a:solidFill>
              <a:latin typeface="Arial" pitchFamily="34" charset="0"/>
              <a:ea typeface="SimSun" pitchFamily="2" charset="-122"/>
              <a:cs typeface="Arial" pitchFamily="34" charset="0"/>
            </a:endParaRPr>
          </a:p>
        </p:txBody>
      </p:sp>
      <p:sp>
        <p:nvSpPr>
          <p:cNvPr id="5" name="Line 8"/>
          <p:cNvSpPr>
            <a:spLocks noChangeShapeType="1"/>
          </p:cNvSpPr>
          <p:nvPr/>
        </p:nvSpPr>
        <p:spPr bwMode="auto">
          <a:xfrm>
            <a:off x="-4397" y="3429000"/>
            <a:ext cx="914693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i="1" u="sng" smtClean="0">
              <a:solidFill>
                <a:srgbClr val="000000"/>
              </a:solidFill>
              <a:cs typeface="Arial" pitchFamily="34" charset="0"/>
            </a:endParaRPr>
          </a:p>
        </p:txBody>
      </p:sp>
      <p:sp>
        <p:nvSpPr>
          <p:cNvPr id="6" name="Rectangle 9"/>
          <p:cNvSpPr>
            <a:spLocks noChangeArrowheads="1"/>
          </p:cNvSpPr>
          <p:nvPr/>
        </p:nvSpPr>
        <p:spPr bwMode="auto">
          <a:xfrm>
            <a:off x="2324105" y="1665288"/>
            <a:ext cx="4358055" cy="123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44450" rIns="0" bIns="44450"/>
          <a:lstStyle/>
          <a:p>
            <a:pPr algn="ctr" eaLnBrk="0" fontAlgn="base" hangingPunct="0">
              <a:spcBef>
                <a:spcPct val="0"/>
              </a:spcBef>
              <a:spcAft>
                <a:spcPct val="0"/>
              </a:spcAft>
            </a:pPr>
            <a:r>
              <a:rPr lang="en-CA" sz="2800" smtClean="0">
                <a:solidFill>
                  <a:srgbClr val="FFFFFF"/>
                </a:solidFill>
                <a:cs typeface="Arial" pitchFamily="34" charset="0"/>
              </a:rPr>
              <a:t>Financial System Strategy</a:t>
            </a:r>
            <a:br>
              <a:rPr lang="en-CA" sz="2800" smtClean="0">
                <a:solidFill>
                  <a:srgbClr val="FFFFFF"/>
                </a:solidFill>
                <a:cs typeface="Arial" pitchFamily="34" charset="0"/>
              </a:rPr>
            </a:br>
            <a:r>
              <a:rPr lang="en-CA" sz="2800" smtClean="0">
                <a:solidFill>
                  <a:srgbClr val="FFFFFF"/>
                </a:solidFill>
                <a:cs typeface="Arial" pitchFamily="34" charset="0"/>
              </a:rPr>
              <a:t>2020</a:t>
            </a:r>
            <a:endParaRPr lang="en-US" sz="2800" smtClean="0">
              <a:solidFill>
                <a:srgbClr val="FFFFFF"/>
              </a:solidFill>
              <a:cs typeface="Arial" pitchFamily="34" charset="0"/>
            </a:endParaRPr>
          </a:p>
        </p:txBody>
      </p:sp>
      <p:pic>
        <p:nvPicPr>
          <p:cNvPr id="7" name="Picture 11" descr="200319235-001">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0947" y="8"/>
            <a:ext cx="2467708" cy="343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2" descr="200272804-001">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10" y="0"/>
            <a:ext cx="2287467" cy="344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3"/>
          <p:cNvPicPr>
            <a:picLocks noChangeAspect="1" noChangeArrowheads="1"/>
          </p:cNvPicPr>
          <p:nvPr/>
        </p:nvPicPr>
        <p:blipFill>
          <a:blip r:embed="rId6">
            <a:extLst>
              <a:ext uri="{28A0092B-C50C-407E-A947-70E740481C1C}">
                <a14:useLocalDpi xmlns:a14="http://schemas.microsoft.com/office/drawing/2010/main" val="0"/>
              </a:ext>
            </a:extLst>
          </a:blip>
          <a:srcRect l="67751" t="4707" r="5081" b="68340"/>
          <a:stretch>
            <a:fillRect/>
          </a:stretch>
        </p:blipFill>
        <p:spPr bwMode="auto">
          <a:xfrm>
            <a:off x="3811467" y="3455988"/>
            <a:ext cx="1393580" cy="125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2480909" y="5712384"/>
            <a:ext cx="6263055" cy="669925"/>
          </a:xfrm>
          <a:ln w="12700"/>
        </p:spPr>
        <p:txBody>
          <a:bodyPr tIns="0" bIns="0"/>
          <a:lstStyle>
            <a:lvl1pPr marL="0" indent="0">
              <a:buFont typeface="Wingdings" pitchFamily="2" charset="2"/>
              <a:buNone/>
              <a:defRPr sz="1800">
                <a:solidFill>
                  <a:schemeClr val="bg1"/>
                </a:solidFill>
              </a:defRPr>
            </a:lvl1pPr>
          </a:lstStyle>
          <a:p>
            <a:r>
              <a:rPr lang="en-US" altLang="zh-SG"/>
              <a:t>Add name of team</a:t>
            </a:r>
            <a:endParaRPr lang="en-US"/>
          </a:p>
        </p:txBody>
      </p:sp>
      <p:sp>
        <p:nvSpPr>
          <p:cNvPr id="2162692" name="Rectangle 4"/>
          <p:cNvSpPr>
            <a:spLocks noGrp="1" noChangeArrowheads="1"/>
          </p:cNvSpPr>
          <p:nvPr>
            <p:ph type="ctrTitle"/>
          </p:nvPr>
        </p:nvSpPr>
        <p:spPr>
          <a:xfrm>
            <a:off x="2463317" y="4572000"/>
            <a:ext cx="6263055" cy="819150"/>
          </a:xfrm>
        </p:spPr>
        <p:txBody>
          <a:bodyPr tIns="44450" bIns="44450" anchor="t"/>
          <a:lstStyle>
            <a:lvl1pPr algn="ctr">
              <a:defRPr sz="2000">
                <a:solidFill>
                  <a:schemeClr val="bg1"/>
                </a:solidFill>
              </a:defRPr>
            </a:lvl1pPr>
          </a:lstStyle>
          <a:p>
            <a:r>
              <a:rPr lang="en-US" altLang="zh-SG"/>
              <a:t>Click to insert presentation title</a:t>
            </a:r>
            <a:br>
              <a:rPr lang="en-US" altLang="zh-SG"/>
            </a:br>
            <a:r>
              <a:rPr lang="en-US"/>
              <a:t>Second line here</a:t>
            </a:r>
            <a:endParaRPr lang="en-US" altLang="zh-SG"/>
          </a:p>
        </p:txBody>
      </p:sp>
      <p:sp>
        <p:nvSpPr>
          <p:cNvPr id="10" name="Rectangle 5"/>
          <p:cNvSpPr>
            <a:spLocks noGrp="1" noChangeArrowheads="1"/>
          </p:cNvSpPr>
          <p:nvPr>
            <p:ph type="dt" sz="half" idx="10"/>
          </p:nvPr>
        </p:nvSpPr>
        <p:spPr>
          <a:xfrm>
            <a:off x="5272458" y="6513686"/>
            <a:ext cx="3875943" cy="331787"/>
          </a:xfrm>
        </p:spPr>
        <p:txBody>
          <a:bodyPr/>
          <a:lstStyle>
            <a:lvl1pPr eaLnBrk="1" hangingPunct="1">
              <a:defRPr>
                <a:cs typeface="Arial" pitchFamily="34" charset="0"/>
              </a:defRPr>
            </a:lvl1pPr>
          </a:lstStyle>
          <a:p>
            <a:pPr>
              <a:defRPr/>
            </a:pPr>
            <a:endParaRPr lang="en-US" altLang="zh-SG"/>
          </a:p>
        </p:txBody>
      </p:sp>
      <p:sp>
        <p:nvSpPr>
          <p:cNvPr id="11" name="Rectangle 6"/>
          <p:cNvSpPr>
            <a:spLocks noGrp="1" noChangeArrowheads="1"/>
          </p:cNvSpPr>
          <p:nvPr>
            <p:ph type="ftr" sz="quarter" idx="11"/>
          </p:nvPr>
        </p:nvSpPr>
        <p:spPr>
          <a:xfrm>
            <a:off x="1486" y="6513686"/>
            <a:ext cx="3864219" cy="331787"/>
          </a:xfrm>
        </p:spPr>
        <p:txBody>
          <a:bodyPr/>
          <a:lstStyle>
            <a:lvl1pPr eaLnBrk="1" hangingPunct="1">
              <a:defRPr>
                <a:cs typeface="Arial" pitchFamily="34" charset="0"/>
              </a:defRPr>
            </a:lvl1pPr>
          </a:lstStyle>
          <a:p>
            <a:pPr>
              <a:defRPr/>
            </a:pPr>
            <a:endParaRPr lang="en-US" altLang="zh-SG"/>
          </a:p>
        </p:txBody>
      </p:sp>
      <p:sp>
        <p:nvSpPr>
          <p:cNvPr id="12" name="Rectangle 7"/>
          <p:cNvSpPr>
            <a:spLocks noGrp="1" noChangeArrowheads="1"/>
          </p:cNvSpPr>
          <p:nvPr>
            <p:ph type="sldNum" sz="quarter" idx="12"/>
          </p:nvPr>
        </p:nvSpPr>
        <p:spPr>
          <a:xfrm>
            <a:off x="3877463" y="6518448"/>
            <a:ext cx="1395047" cy="327025"/>
          </a:xfrm>
        </p:spPr>
        <p:txBody>
          <a:bodyPr/>
          <a:lstStyle>
            <a:lvl1pPr eaLnBrk="1" hangingPunct="1">
              <a:defRPr sz="1000">
                <a:latin typeface="Arial" charset="0"/>
                <a:cs typeface="Arial" pitchFamily="34" charset="0"/>
              </a:defRPr>
            </a:lvl1pPr>
          </a:lstStyle>
          <a:p>
            <a:pPr>
              <a:defRPr/>
            </a:pPr>
            <a:fld id="{43932C8B-9BD4-48F9-8B48-3A970D0708AF}" type="slidenum">
              <a:rPr lang="zh-SG" altLang="en-US"/>
              <a:pPr>
                <a:defRPr/>
              </a:pPr>
              <a:t>‹#›</a:t>
            </a:fld>
            <a:r>
              <a:rPr lang="en-US" altLang="zh-SG"/>
              <a:t/>
            </a:r>
            <a:br>
              <a:rPr lang="en-US" altLang="zh-SG"/>
            </a:br>
            <a:endParaRPr lang="en-US" altLang="zh-SG"/>
          </a:p>
        </p:txBody>
      </p:sp>
    </p:spTree>
    <p:extLst>
      <p:ext uri="{BB962C8B-B14F-4D97-AF65-F5344CB8AC3E}">
        <p14:creationId xmlns:p14="http://schemas.microsoft.com/office/powerpoint/2010/main" val="640098046"/>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1" hangingPunct="1">
              <a:defRPr>
                <a:cs typeface="Arial" pitchFamily="34" charset="0"/>
              </a:defRPr>
            </a:lvl1pPr>
          </a:lstStyle>
          <a:p>
            <a:pPr>
              <a:defRPr/>
            </a:pPr>
            <a:endParaRPr lang="en-US" altLang="zh-SG"/>
          </a:p>
        </p:txBody>
      </p:sp>
      <p:sp>
        <p:nvSpPr>
          <p:cNvPr id="5" name="Rectangle 5"/>
          <p:cNvSpPr>
            <a:spLocks noGrp="1" noChangeArrowheads="1"/>
          </p:cNvSpPr>
          <p:nvPr>
            <p:ph type="ftr" sz="quarter" idx="11"/>
          </p:nvPr>
        </p:nvSpPr>
        <p:spPr/>
        <p:txBody>
          <a:bodyPr/>
          <a:lstStyle>
            <a:lvl1pPr eaLnBrk="1" hangingPunct="1">
              <a:defRPr>
                <a:cs typeface="Arial" pitchFamily="34" charset="0"/>
              </a:defRPr>
            </a:lvl1pPr>
          </a:lstStyle>
          <a:p>
            <a:pPr>
              <a:defRPr/>
            </a:pPr>
            <a:endParaRPr lang="en-US" altLang="zh-SG"/>
          </a:p>
        </p:txBody>
      </p:sp>
      <p:sp>
        <p:nvSpPr>
          <p:cNvPr id="6" name="Rectangle 6"/>
          <p:cNvSpPr>
            <a:spLocks noGrp="1" noChangeArrowheads="1"/>
          </p:cNvSpPr>
          <p:nvPr>
            <p:ph type="sldNum" sz="quarter" idx="12"/>
          </p:nvPr>
        </p:nvSpPr>
        <p:spPr/>
        <p:txBody>
          <a:bodyPr/>
          <a:lstStyle>
            <a:lvl1pPr eaLnBrk="1" hangingPunct="1">
              <a:defRPr>
                <a:cs typeface="Arial" pitchFamily="34" charset="0"/>
              </a:defRPr>
            </a:lvl1pPr>
          </a:lstStyle>
          <a:p>
            <a:pPr>
              <a:defRPr/>
            </a:pPr>
            <a:fld id="{C0F762B9-69BD-4CDB-AFC9-8DC76F356981}" type="slidenum">
              <a:rPr lang="zh-SG" altLang="en-US"/>
              <a:pPr>
                <a:defRPr/>
              </a:pPr>
              <a:t>‹#›</a:t>
            </a:fld>
            <a:r>
              <a:rPr lang="en-US" altLang="zh-SG" sz="1000">
                <a:latin typeface="Arial" charset="0"/>
              </a:rPr>
              <a:t/>
            </a:r>
            <a:br>
              <a:rPr lang="en-US" altLang="zh-SG" sz="1000">
                <a:latin typeface="Arial" charset="0"/>
              </a:rPr>
            </a:br>
            <a:endParaRPr lang="en-US" altLang="zh-SG">
              <a:latin typeface="Arial" charset="0"/>
            </a:endParaRPr>
          </a:p>
        </p:txBody>
      </p:sp>
    </p:spTree>
    <p:extLst>
      <p:ext uri="{BB962C8B-B14F-4D97-AF65-F5344CB8AC3E}">
        <p14:creationId xmlns:p14="http://schemas.microsoft.com/office/powerpoint/2010/main" val="2769645331"/>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4410634"/>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435" y="2906722"/>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eaLnBrk="1" hangingPunct="1">
              <a:defRPr>
                <a:cs typeface="Arial" pitchFamily="34" charset="0"/>
              </a:defRPr>
            </a:lvl1pPr>
          </a:lstStyle>
          <a:p>
            <a:pPr>
              <a:defRPr/>
            </a:pPr>
            <a:endParaRPr lang="en-US" altLang="zh-SG"/>
          </a:p>
        </p:txBody>
      </p:sp>
      <p:sp>
        <p:nvSpPr>
          <p:cNvPr id="5" name="Rectangle 5"/>
          <p:cNvSpPr>
            <a:spLocks noGrp="1" noChangeArrowheads="1"/>
          </p:cNvSpPr>
          <p:nvPr>
            <p:ph type="ftr" sz="quarter" idx="11"/>
          </p:nvPr>
        </p:nvSpPr>
        <p:spPr/>
        <p:txBody>
          <a:bodyPr/>
          <a:lstStyle>
            <a:lvl1pPr eaLnBrk="1" hangingPunct="1">
              <a:defRPr>
                <a:cs typeface="Arial" pitchFamily="34" charset="0"/>
              </a:defRPr>
            </a:lvl1pPr>
          </a:lstStyle>
          <a:p>
            <a:pPr>
              <a:defRPr/>
            </a:pPr>
            <a:endParaRPr lang="en-US" altLang="zh-SG"/>
          </a:p>
        </p:txBody>
      </p:sp>
      <p:sp>
        <p:nvSpPr>
          <p:cNvPr id="6" name="Rectangle 6"/>
          <p:cNvSpPr>
            <a:spLocks noGrp="1" noChangeArrowheads="1"/>
          </p:cNvSpPr>
          <p:nvPr>
            <p:ph type="sldNum" sz="quarter" idx="12"/>
          </p:nvPr>
        </p:nvSpPr>
        <p:spPr/>
        <p:txBody>
          <a:bodyPr/>
          <a:lstStyle>
            <a:lvl1pPr eaLnBrk="1" hangingPunct="1">
              <a:defRPr>
                <a:cs typeface="Arial" pitchFamily="34" charset="0"/>
              </a:defRPr>
            </a:lvl1pPr>
          </a:lstStyle>
          <a:p>
            <a:pPr>
              <a:defRPr/>
            </a:pPr>
            <a:fld id="{AE895382-491E-406C-9DEC-FA971ED0EA31}" type="slidenum">
              <a:rPr lang="zh-SG" altLang="en-US"/>
              <a:pPr>
                <a:defRPr/>
              </a:pPr>
              <a:t>‹#›</a:t>
            </a:fld>
            <a:r>
              <a:rPr lang="en-US" altLang="zh-SG" sz="1000">
                <a:latin typeface="Arial" charset="0"/>
              </a:rPr>
              <a:t/>
            </a:r>
            <a:br>
              <a:rPr lang="en-US" altLang="zh-SG" sz="1000">
                <a:latin typeface="Arial" charset="0"/>
              </a:rPr>
            </a:br>
            <a:endParaRPr lang="en-US" altLang="zh-SG">
              <a:latin typeface="Arial" charset="0"/>
            </a:endParaRPr>
          </a:p>
        </p:txBody>
      </p:sp>
    </p:spTree>
    <p:extLst>
      <p:ext uri="{BB962C8B-B14F-4D97-AF65-F5344CB8AC3E}">
        <p14:creationId xmlns:p14="http://schemas.microsoft.com/office/powerpoint/2010/main" val="567669699"/>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79590" y="1214439"/>
            <a:ext cx="3868615"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88885" y="1214439"/>
            <a:ext cx="3870081"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eaLnBrk="1" hangingPunct="1">
              <a:defRPr>
                <a:cs typeface="Arial" pitchFamily="34" charset="0"/>
              </a:defRPr>
            </a:lvl1pPr>
          </a:lstStyle>
          <a:p>
            <a:pPr>
              <a:defRPr/>
            </a:pPr>
            <a:endParaRPr lang="en-US" altLang="zh-SG"/>
          </a:p>
        </p:txBody>
      </p:sp>
      <p:sp>
        <p:nvSpPr>
          <p:cNvPr id="6" name="Rectangle 5"/>
          <p:cNvSpPr>
            <a:spLocks noGrp="1" noChangeArrowheads="1"/>
          </p:cNvSpPr>
          <p:nvPr>
            <p:ph type="ftr" sz="quarter" idx="11"/>
          </p:nvPr>
        </p:nvSpPr>
        <p:spPr/>
        <p:txBody>
          <a:bodyPr/>
          <a:lstStyle>
            <a:lvl1pPr eaLnBrk="1" hangingPunct="1">
              <a:defRPr>
                <a:cs typeface="Arial" pitchFamily="34" charset="0"/>
              </a:defRPr>
            </a:lvl1pPr>
          </a:lstStyle>
          <a:p>
            <a:pPr>
              <a:defRPr/>
            </a:pPr>
            <a:endParaRPr lang="en-US" altLang="zh-SG"/>
          </a:p>
        </p:txBody>
      </p:sp>
      <p:sp>
        <p:nvSpPr>
          <p:cNvPr id="7" name="Rectangle 6"/>
          <p:cNvSpPr>
            <a:spLocks noGrp="1" noChangeArrowheads="1"/>
          </p:cNvSpPr>
          <p:nvPr>
            <p:ph type="sldNum" sz="quarter" idx="12"/>
          </p:nvPr>
        </p:nvSpPr>
        <p:spPr/>
        <p:txBody>
          <a:bodyPr/>
          <a:lstStyle>
            <a:lvl1pPr eaLnBrk="1" hangingPunct="1">
              <a:defRPr>
                <a:cs typeface="Arial" pitchFamily="34" charset="0"/>
              </a:defRPr>
            </a:lvl1pPr>
          </a:lstStyle>
          <a:p>
            <a:pPr>
              <a:defRPr/>
            </a:pPr>
            <a:fld id="{045A70CC-E8FA-4BD1-BD9A-D9713984183B}" type="slidenum">
              <a:rPr lang="zh-SG" altLang="en-US"/>
              <a:pPr>
                <a:defRPr/>
              </a:pPr>
              <a:t>‹#›</a:t>
            </a:fld>
            <a:r>
              <a:rPr lang="en-US" altLang="zh-SG" sz="1000">
                <a:latin typeface="Arial" charset="0"/>
              </a:rPr>
              <a:t/>
            </a:r>
            <a:br>
              <a:rPr lang="en-US" altLang="zh-SG" sz="1000">
                <a:latin typeface="Arial" charset="0"/>
              </a:rPr>
            </a:br>
            <a:endParaRPr lang="en-US" altLang="zh-SG">
              <a:latin typeface="Arial" charset="0"/>
            </a:endParaRPr>
          </a:p>
        </p:txBody>
      </p:sp>
    </p:spTree>
    <p:extLst>
      <p:ext uri="{BB962C8B-B14F-4D97-AF65-F5344CB8AC3E}">
        <p14:creationId xmlns:p14="http://schemas.microsoft.com/office/powerpoint/2010/main" val="334828856"/>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55" y="1535113"/>
            <a:ext cx="404006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55" y="2174875"/>
            <a:ext cx="404006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306"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306"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eaLnBrk="1" hangingPunct="1">
              <a:defRPr>
                <a:cs typeface="Arial" pitchFamily="34" charset="0"/>
              </a:defRPr>
            </a:lvl1pPr>
          </a:lstStyle>
          <a:p>
            <a:pPr>
              <a:defRPr/>
            </a:pPr>
            <a:endParaRPr lang="en-US" altLang="zh-SG"/>
          </a:p>
        </p:txBody>
      </p:sp>
      <p:sp>
        <p:nvSpPr>
          <p:cNvPr id="8" name="Rectangle 5"/>
          <p:cNvSpPr>
            <a:spLocks noGrp="1" noChangeArrowheads="1"/>
          </p:cNvSpPr>
          <p:nvPr>
            <p:ph type="ftr" sz="quarter" idx="11"/>
          </p:nvPr>
        </p:nvSpPr>
        <p:spPr/>
        <p:txBody>
          <a:bodyPr/>
          <a:lstStyle>
            <a:lvl1pPr eaLnBrk="1" hangingPunct="1">
              <a:defRPr>
                <a:cs typeface="Arial" pitchFamily="34" charset="0"/>
              </a:defRPr>
            </a:lvl1pPr>
          </a:lstStyle>
          <a:p>
            <a:pPr>
              <a:defRPr/>
            </a:pPr>
            <a:endParaRPr lang="en-US" altLang="zh-SG"/>
          </a:p>
        </p:txBody>
      </p:sp>
      <p:sp>
        <p:nvSpPr>
          <p:cNvPr id="9" name="Rectangle 6"/>
          <p:cNvSpPr>
            <a:spLocks noGrp="1" noChangeArrowheads="1"/>
          </p:cNvSpPr>
          <p:nvPr>
            <p:ph type="sldNum" sz="quarter" idx="12"/>
          </p:nvPr>
        </p:nvSpPr>
        <p:spPr/>
        <p:txBody>
          <a:bodyPr/>
          <a:lstStyle>
            <a:lvl1pPr eaLnBrk="1" hangingPunct="1">
              <a:defRPr>
                <a:cs typeface="Arial" pitchFamily="34" charset="0"/>
              </a:defRPr>
            </a:lvl1pPr>
          </a:lstStyle>
          <a:p>
            <a:pPr>
              <a:defRPr/>
            </a:pPr>
            <a:fld id="{D2BAC60B-8052-4607-BA07-E069090A6DDB}" type="slidenum">
              <a:rPr lang="zh-SG" altLang="en-US"/>
              <a:pPr>
                <a:defRPr/>
              </a:pPr>
              <a:t>‹#›</a:t>
            </a:fld>
            <a:r>
              <a:rPr lang="en-US" altLang="zh-SG" sz="1000">
                <a:latin typeface="Arial" charset="0"/>
              </a:rPr>
              <a:t/>
            </a:r>
            <a:br>
              <a:rPr lang="en-US" altLang="zh-SG" sz="1000">
                <a:latin typeface="Arial" charset="0"/>
              </a:rPr>
            </a:br>
            <a:endParaRPr lang="en-US" altLang="zh-SG">
              <a:latin typeface="Arial" charset="0"/>
            </a:endParaRPr>
          </a:p>
        </p:txBody>
      </p:sp>
    </p:spTree>
    <p:extLst>
      <p:ext uri="{BB962C8B-B14F-4D97-AF65-F5344CB8AC3E}">
        <p14:creationId xmlns:p14="http://schemas.microsoft.com/office/powerpoint/2010/main" val="8957387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441066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435" y="2906722"/>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7FD4055A-B350-489C-BAF6-4D46CE3CCE93}" type="datetime3">
              <a:rPr lang="en-US" altLang="zh-SG" smtClean="0">
                <a:solidFill>
                  <a:srgbClr val="000000"/>
                </a:solidFill>
              </a:rPr>
              <a:pPr>
                <a:defRPr/>
              </a:pPr>
              <a:t>17 April 2018</a:t>
            </a:fld>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879410E-A1E7-41BB-94E6-32B9CA4C5B6B}"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4041880598"/>
      </p:ext>
    </p:extLst>
  </p:cSld>
  <p:clrMapOvr>
    <a:masterClrMapping/>
  </p:clrMapOvr>
  <p:transition spd="slow">
    <p:pull/>
  </p:transition>
</p:sldLayout>
</file>

<file path=ppt/slideLayouts/slideLayout2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eaLnBrk="1" hangingPunct="1">
              <a:defRPr>
                <a:cs typeface="Arial" pitchFamily="34" charset="0"/>
              </a:defRPr>
            </a:lvl1pPr>
          </a:lstStyle>
          <a:p>
            <a:pPr>
              <a:defRPr/>
            </a:pPr>
            <a:endParaRPr lang="en-US" altLang="zh-SG"/>
          </a:p>
        </p:txBody>
      </p:sp>
      <p:sp>
        <p:nvSpPr>
          <p:cNvPr id="4" name="Rectangle 5"/>
          <p:cNvSpPr>
            <a:spLocks noGrp="1" noChangeArrowheads="1"/>
          </p:cNvSpPr>
          <p:nvPr>
            <p:ph type="ftr" sz="quarter" idx="11"/>
          </p:nvPr>
        </p:nvSpPr>
        <p:spPr/>
        <p:txBody>
          <a:bodyPr/>
          <a:lstStyle>
            <a:lvl1pPr eaLnBrk="1" hangingPunct="1">
              <a:defRPr>
                <a:cs typeface="Arial" pitchFamily="34" charset="0"/>
              </a:defRPr>
            </a:lvl1pPr>
          </a:lstStyle>
          <a:p>
            <a:pPr>
              <a:defRPr/>
            </a:pPr>
            <a:endParaRPr lang="en-US" altLang="zh-SG"/>
          </a:p>
        </p:txBody>
      </p:sp>
      <p:sp>
        <p:nvSpPr>
          <p:cNvPr id="5" name="Rectangle 6"/>
          <p:cNvSpPr>
            <a:spLocks noGrp="1" noChangeArrowheads="1"/>
          </p:cNvSpPr>
          <p:nvPr>
            <p:ph type="sldNum" sz="quarter" idx="12"/>
          </p:nvPr>
        </p:nvSpPr>
        <p:spPr/>
        <p:txBody>
          <a:bodyPr/>
          <a:lstStyle>
            <a:lvl1pPr eaLnBrk="1" hangingPunct="1">
              <a:defRPr>
                <a:cs typeface="Arial" pitchFamily="34" charset="0"/>
              </a:defRPr>
            </a:lvl1pPr>
          </a:lstStyle>
          <a:p>
            <a:pPr>
              <a:defRPr/>
            </a:pPr>
            <a:fld id="{86842E6A-FD01-4D67-BFDA-47755B01682E}" type="slidenum">
              <a:rPr lang="zh-SG" altLang="en-US"/>
              <a:pPr>
                <a:defRPr/>
              </a:pPr>
              <a:t>‹#›</a:t>
            </a:fld>
            <a:r>
              <a:rPr lang="en-US" altLang="zh-SG" sz="1000">
                <a:latin typeface="Arial" charset="0"/>
              </a:rPr>
              <a:t/>
            </a:r>
            <a:br>
              <a:rPr lang="en-US" altLang="zh-SG" sz="1000">
                <a:latin typeface="Arial" charset="0"/>
              </a:rPr>
            </a:br>
            <a:endParaRPr lang="en-US" altLang="zh-SG">
              <a:latin typeface="Arial" charset="0"/>
            </a:endParaRPr>
          </a:p>
        </p:txBody>
      </p:sp>
    </p:spTree>
    <p:extLst>
      <p:ext uri="{BB962C8B-B14F-4D97-AF65-F5344CB8AC3E}">
        <p14:creationId xmlns:p14="http://schemas.microsoft.com/office/powerpoint/2010/main" val="1060569687"/>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1" hangingPunct="1">
              <a:defRPr>
                <a:cs typeface="Arial" pitchFamily="34" charset="0"/>
              </a:defRPr>
            </a:lvl1pPr>
          </a:lstStyle>
          <a:p>
            <a:pPr>
              <a:defRPr/>
            </a:pPr>
            <a:endParaRPr lang="en-US" altLang="zh-SG"/>
          </a:p>
        </p:txBody>
      </p:sp>
      <p:sp>
        <p:nvSpPr>
          <p:cNvPr id="3" name="Rectangle 5"/>
          <p:cNvSpPr>
            <a:spLocks noGrp="1" noChangeArrowheads="1"/>
          </p:cNvSpPr>
          <p:nvPr>
            <p:ph type="ftr" sz="quarter" idx="11"/>
          </p:nvPr>
        </p:nvSpPr>
        <p:spPr/>
        <p:txBody>
          <a:bodyPr/>
          <a:lstStyle>
            <a:lvl1pPr eaLnBrk="1" hangingPunct="1">
              <a:defRPr>
                <a:cs typeface="Arial" pitchFamily="34" charset="0"/>
              </a:defRPr>
            </a:lvl1pPr>
          </a:lstStyle>
          <a:p>
            <a:pPr>
              <a:defRPr/>
            </a:pPr>
            <a:endParaRPr lang="en-US" altLang="zh-SG"/>
          </a:p>
        </p:txBody>
      </p:sp>
      <p:sp>
        <p:nvSpPr>
          <p:cNvPr id="4" name="Rectangle 6"/>
          <p:cNvSpPr>
            <a:spLocks noGrp="1" noChangeArrowheads="1"/>
          </p:cNvSpPr>
          <p:nvPr>
            <p:ph type="sldNum" sz="quarter" idx="12"/>
          </p:nvPr>
        </p:nvSpPr>
        <p:spPr/>
        <p:txBody>
          <a:bodyPr/>
          <a:lstStyle>
            <a:lvl1pPr eaLnBrk="1" hangingPunct="1">
              <a:defRPr>
                <a:cs typeface="Arial" pitchFamily="34" charset="0"/>
              </a:defRPr>
            </a:lvl1pPr>
          </a:lstStyle>
          <a:p>
            <a:pPr>
              <a:defRPr/>
            </a:pPr>
            <a:fld id="{FCC38FF3-79DA-45ED-8BD5-EA2478C7BAB8}" type="slidenum">
              <a:rPr lang="zh-SG" altLang="en-US"/>
              <a:pPr>
                <a:defRPr/>
              </a:pPr>
              <a:t>‹#›</a:t>
            </a:fld>
            <a:r>
              <a:rPr lang="en-US" altLang="zh-SG" sz="1000">
                <a:latin typeface="Arial" charset="0"/>
              </a:rPr>
              <a:t/>
            </a:r>
            <a:br>
              <a:rPr lang="en-US" altLang="zh-SG" sz="1000">
                <a:latin typeface="Arial" charset="0"/>
              </a:rPr>
            </a:br>
            <a:endParaRPr lang="en-US" altLang="zh-SG">
              <a:latin typeface="Arial" charset="0"/>
            </a:endParaRPr>
          </a:p>
        </p:txBody>
      </p:sp>
    </p:spTree>
    <p:extLst>
      <p:ext uri="{BB962C8B-B14F-4D97-AF65-F5344CB8AC3E}">
        <p14:creationId xmlns:p14="http://schemas.microsoft.com/office/powerpoint/2010/main" val="3298597717"/>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8" y="273050"/>
            <a:ext cx="3008435"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541" y="275075"/>
            <a:ext cx="51112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8" y="1435104"/>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eaLnBrk="1" hangingPunct="1">
              <a:defRPr>
                <a:cs typeface="Arial" pitchFamily="34" charset="0"/>
              </a:defRPr>
            </a:lvl1pPr>
          </a:lstStyle>
          <a:p>
            <a:pPr>
              <a:defRPr/>
            </a:pPr>
            <a:endParaRPr lang="en-US" altLang="zh-SG"/>
          </a:p>
        </p:txBody>
      </p:sp>
      <p:sp>
        <p:nvSpPr>
          <p:cNvPr id="6" name="Rectangle 5"/>
          <p:cNvSpPr>
            <a:spLocks noGrp="1" noChangeArrowheads="1"/>
          </p:cNvSpPr>
          <p:nvPr>
            <p:ph type="ftr" sz="quarter" idx="11"/>
          </p:nvPr>
        </p:nvSpPr>
        <p:spPr/>
        <p:txBody>
          <a:bodyPr/>
          <a:lstStyle>
            <a:lvl1pPr eaLnBrk="1" hangingPunct="1">
              <a:defRPr>
                <a:cs typeface="Arial" pitchFamily="34" charset="0"/>
              </a:defRPr>
            </a:lvl1pPr>
          </a:lstStyle>
          <a:p>
            <a:pPr>
              <a:defRPr/>
            </a:pPr>
            <a:endParaRPr lang="en-US" altLang="zh-SG"/>
          </a:p>
        </p:txBody>
      </p:sp>
      <p:sp>
        <p:nvSpPr>
          <p:cNvPr id="7" name="Rectangle 6"/>
          <p:cNvSpPr>
            <a:spLocks noGrp="1" noChangeArrowheads="1"/>
          </p:cNvSpPr>
          <p:nvPr>
            <p:ph type="sldNum" sz="quarter" idx="12"/>
          </p:nvPr>
        </p:nvSpPr>
        <p:spPr/>
        <p:txBody>
          <a:bodyPr/>
          <a:lstStyle>
            <a:lvl1pPr eaLnBrk="1" hangingPunct="1">
              <a:defRPr>
                <a:cs typeface="Arial" pitchFamily="34" charset="0"/>
              </a:defRPr>
            </a:lvl1pPr>
          </a:lstStyle>
          <a:p>
            <a:pPr>
              <a:defRPr/>
            </a:pPr>
            <a:fld id="{0CA8032A-CB29-46F7-B866-3D3F9F1431D2}" type="slidenum">
              <a:rPr lang="zh-SG" altLang="en-US"/>
              <a:pPr>
                <a:defRPr/>
              </a:pPr>
              <a:t>‹#›</a:t>
            </a:fld>
            <a:r>
              <a:rPr lang="en-US" altLang="zh-SG" sz="1000">
                <a:latin typeface="Arial" charset="0"/>
              </a:rPr>
              <a:t/>
            </a:r>
            <a:br>
              <a:rPr lang="en-US" altLang="zh-SG" sz="1000">
                <a:latin typeface="Arial" charset="0"/>
              </a:rPr>
            </a:br>
            <a:endParaRPr lang="en-US" altLang="zh-SG">
              <a:latin typeface="Arial" charset="0"/>
            </a:endParaRPr>
          </a:p>
        </p:txBody>
      </p:sp>
    </p:spTree>
    <p:extLst>
      <p:ext uri="{BB962C8B-B14F-4D97-AF65-F5344CB8AC3E}">
        <p14:creationId xmlns:p14="http://schemas.microsoft.com/office/powerpoint/2010/main" val="312011619"/>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7" y="4800601"/>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167"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167"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eaLnBrk="1" hangingPunct="1">
              <a:defRPr>
                <a:cs typeface="Arial" pitchFamily="34" charset="0"/>
              </a:defRPr>
            </a:lvl1pPr>
          </a:lstStyle>
          <a:p>
            <a:pPr>
              <a:defRPr/>
            </a:pPr>
            <a:endParaRPr lang="en-US" altLang="zh-SG"/>
          </a:p>
        </p:txBody>
      </p:sp>
      <p:sp>
        <p:nvSpPr>
          <p:cNvPr id="6" name="Rectangle 5"/>
          <p:cNvSpPr>
            <a:spLocks noGrp="1" noChangeArrowheads="1"/>
          </p:cNvSpPr>
          <p:nvPr>
            <p:ph type="ftr" sz="quarter" idx="11"/>
          </p:nvPr>
        </p:nvSpPr>
        <p:spPr/>
        <p:txBody>
          <a:bodyPr/>
          <a:lstStyle>
            <a:lvl1pPr eaLnBrk="1" hangingPunct="1">
              <a:defRPr>
                <a:cs typeface="Arial" pitchFamily="34" charset="0"/>
              </a:defRPr>
            </a:lvl1pPr>
          </a:lstStyle>
          <a:p>
            <a:pPr>
              <a:defRPr/>
            </a:pPr>
            <a:endParaRPr lang="en-US" altLang="zh-SG"/>
          </a:p>
        </p:txBody>
      </p:sp>
      <p:sp>
        <p:nvSpPr>
          <p:cNvPr id="7" name="Rectangle 6"/>
          <p:cNvSpPr>
            <a:spLocks noGrp="1" noChangeArrowheads="1"/>
          </p:cNvSpPr>
          <p:nvPr>
            <p:ph type="sldNum" sz="quarter" idx="12"/>
          </p:nvPr>
        </p:nvSpPr>
        <p:spPr/>
        <p:txBody>
          <a:bodyPr/>
          <a:lstStyle>
            <a:lvl1pPr eaLnBrk="1" hangingPunct="1">
              <a:defRPr>
                <a:cs typeface="Arial" pitchFamily="34" charset="0"/>
              </a:defRPr>
            </a:lvl1pPr>
          </a:lstStyle>
          <a:p>
            <a:pPr>
              <a:defRPr/>
            </a:pPr>
            <a:fld id="{D6C3CCC6-5F7B-456B-BCDD-3672DF631706}" type="slidenum">
              <a:rPr lang="zh-SG" altLang="en-US"/>
              <a:pPr>
                <a:defRPr/>
              </a:pPr>
              <a:t>‹#›</a:t>
            </a:fld>
            <a:r>
              <a:rPr lang="en-US" altLang="zh-SG" sz="1000">
                <a:latin typeface="Arial" charset="0"/>
              </a:rPr>
              <a:t/>
            </a:r>
            <a:br>
              <a:rPr lang="en-US" altLang="zh-SG" sz="1000">
                <a:latin typeface="Arial" charset="0"/>
              </a:rPr>
            </a:br>
            <a:endParaRPr lang="en-US" altLang="zh-SG">
              <a:latin typeface="Arial" charset="0"/>
            </a:endParaRPr>
          </a:p>
        </p:txBody>
      </p:sp>
    </p:spTree>
    <p:extLst>
      <p:ext uri="{BB962C8B-B14F-4D97-AF65-F5344CB8AC3E}">
        <p14:creationId xmlns:p14="http://schemas.microsoft.com/office/powerpoint/2010/main" val="2504086958"/>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1" hangingPunct="1">
              <a:defRPr>
                <a:cs typeface="Arial" pitchFamily="34" charset="0"/>
              </a:defRPr>
            </a:lvl1pPr>
          </a:lstStyle>
          <a:p>
            <a:pPr>
              <a:defRPr/>
            </a:pPr>
            <a:endParaRPr lang="en-US" altLang="zh-SG"/>
          </a:p>
        </p:txBody>
      </p:sp>
      <p:sp>
        <p:nvSpPr>
          <p:cNvPr id="5" name="Rectangle 5"/>
          <p:cNvSpPr>
            <a:spLocks noGrp="1" noChangeArrowheads="1"/>
          </p:cNvSpPr>
          <p:nvPr>
            <p:ph type="ftr" sz="quarter" idx="11"/>
          </p:nvPr>
        </p:nvSpPr>
        <p:spPr/>
        <p:txBody>
          <a:bodyPr/>
          <a:lstStyle>
            <a:lvl1pPr eaLnBrk="1" hangingPunct="1">
              <a:defRPr>
                <a:cs typeface="Arial" pitchFamily="34" charset="0"/>
              </a:defRPr>
            </a:lvl1pPr>
          </a:lstStyle>
          <a:p>
            <a:pPr>
              <a:defRPr/>
            </a:pPr>
            <a:endParaRPr lang="en-US" altLang="zh-SG"/>
          </a:p>
        </p:txBody>
      </p:sp>
      <p:sp>
        <p:nvSpPr>
          <p:cNvPr id="6" name="Rectangle 6"/>
          <p:cNvSpPr>
            <a:spLocks noGrp="1" noChangeArrowheads="1"/>
          </p:cNvSpPr>
          <p:nvPr>
            <p:ph type="sldNum" sz="quarter" idx="12"/>
          </p:nvPr>
        </p:nvSpPr>
        <p:spPr/>
        <p:txBody>
          <a:bodyPr/>
          <a:lstStyle>
            <a:lvl1pPr eaLnBrk="1" hangingPunct="1">
              <a:defRPr>
                <a:cs typeface="Arial" pitchFamily="34" charset="0"/>
              </a:defRPr>
            </a:lvl1pPr>
          </a:lstStyle>
          <a:p>
            <a:pPr>
              <a:defRPr/>
            </a:pPr>
            <a:fld id="{48FB5B4C-ABE0-4222-9D5E-9411CD09B3FA}" type="slidenum">
              <a:rPr lang="zh-SG" altLang="en-US"/>
              <a:pPr>
                <a:defRPr/>
              </a:pPr>
              <a:t>‹#›</a:t>
            </a:fld>
            <a:r>
              <a:rPr lang="en-US" altLang="zh-SG" sz="1000">
                <a:latin typeface="Arial" charset="0"/>
              </a:rPr>
              <a:t/>
            </a:r>
            <a:br>
              <a:rPr lang="en-US" altLang="zh-SG" sz="1000">
                <a:latin typeface="Arial" charset="0"/>
              </a:rPr>
            </a:br>
            <a:endParaRPr lang="en-US" altLang="zh-SG">
              <a:latin typeface="Arial" charset="0"/>
            </a:endParaRPr>
          </a:p>
        </p:txBody>
      </p:sp>
    </p:spTree>
    <p:extLst>
      <p:ext uri="{BB962C8B-B14F-4D97-AF65-F5344CB8AC3E}">
        <p14:creationId xmlns:p14="http://schemas.microsoft.com/office/powerpoint/2010/main" val="3031721255"/>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5917" y="246497"/>
            <a:ext cx="2031023" cy="59086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79587" y="246497"/>
            <a:ext cx="5953859" cy="5908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1" hangingPunct="1">
              <a:defRPr>
                <a:cs typeface="Arial" pitchFamily="34" charset="0"/>
              </a:defRPr>
            </a:lvl1pPr>
          </a:lstStyle>
          <a:p>
            <a:pPr>
              <a:defRPr/>
            </a:pPr>
            <a:endParaRPr lang="en-US" altLang="zh-SG"/>
          </a:p>
        </p:txBody>
      </p:sp>
      <p:sp>
        <p:nvSpPr>
          <p:cNvPr id="5" name="Rectangle 5"/>
          <p:cNvSpPr>
            <a:spLocks noGrp="1" noChangeArrowheads="1"/>
          </p:cNvSpPr>
          <p:nvPr>
            <p:ph type="ftr" sz="quarter" idx="11"/>
          </p:nvPr>
        </p:nvSpPr>
        <p:spPr/>
        <p:txBody>
          <a:bodyPr/>
          <a:lstStyle>
            <a:lvl1pPr eaLnBrk="1" hangingPunct="1">
              <a:defRPr>
                <a:cs typeface="Arial" pitchFamily="34" charset="0"/>
              </a:defRPr>
            </a:lvl1pPr>
          </a:lstStyle>
          <a:p>
            <a:pPr>
              <a:defRPr/>
            </a:pPr>
            <a:endParaRPr lang="en-US" altLang="zh-SG"/>
          </a:p>
        </p:txBody>
      </p:sp>
      <p:sp>
        <p:nvSpPr>
          <p:cNvPr id="6" name="Rectangle 6"/>
          <p:cNvSpPr>
            <a:spLocks noGrp="1" noChangeArrowheads="1"/>
          </p:cNvSpPr>
          <p:nvPr>
            <p:ph type="sldNum" sz="quarter" idx="12"/>
          </p:nvPr>
        </p:nvSpPr>
        <p:spPr/>
        <p:txBody>
          <a:bodyPr/>
          <a:lstStyle>
            <a:lvl1pPr eaLnBrk="1" hangingPunct="1">
              <a:defRPr>
                <a:cs typeface="Arial" pitchFamily="34" charset="0"/>
              </a:defRPr>
            </a:lvl1pPr>
          </a:lstStyle>
          <a:p>
            <a:pPr>
              <a:defRPr/>
            </a:pPr>
            <a:fld id="{2124BCFE-DEE1-48DC-BAE3-6C4396E8CF0D}" type="slidenum">
              <a:rPr lang="zh-SG" altLang="en-US"/>
              <a:pPr>
                <a:defRPr/>
              </a:pPr>
              <a:t>‹#›</a:t>
            </a:fld>
            <a:r>
              <a:rPr lang="en-US" altLang="zh-SG" sz="1000">
                <a:latin typeface="Arial" charset="0"/>
              </a:rPr>
              <a:t/>
            </a:r>
            <a:br>
              <a:rPr lang="en-US" altLang="zh-SG" sz="1000">
                <a:latin typeface="Arial" charset="0"/>
              </a:rPr>
            </a:br>
            <a:endParaRPr lang="en-US" altLang="zh-SG">
              <a:latin typeface="Arial" charset="0"/>
            </a:endParaRPr>
          </a:p>
        </p:txBody>
      </p:sp>
    </p:spTree>
    <p:extLst>
      <p:ext uri="{BB962C8B-B14F-4D97-AF65-F5344CB8AC3E}">
        <p14:creationId xmlns:p14="http://schemas.microsoft.com/office/powerpoint/2010/main" val="3272666330"/>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657351" y="246500"/>
            <a:ext cx="7247792" cy="57626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779589" y="1214439"/>
            <a:ext cx="7879375" cy="4938712"/>
          </a:xfrm>
        </p:spPr>
        <p:txBody>
          <a:bodyPr/>
          <a:lstStyle/>
          <a:p>
            <a:pPr lvl="0"/>
            <a:endParaRPr lang="en-US" noProof="0" smtClean="0"/>
          </a:p>
        </p:txBody>
      </p:sp>
      <p:sp>
        <p:nvSpPr>
          <p:cNvPr id="4" name="Rectangle 4"/>
          <p:cNvSpPr>
            <a:spLocks noGrp="1" noChangeArrowheads="1"/>
          </p:cNvSpPr>
          <p:nvPr>
            <p:ph type="dt" sz="half" idx="10"/>
          </p:nvPr>
        </p:nvSpPr>
        <p:spPr/>
        <p:txBody>
          <a:bodyPr/>
          <a:lstStyle>
            <a:lvl1pPr eaLnBrk="1" hangingPunct="1">
              <a:defRPr>
                <a:cs typeface="Arial" pitchFamily="34" charset="0"/>
              </a:defRPr>
            </a:lvl1pPr>
          </a:lstStyle>
          <a:p>
            <a:pPr>
              <a:defRPr/>
            </a:pPr>
            <a:endParaRPr lang="en-US" altLang="zh-SG"/>
          </a:p>
        </p:txBody>
      </p:sp>
      <p:sp>
        <p:nvSpPr>
          <p:cNvPr id="5" name="Rectangle 5"/>
          <p:cNvSpPr>
            <a:spLocks noGrp="1" noChangeArrowheads="1"/>
          </p:cNvSpPr>
          <p:nvPr>
            <p:ph type="ftr" sz="quarter" idx="11"/>
          </p:nvPr>
        </p:nvSpPr>
        <p:spPr/>
        <p:txBody>
          <a:bodyPr/>
          <a:lstStyle>
            <a:lvl1pPr eaLnBrk="1" hangingPunct="1">
              <a:defRPr>
                <a:cs typeface="Arial" pitchFamily="34" charset="0"/>
              </a:defRPr>
            </a:lvl1pPr>
          </a:lstStyle>
          <a:p>
            <a:pPr>
              <a:defRPr/>
            </a:pPr>
            <a:endParaRPr lang="en-US" altLang="zh-SG"/>
          </a:p>
        </p:txBody>
      </p:sp>
      <p:sp>
        <p:nvSpPr>
          <p:cNvPr id="6" name="Rectangle 6"/>
          <p:cNvSpPr>
            <a:spLocks noGrp="1" noChangeArrowheads="1"/>
          </p:cNvSpPr>
          <p:nvPr>
            <p:ph type="sldNum" sz="quarter" idx="12"/>
          </p:nvPr>
        </p:nvSpPr>
        <p:spPr/>
        <p:txBody>
          <a:bodyPr/>
          <a:lstStyle>
            <a:lvl1pPr eaLnBrk="1" hangingPunct="1">
              <a:defRPr>
                <a:cs typeface="Arial" pitchFamily="34" charset="0"/>
              </a:defRPr>
            </a:lvl1pPr>
          </a:lstStyle>
          <a:p>
            <a:pPr>
              <a:defRPr/>
            </a:pPr>
            <a:fld id="{AD703632-E700-46C0-9B3C-78EBE767C90E}" type="slidenum">
              <a:rPr lang="zh-SG" altLang="en-US"/>
              <a:pPr>
                <a:defRPr/>
              </a:pPr>
              <a:t>‹#›</a:t>
            </a:fld>
            <a:r>
              <a:rPr lang="en-US" altLang="zh-SG" sz="1000">
                <a:latin typeface="Arial" charset="0"/>
              </a:rPr>
              <a:t/>
            </a:r>
            <a:br>
              <a:rPr lang="en-US" altLang="zh-SG" sz="1000">
                <a:latin typeface="Arial" charset="0"/>
              </a:rPr>
            </a:br>
            <a:endParaRPr lang="en-US" altLang="zh-SG">
              <a:latin typeface="Arial" charset="0"/>
            </a:endParaRPr>
          </a:p>
        </p:txBody>
      </p:sp>
    </p:spTree>
    <p:extLst>
      <p:ext uri="{BB962C8B-B14F-4D97-AF65-F5344CB8AC3E}">
        <p14:creationId xmlns:p14="http://schemas.microsoft.com/office/powerpoint/2010/main" val="4172332290"/>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57351" y="246500"/>
            <a:ext cx="7247792" cy="57626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779590" y="1214439"/>
            <a:ext cx="3868615" cy="49387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88885" y="1214439"/>
            <a:ext cx="3870081" cy="49387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eaLnBrk="1" hangingPunct="1">
              <a:defRPr>
                <a:cs typeface="Arial" pitchFamily="34" charset="0"/>
              </a:defRPr>
            </a:lvl1pPr>
          </a:lstStyle>
          <a:p>
            <a:pPr>
              <a:defRPr/>
            </a:pPr>
            <a:endParaRPr lang="en-US" altLang="zh-SG"/>
          </a:p>
        </p:txBody>
      </p:sp>
      <p:sp>
        <p:nvSpPr>
          <p:cNvPr id="6" name="Rectangle 5"/>
          <p:cNvSpPr>
            <a:spLocks noGrp="1" noChangeArrowheads="1"/>
          </p:cNvSpPr>
          <p:nvPr>
            <p:ph type="ftr" sz="quarter" idx="11"/>
          </p:nvPr>
        </p:nvSpPr>
        <p:spPr/>
        <p:txBody>
          <a:bodyPr/>
          <a:lstStyle>
            <a:lvl1pPr eaLnBrk="1" hangingPunct="1">
              <a:defRPr>
                <a:cs typeface="Arial" pitchFamily="34" charset="0"/>
              </a:defRPr>
            </a:lvl1pPr>
          </a:lstStyle>
          <a:p>
            <a:pPr>
              <a:defRPr/>
            </a:pPr>
            <a:endParaRPr lang="en-US" altLang="zh-SG"/>
          </a:p>
        </p:txBody>
      </p:sp>
      <p:sp>
        <p:nvSpPr>
          <p:cNvPr id="7" name="Rectangle 6"/>
          <p:cNvSpPr>
            <a:spLocks noGrp="1" noChangeArrowheads="1"/>
          </p:cNvSpPr>
          <p:nvPr>
            <p:ph type="sldNum" sz="quarter" idx="12"/>
          </p:nvPr>
        </p:nvSpPr>
        <p:spPr/>
        <p:txBody>
          <a:bodyPr/>
          <a:lstStyle>
            <a:lvl1pPr eaLnBrk="1" hangingPunct="1">
              <a:defRPr>
                <a:cs typeface="Arial" pitchFamily="34" charset="0"/>
              </a:defRPr>
            </a:lvl1pPr>
          </a:lstStyle>
          <a:p>
            <a:pPr>
              <a:defRPr/>
            </a:pPr>
            <a:fld id="{67F5886E-0DA6-44C5-A8F1-E46D57CAB82E}" type="slidenum">
              <a:rPr lang="zh-SG" altLang="en-US"/>
              <a:pPr>
                <a:defRPr/>
              </a:pPr>
              <a:t>‹#›</a:t>
            </a:fld>
            <a:r>
              <a:rPr lang="en-US" altLang="zh-SG" sz="1000">
                <a:latin typeface="Arial" charset="0"/>
              </a:rPr>
              <a:t/>
            </a:r>
            <a:br>
              <a:rPr lang="en-US" altLang="zh-SG" sz="1000">
                <a:latin typeface="Arial" charset="0"/>
              </a:rPr>
            </a:br>
            <a:endParaRPr lang="en-US" altLang="zh-SG">
              <a:latin typeface="Arial" charset="0"/>
            </a:endParaRPr>
          </a:p>
        </p:txBody>
      </p:sp>
    </p:spTree>
    <p:extLst>
      <p:ext uri="{BB962C8B-B14F-4D97-AF65-F5344CB8AC3E}">
        <p14:creationId xmlns:p14="http://schemas.microsoft.com/office/powerpoint/2010/main" val="222107082"/>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467" y="0"/>
            <a:ext cx="9148396" cy="3429000"/>
          </a:xfrm>
          <a:prstGeom prst="rect">
            <a:avLst/>
          </a:prstGeom>
          <a:solidFill>
            <a:srgbClr val="008000"/>
          </a:soli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p>
            <a:pPr algn="ctr" eaLnBrk="0" fontAlgn="base" hangingPunct="0">
              <a:spcBef>
                <a:spcPct val="0"/>
              </a:spcBef>
              <a:spcAft>
                <a:spcPct val="0"/>
              </a:spcAft>
            </a:pPr>
            <a:endParaRPr lang="zh-SG" altLang="en-GB" sz="1400" smtClean="0">
              <a:solidFill>
                <a:srgbClr val="000000"/>
              </a:solidFill>
              <a:latin typeface="Arial" pitchFamily="34" charset="0"/>
              <a:ea typeface="SimSun" pitchFamily="2" charset="-122"/>
              <a:cs typeface="Arial" pitchFamily="34" charset="0"/>
            </a:endParaRPr>
          </a:p>
        </p:txBody>
      </p:sp>
      <p:sp>
        <p:nvSpPr>
          <p:cNvPr id="5" name="Line 8"/>
          <p:cNvSpPr>
            <a:spLocks noChangeShapeType="1"/>
          </p:cNvSpPr>
          <p:nvPr/>
        </p:nvSpPr>
        <p:spPr bwMode="auto">
          <a:xfrm>
            <a:off x="-4397" y="3429000"/>
            <a:ext cx="914693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i="1" u="sng" smtClean="0">
              <a:solidFill>
                <a:srgbClr val="000000"/>
              </a:solidFill>
              <a:cs typeface="Arial" pitchFamily="34" charset="0"/>
            </a:endParaRPr>
          </a:p>
        </p:txBody>
      </p:sp>
      <p:sp>
        <p:nvSpPr>
          <p:cNvPr id="6" name="Rectangle 9"/>
          <p:cNvSpPr>
            <a:spLocks noChangeArrowheads="1"/>
          </p:cNvSpPr>
          <p:nvPr/>
        </p:nvSpPr>
        <p:spPr bwMode="auto">
          <a:xfrm>
            <a:off x="2324105" y="1665288"/>
            <a:ext cx="4358055" cy="123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44450" rIns="0" bIns="44450"/>
          <a:lstStyle/>
          <a:p>
            <a:pPr algn="ctr" eaLnBrk="0" fontAlgn="base" hangingPunct="0">
              <a:spcBef>
                <a:spcPct val="0"/>
              </a:spcBef>
              <a:spcAft>
                <a:spcPct val="0"/>
              </a:spcAft>
            </a:pPr>
            <a:r>
              <a:rPr lang="en-CA" sz="2800" smtClean="0">
                <a:solidFill>
                  <a:srgbClr val="FFFFFF"/>
                </a:solidFill>
                <a:cs typeface="Arial" pitchFamily="34" charset="0"/>
              </a:rPr>
              <a:t>Financial System Strategy</a:t>
            </a:r>
            <a:br>
              <a:rPr lang="en-CA" sz="2800" smtClean="0">
                <a:solidFill>
                  <a:srgbClr val="FFFFFF"/>
                </a:solidFill>
                <a:cs typeface="Arial" pitchFamily="34" charset="0"/>
              </a:rPr>
            </a:br>
            <a:r>
              <a:rPr lang="en-CA" sz="2800" smtClean="0">
                <a:solidFill>
                  <a:srgbClr val="FFFFFF"/>
                </a:solidFill>
                <a:cs typeface="Arial" pitchFamily="34" charset="0"/>
              </a:rPr>
              <a:t>2020</a:t>
            </a:r>
            <a:endParaRPr lang="en-US" sz="2800" smtClean="0">
              <a:solidFill>
                <a:srgbClr val="FFFFFF"/>
              </a:solidFill>
              <a:cs typeface="Arial" pitchFamily="34" charset="0"/>
            </a:endParaRPr>
          </a:p>
        </p:txBody>
      </p:sp>
      <p:pic>
        <p:nvPicPr>
          <p:cNvPr id="7" name="Picture 11" descr="200319235-001">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0947" y="8"/>
            <a:ext cx="2467708" cy="343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2" descr="200272804-001">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10" y="0"/>
            <a:ext cx="2287467" cy="344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3"/>
          <p:cNvPicPr>
            <a:picLocks noChangeAspect="1" noChangeArrowheads="1"/>
          </p:cNvPicPr>
          <p:nvPr/>
        </p:nvPicPr>
        <p:blipFill>
          <a:blip r:embed="rId6">
            <a:extLst>
              <a:ext uri="{28A0092B-C50C-407E-A947-70E740481C1C}">
                <a14:useLocalDpi xmlns:a14="http://schemas.microsoft.com/office/drawing/2010/main" val="0"/>
              </a:ext>
            </a:extLst>
          </a:blip>
          <a:srcRect l="67751" t="4707" r="5081" b="68340"/>
          <a:stretch>
            <a:fillRect/>
          </a:stretch>
        </p:blipFill>
        <p:spPr bwMode="auto">
          <a:xfrm>
            <a:off x="3811467" y="3455988"/>
            <a:ext cx="1393580" cy="125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2480909" y="5712344"/>
            <a:ext cx="6263055" cy="669925"/>
          </a:xfrm>
          <a:ln w="12700"/>
        </p:spPr>
        <p:txBody>
          <a:bodyPr tIns="0" bIns="0"/>
          <a:lstStyle>
            <a:lvl1pPr marL="0" indent="0">
              <a:buFont typeface="Wingdings" pitchFamily="2" charset="2"/>
              <a:buNone/>
              <a:defRPr sz="1800">
                <a:solidFill>
                  <a:schemeClr val="bg1"/>
                </a:solidFill>
              </a:defRPr>
            </a:lvl1pPr>
          </a:lstStyle>
          <a:p>
            <a:r>
              <a:rPr lang="en-US" altLang="zh-SG"/>
              <a:t>Add name of team</a:t>
            </a:r>
            <a:endParaRPr lang="en-US"/>
          </a:p>
        </p:txBody>
      </p:sp>
      <p:sp>
        <p:nvSpPr>
          <p:cNvPr id="2162692" name="Rectangle 4"/>
          <p:cNvSpPr>
            <a:spLocks noGrp="1" noChangeArrowheads="1"/>
          </p:cNvSpPr>
          <p:nvPr>
            <p:ph type="ctrTitle"/>
          </p:nvPr>
        </p:nvSpPr>
        <p:spPr>
          <a:xfrm>
            <a:off x="2463317" y="4572000"/>
            <a:ext cx="6263055" cy="819150"/>
          </a:xfrm>
        </p:spPr>
        <p:txBody>
          <a:bodyPr tIns="44450" bIns="44450" anchor="t"/>
          <a:lstStyle>
            <a:lvl1pPr algn="ctr">
              <a:defRPr sz="2000">
                <a:solidFill>
                  <a:schemeClr val="bg1"/>
                </a:solidFill>
              </a:defRPr>
            </a:lvl1pPr>
          </a:lstStyle>
          <a:p>
            <a:r>
              <a:rPr lang="en-US" altLang="zh-SG"/>
              <a:t>Click to insert presentation title</a:t>
            </a:r>
            <a:br>
              <a:rPr lang="en-US" altLang="zh-SG"/>
            </a:br>
            <a:r>
              <a:rPr lang="en-US"/>
              <a:t>Second line here</a:t>
            </a:r>
            <a:endParaRPr lang="en-US" altLang="zh-SG"/>
          </a:p>
        </p:txBody>
      </p:sp>
      <p:sp>
        <p:nvSpPr>
          <p:cNvPr id="10" name="Rectangle 5"/>
          <p:cNvSpPr>
            <a:spLocks noGrp="1" noChangeArrowheads="1"/>
          </p:cNvSpPr>
          <p:nvPr>
            <p:ph type="dt" sz="half" idx="10"/>
          </p:nvPr>
        </p:nvSpPr>
        <p:spPr>
          <a:xfrm>
            <a:off x="5272458" y="6513646"/>
            <a:ext cx="3875943" cy="331787"/>
          </a:xfrm>
        </p:spPr>
        <p:txBody>
          <a:bodyPr/>
          <a:lstStyle>
            <a:lvl1pPr eaLnBrk="1" hangingPunct="1">
              <a:defRPr>
                <a:cs typeface="Arial" pitchFamily="34" charset="0"/>
              </a:defRPr>
            </a:lvl1pPr>
          </a:lstStyle>
          <a:p>
            <a:pPr>
              <a:defRPr/>
            </a:pPr>
            <a:endParaRPr lang="en-US" altLang="zh-SG"/>
          </a:p>
        </p:txBody>
      </p:sp>
      <p:sp>
        <p:nvSpPr>
          <p:cNvPr id="11" name="Rectangle 6"/>
          <p:cNvSpPr>
            <a:spLocks noGrp="1" noChangeArrowheads="1"/>
          </p:cNvSpPr>
          <p:nvPr>
            <p:ph type="ftr" sz="quarter" idx="11"/>
          </p:nvPr>
        </p:nvSpPr>
        <p:spPr>
          <a:xfrm>
            <a:off x="1486" y="6513646"/>
            <a:ext cx="3864219" cy="331787"/>
          </a:xfrm>
        </p:spPr>
        <p:txBody>
          <a:bodyPr/>
          <a:lstStyle>
            <a:lvl1pPr eaLnBrk="1" hangingPunct="1">
              <a:defRPr>
                <a:cs typeface="Arial" pitchFamily="34" charset="0"/>
              </a:defRPr>
            </a:lvl1pPr>
          </a:lstStyle>
          <a:p>
            <a:pPr>
              <a:defRPr/>
            </a:pPr>
            <a:endParaRPr lang="en-US" altLang="zh-SG"/>
          </a:p>
        </p:txBody>
      </p:sp>
      <p:sp>
        <p:nvSpPr>
          <p:cNvPr id="12" name="Rectangle 7"/>
          <p:cNvSpPr>
            <a:spLocks noGrp="1" noChangeArrowheads="1"/>
          </p:cNvSpPr>
          <p:nvPr>
            <p:ph type="sldNum" sz="quarter" idx="12"/>
          </p:nvPr>
        </p:nvSpPr>
        <p:spPr>
          <a:xfrm>
            <a:off x="3877463" y="6518408"/>
            <a:ext cx="1395047" cy="327025"/>
          </a:xfrm>
        </p:spPr>
        <p:txBody>
          <a:bodyPr/>
          <a:lstStyle>
            <a:lvl1pPr eaLnBrk="1" hangingPunct="1">
              <a:defRPr sz="1000">
                <a:latin typeface="Arial" charset="0"/>
                <a:cs typeface="Arial" pitchFamily="34" charset="0"/>
              </a:defRPr>
            </a:lvl1pPr>
          </a:lstStyle>
          <a:p>
            <a:pPr>
              <a:defRPr/>
            </a:pPr>
            <a:fld id="{EC89AF6B-4032-4B30-9E93-B74093663388}" type="slidenum">
              <a:rPr lang="zh-SG" altLang="en-US"/>
              <a:pPr>
                <a:defRPr/>
              </a:pPr>
              <a:t>‹#›</a:t>
            </a:fld>
            <a:r>
              <a:rPr lang="en-US" altLang="zh-SG"/>
              <a:t/>
            </a:r>
            <a:br>
              <a:rPr lang="en-US" altLang="zh-SG"/>
            </a:br>
            <a:endParaRPr lang="en-US" altLang="zh-SG"/>
          </a:p>
        </p:txBody>
      </p:sp>
    </p:spTree>
    <p:extLst>
      <p:ext uri="{BB962C8B-B14F-4D97-AF65-F5344CB8AC3E}">
        <p14:creationId xmlns:p14="http://schemas.microsoft.com/office/powerpoint/2010/main" val="1095128899"/>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1" hangingPunct="1">
              <a:defRPr>
                <a:cs typeface="Arial" pitchFamily="34" charset="0"/>
              </a:defRPr>
            </a:lvl1pPr>
          </a:lstStyle>
          <a:p>
            <a:pPr>
              <a:defRPr/>
            </a:pPr>
            <a:endParaRPr lang="en-US" altLang="zh-SG"/>
          </a:p>
        </p:txBody>
      </p:sp>
      <p:sp>
        <p:nvSpPr>
          <p:cNvPr id="5" name="Rectangle 5"/>
          <p:cNvSpPr>
            <a:spLocks noGrp="1" noChangeArrowheads="1"/>
          </p:cNvSpPr>
          <p:nvPr>
            <p:ph type="ftr" sz="quarter" idx="11"/>
          </p:nvPr>
        </p:nvSpPr>
        <p:spPr/>
        <p:txBody>
          <a:bodyPr/>
          <a:lstStyle>
            <a:lvl1pPr eaLnBrk="1" hangingPunct="1">
              <a:defRPr>
                <a:cs typeface="Arial" pitchFamily="34" charset="0"/>
              </a:defRPr>
            </a:lvl1pPr>
          </a:lstStyle>
          <a:p>
            <a:pPr>
              <a:defRPr/>
            </a:pPr>
            <a:endParaRPr lang="en-US" altLang="zh-SG"/>
          </a:p>
        </p:txBody>
      </p:sp>
      <p:sp>
        <p:nvSpPr>
          <p:cNvPr id="6" name="Rectangle 6"/>
          <p:cNvSpPr>
            <a:spLocks noGrp="1" noChangeArrowheads="1"/>
          </p:cNvSpPr>
          <p:nvPr>
            <p:ph type="sldNum" sz="quarter" idx="12"/>
          </p:nvPr>
        </p:nvSpPr>
        <p:spPr/>
        <p:txBody>
          <a:bodyPr/>
          <a:lstStyle>
            <a:lvl1pPr eaLnBrk="1" hangingPunct="1">
              <a:defRPr>
                <a:cs typeface="Arial" pitchFamily="34" charset="0"/>
              </a:defRPr>
            </a:lvl1pPr>
          </a:lstStyle>
          <a:p>
            <a:pPr>
              <a:defRPr/>
            </a:pPr>
            <a:fld id="{7D052397-C85F-4E76-92D4-F04F520F65DE}" type="slidenum">
              <a:rPr lang="zh-SG" altLang="en-US"/>
              <a:pPr>
                <a:defRPr/>
              </a:pPr>
              <a:t>‹#›</a:t>
            </a:fld>
            <a:r>
              <a:rPr lang="en-US" altLang="zh-SG" sz="1000">
                <a:latin typeface="Arial" charset="0"/>
              </a:rPr>
              <a:t/>
            </a:r>
            <a:br>
              <a:rPr lang="en-US" altLang="zh-SG" sz="1000">
                <a:latin typeface="Arial" charset="0"/>
              </a:rPr>
            </a:br>
            <a:endParaRPr lang="en-US" altLang="zh-SG">
              <a:latin typeface="Arial" charset="0"/>
            </a:endParaRPr>
          </a:p>
        </p:txBody>
      </p:sp>
    </p:spTree>
    <p:extLst>
      <p:ext uri="{BB962C8B-B14F-4D97-AF65-F5344CB8AC3E}">
        <p14:creationId xmlns:p14="http://schemas.microsoft.com/office/powerpoint/2010/main" val="11031085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79590" y="1214439"/>
            <a:ext cx="3868615"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88885" y="1214439"/>
            <a:ext cx="3870081"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21EADAED-EA59-4471-B3AD-47F0DD1DBBCE}" type="datetime3">
              <a:rPr lang="en-US" altLang="zh-SG" smtClean="0">
                <a:solidFill>
                  <a:srgbClr val="000000"/>
                </a:solidFill>
              </a:rPr>
              <a:pPr>
                <a:defRPr/>
              </a:pPr>
              <a:t>17 April 2018</a:t>
            </a:fld>
            <a:endParaRPr lang="en-US" altLang="zh-SG">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7246571-1B71-4DDB-A154-16168EBD58CE}"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327611402"/>
      </p:ext>
    </p:extLst>
  </p:cSld>
  <p:clrMapOvr>
    <a:masterClrMapping/>
  </p:clrMapOvr>
  <p:transition spd="slow">
    <p:pull/>
  </p:transition>
</p:sldLayout>
</file>

<file path=ppt/slideLayouts/slideLayout2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4410594"/>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435" y="2906722"/>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eaLnBrk="1" hangingPunct="1">
              <a:defRPr>
                <a:cs typeface="Arial" pitchFamily="34" charset="0"/>
              </a:defRPr>
            </a:lvl1pPr>
          </a:lstStyle>
          <a:p>
            <a:pPr>
              <a:defRPr/>
            </a:pPr>
            <a:endParaRPr lang="en-US" altLang="zh-SG"/>
          </a:p>
        </p:txBody>
      </p:sp>
      <p:sp>
        <p:nvSpPr>
          <p:cNvPr id="5" name="Rectangle 5"/>
          <p:cNvSpPr>
            <a:spLocks noGrp="1" noChangeArrowheads="1"/>
          </p:cNvSpPr>
          <p:nvPr>
            <p:ph type="ftr" sz="quarter" idx="11"/>
          </p:nvPr>
        </p:nvSpPr>
        <p:spPr/>
        <p:txBody>
          <a:bodyPr/>
          <a:lstStyle>
            <a:lvl1pPr eaLnBrk="1" hangingPunct="1">
              <a:defRPr>
                <a:cs typeface="Arial" pitchFamily="34" charset="0"/>
              </a:defRPr>
            </a:lvl1pPr>
          </a:lstStyle>
          <a:p>
            <a:pPr>
              <a:defRPr/>
            </a:pPr>
            <a:endParaRPr lang="en-US" altLang="zh-SG"/>
          </a:p>
        </p:txBody>
      </p:sp>
      <p:sp>
        <p:nvSpPr>
          <p:cNvPr id="6" name="Rectangle 6"/>
          <p:cNvSpPr>
            <a:spLocks noGrp="1" noChangeArrowheads="1"/>
          </p:cNvSpPr>
          <p:nvPr>
            <p:ph type="sldNum" sz="quarter" idx="12"/>
          </p:nvPr>
        </p:nvSpPr>
        <p:spPr/>
        <p:txBody>
          <a:bodyPr/>
          <a:lstStyle>
            <a:lvl1pPr eaLnBrk="1" hangingPunct="1">
              <a:defRPr>
                <a:cs typeface="Arial" pitchFamily="34" charset="0"/>
              </a:defRPr>
            </a:lvl1pPr>
          </a:lstStyle>
          <a:p>
            <a:pPr>
              <a:defRPr/>
            </a:pPr>
            <a:fld id="{9B029EAF-79FB-4E24-8078-E8053C9C5802}" type="slidenum">
              <a:rPr lang="zh-SG" altLang="en-US"/>
              <a:pPr>
                <a:defRPr/>
              </a:pPr>
              <a:t>‹#›</a:t>
            </a:fld>
            <a:r>
              <a:rPr lang="en-US" altLang="zh-SG" sz="1000">
                <a:latin typeface="Arial" charset="0"/>
              </a:rPr>
              <a:t/>
            </a:r>
            <a:br>
              <a:rPr lang="en-US" altLang="zh-SG" sz="1000">
                <a:latin typeface="Arial" charset="0"/>
              </a:rPr>
            </a:br>
            <a:endParaRPr lang="en-US" altLang="zh-SG">
              <a:latin typeface="Arial" charset="0"/>
            </a:endParaRPr>
          </a:p>
        </p:txBody>
      </p:sp>
    </p:spTree>
    <p:extLst>
      <p:ext uri="{BB962C8B-B14F-4D97-AF65-F5344CB8AC3E}">
        <p14:creationId xmlns:p14="http://schemas.microsoft.com/office/powerpoint/2010/main" val="2038114538"/>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79590" y="1214439"/>
            <a:ext cx="3868615"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88885" y="1214439"/>
            <a:ext cx="3870081"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eaLnBrk="1" hangingPunct="1">
              <a:defRPr>
                <a:cs typeface="Arial" pitchFamily="34" charset="0"/>
              </a:defRPr>
            </a:lvl1pPr>
          </a:lstStyle>
          <a:p>
            <a:pPr>
              <a:defRPr/>
            </a:pPr>
            <a:endParaRPr lang="en-US" altLang="zh-SG"/>
          </a:p>
        </p:txBody>
      </p:sp>
      <p:sp>
        <p:nvSpPr>
          <p:cNvPr id="6" name="Rectangle 5"/>
          <p:cNvSpPr>
            <a:spLocks noGrp="1" noChangeArrowheads="1"/>
          </p:cNvSpPr>
          <p:nvPr>
            <p:ph type="ftr" sz="quarter" idx="11"/>
          </p:nvPr>
        </p:nvSpPr>
        <p:spPr/>
        <p:txBody>
          <a:bodyPr/>
          <a:lstStyle>
            <a:lvl1pPr eaLnBrk="1" hangingPunct="1">
              <a:defRPr>
                <a:cs typeface="Arial" pitchFamily="34" charset="0"/>
              </a:defRPr>
            </a:lvl1pPr>
          </a:lstStyle>
          <a:p>
            <a:pPr>
              <a:defRPr/>
            </a:pPr>
            <a:endParaRPr lang="en-US" altLang="zh-SG"/>
          </a:p>
        </p:txBody>
      </p:sp>
      <p:sp>
        <p:nvSpPr>
          <p:cNvPr id="7" name="Rectangle 6"/>
          <p:cNvSpPr>
            <a:spLocks noGrp="1" noChangeArrowheads="1"/>
          </p:cNvSpPr>
          <p:nvPr>
            <p:ph type="sldNum" sz="quarter" idx="12"/>
          </p:nvPr>
        </p:nvSpPr>
        <p:spPr/>
        <p:txBody>
          <a:bodyPr/>
          <a:lstStyle>
            <a:lvl1pPr eaLnBrk="1" hangingPunct="1">
              <a:defRPr>
                <a:cs typeface="Arial" pitchFamily="34" charset="0"/>
              </a:defRPr>
            </a:lvl1pPr>
          </a:lstStyle>
          <a:p>
            <a:pPr>
              <a:defRPr/>
            </a:pPr>
            <a:fld id="{0C803E94-1628-44EC-94BE-6F10D47DFAF6}" type="slidenum">
              <a:rPr lang="zh-SG" altLang="en-US"/>
              <a:pPr>
                <a:defRPr/>
              </a:pPr>
              <a:t>‹#›</a:t>
            </a:fld>
            <a:r>
              <a:rPr lang="en-US" altLang="zh-SG" sz="1000">
                <a:latin typeface="Arial" charset="0"/>
              </a:rPr>
              <a:t/>
            </a:r>
            <a:br>
              <a:rPr lang="en-US" altLang="zh-SG" sz="1000">
                <a:latin typeface="Arial" charset="0"/>
              </a:rPr>
            </a:br>
            <a:endParaRPr lang="en-US" altLang="zh-SG">
              <a:latin typeface="Arial" charset="0"/>
            </a:endParaRPr>
          </a:p>
        </p:txBody>
      </p:sp>
    </p:spTree>
    <p:extLst>
      <p:ext uri="{BB962C8B-B14F-4D97-AF65-F5344CB8AC3E}">
        <p14:creationId xmlns:p14="http://schemas.microsoft.com/office/powerpoint/2010/main" val="3783185331"/>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55" y="1535113"/>
            <a:ext cx="404006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55" y="2174875"/>
            <a:ext cx="404006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306"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306"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eaLnBrk="1" hangingPunct="1">
              <a:defRPr>
                <a:cs typeface="Arial" pitchFamily="34" charset="0"/>
              </a:defRPr>
            </a:lvl1pPr>
          </a:lstStyle>
          <a:p>
            <a:pPr>
              <a:defRPr/>
            </a:pPr>
            <a:endParaRPr lang="en-US" altLang="zh-SG"/>
          </a:p>
        </p:txBody>
      </p:sp>
      <p:sp>
        <p:nvSpPr>
          <p:cNvPr id="8" name="Rectangle 5"/>
          <p:cNvSpPr>
            <a:spLocks noGrp="1" noChangeArrowheads="1"/>
          </p:cNvSpPr>
          <p:nvPr>
            <p:ph type="ftr" sz="quarter" idx="11"/>
          </p:nvPr>
        </p:nvSpPr>
        <p:spPr/>
        <p:txBody>
          <a:bodyPr/>
          <a:lstStyle>
            <a:lvl1pPr eaLnBrk="1" hangingPunct="1">
              <a:defRPr>
                <a:cs typeface="Arial" pitchFamily="34" charset="0"/>
              </a:defRPr>
            </a:lvl1pPr>
          </a:lstStyle>
          <a:p>
            <a:pPr>
              <a:defRPr/>
            </a:pPr>
            <a:endParaRPr lang="en-US" altLang="zh-SG"/>
          </a:p>
        </p:txBody>
      </p:sp>
      <p:sp>
        <p:nvSpPr>
          <p:cNvPr id="9" name="Rectangle 6"/>
          <p:cNvSpPr>
            <a:spLocks noGrp="1" noChangeArrowheads="1"/>
          </p:cNvSpPr>
          <p:nvPr>
            <p:ph type="sldNum" sz="quarter" idx="12"/>
          </p:nvPr>
        </p:nvSpPr>
        <p:spPr/>
        <p:txBody>
          <a:bodyPr/>
          <a:lstStyle>
            <a:lvl1pPr eaLnBrk="1" hangingPunct="1">
              <a:defRPr>
                <a:cs typeface="Arial" pitchFamily="34" charset="0"/>
              </a:defRPr>
            </a:lvl1pPr>
          </a:lstStyle>
          <a:p>
            <a:pPr>
              <a:defRPr/>
            </a:pPr>
            <a:fld id="{06D68C5C-F5D2-4A23-8346-E3D6F66CBCDE}" type="slidenum">
              <a:rPr lang="zh-SG" altLang="en-US"/>
              <a:pPr>
                <a:defRPr/>
              </a:pPr>
              <a:t>‹#›</a:t>
            </a:fld>
            <a:r>
              <a:rPr lang="en-US" altLang="zh-SG" sz="1000">
                <a:latin typeface="Arial" charset="0"/>
              </a:rPr>
              <a:t/>
            </a:r>
            <a:br>
              <a:rPr lang="en-US" altLang="zh-SG" sz="1000">
                <a:latin typeface="Arial" charset="0"/>
              </a:rPr>
            </a:br>
            <a:endParaRPr lang="en-US" altLang="zh-SG">
              <a:latin typeface="Arial" charset="0"/>
            </a:endParaRPr>
          </a:p>
        </p:txBody>
      </p:sp>
    </p:spTree>
    <p:extLst>
      <p:ext uri="{BB962C8B-B14F-4D97-AF65-F5344CB8AC3E}">
        <p14:creationId xmlns:p14="http://schemas.microsoft.com/office/powerpoint/2010/main" val="1437471086"/>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eaLnBrk="1" hangingPunct="1">
              <a:defRPr>
                <a:cs typeface="Arial" pitchFamily="34" charset="0"/>
              </a:defRPr>
            </a:lvl1pPr>
          </a:lstStyle>
          <a:p>
            <a:pPr>
              <a:defRPr/>
            </a:pPr>
            <a:endParaRPr lang="en-US" altLang="zh-SG"/>
          </a:p>
        </p:txBody>
      </p:sp>
      <p:sp>
        <p:nvSpPr>
          <p:cNvPr id="4" name="Rectangle 5"/>
          <p:cNvSpPr>
            <a:spLocks noGrp="1" noChangeArrowheads="1"/>
          </p:cNvSpPr>
          <p:nvPr>
            <p:ph type="ftr" sz="quarter" idx="11"/>
          </p:nvPr>
        </p:nvSpPr>
        <p:spPr/>
        <p:txBody>
          <a:bodyPr/>
          <a:lstStyle>
            <a:lvl1pPr eaLnBrk="1" hangingPunct="1">
              <a:defRPr>
                <a:cs typeface="Arial" pitchFamily="34" charset="0"/>
              </a:defRPr>
            </a:lvl1pPr>
          </a:lstStyle>
          <a:p>
            <a:pPr>
              <a:defRPr/>
            </a:pPr>
            <a:endParaRPr lang="en-US" altLang="zh-SG"/>
          </a:p>
        </p:txBody>
      </p:sp>
      <p:sp>
        <p:nvSpPr>
          <p:cNvPr id="5" name="Rectangle 6"/>
          <p:cNvSpPr>
            <a:spLocks noGrp="1" noChangeArrowheads="1"/>
          </p:cNvSpPr>
          <p:nvPr>
            <p:ph type="sldNum" sz="quarter" idx="12"/>
          </p:nvPr>
        </p:nvSpPr>
        <p:spPr/>
        <p:txBody>
          <a:bodyPr/>
          <a:lstStyle>
            <a:lvl1pPr eaLnBrk="1" hangingPunct="1">
              <a:defRPr>
                <a:cs typeface="Arial" pitchFamily="34" charset="0"/>
              </a:defRPr>
            </a:lvl1pPr>
          </a:lstStyle>
          <a:p>
            <a:pPr>
              <a:defRPr/>
            </a:pPr>
            <a:fld id="{8537D0BB-81BD-4A1B-86AB-8A71FC7DCAB1}" type="slidenum">
              <a:rPr lang="zh-SG" altLang="en-US"/>
              <a:pPr>
                <a:defRPr/>
              </a:pPr>
              <a:t>‹#›</a:t>
            </a:fld>
            <a:r>
              <a:rPr lang="en-US" altLang="zh-SG" sz="1000">
                <a:latin typeface="Arial" charset="0"/>
              </a:rPr>
              <a:t/>
            </a:r>
            <a:br>
              <a:rPr lang="en-US" altLang="zh-SG" sz="1000">
                <a:latin typeface="Arial" charset="0"/>
              </a:rPr>
            </a:br>
            <a:endParaRPr lang="en-US" altLang="zh-SG">
              <a:latin typeface="Arial" charset="0"/>
            </a:endParaRPr>
          </a:p>
        </p:txBody>
      </p:sp>
    </p:spTree>
    <p:extLst>
      <p:ext uri="{BB962C8B-B14F-4D97-AF65-F5344CB8AC3E}">
        <p14:creationId xmlns:p14="http://schemas.microsoft.com/office/powerpoint/2010/main" val="1864544702"/>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1" hangingPunct="1">
              <a:defRPr>
                <a:cs typeface="Arial" pitchFamily="34" charset="0"/>
              </a:defRPr>
            </a:lvl1pPr>
          </a:lstStyle>
          <a:p>
            <a:pPr>
              <a:defRPr/>
            </a:pPr>
            <a:endParaRPr lang="en-US" altLang="zh-SG"/>
          </a:p>
        </p:txBody>
      </p:sp>
      <p:sp>
        <p:nvSpPr>
          <p:cNvPr id="3" name="Rectangle 5"/>
          <p:cNvSpPr>
            <a:spLocks noGrp="1" noChangeArrowheads="1"/>
          </p:cNvSpPr>
          <p:nvPr>
            <p:ph type="ftr" sz="quarter" idx="11"/>
          </p:nvPr>
        </p:nvSpPr>
        <p:spPr/>
        <p:txBody>
          <a:bodyPr/>
          <a:lstStyle>
            <a:lvl1pPr eaLnBrk="1" hangingPunct="1">
              <a:defRPr>
                <a:cs typeface="Arial" pitchFamily="34" charset="0"/>
              </a:defRPr>
            </a:lvl1pPr>
          </a:lstStyle>
          <a:p>
            <a:pPr>
              <a:defRPr/>
            </a:pPr>
            <a:endParaRPr lang="en-US" altLang="zh-SG"/>
          </a:p>
        </p:txBody>
      </p:sp>
      <p:sp>
        <p:nvSpPr>
          <p:cNvPr id="4" name="Rectangle 6"/>
          <p:cNvSpPr>
            <a:spLocks noGrp="1" noChangeArrowheads="1"/>
          </p:cNvSpPr>
          <p:nvPr>
            <p:ph type="sldNum" sz="quarter" idx="12"/>
          </p:nvPr>
        </p:nvSpPr>
        <p:spPr/>
        <p:txBody>
          <a:bodyPr/>
          <a:lstStyle>
            <a:lvl1pPr eaLnBrk="1" hangingPunct="1">
              <a:defRPr>
                <a:cs typeface="Arial" pitchFamily="34" charset="0"/>
              </a:defRPr>
            </a:lvl1pPr>
          </a:lstStyle>
          <a:p>
            <a:pPr>
              <a:defRPr/>
            </a:pPr>
            <a:fld id="{457B02AD-3561-4587-88FF-A771C5394014}" type="slidenum">
              <a:rPr lang="zh-SG" altLang="en-US"/>
              <a:pPr>
                <a:defRPr/>
              </a:pPr>
              <a:t>‹#›</a:t>
            </a:fld>
            <a:r>
              <a:rPr lang="en-US" altLang="zh-SG" sz="1000">
                <a:latin typeface="Arial" charset="0"/>
              </a:rPr>
              <a:t/>
            </a:r>
            <a:br>
              <a:rPr lang="en-US" altLang="zh-SG" sz="1000">
                <a:latin typeface="Arial" charset="0"/>
              </a:rPr>
            </a:br>
            <a:endParaRPr lang="en-US" altLang="zh-SG">
              <a:latin typeface="Arial" charset="0"/>
            </a:endParaRPr>
          </a:p>
        </p:txBody>
      </p:sp>
    </p:spTree>
    <p:extLst>
      <p:ext uri="{BB962C8B-B14F-4D97-AF65-F5344CB8AC3E}">
        <p14:creationId xmlns:p14="http://schemas.microsoft.com/office/powerpoint/2010/main" val="3541524876"/>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8" y="273050"/>
            <a:ext cx="3008435"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541" y="275039"/>
            <a:ext cx="51112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8" y="1435104"/>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eaLnBrk="1" hangingPunct="1">
              <a:defRPr>
                <a:cs typeface="Arial" pitchFamily="34" charset="0"/>
              </a:defRPr>
            </a:lvl1pPr>
          </a:lstStyle>
          <a:p>
            <a:pPr>
              <a:defRPr/>
            </a:pPr>
            <a:endParaRPr lang="en-US" altLang="zh-SG"/>
          </a:p>
        </p:txBody>
      </p:sp>
      <p:sp>
        <p:nvSpPr>
          <p:cNvPr id="6" name="Rectangle 5"/>
          <p:cNvSpPr>
            <a:spLocks noGrp="1" noChangeArrowheads="1"/>
          </p:cNvSpPr>
          <p:nvPr>
            <p:ph type="ftr" sz="quarter" idx="11"/>
          </p:nvPr>
        </p:nvSpPr>
        <p:spPr/>
        <p:txBody>
          <a:bodyPr/>
          <a:lstStyle>
            <a:lvl1pPr eaLnBrk="1" hangingPunct="1">
              <a:defRPr>
                <a:cs typeface="Arial" pitchFamily="34" charset="0"/>
              </a:defRPr>
            </a:lvl1pPr>
          </a:lstStyle>
          <a:p>
            <a:pPr>
              <a:defRPr/>
            </a:pPr>
            <a:endParaRPr lang="en-US" altLang="zh-SG"/>
          </a:p>
        </p:txBody>
      </p:sp>
      <p:sp>
        <p:nvSpPr>
          <p:cNvPr id="7" name="Rectangle 6"/>
          <p:cNvSpPr>
            <a:spLocks noGrp="1" noChangeArrowheads="1"/>
          </p:cNvSpPr>
          <p:nvPr>
            <p:ph type="sldNum" sz="quarter" idx="12"/>
          </p:nvPr>
        </p:nvSpPr>
        <p:spPr/>
        <p:txBody>
          <a:bodyPr/>
          <a:lstStyle>
            <a:lvl1pPr eaLnBrk="1" hangingPunct="1">
              <a:defRPr>
                <a:cs typeface="Arial" pitchFamily="34" charset="0"/>
              </a:defRPr>
            </a:lvl1pPr>
          </a:lstStyle>
          <a:p>
            <a:pPr>
              <a:defRPr/>
            </a:pPr>
            <a:fld id="{A8A80B57-FE04-4233-9BD7-2CD94C088AC0}" type="slidenum">
              <a:rPr lang="zh-SG" altLang="en-US"/>
              <a:pPr>
                <a:defRPr/>
              </a:pPr>
              <a:t>‹#›</a:t>
            </a:fld>
            <a:r>
              <a:rPr lang="en-US" altLang="zh-SG" sz="1000">
                <a:latin typeface="Arial" charset="0"/>
              </a:rPr>
              <a:t/>
            </a:r>
            <a:br>
              <a:rPr lang="en-US" altLang="zh-SG" sz="1000">
                <a:latin typeface="Arial" charset="0"/>
              </a:rPr>
            </a:br>
            <a:endParaRPr lang="en-US" altLang="zh-SG">
              <a:latin typeface="Arial" charset="0"/>
            </a:endParaRPr>
          </a:p>
        </p:txBody>
      </p:sp>
    </p:spTree>
    <p:extLst>
      <p:ext uri="{BB962C8B-B14F-4D97-AF65-F5344CB8AC3E}">
        <p14:creationId xmlns:p14="http://schemas.microsoft.com/office/powerpoint/2010/main" val="3022454663"/>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7" y="4800601"/>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167"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167"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eaLnBrk="1" hangingPunct="1">
              <a:defRPr>
                <a:cs typeface="Arial" pitchFamily="34" charset="0"/>
              </a:defRPr>
            </a:lvl1pPr>
          </a:lstStyle>
          <a:p>
            <a:pPr>
              <a:defRPr/>
            </a:pPr>
            <a:endParaRPr lang="en-US" altLang="zh-SG"/>
          </a:p>
        </p:txBody>
      </p:sp>
      <p:sp>
        <p:nvSpPr>
          <p:cNvPr id="6" name="Rectangle 5"/>
          <p:cNvSpPr>
            <a:spLocks noGrp="1" noChangeArrowheads="1"/>
          </p:cNvSpPr>
          <p:nvPr>
            <p:ph type="ftr" sz="quarter" idx="11"/>
          </p:nvPr>
        </p:nvSpPr>
        <p:spPr/>
        <p:txBody>
          <a:bodyPr/>
          <a:lstStyle>
            <a:lvl1pPr eaLnBrk="1" hangingPunct="1">
              <a:defRPr>
                <a:cs typeface="Arial" pitchFamily="34" charset="0"/>
              </a:defRPr>
            </a:lvl1pPr>
          </a:lstStyle>
          <a:p>
            <a:pPr>
              <a:defRPr/>
            </a:pPr>
            <a:endParaRPr lang="en-US" altLang="zh-SG"/>
          </a:p>
        </p:txBody>
      </p:sp>
      <p:sp>
        <p:nvSpPr>
          <p:cNvPr id="7" name="Rectangle 6"/>
          <p:cNvSpPr>
            <a:spLocks noGrp="1" noChangeArrowheads="1"/>
          </p:cNvSpPr>
          <p:nvPr>
            <p:ph type="sldNum" sz="quarter" idx="12"/>
          </p:nvPr>
        </p:nvSpPr>
        <p:spPr/>
        <p:txBody>
          <a:bodyPr/>
          <a:lstStyle>
            <a:lvl1pPr eaLnBrk="1" hangingPunct="1">
              <a:defRPr>
                <a:cs typeface="Arial" pitchFamily="34" charset="0"/>
              </a:defRPr>
            </a:lvl1pPr>
          </a:lstStyle>
          <a:p>
            <a:pPr>
              <a:defRPr/>
            </a:pPr>
            <a:fld id="{1800C656-3754-4674-B458-95D21F1B4C37}" type="slidenum">
              <a:rPr lang="zh-SG" altLang="en-US"/>
              <a:pPr>
                <a:defRPr/>
              </a:pPr>
              <a:t>‹#›</a:t>
            </a:fld>
            <a:r>
              <a:rPr lang="en-US" altLang="zh-SG" sz="1000">
                <a:latin typeface="Arial" charset="0"/>
              </a:rPr>
              <a:t/>
            </a:r>
            <a:br>
              <a:rPr lang="en-US" altLang="zh-SG" sz="1000">
                <a:latin typeface="Arial" charset="0"/>
              </a:rPr>
            </a:br>
            <a:endParaRPr lang="en-US" altLang="zh-SG">
              <a:latin typeface="Arial" charset="0"/>
            </a:endParaRPr>
          </a:p>
        </p:txBody>
      </p:sp>
    </p:spTree>
    <p:extLst>
      <p:ext uri="{BB962C8B-B14F-4D97-AF65-F5344CB8AC3E}">
        <p14:creationId xmlns:p14="http://schemas.microsoft.com/office/powerpoint/2010/main" val="168587671"/>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1" hangingPunct="1">
              <a:defRPr>
                <a:cs typeface="Arial" pitchFamily="34" charset="0"/>
              </a:defRPr>
            </a:lvl1pPr>
          </a:lstStyle>
          <a:p>
            <a:pPr>
              <a:defRPr/>
            </a:pPr>
            <a:endParaRPr lang="en-US" altLang="zh-SG"/>
          </a:p>
        </p:txBody>
      </p:sp>
      <p:sp>
        <p:nvSpPr>
          <p:cNvPr id="5" name="Rectangle 5"/>
          <p:cNvSpPr>
            <a:spLocks noGrp="1" noChangeArrowheads="1"/>
          </p:cNvSpPr>
          <p:nvPr>
            <p:ph type="ftr" sz="quarter" idx="11"/>
          </p:nvPr>
        </p:nvSpPr>
        <p:spPr/>
        <p:txBody>
          <a:bodyPr/>
          <a:lstStyle>
            <a:lvl1pPr eaLnBrk="1" hangingPunct="1">
              <a:defRPr>
                <a:cs typeface="Arial" pitchFamily="34" charset="0"/>
              </a:defRPr>
            </a:lvl1pPr>
          </a:lstStyle>
          <a:p>
            <a:pPr>
              <a:defRPr/>
            </a:pPr>
            <a:endParaRPr lang="en-US" altLang="zh-SG"/>
          </a:p>
        </p:txBody>
      </p:sp>
      <p:sp>
        <p:nvSpPr>
          <p:cNvPr id="6" name="Rectangle 6"/>
          <p:cNvSpPr>
            <a:spLocks noGrp="1" noChangeArrowheads="1"/>
          </p:cNvSpPr>
          <p:nvPr>
            <p:ph type="sldNum" sz="quarter" idx="12"/>
          </p:nvPr>
        </p:nvSpPr>
        <p:spPr/>
        <p:txBody>
          <a:bodyPr/>
          <a:lstStyle>
            <a:lvl1pPr eaLnBrk="1" hangingPunct="1">
              <a:defRPr>
                <a:cs typeface="Arial" pitchFamily="34" charset="0"/>
              </a:defRPr>
            </a:lvl1pPr>
          </a:lstStyle>
          <a:p>
            <a:pPr>
              <a:defRPr/>
            </a:pPr>
            <a:fld id="{CB94C3F2-8348-4CA6-BB27-DBF67D1FCD27}" type="slidenum">
              <a:rPr lang="zh-SG" altLang="en-US"/>
              <a:pPr>
                <a:defRPr/>
              </a:pPr>
              <a:t>‹#›</a:t>
            </a:fld>
            <a:r>
              <a:rPr lang="en-US" altLang="zh-SG" sz="1000">
                <a:latin typeface="Arial" charset="0"/>
              </a:rPr>
              <a:t/>
            </a:r>
            <a:br>
              <a:rPr lang="en-US" altLang="zh-SG" sz="1000">
                <a:latin typeface="Arial" charset="0"/>
              </a:rPr>
            </a:br>
            <a:endParaRPr lang="en-US" altLang="zh-SG">
              <a:latin typeface="Arial" charset="0"/>
            </a:endParaRPr>
          </a:p>
        </p:txBody>
      </p:sp>
    </p:spTree>
    <p:extLst>
      <p:ext uri="{BB962C8B-B14F-4D97-AF65-F5344CB8AC3E}">
        <p14:creationId xmlns:p14="http://schemas.microsoft.com/office/powerpoint/2010/main" val="1143448732"/>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5917" y="246461"/>
            <a:ext cx="2031023" cy="59086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79587" y="246461"/>
            <a:ext cx="5953859" cy="5908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1" hangingPunct="1">
              <a:defRPr>
                <a:cs typeface="Arial" pitchFamily="34" charset="0"/>
              </a:defRPr>
            </a:lvl1pPr>
          </a:lstStyle>
          <a:p>
            <a:pPr>
              <a:defRPr/>
            </a:pPr>
            <a:endParaRPr lang="en-US" altLang="zh-SG"/>
          </a:p>
        </p:txBody>
      </p:sp>
      <p:sp>
        <p:nvSpPr>
          <p:cNvPr id="5" name="Rectangle 5"/>
          <p:cNvSpPr>
            <a:spLocks noGrp="1" noChangeArrowheads="1"/>
          </p:cNvSpPr>
          <p:nvPr>
            <p:ph type="ftr" sz="quarter" idx="11"/>
          </p:nvPr>
        </p:nvSpPr>
        <p:spPr/>
        <p:txBody>
          <a:bodyPr/>
          <a:lstStyle>
            <a:lvl1pPr eaLnBrk="1" hangingPunct="1">
              <a:defRPr>
                <a:cs typeface="Arial" pitchFamily="34" charset="0"/>
              </a:defRPr>
            </a:lvl1pPr>
          </a:lstStyle>
          <a:p>
            <a:pPr>
              <a:defRPr/>
            </a:pPr>
            <a:endParaRPr lang="en-US" altLang="zh-SG"/>
          </a:p>
        </p:txBody>
      </p:sp>
      <p:sp>
        <p:nvSpPr>
          <p:cNvPr id="6" name="Rectangle 6"/>
          <p:cNvSpPr>
            <a:spLocks noGrp="1" noChangeArrowheads="1"/>
          </p:cNvSpPr>
          <p:nvPr>
            <p:ph type="sldNum" sz="quarter" idx="12"/>
          </p:nvPr>
        </p:nvSpPr>
        <p:spPr/>
        <p:txBody>
          <a:bodyPr/>
          <a:lstStyle>
            <a:lvl1pPr eaLnBrk="1" hangingPunct="1">
              <a:defRPr>
                <a:cs typeface="Arial" pitchFamily="34" charset="0"/>
              </a:defRPr>
            </a:lvl1pPr>
          </a:lstStyle>
          <a:p>
            <a:pPr>
              <a:defRPr/>
            </a:pPr>
            <a:fld id="{E6BAD95A-3D56-4F16-9263-6ECAEE28C607}" type="slidenum">
              <a:rPr lang="zh-SG" altLang="en-US"/>
              <a:pPr>
                <a:defRPr/>
              </a:pPr>
              <a:t>‹#›</a:t>
            </a:fld>
            <a:r>
              <a:rPr lang="en-US" altLang="zh-SG" sz="1000">
                <a:latin typeface="Arial" charset="0"/>
              </a:rPr>
              <a:t/>
            </a:r>
            <a:br>
              <a:rPr lang="en-US" altLang="zh-SG" sz="1000">
                <a:latin typeface="Arial" charset="0"/>
              </a:rPr>
            </a:br>
            <a:endParaRPr lang="en-US" altLang="zh-SG">
              <a:latin typeface="Arial" charset="0"/>
            </a:endParaRPr>
          </a:p>
        </p:txBody>
      </p:sp>
    </p:spTree>
    <p:extLst>
      <p:ext uri="{BB962C8B-B14F-4D97-AF65-F5344CB8AC3E}">
        <p14:creationId xmlns:p14="http://schemas.microsoft.com/office/powerpoint/2010/main" val="2919625313"/>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657351" y="246463"/>
            <a:ext cx="7247792" cy="57626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779589" y="1214439"/>
            <a:ext cx="7879375" cy="4938712"/>
          </a:xfrm>
        </p:spPr>
        <p:txBody>
          <a:bodyPr/>
          <a:lstStyle/>
          <a:p>
            <a:pPr lvl="0"/>
            <a:endParaRPr lang="en-US" noProof="0" smtClean="0"/>
          </a:p>
        </p:txBody>
      </p:sp>
      <p:sp>
        <p:nvSpPr>
          <p:cNvPr id="4" name="Rectangle 4"/>
          <p:cNvSpPr>
            <a:spLocks noGrp="1" noChangeArrowheads="1"/>
          </p:cNvSpPr>
          <p:nvPr>
            <p:ph type="dt" sz="half" idx="10"/>
          </p:nvPr>
        </p:nvSpPr>
        <p:spPr/>
        <p:txBody>
          <a:bodyPr/>
          <a:lstStyle>
            <a:lvl1pPr eaLnBrk="1" hangingPunct="1">
              <a:defRPr>
                <a:cs typeface="Arial" pitchFamily="34" charset="0"/>
              </a:defRPr>
            </a:lvl1pPr>
          </a:lstStyle>
          <a:p>
            <a:pPr>
              <a:defRPr/>
            </a:pPr>
            <a:endParaRPr lang="en-US" altLang="zh-SG"/>
          </a:p>
        </p:txBody>
      </p:sp>
      <p:sp>
        <p:nvSpPr>
          <p:cNvPr id="5" name="Rectangle 5"/>
          <p:cNvSpPr>
            <a:spLocks noGrp="1" noChangeArrowheads="1"/>
          </p:cNvSpPr>
          <p:nvPr>
            <p:ph type="ftr" sz="quarter" idx="11"/>
          </p:nvPr>
        </p:nvSpPr>
        <p:spPr/>
        <p:txBody>
          <a:bodyPr/>
          <a:lstStyle>
            <a:lvl1pPr eaLnBrk="1" hangingPunct="1">
              <a:defRPr>
                <a:cs typeface="Arial" pitchFamily="34" charset="0"/>
              </a:defRPr>
            </a:lvl1pPr>
          </a:lstStyle>
          <a:p>
            <a:pPr>
              <a:defRPr/>
            </a:pPr>
            <a:endParaRPr lang="en-US" altLang="zh-SG"/>
          </a:p>
        </p:txBody>
      </p:sp>
      <p:sp>
        <p:nvSpPr>
          <p:cNvPr id="6" name="Rectangle 6"/>
          <p:cNvSpPr>
            <a:spLocks noGrp="1" noChangeArrowheads="1"/>
          </p:cNvSpPr>
          <p:nvPr>
            <p:ph type="sldNum" sz="quarter" idx="12"/>
          </p:nvPr>
        </p:nvSpPr>
        <p:spPr/>
        <p:txBody>
          <a:bodyPr/>
          <a:lstStyle>
            <a:lvl1pPr eaLnBrk="1" hangingPunct="1">
              <a:defRPr>
                <a:cs typeface="Arial" pitchFamily="34" charset="0"/>
              </a:defRPr>
            </a:lvl1pPr>
          </a:lstStyle>
          <a:p>
            <a:pPr>
              <a:defRPr/>
            </a:pPr>
            <a:fld id="{A88E3A95-4E97-470D-9377-4FDAC6A96AB3}" type="slidenum">
              <a:rPr lang="zh-SG" altLang="en-US"/>
              <a:pPr>
                <a:defRPr/>
              </a:pPr>
              <a:t>‹#›</a:t>
            </a:fld>
            <a:r>
              <a:rPr lang="en-US" altLang="zh-SG" sz="1000">
                <a:latin typeface="Arial" charset="0"/>
              </a:rPr>
              <a:t/>
            </a:r>
            <a:br>
              <a:rPr lang="en-US" altLang="zh-SG" sz="1000">
                <a:latin typeface="Arial" charset="0"/>
              </a:rPr>
            </a:br>
            <a:endParaRPr lang="en-US" altLang="zh-SG">
              <a:latin typeface="Arial" charset="0"/>
            </a:endParaRPr>
          </a:p>
        </p:txBody>
      </p:sp>
    </p:spTree>
    <p:extLst>
      <p:ext uri="{BB962C8B-B14F-4D97-AF65-F5344CB8AC3E}">
        <p14:creationId xmlns:p14="http://schemas.microsoft.com/office/powerpoint/2010/main" val="2737661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55" y="1535113"/>
            <a:ext cx="404006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55" y="2174875"/>
            <a:ext cx="404006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306"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306"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29D44DBF-6271-4F70-ADB4-943A445242E1}" type="datetime3">
              <a:rPr lang="en-US" altLang="zh-SG" smtClean="0">
                <a:solidFill>
                  <a:srgbClr val="000000"/>
                </a:solidFill>
              </a:rPr>
              <a:pPr>
                <a:defRPr/>
              </a:pPr>
              <a:t>17 April 2018</a:t>
            </a:fld>
            <a:endParaRPr lang="en-US" altLang="zh-SG">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8727C49-9F76-40C5-86C8-5A6E07DCB5EF}"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1183584484"/>
      </p:ext>
    </p:extLst>
  </p:cSld>
  <p:clrMapOvr>
    <a:masterClrMapping/>
  </p:clrMapOvr>
  <p:transition spd="slow">
    <p:pull/>
  </p:transition>
</p:sldLayout>
</file>

<file path=ppt/slideLayouts/slideLayout27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57351" y="246463"/>
            <a:ext cx="7247792" cy="57626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779590" y="1214439"/>
            <a:ext cx="3868615" cy="49387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88885" y="1214439"/>
            <a:ext cx="3870081" cy="49387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eaLnBrk="1" hangingPunct="1">
              <a:defRPr>
                <a:cs typeface="Arial" pitchFamily="34" charset="0"/>
              </a:defRPr>
            </a:lvl1pPr>
          </a:lstStyle>
          <a:p>
            <a:pPr>
              <a:defRPr/>
            </a:pPr>
            <a:endParaRPr lang="en-US" altLang="zh-SG"/>
          </a:p>
        </p:txBody>
      </p:sp>
      <p:sp>
        <p:nvSpPr>
          <p:cNvPr id="6" name="Rectangle 5"/>
          <p:cNvSpPr>
            <a:spLocks noGrp="1" noChangeArrowheads="1"/>
          </p:cNvSpPr>
          <p:nvPr>
            <p:ph type="ftr" sz="quarter" idx="11"/>
          </p:nvPr>
        </p:nvSpPr>
        <p:spPr/>
        <p:txBody>
          <a:bodyPr/>
          <a:lstStyle>
            <a:lvl1pPr eaLnBrk="1" hangingPunct="1">
              <a:defRPr>
                <a:cs typeface="Arial" pitchFamily="34" charset="0"/>
              </a:defRPr>
            </a:lvl1pPr>
          </a:lstStyle>
          <a:p>
            <a:pPr>
              <a:defRPr/>
            </a:pPr>
            <a:endParaRPr lang="en-US" altLang="zh-SG"/>
          </a:p>
        </p:txBody>
      </p:sp>
      <p:sp>
        <p:nvSpPr>
          <p:cNvPr id="7" name="Rectangle 6"/>
          <p:cNvSpPr>
            <a:spLocks noGrp="1" noChangeArrowheads="1"/>
          </p:cNvSpPr>
          <p:nvPr>
            <p:ph type="sldNum" sz="quarter" idx="12"/>
          </p:nvPr>
        </p:nvSpPr>
        <p:spPr/>
        <p:txBody>
          <a:bodyPr/>
          <a:lstStyle>
            <a:lvl1pPr eaLnBrk="1" hangingPunct="1">
              <a:defRPr>
                <a:cs typeface="Arial" pitchFamily="34" charset="0"/>
              </a:defRPr>
            </a:lvl1pPr>
          </a:lstStyle>
          <a:p>
            <a:pPr>
              <a:defRPr/>
            </a:pPr>
            <a:fld id="{62719F78-2057-42AF-B290-CCF6BDF396F7}" type="slidenum">
              <a:rPr lang="zh-SG" altLang="en-US"/>
              <a:pPr>
                <a:defRPr/>
              </a:pPr>
              <a:t>‹#›</a:t>
            </a:fld>
            <a:r>
              <a:rPr lang="en-US" altLang="zh-SG" sz="1000">
                <a:latin typeface="Arial" charset="0"/>
              </a:rPr>
              <a:t/>
            </a:r>
            <a:br>
              <a:rPr lang="en-US" altLang="zh-SG" sz="1000">
                <a:latin typeface="Arial" charset="0"/>
              </a:rPr>
            </a:br>
            <a:endParaRPr lang="en-US" altLang="zh-SG">
              <a:latin typeface="Arial" charset="0"/>
            </a:endParaRPr>
          </a:p>
        </p:txBody>
      </p:sp>
    </p:spTree>
    <p:extLst>
      <p:ext uri="{BB962C8B-B14F-4D97-AF65-F5344CB8AC3E}">
        <p14:creationId xmlns:p14="http://schemas.microsoft.com/office/powerpoint/2010/main" val="3615346093"/>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467" y="0"/>
            <a:ext cx="9148396" cy="3429000"/>
          </a:xfrm>
          <a:prstGeom prst="rect">
            <a:avLst/>
          </a:prstGeom>
          <a:solidFill>
            <a:srgbClr val="008000"/>
          </a:soli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p>
            <a:pPr algn="ctr" eaLnBrk="0" fontAlgn="base" hangingPunct="0">
              <a:spcBef>
                <a:spcPct val="0"/>
              </a:spcBef>
              <a:spcAft>
                <a:spcPct val="0"/>
              </a:spcAft>
            </a:pPr>
            <a:endParaRPr lang="zh-SG" altLang="en-GB" sz="1400" smtClean="0">
              <a:solidFill>
                <a:srgbClr val="000000"/>
              </a:solidFill>
              <a:latin typeface="Arial" pitchFamily="34" charset="0"/>
              <a:ea typeface="SimSun" pitchFamily="2" charset="-122"/>
              <a:cs typeface="Arial" pitchFamily="34" charset="0"/>
            </a:endParaRPr>
          </a:p>
        </p:txBody>
      </p:sp>
      <p:sp>
        <p:nvSpPr>
          <p:cNvPr id="5" name="Line 8"/>
          <p:cNvSpPr>
            <a:spLocks noChangeShapeType="1"/>
          </p:cNvSpPr>
          <p:nvPr/>
        </p:nvSpPr>
        <p:spPr bwMode="auto">
          <a:xfrm>
            <a:off x="-4397" y="3429000"/>
            <a:ext cx="914693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i="1" u="sng" smtClean="0">
              <a:solidFill>
                <a:srgbClr val="000000"/>
              </a:solidFill>
              <a:cs typeface="Arial" pitchFamily="34" charset="0"/>
            </a:endParaRPr>
          </a:p>
        </p:txBody>
      </p:sp>
      <p:sp>
        <p:nvSpPr>
          <p:cNvPr id="6" name="Rectangle 9"/>
          <p:cNvSpPr>
            <a:spLocks noChangeArrowheads="1"/>
          </p:cNvSpPr>
          <p:nvPr/>
        </p:nvSpPr>
        <p:spPr bwMode="auto">
          <a:xfrm>
            <a:off x="2324105" y="1665288"/>
            <a:ext cx="4358055" cy="123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44450" rIns="0" bIns="44450"/>
          <a:lstStyle/>
          <a:p>
            <a:pPr algn="ctr" eaLnBrk="0" fontAlgn="base" hangingPunct="0">
              <a:spcBef>
                <a:spcPct val="0"/>
              </a:spcBef>
              <a:spcAft>
                <a:spcPct val="0"/>
              </a:spcAft>
            </a:pPr>
            <a:r>
              <a:rPr lang="en-CA" sz="2800" smtClean="0">
                <a:solidFill>
                  <a:srgbClr val="FFFFFF"/>
                </a:solidFill>
                <a:cs typeface="Arial" pitchFamily="34" charset="0"/>
              </a:rPr>
              <a:t>Financial System Strategy</a:t>
            </a:r>
            <a:br>
              <a:rPr lang="en-CA" sz="2800" smtClean="0">
                <a:solidFill>
                  <a:srgbClr val="FFFFFF"/>
                </a:solidFill>
                <a:cs typeface="Arial" pitchFamily="34" charset="0"/>
              </a:rPr>
            </a:br>
            <a:r>
              <a:rPr lang="en-CA" sz="2800" smtClean="0">
                <a:solidFill>
                  <a:srgbClr val="FFFFFF"/>
                </a:solidFill>
                <a:cs typeface="Arial" pitchFamily="34" charset="0"/>
              </a:rPr>
              <a:t>2020</a:t>
            </a:r>
            <a:endParaRPr lang="en-US" sz="2800" smtClean="0">
              <a:solidFill>
                <a:srgbClr val="FFFFFF"/>
              </a:solidFill>
              <a:cs typeface="Arial" pitchFamily="34" charset="0"/>
            </a:endParaRPr>
          </a:p>
        </p:txBody>
      </p:sp>
      <p:pic>
        <p:nvPicPr>
          <p:cNvPr id="7" name="Picture 11" descr="200319235-001">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0947" y="8"/>
            <a:ext cx="2467708" cy="343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2" descr="200272804-001">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10" y="0"/>
            <a:ext cx="2287467" cy="344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3"/>
          <p:cNvPicPr>
            <a:picLocks noChangeAspect="1" noChangeArrowheads="1"/>
          </p:cNvPicPr>
          <p:nvPr userDrawn="1"/>
        </p:nvPicPr>
        <p:blipFill>
          <a:blip r:embed="rId6">
            <a:extLst>
              <a:ext uri="{28A0092B-C50C-407E-A947-70E740481C1C}">
                <a14:useLocalDpi xmlns:a14="http://schemas.microsoft.com/office/drawing/2010/main" val="0"/>
              </a:ext>
            </a:extLst>
          </a:blip>
          <a:srcRect l="67751" t="4707" r="5081" b="68340"/>
          <a:stretch>
            <a:fillRect/>
          </a:stretch>
        </p:blipFill>
        <p:spPr bwMode="auto">
          <a:xfrm>
            <a:off x="3811467" y="3455988"/>
            <a:ext cx="1393580" cy="125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2480909" y="5712128"/>
            <a:ext cx="6263055" cy="669925"/>
          </a:xfrm>
          <a:ln w="12700"/>
        </p:spPr>
        <p:txBody>
          <a:bodyPr tIns="0" bIns="0"/>
          <a:lstStyle>
            <a:lvl1pPr marL="0" indent="0">
              <a:buFont typeface="Wingdings" pitchFamily="2" charset="2"/>
              <a:buNone/>
              <a:defRPr sz="1800">
                <a:solidFill>
                  <a:schemeClr val="bg1"/>
                </a:solidFill>
              </a:defRPr>
            </a:lvl1pPr>
          </a:lstStyle>
          <a:p>
            <a:r>
              <a:rPr lang="en-US" altLang="zh-SG"/>
              <a:t>Add name of team</a:t>
            </a:r>
            <a:endParaRPr lang="en-US"/>
          </a:p>
        </p:txBody>
      </p:sp>
      <p:sp>
        <p:nvSpPr>
          <p:cNvPr id="2162692" name="Rectangle 4"/>
          <p:cNvSpPr>
            <a:spLocks noGrp="1" noChangeArrowheads="1"/>
          </p:cNvSpPr>
          <p:nvPr>
            <p:ph type="ctrTitle"/>
          </p:nvPr>
        </p:nvSpPr>
        <p:spPr>
          <a:xfrm>
            <a:off x="2463317" y="4572000"/>
            <a:ext cx="6263055" cy="819150"/>
          </a:xfrm>
        </p:spPr>
        <p:txBody>
          <a:bodyPr tIns="44450" bIns="44450" anchor="t"/>
          <a:lstStyle>
            <a:lvl1pPr algn="ctr">
              <a:defRPr sz="2000">
                <a:solidFill>
                  <a:schemeClr val="bg1"/>
                </a:solidFill>
              </a:defRPr>
            </a:lvl1pPr>
          </a:lstStyle>
          <a:p>
            <a:r>
              <a:rPr lang="en-US" altLang="zh-SG"/>
              <a:t>Click to insert presentation title</a:t>
            </a:r>
            <a:br>
              <a:rPr lang="en-US" altLang="zh-SG"/>
            </a:br>
            <a:r>
              <a:rPr lang="en-US"/>
              <a:t>Second line here</a:t>
            </a:r>
            <a:endParaRPr lang="en-US" altLang="zh-SG"/>
          </a:p>
        </p:txBody>
      </p:sp>
      <p:sp>
        <p:nvSpPr>
          <p:cNvPr id="10" name="Rectangle 5"/>
          <p:cNvSpPr>
            <a:spLocks noGrp="1" noChangeArrowheads="1"/>
          </p:cNvSpPr>
          <p:nvPr>
            <p:ph type="dt" sz="half" idx="10"/>
          </p:nvPr>
        </p:nvSpPr>
        <p:spPr>
          <a:xfrm>
            <a:off x="5272458" y="6513596"/>
            <a:ext cx="3875943" cy="331787"/>
          </a:xfrm>
        </p:spPr>
        <p:txBody>
          <a:bodyPr/>
          <a:lstStyle>
            <a:lvl1pPr>
              <a:defRPr/>
            </a:lvl1pPr>
          </a:lstStyle>
          <a:p>
            <a:pPr>
              <a:defRPr/>
            </a:pPr>
            <a:endParaRPr lang="en-US" altLang="zh-SG">
              <a:solidFill>
                <a:srgbClr val="000000"/>
              </a:solidFill>
            </a:endParaRPr>
          </a:p>
        </p:txBody>
      </p:sp>
      <p:sp>
        <p:nvSpPr>
          <p:cNvPr id="11" name="Rectangle 6"/>
          <p:cNvSpPr>
            <a:spLocks noGrp="1" noChangeArrowheads="1"/>
          </p:cNvSpPr>
          <p:nvPr>
            <p:ph type="ftr" sz="quarter" idx="11"/>
          </p:nvPr>
        </p:nvSpPr>
        <p:spPr>
          <a:xfrm>
            <a:off x="1486" y="6513596"/>
            <a:ext cx="3864219" cy="331787"/>
          </a:xfrm>
        </p:spPr>
        <p:txBody>
          <a:bodyPr/>
          <a:lstStyle>
            <a:lvl1pPr>
              <a:defRPr/>
            </a:lvl1pPr>
          </a:lstStyle>
          <a:p>
            <a:pPr>
              <a:defRPr/>
            </a:pPr>
            <a:endParaRPr lang="en-US" altLang="zh-SG">
              <a:solidFill>
                <a:srgbClr val="000000"/>
              </a:solidFill>
            </a:endParaRPr>
          </a:p>
        </p:txBody>
      </p:sp>
      <p:sp>
        <p:nvSpPr>
          <p:cNvPr id="12" name="Rectangle 7"/>
          <p:cNvSpPr>
            <a:spLocks noGrp="1" noChangeArrowheads="1"/>
          </p:cNvSpPr>
          <p:nvPr>
            <p:ph type="sldNum" sz="quarter" idx="12"/>
          </p:nvPr>
        </p:nvSpPr>
        <p:spPr>
          <a:xfrm>
            <a:off x="3877463" y="6518358"/>
            <a:ext cx="1395047" cy="327025"/>
          </a:xfrm>
        </p:spPr>
        <p:txBody>
          <a:bodyPr/>
          <a:lstStyle>
            <a:lvl1pPr>
              <a:defRPr sz="1000">
                <a:latin typeface="Arial" pitchFamily="34" charset="0"/>
              </a:defRPr>
            </a:lvl1pPr>
          </a:lstStyle>
          <a:p>
            <a:pPr>
              <a:defRPr/>
            </a:pPr>
            <a:fld id="{753B0F46-D368-42A8-9124-730BB4F1427C}" type="slidenum">
              <a:rPr lang="zh-SG" altLang="en-US">
                <a:solidFill>
                  <a:srgbClr val="000000"/>
                </a:solidFill>
              </a:rPr>
              <a:pPr>
                <a:defRPr/>
              </a:pPr>
              <a:t>‹#›</a:t>
            </a:fld>
            <a:r>
              <a:rPr lang="en-US" altLang="zh-SG">
                <a:solidFill>
                  <a:srgbClr val="000000"/>
                </a:solidFill>
              </a:rPr>
              <a:t/>
            </a:r>
            <a:br>
              <a:rPr lang="en-US" altLang="zh-SG">
                <a:solidFill>
                  <a:srgbClr val="000000"/>
                </a:solidFill>
              </a:rPr>
            </a:br>
            <a:endParaRPr lang="en-US" altLang="zh-SG">
              <a:solidFill>
                <a:srgbClr val="000000"/>
              </a:solidFill>
            </a:endParaRPr>
          </a:p>
        </p:txBody>
      </p:sp>
    </p:spTree>
    <p:extLst>
      <p:ext uri="{BB962C8B-B14F-4D97-AF65-F5344CB8AC3E}">
        <p14:creationId xmlns:p14="http://schemas.microsoft.com/office/powerpoint/2010/main" val="2718668873"/>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7C51EEB-B3B1-45E3-8333-BA072D7FBFC9}" type="slidenum">
              <a:rPr lang="zh-SG" altLang="en-US">
                <a:solidFill>
                  <a:srgbClr val="000000"/>
                </a:solidFill>
              </a:rPr>
              <a:pPr>
                <a:defRPr/>
              </a:pPr>
              <a:t>‹#›</a:t>
            </a:fld>
            <a:r>
              <a:rPr lang="en-US" altLang="zh-SG" sz="1000">
                <a:solidFill>
                  <a:srgbClr val="000000"/>
                </a:solidFill>
                <a:latin typeface="Arial" pitchFamily="34" charset="0"/>
              </a:rPr>
              <a:t/>
            </a:r>
            <a:br>
              <a:rPr lang="en-US" altLang="zh-SG" sz="1000">
                <a:solidFill>
                  <a:srgbClr val="000000"/>
                </a:solidFill>
                <a:latin typeface="Arial" pitchFamily="34" charset="0"/>
              </a:rPr>
            </a:br>
            <a:endParaRPr lang="en-US" altLang="zh-SG">
              <a:solidFill>
                <a:srgbClr val="000000"/>
              </a:solidFill>
              <a:latin typeface="Arial" pitchFamily="34" charset="0"/>
            </a:endParaRPr>
          </a:p>
        </p:txBody>
      </p:sp>
    </p:spTree>
    <p:extLst>
      <p:ext uri="{BB962C8B-B14F-4D97-AF65-F5344CB8AC3E}">
        <p14:creationId xmlns:p14="http://schemas.microsoft.com/office/powerpoint/2010/main" val="2638168319"/>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4410378"/>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435" y="2906722"/>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6C27287-59AE-45A3-BA2C-0256D4F48114}" type="slidenum">
              <a:rPr lang="zh-SG" altLang="en-US">
                <a:solidFill>
                  <a:srgbClr val="000000"/>
                </a:solidFill>
              </a:rPr>
              <a:pPr>
                <a:defRPr/>
              </a:pPr>
              <a:t>‹#›</a:t>
            </a:fld>
            <a:r>
              <a:rPr lang="en-US" altLang="zh-SG" sz="1000">
                <a:solidFill>
                  <a:srgbClr val="000000"/>
                </a:solidFill>
                <a:latin typeface="Arial" pitchFamily="34" charset="0"/>
              </a:rPr>
              <a:t/>
            </a:r>
            <a:br>
              <a:rPr lang="en-US" altLang="zh-SG" sz="1000">
                <a:solidFill>
                  <a:srgbClr val="000000"/>
                </a:solidFill>
                <a:latin typeface="Arial" pitchFamily="34" charset="0"/>
              </a:rPr>
            </a:br>
            <a:endParaRPr lang="en-US" altLang="zh-SG">
              <a:solidFill>
                <a:srgbClr val="000000"/>
              </a:solidFill>
              <a:latin typeface="Arial" pitchFamily="34" charset="0"/>
            </a:endParaRPr>
          </a:p>
        </p:txBody>
      </p:sp>
    </p:spTree>
    <p:extLst>
      <p:ext uri="{BB962C8B-B14F-4D97-AF65-F5344CB8AC3E}">
        <p14:creationId xmlns:p14="http://schemas.microsoft.com/office/powerpoint/2010/main" val="1960355141"/>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79590" y="1214439"/>
            <a:ext cx="3868615"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88885" y="1214439"/>
            <a:ext cx="3870081"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6523C63-D21E-45A2-AFE0-35FB6D4BBDA6}" type="slidenum">
              <a:rPr lang="zh-SG" altLang="en-US">
                <a:solidFill>
                  <a:srgbClr val="000000"/>
                </a:solidFill>
              </a:rPr>
              <a:pPr>
                <a:defRPr/>
              </a:pPr>
              <a:t>‹#›</a:t>
            </a:fld>
            <a:r>
              <a:rPr lang="en-US" altLang="zh-SG" sz="1000">
                <a:solidFill>
                  <a:srgbClr val="000000"/>
                </a:solidFill>
                <a:latin typeface="Arial" pitchFamily="34" charset="0"/>
              </a:rPr>
              <a:t/>
            </a:r>
            <a:br>
              <a:rPr lang="en-US" altLang="zh-SG" sz="1000">
                <a:solidFill>
                  <a:srgbClr val="000000"/>
                </a:solidFill>
                <a:latin typeface="Arial" pitchFamily="34" charset="0"/>
              </a:rPr>
            </a:br>
            <a:endParaRPr lang="en-US" altLang="zh-SG">
              <a:solidFill>
                <a:srgbClr val="000000"/>
              </a:solidFill>
              <a:latin typeface="Arial" pitchFamily="34" charset="0"/>
            </a:endParaRPr>
          </a:p>
        </p:txBody>
      </p:sp>
    </p:spTree>
    <p:extLst>
      <p:ext uri="{BB962C8B-B14F-4D97-AF65-F5344CB8AC3E}">
        <p14:creationId xmlns:p14="http://schemas.microsoft.com/office/powerpoint/2010/main" val="2843944226"/>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55" y="1535113"/>
            <a:ext cx="404006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55" y="2174875"/>
            <a:ext cx="404006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306"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306"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D507D7B-E9A0-4B28-9556-0381546079B8}" type="slidenum">
              <a:rPr lang="zh-SG" altLang="en-US">
                <a:solidFill>
                  <a:srgbClr val="000000"/>
                </a:solidFill>
              </a:rPr>
              <a:pPr>
                <a:defRPr/>
              </a:pPr>
              <a:t>‹#›</a:t>
            </a:fld>
            <a:r>
              <a:rPr lang="en-US" altLang="zh-SG" sz="1000">
                <a:solidFill>
                  <a:srgbClr val="000000"/>
                </a:solidFill>
                <a:latin typeface="Arial" pitchFamily="34" charset="0"/>
              </a:rPr>
              <a:t/>
            </a:r>
            <a:br>
              <a:rPr lang="en-US" altLang="zh-SG" sz="1000">
                <a:solidFill>
                  <a:srgbClr val="000000"/>
                </a:solidFill>
                <a:latin typeface="Arial" pitchFamily="34" charset="0"/>
              </a:rPr>
            </a:br>
            <a:endParaRPr lang="en-US" altLang="zh-SG">
              <a:solidFill>
                <a:srgbClr val="000000"/>
              </a:solidFill>
              <a:latin typeface="Arial" pitchFamily="34" charset="0"/>
            </a:endParaRPr>
          </a:p>
        </p:txBody>
      </p:sp>
    </p:spTree>
    <p:extLst>
      <p:ext uri="{BB962C8B-B14F-4D97-AF65-F5344CB8AC3E}">
        <p14:creationId xmlns:p14="http://schemas.microsoft.com/office/powerpoint/2010/main" val="3661055435"/>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135EEF6-E091-42D4-BCCB-35C1ACAD4F22}" type="slidenum">
              <a:rPr lang="zh-SG" altLang="en-US">
                <a:solidFill>
                  <a:srgbClr val="000000"/>
                </a:solidFill>
              </a:rPr>
              <a:pPr>
                <a:defRPr/>
              </a:pPr>
              <a:t>‹#›</a:t>
            </a:fld>
            <a:r>
              <a:rPr lang="en-US" altLang="zh-SG" sz="1000">
                <a:solidFill>
                  <a:srgbClr val="000000"/>
                </a:solidFill>
                <a:latin typeface="Arial" pitchFamily="34" charset="0"/>
              </a:rPr>
              <a:t/>
            </a:r>
            <a:br>
              <a:rPr lang="en-US" altLang="zh-SG" sz="1000">
                <a:solidFill>
                  <a:srgbClr val="000000"/>
                </a:solidFill>
                <a:latin typeface="Arial" pitchFamily="34" charset="0"/>
              </a:rPr>
            </a:br>
            <a:endParaRPr lang="en-US" altLang="zh-SG">
              <a:solidFill>
                <a:srgbClr val="000000"/>
              </a:solidFill>
              <a:latin typeface="Arial" pitchFamily="34" charset="0"/>
            </a:endParaRPr>
          </a:p>
        </p:txBody>
      </p:sp>
    </p:spTree>
    <p:extLst>
      <p:ext uri="{BB962C8B-B14F-4D97-AF65-F5344CB8AC3E}">
        <p14:creationId xmlns:p14="http://schemas.microsoft.com/office/powerpoint/2010/main" val="1623590098"/>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54FA4C3-2BFA-4621-90A9-7994B9DCD356}" type="slidenum">
              <a:rPr lang="zh-SG" altLang="en-US">
                <a:solidFill>
                  <a:srgbClr val="000000"/>
                </a:solidFill>
              </a:rPr>
              <a:pPr>
                <a:defRPr/>
              </a:pPr>
              <a:t>‹#›</a:t>
            </a:fld>
            <a:r>
              <a:rPr lang="en-US" altLang="zh-SG" sz="1000">
                <a:solidFill>
                  <a:srgbClr val="000000"/>
                </a:solidFill>
                <a:latin typeface="Arial" pitchFamily="34" charset="0"/>
              </a:rPr>
              <a:t/>
            </a:r>
            <a:br>
              <a:rPr lang="en-US" altLang="zh-SG" sz="1000">
                <a:solidFill>
                  <a:srgbClr val="000000"/>
                </a:solidFill>
                <a:latin typeface="Arial" pitchFamily="34" charset="0"/>
              </a:rPr>
            </a:br>
            <a:endParaRPr lang="en-US" altLang="zh-SG">
              <a:solidFill>
                <a:srgbClr val="000000"/>
              </a:solidFill>
              <a:latin typeface="Arial" pitchFamily="34" charset="0"/>
            </a:endParaRPr>
          </a:p>
        </p:txBody>
      </p:sp>
    </p:spTree>
    <p:extLst>
      <p:ext uri="{BB962C8B-B14F-4D97-AF65-F5344CB8AC3E}">
        <p14:creationId xmlns:p14="http://schemas.microsoft.com/office/powerpoint/2010/main" val="1213264049"/>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8" y="273050"/>
            <a:ext cx="3008435"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541" y="274947"/>
            <a:ext cx="51112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8" y="1435104"/>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409422F-D139-4923-9E9A-4BC219B5AF74}" type="slidenum">
              <a:rPr lang="zh-SG" altLang="en-US">
                <a:solidFill>
                  <a:srgbClr val="000000"/>
                </a:solidFill>
              </a:rPr>
              <a:pPr>
                <a:defRPr/>
              </a:pPr>
              <a:t>‹#›</a:t>
            </a:fld>
            <a:r>
              <a:rPr lang="en-US" altLang="zh-SG" sz="1000">
                <a:solidFill>
                  <a:srgbClr val="000000"/>
                </a:solidFill>
                <a:latin typeface="Arial" pitchFamily="34" charset="0"/>
              </a:rPr>
              <a:t/>
            </a:r>
            <a:br>
              <a:rPr lang="en-US" altLang="zh-SG" sz="1000">
                <a:solidFill>
                  <a:srgbClr val="000000"/>
                </a:solidFill>
                <a:latin typeface="Arial" pitchFamily="34" charset="0"/>
              </a:rPr>
            </a:br>
            <a:endParaRPr lang="en-US" altLang="zh-SG">
              <a:solidFill>
                <a:srgbClr val="000000"/>
              </a:solidFill>
              <a:latin typeface="Arial" pitchFamily="34" charset="0"/>
            </a:endParaRPr>
          </a:p>
        </p:txBody>
      </p:sp>
    </p:spTree>
    <p:extLst>
      <p:ext uri="{BB962C8B-B14F-4D97-AF65-F5344CB8AC3E}">
        <p14:creationId xmlns:p14="http://schemas.microsoft.com/office/powerpoint/2010/main" val="426050365"/>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7" y="4800601"/>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167"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167"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6CC3344-88F2-4445-8C9B-C9E47F3C3793}" type="slidenum">
              <a:rPr lang="zh-SG" altLang="en-US">
                <a:solidFill>
                  <a:srgbClr val="000000"/>
                </a:solidFill>
              </a:rPr>
              <a:pPr>
                <a:defRPr/>
              </a:pPr>
              <a:t>‹#›</a:t>
            </a:fld>
            <a:r>
              <a:rPr lang="en-US" altLang="zh-SG" sz="1000">
                <a:solidFill>
                  <a:srgbClr val="000000"/>
                </a:solidFill>
                <a:latin typeface="Arial" pitchFamily="34" charset="0"/>
              </a:rPr>
              <a:t/>
            </a:r>
            <a:br>
              <a:rPr lang="en-US" altLang="zh-SG" sz="1000">
                <a:solidFill>
                  <a:srgbClr val="000000"/>
                </a:solidFill>
                <a:latin typeface="Arial" pitchFamily="34" charset="0"/>
              </a:rPr>
            </a:br>
            <a:endParaRPr lang="en-US" altLang="zh-SG">
              <a:solidFill>
                <a:srgbClr val="000000"/>
              </a:solidFill>
              <a:latin typeface="Arial" pitchFamily="34" charset="0"/>
            </a:endParaRPr>
          </a:p>
        </p:txBody>
      </p:sp>
    </p:spTree>
    <p:extLst>
      <p:ext uri="{BB962C8B-B14F-4D97-AF65-F5344CB8AC3E}">
        <p14:creationId xmlns:p14="http://schemas.microsoft.com/office/powerpoint/2010/main" val="8733767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0E31983A-C31F-444D-9F55-5397ED108CBC}" type="datetime3">
              <a:rPr lang="en-US" altLang="zh-SG" smtClean="0">
                <a:solidFill>
                  <a:srgbClr val="000000"/>
                </a:solidFill>
              </a:rPr>
              <a:pPr>
                <a:defRPr/>
              </a:pPr>
              <a:t>17 April 2018</a:t>
            </a:fld>
            <a:endParaRPr lang="en-US" altLang="zh-SG">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E9E40E8-EAFB-416B-B6D9-EE9728D47F2A}"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3179076372"/>
      </p:ext>
    </p:extLst>
  </p:cSld>
  <p:clrMapOvr>
    <a:masterClrMapping/>
  </p:clrMapOvr>
  <p:transition spd="slow">
    <p:pull/>
  </p:transition>
</p:sldLayout>
</file>

<file path=ppt/slideLayouts/slideLayout2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D9B7587-C4A2-4AB7-8D15-4506564BC1F7}" type="slidenum">
              <a:rPr lang="zh-SG" altLang="en-US">
                <a:solidFill>
                  <a:srgbClr val="000000"/>
                </a:solidFill>
              </a:rPr>
              <a:pPr>
                <a:defRPr/>
              </a:pPr>
              <a:t>‹#›</a:t>
            </a:fld>
            <a:r>
              <a:rPr lang="en-US" altLang="zh-SG" sz="1000">
                <a:solidFill>
                  <a:srgbClr val="000000"/>
                </a:solidFill>
                <a:latin typeface="Arial" pitchFamily="34" charset="0"/>
              </a:rPr>
              <a:t/>
            </a:r>
            <a:br>
              <a:rPr lang="en-US" altLang="zh-SG" sz="1000">
                <a:solidFill>
                  <a:srgbClr val="000000"/>
                </a:solidFill>
                <a:latin typeface="Arial" pitchFamily="34" charset="0"/>
              </a:rPr>
            </a:br>
            <a:endParaRPr lang="en-US" altLang="zh-SG">
              <a:solidFill>
                <a:srgbClr val="000000"/>
              </a:solidFill>
              <a:latin typeface="Arial" pitchFamily="34" charset="0"/>
            </a:endParaRPr>
          </a:p>
        </p:txBody>
      </p:sp>
    </p:spTree>
    <p:extLst>
      <p:ext uri="{BB962C8B-B14F-4D97-AF65-F5344CB8AC3E}">
        <p14:creationId xmlns:p14="http://schemas.microsoft.com/office/powerpoint/2010/main" val="2701324493"/>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5660" y="246369"/>
            <a:ext cx="2031023" cy="59086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79587" y="246369"/>
            <a:ext cx="5953859" cy="5908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C4E7560-C576-4D74-96D3-87465CFAEA90}" type="slidenum">
              <a:rPr lang="zh-SG" altLang="en-US">
                <a:solidFill>
                  <a:srgbClr val="000000"/>
                </a:solidFill>
              </a:rPr>
              <a:pPr>
                <a:defRPr/>
              </a:pPr>
              <a:t>‹#›</a:t>
            </a:fld>
            <a:r>
              <a:rPr lang="en-US" altLang="zh-SG" sz="1000">
                <a:solidFill>
                  <a:srgbClr val="000000"/>
                </a:solidFill>
                <a:latin typeface="Arial" pitchFamily="34" charset="0"/>
              </a:rPr>
              <a:t/>
            </a:r>
            <a:br>
              <a:rPr lang="en-US" altLang="zh-SG" sz="1000">
                <a:solidFill>
                  <a:srgbClr val="000000"/>
                </a:solidFill>
                <a:latin typeface="Arial" pitchFamily="34" charset="0"/>
              </a:rPr>
            </a:br>
            <a:endParaRPr lang="en-US" altLang="zh-SG">
              <a:solidFill>
                <a:srgbClr val="000000"/>
              </a:solidFill>
              <a:latin typeface="Arial" pitchFamily="34" charset="0"/>
            </a:endParaRPr>
          </a:p>
        </p:txBody>
      </p:sp>
    </p:spTree>
    <p:extLst>
      <p:ext uri="{BB962C8B-B14F-4D97-AF65-F5344CB8AC3E}">
        <p14:creationId xmlns:p14="http://schemas.microsoft.com/office/powerpoint/2010/main" val="2358406380"/>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657351" y="246372"/>
            <a:ext cx="7247792" cy="57626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779589" y="1214439"/>
            <a:ext cx="7879375" cy="4938712"/>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F5B41A9-DF5A-49C0-A1B3-0C6B28D58D34}" type="slidenum">
              <a:rPr lang="zh-SG" altLang="en-US">
                <a:solidFill>
                  <a:srgbClr val="000000"/>
                </a:solidFill>
              </a:rPr>
              <a:pPr>
                <a:defRPr/>
              </a:pPr>
              <a:t>‹#›</a:t>
            </a:fld>
            <a:r>
              <a:rPr lang="en-US" altLang="zh-SG" sz="1000">
                <a:solidFill>
                  <a:srgbClr val="000000"/>
                </a:solidFill>
                <a:latin typeface="Arial" pitchFamily="34" charset="0"/>
              </a:rPr>
              <a:t/>
            </a:r>
            <a:br>
              <a:rPr lang="en-US" altLang="zh-SG" sz="1000">
                <a:solidFill>
                  <a:srgbClr val="000000"/>
                </a:solidFill>
                <a:latin typeface="Arial" pitchFamily="34" charset="0"/>
              </a:rPr>
            </a:br>
            <a:endParaRPr lang="en-US" altLang="zh-SG">
              <a:solidFill>
                <a:srgbClr val="000000"/>
              </a:solidFill>
              <a:latin typeface="Arial" pitchFamily="34" charset="0"/>
            </a:endParaRPr>
          </a:p>
        </p:txBody>
      </p:sp>
    </p:spTree>
    <p:extLst>
      <p:ext uri="{BB962C8B-B14F-4D97-AF65-F5344CB8AC3E}">
        <p14:creationId xmlns:p14="http://schemas.microsoft.com/office/powerpoint/2010/main" val="3030273502"/>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467" y="0"/>
            <a:ext cx="9148396" cy="3429000"/>
          </a:xfrm>
          <a:prstGeom prst="rect">
            <a:avLst/>
          </a:prstGeom>
          <a:solidFill>
            <a:srgbClr val="008000"/>
          </a:soli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p>
            <a:pPr algn="ctr" eaLnBrk="0" fontAlgn="base" hangingPunct="0">
              <a:spcBef>
                <a:spcPct val="0"/>
              </a:spcBef>
              <a:spcAft>
                <a:spcPct val="0"/>
              </a:spcAft>
            </a:pPr>
            <a:endParaRPr lang="zh-SG" altLang="en-GB" sz="1400" smtClean="0">
              <a:solidFill>
                <a:srgbClr val="000000"/>
              </a:solidFill>
              <a:latin typeface="Arial" pitchFamily="34" charset="0"/>
              <a:ea typeface="SimSun" pitchFamily="2" charset="-122"/>
              <a:cs typeface="Arial" pitchFamily="34" charset="0"/>
            </a:endParaRPr>
          </a:p>
        </p:txBody>
      </p:sp>
      <p:sp>
        <p:nvSpPr>
          <p:cNvPr id="5" name="Line 8"/>
          <p:cNvSpPr>
            <a:spLocks noChangeShapeType="1"/>
          </p:cNvSpPr>
          <p:nvPr/>
        </p:nvSpPr>
        <p:spPr bwMode="auto">
          <a:xfrm>
            <a:off x="-4397" y="3429000"/>
            <a:ext cx="914693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i="1" u="sng" smtClean="0">
              <a:solidFill>
                <a:srgbClr val="000000"/>
              </a:solidFill>
              <a:latin typeface="Verdana" pitchFamily="34" charset="0"/>
              <a:cs typeface="Arial" pitchFamily="34" charset="0"/>
            </a:endParaRPr>
          </a:p>
        </p:txBody>
      </p:sp>
      <p:sp>
        <p:nvSpPr>
          <p:cNvPr id="6" name="Rectangle 9"/>
          <p:cNvSpPr>
            <a:spLocks noChangeArrowheads="1"/>
          </p:cNvSpPr>
          <p:nvPr/>
        </p:nvSpPr>
        <p:spPr bwMode="auto">
          <a:xfrm>
            <a:off x="2362205" y="840003"/>
            <a:ext cx="4358055" cy="123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44450" rIns="0" bIns="44450"/>
          <a:lstStyle/>
          <a:p>
            <a:pPr algn="ctr" eaLnBrk="0" fontAlgn="base" hangingPunct="0">
              <a:spcBef>
                <a:spcPct val="0"/>
              </a:spcBef>
              <a:spcAft>
                <a:spcPct val="0"/>
              </a:spcAft>
            </a:pPr>
            <a:r>
              <a:rPr lang="en-CA" sz="2800" b="1" smtClean="0">
                <a:solidFill>
                  <a:srgbClr val="FFFFFF"/>
                </a:solidFill>
                <a:cs typeface="Arial" pitchFamily="34" charset="0"/>
              </a:rPr>
              <a:t>Financial System Strategy 2020</a:t>
            </a:r>
          </a:p>
          <a:p>
            <a:pPr algn="ctr" eaLnBrk="0" fontAlgn="base" hangingPunct="0">
              <a:spcBef>
                <a:spcPct val="0"/>
              </a:spcBef>
              <a:spcAft>
                <a:spcPct val="0"/>
              </a:spcAft>
            </a:pPr>
            <a:r>
              <a:rPr lang="en-CA" sz="2800" b="1" smtClean="0">
                <a:solidFill>
                  <a:srgbClr val="FFFFFF"/>
                </a:solidFill>
                <a:cs typeface="Arial" pitchFamily="34" charset="0"/>
              </a:rPr>
              <a:t>(FSS2020</a:t>
            </a:r>
            <a:r>
              <a:rPr lang="en-CA" sz="2800" smtClean="0">
                <a:solidFill>
                  <a:srgbClr val="FFFFFF"/>
                </a:solidFill>
                <a:cs typeface="Arial" pitchFamily="34" charset="0"/>
              </a:rPr>
              <a:t>)</a:t>
            </a:r>
            <a:endParaRPr lang="en-US" sz="2800" smtClean="0">
              <a:solidFill>
                <a:srgbClr val="FFFFFF"/>
              </a:solidFill>
              <a:cs typeface="Arial" pitchFamily="34" charset="0"/>
            </a:endParaRPr>
          </a:p>
        </p:txBody>
      </p:sp>
      <p:pic>
        <p:nvPicPr>
          <p:cNvPr id="7" name="Picture 11" descr="200319235-001">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0947" y="8"/>
            <a:ext cx="2467708" cy="343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2" descr="200272804-001">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10" y="0"/>
            <a:ext cx="2287467" cy="344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3"/>
          <p:cNvPicPr>
            <a:picLocks noChangeAspect="1" noChangeArrowheads="1"/>
          </p:cNvPicPr>
          <p:nvPr userDrawn="1"/>
        </p:nvPicPr>
        <p:blipFill>
          <a:blip r:embed="rId6"/>
          <a:srcRect l="67751" t="4707" r="5081" b="68340"/>
          <a:stretch>
            <a:fillRect/>
          </a:stretch>
        </p:blipFill>
        <p:spPr bwMode="auto">
          <a:xfrm>
            <a:off x="3824709" y="2441614"/>
            <a:ext cx="1395047" cy="12541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1433153" y="5718343"/>
            <a:ext cx="6263055" cy="669925"/>
          </a:xfrm>
          <a:ln w="12700"/>
        </p:spPr>
        <p:txBody>
          <a:bodyPr tIns="0" bIns="0"/>
          <a:lstStyle>
            <a:lvl1pPr marL="0" indent="0">
              <a:buFont typeface="Wingdings" pitchFamily="2" charset="2"/>
              <a:buNone/>
              <a:defRPr sz="1800">
                <a:solidFill>
                  <a:srgbClr val="006600"/>
                </a:solidFill>
              </a:defRPr>
            </a:lvl1pPr>
          </a:lstStyle>
          <a:p>
            <a:r>
              <a:rPr lang="en-US" altLang="zh-SG"/>
              <a:t>Add name of team</a:t>
            </a:r>
            <a:endParaRPr lang="en-US"/>
          </a:p>
        </p:txBody>
      </p:sp>
      <p:sp>
        <p:nvSpPr>
          <p:cNvPr id="2162692" name="Rectangle 4"/>
          <p:cNvSpPr>
            <a:spLocks noGrp="1" noChangeArrowheads="1"/>
          </p:cNvSpPr>
          <p:nvPr>
            <p:ph type="ctrTitle"/>
          </p:nvPr>
        </p:nvSpPr>
        <p:spPr>
          <a:xfrm>
            <a:off x="1444445" y="4038600"/>
            <a:ext cx="6263055" cy="819150"/>
          </a:xfrm>
        </p:spPr>
        <p:txBody>
          <a:bodyPr tIns="44450" bIns="44450" anchor="t"/>
          <a:lstStyle>
            <a:lvl1pPr algn="ctr">
              <a:defRPr sz="2000">
                <a:solidFill>
                  <a:srgbClr val="006600"/>
                </a:solidFill>
              </a:defRPr>
            </a:lvl1pPr>
          </a:lstStyle>
          <a:p>
            <a:r>
              <a:rPr lang="en-US" altLang="zh-SG"/>
              <a:t>Click to insert presentation title</a:t>
            </a:r>
            <a:br>
              <a:rPr lang="en-US" altLang="zh-SG"/>
            </a:br>
            <a:r>
              <a:rPr lang="en-US"/>
              <a:t>Second line here</a:t>
            </a:r>
            <a:endParaRPr lang="en-US" altLang="zh-SG"/>
          </a:p>
        </p:txBody>
      </p:sp>
      <p:sp>
        <p:nvSpPr>
          <p:cNvPr id="10" name="Rectangle 5"/>
          <p:cNvSpPr>
            <a:spLocks noGrp="1" noChangeArrowheads="1"/>
          </p:cNvSpPr>
          <p:nvPr>
            <p:ph type="dt" sz="half" idx="10"/>
          </p:nvPr>
        </p:nvSpPr>
        <p:spPr>
          <a:xfrm>
            <a:off x="5272458" y="6513552"/>
            <a:ext cx="3875943" cy="331787"/>
          </a:xfrm>
        </p:spPr>
        <p:txBody>
          <a:bodyPr/>
          <a:lstStyle>
            <a:lvl1pPr algn="r" eaLnBrk="1" fontAlgn="auto" hangingPunct="1">
              <a:spcBef>
                <a:spcPts val="0"/>
              </a:spcBef>
              <a:spcAft>
                <a:spcPts val="0"/>
              </a:spcAft>
              <a:defRPr i="1" u="sng">
                <a:latin typeface="+mn-lt"/>
                <a:cs typeface="+mn-cs"/>
              </a:defRPr>
            </a:lvl1pPr>
          </a:lstStyle>
          <a:p>
            <a:pPr>
              <a:defRPr/>
            </a:pPr>
            <a:fld id="{8DD75C51-DAFA-475A-8620-3AE2FAC7C111}" type="datetime3">
              <a:rPr lang="en-US" altLang="zh-SG"/>
              <a:pPr>
                <a:defRPr/>
              </a:pPr>
              <a:t>17 April 2018</a:t>
            </a:fld>
            <a:endParaRPr lang="en-US" altLang="zh-SG"/>
          </a:p>
        </p:txBody>
      </p:sp>
      <p:sp>
        <p:nvSpPr>
          <p:cNvPr id="11" name="Rectangle 6"/>
          <p:cNvSpPr>
            <a:spLocks noGrp="1" noChangeArrowheads="1"/>
          </p:cNvSpPr>
          <p:nvPr>
            <p:ph type="ftr" sz="quarter" idx="11"/>
          </p:nvPr>
        </p:nvSpPr>
        <p:spPr>
          <a:xfrm>
            <a:off x="1486" y="6513552"/>
            <a:ext cx="3864219" cy="331787"/>
          </a:xfrm>
          <a:prstGeom prst="rect">
            <a:avLst/>
          </a:prstGeom>
        </p:spPr>
        <p:txBody>
          <a:bodyPr/>
          <a:lstStyle>
            <a:lvl1pPr eaLnBrk="1" fontAlgn="auto" hangingPunct="1">
              <a:spcBef>
                <a:spcPts val="0"/>
              </a:spcBef>
              <a:spcAft>
                <a:spcPts val="0"/>
              </a:spcAft>
              <a:defRPr i="0" u="none">
                <a:solidFill>
                  <a:srgbClr val="000000"/>
                </a:solidFill>
                <a:latin typeface="+mn-lt"/>
                <a:cs typeface="+mn-cs"/>
              </a:defRPr>
            </a:lvl1pPr>
          </a:lstStyle>
          <a:p>
            <a:pPr>
              <a:defRPr/>
            </a:pPr>
            <a:endParaRPr lang="en-US" altLang="zh-SG"/>
          </a:p>
        </p:txBody>
      </p:sp>
      <p:sp>
        <p:nvSpPr>
          <p:cNvPr id="12" name="Rectangle 7"/>
          <p:cNvSpPr>
            <a:spLocks noGrp="1" noChangeArrowheads="1"/>
          </p:cNvSpPr>
          <p:nvPr>
            <p:ph type="sldNum" sz="quarter" idx="12"/>
          </p:nvPr>
        </p:nvSpPr>
        <p:spPr>
          <a:xfrm>
            <a:off x="3877463" y="6518314"/>
            <a:ext cx="1395047" cy="327025"/>
          </a:xfrm>
        </p:spPr>
        <p:txBody>
          <a:bodyPr/>
          <a:lstStyle>
            <a:lvl1pPr eaLnBrk="1" fontAlgn="auto" hangingPunct="1">
              <a:spcAft>
                <a:spcPts val="0"/>
              </a:spcAft>
              <a:defRPr sz="1000">
                <a:latin typeface="Arial" pitchFamily="34" charset="0"/>
                <a:cs typeface="Arial" charset="0"/>
              </a:defRPr>
            </a:lvl1pPr>
          </a:lstStyle>
          <a:p>
            <a:pPr>
              <a:defRPr/>
            </a:pPr>
            <a:fld id="{D634CBD2-3D3B-4A66-B76D-94CF594A26C3}" type="slidenum">
              <a:rPr lang="zh-SG" altLang="en-US"/>
              <a:pPr>
                <a:defRPr/>
              </a:pPr>
              <a:t>‹#›</a:t>
            </a:fld>
            <a:r>
              <a:rPr lang="en-US" altLang="zh-SG"/>
              <a:t/>
            </a:r>
            <a:br>
              <a:rPr lang="en-US" altLang="zh-SG"/>
            </a:br>
            <a:endParaRPr lang="en-US" altLang="zh-SG"/>
          </a:p>
        </p:txBody>
      </p:sp>
    </p:spTree>
    <p:extLst>
      <p:ext uri="{BB962C8B-B14F-4D97-AF65-F5344CB8AC3E}">
        <p14:creationId xmlns:p14="http://schemas.microsoft.com/office/powerpoint/2010/main" val="3482169788"/>
      </p:ext>
    </p:extLst>
  </p:cSld>
  <p:clrMapOvr>
    <a:masterClrMapping/>
  </p:clrMapOvr>
  <p:transition spd="slow">
    <p:pull/>
  </p:transition>
</p:sldLayout>
</file>

<file path=ppt/slideLayouts/slideLayout28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lgn="l" eaLnBrk="0" hangingPunct="0">
              <a:defRPr sz="1000" i="1" u="sng">
                <a:solidFill>
                  <a:srgbClr val="000000"/>
                </a:solidFill>
                <a:latin typeface="Arial" charset="0"/>
                <a:ea typeface="SimSun" pitchFamily="2" charset="-122"/>
              </a:defRPr>
            </a:lvl1pPr>
          </a:lstStyle>
          <a:p>
            <a:pPr>
              <a:defRPr/>
            </a:pPr>
            <a:fld id="{92DF48B1-93FA-490A-963C-FAA96824E834}" type="datetime3">
              <a:rPr lang="en-US" altLang="zh-SG"/>
              <a:pPr>
                <a:defRPr/>
              </a:pPr>
              <a:t>17 April 2018</a:t>
            </a:fld>
            <a:endParaRPr lang="en-US" altLang="zh-SG" dirty="0"/>
          </a:p>
        </p:txBody>
      </p:sp>
      <p:sp>
        <p:nvSpPr>
          <p:cNvPr id="5" name="Rectangle 6"/>
          <p:cNvSpPr>
            <a:spLocks noGrp="1" noChangeArrowheads="1"/>
          </p:cNvSpPr>
          <p:nvPr>
            <p:ph type="sldNum" sz="quarter" idx="11"/>
          </p:nvPr>
        </p:nvSpPr>
        <p:spPr/>
        <p:txBody>
          <a:bodyPr/>
          <a:lstStyle>
            <a:lvl1pPr algn="ctr" eaLnBrk="0" hangingPunct="0">
              <a:lnSpc>
                <a:spcPct val="70000"/>
              </a:lnSpc>
              <a:spcBef>
                <a:spcPct val="0"/>
              </a:spcBef>
              <a:tabLst>
                <a:tab pos="2473325" algn="l"/>
              </a:tabLst>
              <a:defRPr sz="800" i="0" u="none">
                <a:solidFill>
                  <a:srgbClr val="000000"/>
                </a:solidFill>
                <a:latin typeface="Verdana" pitchFamily="34" charset="0"/>
                <a:ea typeface="SimSun" pitchFamily="2" charset="-122"/>
                <a:cs typeface="+mn-cs"/>
              </a:defRPr>
            </a:lvl1pPr>
          </a:lstStyle>
          <a:p>
            <a:pPr>
              <a:defRPr/>
            </a:pPr>
            <a:r>
              <a:rPr lang="en-US" altLang="zh-SG"/>
              <a:t>Slide </a:t>
            </a:r>
            <a:fld id="{719C7A2C-E12D-4391-B9A0-090A90050A76}" type="slidenum">
              <a:rPr lang="zh-SG" altLang="en-US"/>
              <a:pPr>
                <a:defRPr/>
              </a:pPr>
              <a:t>‹#›</a:t>
            </a:fld>
            <a:r>
              <a:rPr lang="zh-SG" altLang="en-US"/>
              <a:t>  </a:t>
            </a:r>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val="1485506708"/>
      </p:ext>
    </p:extLst>
  </p:cSld>
  <p:clrMapOvr>
    <a:masterClrMapping/>
  </p:clrMapOvr>
  <p:transition spd="slow">
    <p:pull/>
  </p:transition>
</p:sldLayout>
</file>

<file path=ppt/slideLayouts/slideLayout2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79590" y="1214439"/>
            <a:ext cx="3868615"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88885" y="1214439"/>
            <a:ext cx="3870081"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lgn="r" eaLnBrk="1" fontAlgn="auto" hangingPunct="1">
              <a:spcBef>
                <a:spcPts val="0"/>
              </a:spcBef>
              <a:spcAft>
                <a:spcPts val="0"/>
              </a:spcAft>
              <a:defRPr i="1" u="sng">
                <a:latin typeface="+mn-lt"/>
                <a:cs typeface="+mn-cs"/>
              </a:defRPr>
            </a:lvl1pPr>
          </a:lstStyle>
          <a:p>
            <a:pPr>
              <a:defRPr/>
            </a:pPr>
            <a:fld id="{69ED8417-396D-4722-BE89-89A71130B928}" type="datetime3">
              <a:rPr lang="en-US" altLang="zh-SG"/>
              <a:pPr>
                <a:defRPr/>
              </a:pPr>
              <a:t>17 April 2018</a:t>
            </a:fld>
            <a:endParaRPr lang="en-US" altLang="zh-SG"/>
          </a:p>
        </p:txBody>
      </p:sp>
      <p:sp>
        <p:nvSpPr>
          <p:cNvPr id="6" name="Footer Placeholder 5"/>
          <p:cNvSpPr>
            <a:spLocks noGrp="1" noChangeArrowheads="1"/>
          </p:cNvSpPr>
          <p:nvPr>
            <p:ph type="ftr" sz="quarter" idx="11"/>
          </p:nvPr>
        </p:nvSpPr>
        <p:spPr>
          <a:xfrm>
            <a:off x="888030" y="6384925"/>
            <a:ext cx="2631831" cy="457200"/>
          </a:xfrm>
          <a:prstGeom prst="rect">
            <a:avLst/>
          </a:prstGeom>
        </p:spPr>
        <p:txBody>
          <a:bodyPr/>
          <a:lstStyle>
            <a:lvl1pPr eaLnBrk="1" fontAlgn="auto" hangingPunct="1">
              <a:spcBef>
                <a:spcPts val="0"/>
              </a:spcBef>
              <a:spcAft>
                <a:spcPts val="0"/>
              </a:spcAft>
              <a:defRPr i="0" u="none">
                <a:solidFill>
                  <a:srgbClr val="000000"/>
                </a:solidFill>
                <a:latin typeface="+mn-lt"/>
                <a:cs typeface="+mn-cs"/>
              </a:defRPr>
            </a:lvl1pPr>
          </a:lstStyle>
          <a:p>
            <a:pPr>
              <a:defRPr/>
            </a:pPr>
            <a:endParaRPr lang="en-US" altLang="zh-SG"/>
          </a:p>
        </p:txBody>
      </p:sp>
      <p:sp>
        <p:nvSpPr>
          <p:cNvPr id="7" name="Rectangle 6"/>
          <p:cNvSpPr>
            <a:spLocks noGrp="1" noChangeArrowheads="1"/>
          </p:cNvSpPr>
          <p:nvPr>
            <p:ph type="sldNum" sz="quarter" idx="12"/>
          </p:nvPr>
        </p:nvSpPr>
        <p:spPr/>
        <p:txBody>
          <a:bodyPr/>
          <a:lstStyle>
            <a:lvl1pPr eaLnBrk="1" fontAlgn="auto" hangingPunct="1">
              <a:spcAft>
                <a:spcPts val="0"/>
              </a:spcAft>
              <a:defRPr>
                <a:latin typeface="Arial" charset="0"/>
                <a:cs typeface="Arial" charset="0"/>
              </a:defRPr>
            </a:lvl1pPr>
          </a:lstStyle>
          <a:p>
            <a:pPr>
              <a:defRPr/>
            </a:pPr>
            <a:fld id="{C68D7855-6CA1-4A46-A89B-C83205CD9636}"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val="3739085811"/>
      </p:ext>
    </p:extLst>
  </p:cSld>
  <p:clrMapOvr>
    <a:masterClrMapping/>
  </p:clrMapOvr>
  <p:transition spd="slow">
    <p:pull/>
  </p:transition>
</p:sldLayout>
</file>

<file path=ppt/slideLayouts/slideLayout2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lgn="l" eaLnBrk="0" hangingPunct="0">
              <a:defRPr sz="1000" i="1" u="sng">
                <a:solidFill>
                  <a:srgbClr val="000000"/>
                </a:solidFill>
                <a:latin typeface="Arial" charset="0"/>
                <a:ea typeface="SimSun" pitchFamily="2" charset="-122"/>
              </a:defRPr>
            </a:lvl1pPr>
          </a:lstStyle>
          <a:p>
            <a:pPr>
              <a:defRPr/>
            </a:pPr>
            <a:fld id="{D87E0D77-3FCE-4454-87BC-334F9AED9A9E}" type="datetime3">
              <a:rPr lang="en-US" altLang="zh-SG"/>
              <a:pPr>
                <a:defRPr/>
              </a:pPr>
              <a:t>17 April 2018</a:t>
            </a:fld>
            <a:endParaRPr lang="en-US" altLang="zh-SG" dirty="0"/>
          </a:p>
        </p:txBody>
      </p:sp>
      <p:sp>
        <p:nvSpPr>
          <p:cNvPr id="4" name="Slide Number Placeholder 6"/>
          <p:cNvSpPr>
            <a:spLocks noGrp="1" noChangeArrowheads="1"/>
          </p:cNvSpPr>
          <p:nvPr>
            <p:ph type="sldNum" sz="quarter" idx="11"/>
          </p:nvPr>
        </p:nvSpPr>
        <p:spPr/>
        <p:txBody>
          <a:bodyPr/>
          <a:lstStyle>
            <a:lvl1pPr algn="ctr" eaLnBrk="0" hangingPunct="0">
              <a:lnSpc>
                <a:spcPct val="70000"/>
              </a:lnSpc>
              <a:spcBef>
                <a:spcPct val="0"/>
              </a:spcBef>
              <a:tabLst>
                <a:tab pos="2473325" algn="l"/>
              </a:tabLst>
              <a:defRPr sz="800" i="0" u="none">
                <a:solidFill>
                  <a:srgbClr val="000000"/>
                </a:solidFill>
                <a:latin typeface="Verdana" pitchFamily="34" charset="0"/>
                <a:ea typeface="SimSun" pitchFamily="2" charset="-122"/>
                <a:cs typeface="+mn-cs"/>
              </a:defRPr>
            </a:lvl1pPr>
          </a:lstStyle>
          <a:p>
            <a:pPr>
              <a:defRPr/>
            </a:pPr>
            <a:r>
              <a:rPr lang="en-US" altLang="zh-SG"/>
              <a:t>Slide </a:t>
            </a:r>
            <a:fld id="{73FD9098-E1C3-4EFE-B35A-431E45FEFEFE}" type="slidenum">
              <a:rPr lang="zh-SG" altLang="en-US"/>
              <a:pPr>
                <a:defRPr/>
              </a:pPr>
              <a:t>‹#›</a:t>
            </a:fld>
            <a:r>
              <a:rPr lang="zh-SG" altLang="en-US"/>
              <a:t>  </a:t>
            </a:r>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val="3395585488"/>
      </p:ext>
    </p:extLst>
  </p:cSld>
  <p:clrMapOvr>
    <a:masterClrMapping/>
  </p:clrMapOvr>
  <p:transition spd="slow">
    <p:pull/>
  </p:transition>
</p:sldLayout>
</file>

<file path=ppt/slideLayouts/slideLayout2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4"/>
          <p:cNvSpPr>
            <a:spLocks noGrp="1" noChangeArrowheads="1"/>
          </p:cNvSpPr>
          <p:nvPr>
            <p:ph type="dt" sz="half" idx="10"/>
          </p:nvPr>
        </p:nvSpPr>
        <p:spPr/>
        <p:txBody>
          <a:bodyPr/>
          <a:lstStyle>
            <a:lvl1pPr algn="l" eaLnBrk="0" hangingPunct="0">
              <a:defRPr sz="1000" i="1" u="sng">
                <a:solidFill>
                  <a:srgbClr val="000000"/>
                </a:solidFill>
                <a:latin typeface="Arial" charset="0"/>
                <a:ea typeface="SimSun" pitchFamily="2" charset="-122"/>
              </a:defRPr>
            </a:lvl1pPr>
          </a:lstStyle>
          <a:p>
            <a:pPr>
              <a:defRPr/>
            </a:pPr>
            <a:fld id="{EECD697D-AC98-4D13-B1D1-E0CEFFDC2D2C}" type="datetime3">
              <a:rPr lang="en-US" altLang="zh-SG"/>
              <a:pPr>
                <a:defRPr/>
              </a:pPr>
              <a:t>17 April 2018</a:t>
            </a:fld>
            <a:endParaRPr lang="en-US" altLang="zh-SG" dirty="0"/>
          </a:p>
        </p:txBody>
      </p:sp>
      <p:sp>
        <p:nvSpPr>
          <p:cNvPr id="3" name="Rectangle 6"/>
          <p:cNvSpPr>
            <a:spLocks noGrp="1" noChangeArrowheads="1"/>
          </p:cNvSpPr>
          <p:nvPr>
            <p:ph type="sldNum" sz="quarter" idx="11"/>
          </p:nvPr>
        </p:nvSpPr>
        <p:spPr/>
        <p:txBody>
          <a:bodyPr/>
          <a:lstStyle>
            <a:lvl1pPr algn="ctr" eaLnBrk="0" hangingPunct="0">
              <a:lnSpc>
                <a:spcPct val="70000"/>
              </a:lnSpc>
              <a:spcBef>
                <a:spcPct val="0"/>
              </a:spcBef>
              <a:tabLst>
                <a:tab pos="2473325" algn="l"/>
              </a:tabLst>
              <a:defRPr sz="800" i="0" u="none">
                <a:solidFill>
                  <a:srgbClr val="000000"/>
                </a:solidFill>
                <a:latin typeface="Verdana" pitchFamily="34" charset="0"/>
                <a:ea typeface="SimSun" pitchFamily="2" charset="-122"/>
                <a:cs typeface="+mn-cs"/>
              </a:defRPr>
            </a:lvl1pPr>
          </a:lstStyle>
          <a:p>
            <a:pPr>
              <a:defRPr/>
            </a:pPr>
            <a:r>
              <a:rPr lang="en-US" altLang="zh-SG"/>
              <a:t>Slide </a:t>
            </a:r>
            <a:fld id="{0C5B2132-52C4-4D92-B97D-726CC92FC1DB}" type="slidenum">
              <a:rPr lang="zh-SG" altLang="en-US"/>
              <a:pPr>
                <a:defRPr/>
              </a:pPr>
              <a:t>‹#›</a:t>
            </a:fld>
            <a:r>
              <a:rPr lang="zh-SG" altLang="en-US"/>
              <a:t>  </a:t>
            </a:r>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val="4237276576"/>
      </p:ext>
    </p:extLst>
  </p:cSld>
  <p:clrMapOvr>
    <a:masterClrMapping/>
  </p:clrMapOvr>
  <p:transition spd="slow">
    <p:pull/>
  </p:transition>
</p:sldLayout>
</file>

<file path=ppt/slideLayouts/slideLayout2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8" y="273050"/>
            <a:ext cx="3008435"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541" y="274937"/>
            <a:ext cx="51112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8" y="1435104"/>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lgn="l" eaLnBrk="0" hangingPunct="0">
              <a:defRPr sz="1000" i="1" u="sng">
                <a:solidFill>
                  <a:srgbClr val="000000"/>
                </a:solidFill>
                <a:latin typeface="Arial" charset="0"/>
                <a:ea typeface="SimSun" pitchFamily="2" charset="-122"/>
              </a:defRPr>
            </a:lvl1pPr>
          </a:lstStyle>
          <a:p>
            <a:pPr>
              <a:defRPr/>
            </a:pPr>
            <a:fld id="{6ACCD4D3-1359-48CA-8302-16296AEB1744}" type="datetime3">
              <a:rPr lang="en-US" altLang="zh-SG"/>
              <a:pPr>
                <a:defRPr/>
              </a:pPr>
              <a:t>17 April 2018</a:t>
            </a:fld>
            <a:endParaRPr lang="en-US" altLang="zh-SG" dirty="0"/>
          </a:p>
        </p:txBody>
      </p:sp>
      <p:sp>
        <p:nvSpPr>
          <p:cNvPr id="6" name="Rectangle 6"/>
          <p:cNvSpPr>
            <a:spLocks noGrp="1" noChangeArrowheads="1"/>
          </p:cNvSpPr>
          <p:nvPr>
            <p:ph type="sldNum" sz="quarter" idx="11"/>
          </p:nvPr>
        </p:nvSpPr>
        <p:spPr/>
        <p:txBody>
          <a:bodyPr/>
          <a:lstStyle>
            <a:lvl1pPr algn="ctr" eaLnBrk="0" hangingPunct="0">
              <a:lnSpc>
                <a:spcPct val="70000"/>
              </a:lnSpc>
              <a:spcBef>
                <a:spcPct val="0"/>
              </a:spcBef>
              <a:tabLst>
                <a:tab pos="2473325" algn="l"/>
              </a:tabLst>
              <a:defRPr sz="800" i="0" u="none">
                <a:solidFill>
                  <a:srgbClr val="000000"/>
                </a:solidFill>
                <a:latin typeface="Verdana" pitchFamily="34" charset="0"/>
                <a:ea typeface="SimSun" pitchFamily="2" charset="-122"/>
                <a:cs typeface="+mn-cs"/>
              </a:defRPr>
            </a:lvl1pPr>
          </a:lstStyle>
          <a:p>
            <a:pPr>
              <a:defRPr/>
            </a:pPr>
            <a:r>
              <a:rPr lang="en-US" altLang="zh-SG"/>
              <a:t>Slide </a:t>
            </a:r>
            <a:fld id="{BB86FA9F-F244-4AFF-BFA0-8C64CA898923}" type="slidenum">
              <a:rPr lang="zh-SG" altLang="en-US"/>
              <a:pPr>
                <a:defRPr/>
              </a:pPr>
              <a:t>‹#›</a:t>
            </a:fld>
            <a:r>
              <a:rPr lang="zh-SG" altLang="en-US"/>
              <a:t>  </a:t>
            </a:r>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val="956801773"/>
      </p:ext>
    </p:extLst>
  </p:cSld>
  <p:clrMapOvr>
    <a:masterClrMapping/>
  </p:clrMapOvr>
  <p:transition spd="slow">
    <p:pull/>
  </p:transition>
</p:sldLayout>
</file>

<file path=ppt/slideLayouts/slideLayout2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7" y="4800601"/>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167"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167"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lgn="r" eaLnBrk="1" fontAlgn="auto" hangingPunct="1">
              <a:spcBef>
                <a:spcPts val="0"/>
              </a:spcBef>
              <a:spcAft>
                <a:spcPts val="0"/>
              </a:spcAft>
              <a:defRPr i="1" u="sng">
                <a:latin typeface="+mn-lt"/>
                <a:cs typeface="+mn-cs"/>
              </a:defRPr>
            </a:lvl1pPr>
          </a:lstStyle>
          <a:p>
            <a:pPr>
              <a:defRPr/>
            </a:pPr>
            <a:fld id="{2343BFD0-00F9-4C85-8123-90D940DAA425}" type="datetime3">
              <a:rPr lang="en-US" altLang="zh-SG"/>
              <a:pPr>
                <a:defRPr/>
              </a:pPr>
              <a:t>17 April 2018</a:t>
            </a:fld>
            <a:endParaRPr lang="en-US" altLang="zh-SG"/>
          </a:p>
        </p:txBody>
      </p:sp>
      <p:sp>
        <p:nvSpPr>
          <p:cNvPr id="6" name="Footer Placeholder 5"/>
          <p:cNvSpPr>
            <a:spLocks noGrp="1" noChangeArrowheads="1"/>
          </p:cNvSpPr>
          <p:nvPr>
            <p:ph type="ftr" sz="quarter" idx="11"/>
          </p:nvPr>
        </p:nvSpPr>
        <p:spPr>
          <a:xfrm>
            <a:off x="888030" y="6384925"/>
            <a:ext cx="2631831" cy="457200"/>
          </a:xfrm>
          <a:prstGeom prst="rect">
            <a:avLst/>
          </a:prstGeom>
        </p:spPr>
        <p:txBody>
          <a:bodyPr/>
          <a:lstStyle>
            <a:lvl1pPr eaLnBrk="1" fontAlgn="auto" hangingPunct="1">
              <a:spcBef>
                <a:spcPts val="0"/>
              </a:spcBef>
              <a:spcAft>
                <a:spcPts val="0"/>
              </a:spcAft>
              <a:defRPr i="0" u="none">
                <a:solidFill>
                  <a:srgbClr val="000000"/>
                </a:solidFill>
                <a:latin typeface="+mn-lt"/>
                <a:cs typeface="+mn-cs"/>
              </a:defRPr>
            </a:lvl1pPr>
          </a:lstStyle>
          <a:p>
            <a:pPr>
              <a:defRPr/>
            </a:pPr>
            <a:endParaRPr lang="en-US" altLang="zh-SG"/>
          </a:p>
        </p:txBody>
      </p:sp>
      <p:sp>
        <p:nvSpPr>
          <p:cNvPr id="7" name="Rectangle 6"/>
          <p:cNvSpPr>
            <a:spLocks noGrp="1" noChangeArrowheads="1"/>
          </p:cNvSpPr>
          <p:nvPr>
            <p:ph type="sldNum" sz="quarter" idx="12"/>
          </p:nvPr>
        </p:nvSpPr>
        <p:spPr/>
        <p:txBody>
          <a:bodyPr/>
          <a:lstStyle>
            <a:lvl1pPr eaLnBrk="1" fontAlgn="auto" hangingPunct="1">
              <a:spcAft>
                <a:spcPts val="0"/>
              </a:spcAft>
              <a:defRPr>
                <a:latin typeface="Arial" charset="0"/>
                <a:cs typeface="Arial" charset="0"/>
              </a:defRPr>
            </a:lvl1pPr>
          </a:lstStyle>
          <a:p>
            <a:pPr>
              <a:defRPr/>
            </a:pPr>
            <a:fld id="{CBAC7B1A-2D9C-4D2F-92A1-25FAE448EB40}"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val="3546033093"/>
      </p:ext>
    </p:extLst>
  </p:cSld>
  <p:clrMapOvr>
    <a:masterClrMapping/>
  </p:clrMapOvr>
  <p:transition spd="slow">
    <p:pull/>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62C043B4-CA36-422F-8568-6BB090C17AB1}" type="datetime3">
              <a:rPr lang="en-US" altLang="zh-SG" smtClean="0">
                <a:solidFill>
                  <a:srgbClr val="000000"/>
                </a:solidFill>
              </a:rPr>
              <a:pPr>
                <a:defRPr/>
              </a:pPr>
              <a:t>17 April 2018</a:t>
            </a:fld>
            <a:endParaRPr lang="en-US" altLang="zh-SG">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EAA04BE0-37B7-411C-98E2-105CDA3038EB}"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3449679324"/>
      </p:ext>
    </p:extLst>
  </p:cSld>
  <p:clrMapOvr>
    <a:masterClrMapping/>
  </p:clrMapOvr>
  <p:transition spd="slow">
    <p:pull/>
  </p:transition>
</p:sldLayout>
</file>

<file path=ppt/slideLayouts/slideLayout2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lgn="r" eaLnBrk="1" fontAlgn="auto" hangingPunct="1">
              <a:spcBef>
                <a:spcPts val="0"/>
              </a:spcBef>
              <a:spcAft>
                <a:spcPts val="0"/>
              </a:spcAft>
              <a:defRPr i="1" u="sng">
                <a:latin typeface="+mn-lt"/>
                <a:cs typeface="+mn-cs"/>
              </a:defRPr>
            </a:lvl1pPr>
          </a:lstStyle>
          <a:p>
            <a:pPr>
              <a:defRPr/>
            </a:pPr>
            <a:fld id="{FEDFC7A4-BE12-4175-BC7C-27BC09C4F14D}" type="datetime3">
              <a:rPr lang="en-US" altLang="zh-SG"/>
              <a:pPr>
                <a:defRPr/>
              </a:pPr>
              <a:t>17 April 2018</a:t>
            </a:fld>
            <a:endParaRPr lang="en-US" altLang="zh-SG"/>
          </a:p>
        </p:txBody>
      </p:sp>
      <p:sp>
        <p:nvSpPr>
          <p:cNvPr id="5" name="Rectangle 5"/>
          <p:cNvSpPr>
            <a:spLocks noGrp="1" noChangeArrowheads="1"/>
          </p:cNvSpPr>
          <p:nvPr>
            <p:ph type="ftr" sz="quarter" idx="11"/>
          </p:nvPr>
        </p:nvSpPr>
        <p:spPr>
          <a:xfrm>
            <a:off x="888030" y="6384925"/>
            <a:ext cx="2631831" cy="457200"/>
          </a:xfrm>
          <a:prstGeom prst="rect">
            <a:avLst/>
          </a:prstGeom>
        </p:spPr>
        <p:txBody>
          <a:bodyPr/>
          <a:lstStyle>
            <a:lvl1pPr eaLnBrk="1" fontAlgn="auto" hangingPunct="1">
              <a:spcBef>
                <a:spcPts val="0"/>
              </a:spcBef>
              <a:spcAft>
                <a:spcPts val="0"/>
              </a:spcAft>
              <a:defRPr i="0" u="none">
                <a:solidFill>
                  <a:srgbClr val="000000"/>
                </a:solidFill>
                <a:latin typeface="+mn-lt"/>
                <a:cs typeface="+mn-cs"/>
              </a:defRPr>
            </a:lvl1pPr>
          </a:lstStyle>
          <a:p>
            <a:pPr>
              <a:defRPr/>
            </a:pPr>
            <a:endParaRPr lang="en-US" altLang="zh-SG"/>
          </a:p>
        </p:txBody>
      </p:sp>
      <p:sp>
        <p:nvSpPr>
          <p:cNvPr id="6" name="Rectangle 6"/>
          <p:cNvSpPr>
            <a:spLocks noGrp="1" noChangeArrowheads="1"/>
          </p:cNvSpPr>
          <p:nvPr>
            <p:ph type="sldNum" sz="quarter" idx="12"/>
          </p:nvPr>
        </p:nvSpPr>
        <p:spPr/>
        <p:txBody>
          <a:bodyPr/>
          <a:lstStyle>
            <a:lvl1pPr eaLnBrk="1" fontAlgn="auto" hangingPunct="1">
              <a:spcAft>
                <a:spcPts val="0"/>
              </a:spcAft>
              <a:defRPr>
                <a:latin typeface="Arial" charset="0"/>
                <a:cs typeface="Arial" charset="0"/>
              </a:defRPr>
            </a:lvl1pPr>
          </a:lstStyle>
          <a:p>
            <a:pPr>
              <a:defRPr/>
            </a:pPr>
            <a:fld id="{34AEC1CD-4820-449B-94A0-21429A8B6770}"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val="403243254"/>
      </p:ext>
    </p:extLst>
  </p:cSld>
  <p:clrMapOvr>
    <a:masterClrMapping/>
  </p:clrMapOvr>
  <p:transition spd="slow">
    <p:pull/>
  </p:transition>
</p:sldLayout>
</file>

<file path=ppt/slideLayouts/slideLayout2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5497" y="246362"/>
            <a:ext cx="2031023" cy="59086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79587" y="246362"/>
            <a:ext cx="5953859" cy="5908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lgn="r" eaLnBrk="1" fontAlgn="auto" hangingPunct="1">
              <a:spcBef>
                <a:spcPts val="0"/>
              </a:spcBef>
              <a:spcAft>
                <a:spcPts val="0"/>
              </a:spcAft>
              <a:defRPr i="1" u="sng">
                <a:latin typeface="+mn-lt"/>
                <a:cs typeface="+mn-cs"/>
              </a:defRPr>
            </a:lvl1pPr>
          </a:lstStyle>
          <a:p>
            <a:pPr>
              <a:defRPr/>
            </a:pPr>
            <a:fld id="{4345461B-CAB8-47EB-BF78-4710E79EB64B}" type="datetime3">
              <a:rPr lang="en-US" altLang="zh-SG"/>
              <a:pPr>
                <a:defRPr/>
              </a:pPr>
              <a:t>17 April 2018</a:t>
            </a:fld>
            <a:endParaRPr lang="en-US" altLang="zh-SG"/>
          </a:p>
        </p:txBody>
      </p:sp>
      <p:sp>
        <p:nvSpPr>
          <p:cNvPr id="5" name="Rectangle 5"/>
          <p:cNvSpPr>
            <a:spLocks noGrp="1" noChangeArrowheads="1"/>
          </p:cNvSpPr>
          <p:nvPr>
            <p:ph type="ftr" sz="quarter" idx="11"/>
          </p:nvPr>
        </p:nvSpPr>
        <p:spPr>
          <a:xfrm>
            <a:off x="888030" y="6384925"/>
            <a:ext cx="2631831" cy="457200"/>
          </a:xfrm>
          <a:prstGeom prst="rect">
            <a:avLst/>
          </a:prstGeom>
        </p:spPr>
        <p:txBody>
          <a:bodyPr/>
          <a:lstStyle>
            <a:lvl1pPr eaLnBrk="1" fontAlgn="auto" hangingPunct="1">
              <a:spcBef>
                <a:spcPts val="0"/>
              </a:spcBef>
              <a:spcAft>
                <a:spcPts val="0"/>
              </a:spcAft>
              <a:defRPr i="0" u="none">
                <a:solidFill>
                  <a:srgbClr val="000000"/>
                </a:solidFill>
                <a:latin typeface="+mn-lt"/>
                <a:cs typeface="+mn-cs"/>
              </a:defRPr>
            </a:lvl1pPr>
          </a:lstStyle>
          <a:p>
            <a:pPr>
              <a:defRPr/>
            </a:pPr>
            <a:endParaRPr lang="en-US" altLang="zh-SG"/>
          </a:p>
        </p:txBody>
      </p:sp>
      <p:sp>
        <p:nvSpPr>
          <p:cNvPr id="6" name="Rectangle 6"/>
          <p:cNvSpPr>
            <a:spLocks noGrp="1" noChangeArrowheads="1"/>
          </p:cNvSpPr>
          <p:nvPr>
            <p:ph type="sldNum" sz="quarter" idx="12"/>
          </p:nvPr>
        </p:nvSpPr>
        <p:spPr/>
        <p:txBody>
          <a:bodyPr/>
          <a:lstStyle>
            <a:lvl1pPr eaLnBrk="1" fontAlgn="auto" hangingPunct="1">
              <a:spcAft>
                <a:spcPts val="0"/>
              </a:spcAft>
              <a:defRPr>
                <a:latin typeface="Arial" charset="0"/>
                <a:cs typeface="Arial" charset="0"/>
              </a:defRPr>
            </a:lvl1pPr>
          </a:lstStyle>
          <a:p>
            <a:pPr>
              <a:defRPr/>
            </a:pPr>
            <a:fld id="{E3B43C9A-DF0C-4067-9764-151DA17204CB}"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val="1758528553"/>
      </p:ext>
    </p:extLst>
  </p:cSld>
  <p:clrMapOvr>
    <a:masterClrMapping/>
  </p:clrMapOvr>
  <p:transition spd="slow">
    <p:pull/>
  </p:transition>
</p:sldLayout>
</file>

<file path=ppt/slideLayouts/slideLayout29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657351" y="246366"/>
            <a:ext cx="7247792" cy="57626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779589" y="1214439"/>
            <a:ext cx="7879375" cy="4938712"/>
          </a:xfrm>
        </p:spPr>
        <p:txBody>
          <a:bodyPr/>
          <a:lstStyle/>
          <a:p>
            <a:pPr lvl="0"/>
            <a:endParaRPr lang="en-US" noProof="0" smtClean="0"/>
          </a:p>
        </p:txBody>
      </p:sp>
      <p:sp>
        <p:nvSpPr>
          <p:cNvPr id="4" name="Rectangle 4"/>
          <p:cNvSpPr>
            <a:spLocks noGrp="1" noChangeArrowheads="1"/>
          </p:cNvSpPr>
          <p:nvPr>
            <p:ph type="dt" sz="half" idx="10"/>
          </p:nvPr>
        </p:nvSpPr>
        <p:spPr/>
        <p:txBody>
          <a:bodyPr/>
          <a:lstStyle>
            <a:lvl1pPr algn="r" eaLnBrk="1" fontAlgn="auto" hangingPunct="1">
              <a:spcBef>
                <a:spcPts val="0"/>
              </a:spcBef>
              <a:spcAft>
                <a:spcPts val="0"/>
              </a:spcAft>
              <a:defRPr i="1" u="sng">
                <a:latin typeface="+mn-lt"/>
                <a:cs typeface="+mn-cs"/>
              </a:defRPr>
            </a:lvl1pPr>
          </a:lstStyle>
          <a:p>
            <a:pPr>
              <a:defRPr/>
            </a:pPr>
            <a:fld id="{6643E4A9-0247-4920-A82A-ED8CFBD0E810}" type="datetime3">
              <a:rPr lang="en-US" altLang="zh-SG"/>
              <a:pPr>
                <a:defRPr/>
              </a:pPr>
              <a:t>17 April 2018</a:t>
            </a:fld>
            <a:endParaRPr lang="en-US" altLang="zh-SG"/>
          </a:p>
        </p:txBody>
      </p:sp>
      <p:sp>
        <p:nvSpPr>
          <p:cNvPr id="5" name="Rectangle 5"/>
          <p:cNvSpPr>
            <a:spLocks noGrp="1" noChangeArrowheads="1"/>
          </p:cNvSpPr>
          <p:nvPr>
            <p:ph type="ftr" sz="quarter" idx="11"/>
          </p:nvPr>
        </p:nvSpPr>
        <p:spPr>
          <a:xfrm>
            <a:off x="888030" y="6384925"/>
            <a:ext cx="2631831" cy="457200"/>
          </a:xfrm>
          <a:prstGeom prst="rect">
            <a:avLst/>
          </a:prstGeom>
        </p:spPr>
        <p:txBody>
          <a:bodyPr/>
          <a:lstStyle>
            <a:lvl1pPr eaLnBrk="1" fontAlgn="auto" hangingPunct="1">
              <a:spcBef>
                <a:spcPts val="0"/>
              </a:spcBef>
              <a:spcAft>
                <a:spcPts val="0"/>
              </a:spcAft>
              <a:defRPr i="0" u="none">
                <a:solidFill>
                  <a:srgbClr val="000000"/>
                </a:solidFill>
                <a:latin typeface="+mn-lt"/>
                <a:cs typeface="+mn-cs"/>
              </a:defRPr>
            </a:lvl1pPr>
          </a:lstStyle>
          <a:p>
            <a:pPr>
              <a:defRPr/>
            </a:pPr>
            <a:endParaRPr lang="en-US" altLang="zh-SG"/>
          </a:p>
        </p:txBody>
      </p:sp>
      <p:sp>
        <p:nvSpPr>
          <p:cNvPr id="6" name="Rectangle 6"/>
          <p:cNvSpPr>
            <a:spLocks noGrp="1" noChangeArrowheads="1"/>
          </p:cNvSpPr>
          <p:nvPr>
            <p:ph type="sldNum" sz="quarter" idx="12"/>
          </p:nvPr>
        </p:nvSpPr>
        <p:spPr/>
        <p:txBody>
          <a:bodyPr/>
          <a:lstStyle>
            <a:lvl1pPr eaLnBrk="1" fontAlgn="auto" hangingPunct="1">
              <a:spcAft>
                <a:spcPts val="0"/>
              </a:spcAft>
              <a:defRPr>
                <a:latin typeface="Arial" charset="0"/>
                <a:cs typeface="Arial" charset="0"/>
              </a:defRPr>
            </a:lvl1pPr>
          </a:lstStyle>
          <a:p>
            <a:pPr>
              <a:defRPr/>
            </a:pPr>
            <a:fld id="{CC835733-DB3C-4889-B8E5-300004BBC999}"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val="798715795"/>
      </p:ext>
    </p:extLst>
  </p:cSld>
  <p:clrMapOvr>
    <a:masterClrMapping/>
  </p:clrMapOvr>
  <p:transition spd="slow">
    <p:pull/>
  </p:transition>
</p:sldLayout>
</file>

<file path=ppt/slideLayouts/slideLayout293.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lgn="r">
              <a:defRPr i="1" u="sng">
                <a:cs typeface="Arial" pitchFamily="34" charset="0"/>
              </a:defRPr>
            </a:lvl1pPr>
          </a:lstStyle>
          <a:p>
            <a:pPr>
              <a:defRPr/>
            </a:pPr>
            <a:fld id="{5D5F0311-4ECD-4FA2-BA27-58CE9D611D2F}" type="datetime3">
              <a:rPr lang="en-US"/>
              <a:pPr>
                <a:defRPr/>
              </a:pPr>
              <a:t>17 April 2018</a:t>
            </a:fld>
            <a:endParaRPr lang="en-US"/>
          </a:p>
        </p:txBody>
      </p:sp>
      <p:sp>
        <p:nvSpPr>
          <p:cNvPr id="8" name="Footer Placeholder 7"/>
          <p:cNvSpPr>
            <a:spLocks noGrp="1"/>
          </p:cNvSpPr>
          <p:nvPr>
            <p:ph type="ftr" sz="quarter" idx="11"/>
          </p:nvPr>
        </p:nvSpPr>
        <p:spPr>
          <a:xfrm>
            <a:off x="3124200" y="6359564"/>
            <a:ext cx="2895600" cy="365125"/>
          </a:xfrm>
          <a:prstGeom prst="rect">
            <a:avLst/>
          </a:prstGeom>
        </p:spPr>
        <p:txBody>
          <a:bodyPr/>
          <a:lstStyle>
            <a:lvl1pPr fontAlgn="auto">
              <a:spcBef>
                <a:spcPts val="0"/>
              </a:spcBef>
              <a:spcAft>
                <a:spcPts val="0"/>
              </a:spcAft>
              <a:defRPr i="0" u="none">
                <a:solidFill>
                  <a:srgbClr val="000000"/>
                </a:solidFill>
                <a:latin typeface="Cambria"/>
                <a:cs typeface="+mn-cs"/>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B8211FDA-D50C-49C1-9475-AE4FB22A0E60}" type="slidenum">
              <a:rPr lang="en-US"/>
              <a:pPr>
                <a:defRPr/>
              </a:pPr>
              <a:t>‹#›</a:t>
            </a:fld>
            <a:endParaRPr lang="en-US"/>
          </a:p>
        </p:txBody>
      </p:sp>
    </p:spTree>
    <p:extLst>
      <p:ext uri="{BB962C8B-B14F-4D97-AF65-F5344CB8AC3E}">
        <p14:creationId xmlns:p14="http://schemas.microsoft.com/office/powerpoint/2010/main" val="3495713192"/>
      </p:ext>
    </p:extLst>
  </p:cSld>
  <p:clrMapOvr>
    <a:masterClrMapping/>
  </p:clrMapOvr>
  <p:transition spd="slow">
    <p:pull/>
  </p:transition>
</p:sldLayout>
</file>

<file path=ppt/slideLayouts/slideLayout29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467" y="0"/>
            <a:ext cx="9148396" cy="3429000"/>
          </a:xfrm>
          <a:prstGeom prst="rect">
            <a:avLst/>
          </a:prstGeom>
          <a:solidFill>
            <a:srgbClr val="008000"/>
          </a:soli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p>
            <a:pPr algn="ctr" eaLnBrk="0" fontAlgn="base" hangingPunct="0">
              <a:spcBef>
                <a:spcPct val="0"/>
              </a:spcBef>
              <a:spcAft>
                <a:spcPct val="0"/>
              </a:spcAft>
            </a:pPr>
            <a:endParaRPr lang="zh-SG" altLang="en-GB" sz="1400" smtClean="0">
              <a:solidFill>
                <a:srgbClr val="000000"/>
              </a:solidFill>
              <a:latin typeface="Arial" pitchFamily="34" charset="0"/>
              <a:ea typeface="SimSun" pitchFamily="2" charset="-122"/>
              <a:cs typeface="Arial" pitchFamily="34" charset="0"/>
            </a:endParaRPr>
          </a:p>
        </p:txBody>
      </p:sp>
      <p:sp>
        <p:nvSpPr>
          <p:cNvPr id="5" name="Line 8"/>
          <p:cNvSpPr>
            <a:spLocks noChangeShapeType="1"/>
          </p:cNvSpPr>
          <p:nvPr/>
        </p:nvSpPr>
        <p:spPr bwMode="auto">
          <a:xfrm>
            <a:off x="-4397" y="3429000"/>
            <a:ext cx="914693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i="1" u="sng" smtClean="0">
              <a:solidFill>
                <a:srgbClr val="000000"/>
              </a:solidFill>
              <a:cs typeface="Arial" pitchFamily="34" charset="0"/>
            </a:endParaRPr>
          </a:p>
        </p:txBody>
      </p:sp>
      <p:sp>
        <p:nvSpPr>
          <p:cNvPr id="6" name="Rectangle 9"/>
          <p:cNvSpPr>
            <a:spLocks noChangeArrowheads="1"/>
          </p:cNvSpPr>
          <p:nvPr/>
        </p:nvSpPr>
        <p:spPr bwMode="auto">
          <a:xfrm>
            <a:off x="2324105" y="1665288"/>
            <a:ext cx="4358055" cy="123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44450" rIns="0" bIns="44450"/>
          <a:lstStyle/>
          <a:p>
            <a:pPr algn="ctr" eaLnBrk="0" fontAlgn="base" hangingPunct="0">
              <a:spcBef>
                <a:spcPct val="0"/>
              </a:spcBef>
              <a:spcAft>
                <a:spcPct val="0"/>
              </a:spcAft>
            </a:pPr>
            <a:r>
              <a:rPr lang="en-CA" sz="2800" smtClean="0">
                <a:solidFill>
                  <a:srgbClr val="FFFFFF"/>
                </a:solidFill>
                <a:cs typeface="Arial" pitchFamily="34" charset="0"/>
              </a:rPr>
              <a:t>Financial System Strategy</a:t>
            </a:r>
            <a:br>
              <a:rPr lang="en-CA" sz="2800" smtClean="0">
                <a:solidFill>
                  <a:srgbClr val="FFFFFF"/>
                </a:solidFill>
                <a:cs typeface="Arial" pitchFamily="34" charset="0"/>
              </a:rPr>
            </a:br>
            <a:r>
              <a:rPr lang="en-CA" sz="2800" smtClean="0">
                <a:solidFill>
                  <a:srgbClr val="FFFFFF"/>
                </a:solidFill>
                <a:cs typeface="Arial" pitchFamily="34" charset="0"/>
              </a:rPr>
              <a:t>2020</a:t>
            </a:r>
            <a:endParaRPr lang="en-US" sz="2800" smtClean="0">
              <a:solidFill>
                <a:srgbClr val="FFFFFF"/>
              </a:solidFill>
              <a:cs typeface="Arial" pitchFamily="34" charset="0"/>
            </a:endParaRPr>
          </a:p>
        </p:txBody>
      </p:sp>
      <p:pic>
        <p:nvPicPr>
          <p:cNvPr id="7" name="Picture 11" descr="200319235-001">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0947" y="8"/>
            <a:ext cx="2467708" cy="343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2" descr="200272804-001">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10" y="0"/>
            <a:ext cx="2287467" cy="344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3"/>
          <p:cNvPicPr>
            <a:picLocks noChangeAspect="1" noChangeArrowheads="1"/>
          </p:cNvPicPr>
          <p:nvPr/>
        </p:nvPicPr>
        <p:blipFill>
          <a:blip r:embed="rId6">
            <a:extLst>
              <a:ext uri="{28A0092B-C50C-407E-A947-70E740481C1C}">
                <a14:useLocalDpi xmlns:a14="http://schemas.microsoft.com/office/drawing/2010/main" val="0"/>
              </a:ext>
            </a:extLst>
          </a:blip>
          <a:srcRect l="67751" t="4707" r="5081" b="68340"/>
          <a:stretch>
            <a:fillRect/>
          </a:stretch>
        </p:blipFill>
        <p:spPr bwMode="auto">
          <a:xfrm>
            <a:off x="3811467" y="3455988"/>
            <a:ext cx="1393580" cy="125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2480909" y="5712198"/>
            <a:ext cx="6263055" cy="669925"/>
          </a:xfrm>
          <a:ln w="12700"/>
        </p:spPr>
        <p:txBody>
          <a:bodyPr tIns="0" bIns="0"/>
          <a:lstStyle>
            <a:lvl1pPr marL="0" indent="0">
              <a:buFont typeface="Wingdings" pitchFamily="2" charset="2"/>
              <a:buNone/>
              <a:defRPr sz="1800">
                <a:solidFill>
                  <a:schemeClr val="bg1"/>
                </a:solidFill>
              </a:defRPr>
            </a:lvl1pPr>
          </a:lstStyle>
          <a:p>
            <a:r>
              <a:rPr lang="en-US" altLang="zh-SG"/>
              <a:t>Add name of team</a:t>
            </a:r>
            <a:endParaRPr lang="en-US"/>
          </a:p>
        </p:txBody>
      </p:sp>
      <p:sp>
        <p:nvSpPr>
          <p:cNvPr id="2162692" name="Rectangle 4"/>
          <p:cNvSpPr>
            <a:spLocks noGrp="1" noChangeArrowheads="1"/>
          </p:cNvSpPr>
          <p:nvPr>
            <p:ph type="ctrTitle"/>
          </p:nvPr>
        </p:nvSpPr>
        <p:spPr>
          <a:xfrm>
            <a:off x="2463317" y="4572000"/>
            <a:ext cx="6263055" cy="819150"/>
          </a:xfrm>
        </p:spPr>
        <p:txBody>
          <a:bodyPr tIns="44450" bIns="44450" anchor="t"/>
          <a:lstStyle>
            <a:lvl1pPr algn="ctr">
              <a:defRPr sz="2000">
                <a:solidFill>
                  <a:schemeClr val="bg1"/>
                </a:solidFill>
              </a:defRPr>
            </a:lvl1pPr>
          </a:lstStyle>
          <a:p>
            <a:r>
              <a:rPr lang="en-US" altLang="zh-SG"/>
              <a:t>Click to insert presentation title</a:t>
            </a:r>
            <a:br>
              <a:rPr lang="en-US" altLang="zh-SG"/>
            </a:br>
            <a:r>
              <a:rPr lang="en-US"/>
              <a:t>Second line here</a:t>
            </a:r>
            <a:endParaRPr lang="en-US" altLang="zh-SG"/>
          </a:p>
        </p:txBody>
      </p:sp>
      <p:sp>
        <p:nvSpPr>
          <p:cNvPr id="10" name="Rectangle 5"/>
          <p:cNvSpPr>
            <a:spLocks noGrp="1" noChangeArrowheads="1"/>
          </p:cNvSpPr>
          <p:nvPr>
            <p:ph type="dt" sz="half" idx="10"/>
          </p:nvPr>
        </p:nvSpPr>
        <p:spPr>
          <a:xfrm>
            <a:off x="5272458" y="6513500"/>
            <a:ext cx="3875943" cy="331787"/>
          </a:xfrm>
        </p:spPr>
        <p:txBody>
          <a:bodyPr/>
          <a:lstStyle>
            <a:lvl1pPr eaLnBrk="1" hangingPunct="1">
              <a:defRPr>
                <a:cs typeface="Arial" pitchFamily="34" charset="0"/>
              </a:defRPr>
            </a:lvl1pPr>
          </a:lstStyle>
          <a:p>
            <a:pPr>
              <a:defRPr/>
            </a:pPr>
            <a:endParaRPr lang="en-US" altLang="zh-SG"/>
          </a:p>
        </p:txBody>
      </p:sp>
      <p:sp>
        <p:nvSpPr>
          <p:cNvPr id="11" name="Rectangle 6"/>
          <p:cNvSpPr>
            <a:spLocks noGrp="1" noChangeArrowheads="1"/>
          </p:cNvSpPr>
          <p:nvPr>
            <p:ph type="ftr" sz="quarter" idx="11"/>
          </p:nvPr>
        </p:nvSpPr>
        <p:spPr>
          <a:xfrm>
            <a:off x="1486" y="6513500"/>
            <a:ext cx="3864219" cy="331787"/>
          </a:xfrm>
        </p:spPr>
        <p:txBody>
          <a:bodyPr/>
          <a:lstStyle>
            <a:lvl1pPr eaLnBrk="1" hangingPunct="1">
              <a:defRPr>
                <a:cs typeface="Arial" pitchFamily="34" charset="0"/>
              </a:defRPr>
            </a:lvl1pPr>
          </a:lstStyle>
          <a:p>
            <a:pPr>
              <a:defRPr/>
            </a:pPr>
            <a:endParaRPr lang="en-US" altLang="zh-SG"/>
          </a:p>
        </p:txBody>
      </p:sp>
      <p:sp>
        <p:nvSpPr>
          <p:cNvPr id="12" name="Rectangle 7"/>
          <p:cNvSpPr>
            <a:spLocks noGrp="1" noChangeArrowheads="1"/>
          </p:cNvSpPr>
          <p:nvPr>
            <p:ph type="sldNum" sz="quarter" idx="12"/>
          </p:nvPr>
        </p:nvSpPr>
        <p:spPr>
          <a:xfrm>
            <a:off x="3877463" y="6518262"/>
            <a:ext cx="1395047" cy="327025"/>
          </a:xfrm>
        </p:spPr>
        <p:txBody>
          <a:bodyPr/>
          <a:lstStyle>
            <a:lvl1pPr eaLnBrk="1" hangingPunct="1">
              <a:defRPr sz="1000">
                <a:latin typeface="Arial" charset="0"/>
                <a:cs typeface="Arial" pitchFamily="34" charset="0"/>
              </a:defRPr>
            </a:lvl1pPr>
          </a:lstStyle>
          <a:p>
            <a:pPr>
              <a:defRPr/>
            </a:pPr>
            <a:fld id="{9365A910-80DA-4229-BE4E-947D5245CACD}" type="slidenum">
              <a:rPr lang="zh-SG" altLang="en-US"/>
              <a:pPr>
                <a:defRPr/>
              </a:pPr>
              <a:t>‹#›</a:t>
            </a:fld>
            <a:r>
              <a:rPr lang="en-US" altLang="zh-SG"/>
              <a:t/>
            </a:r>
            <a:br>
              <a:rPr lang="en-US" altLang="zh-SG"/>
            </a:br>
            <a:endParaRPr lang="en-US" altLang="zh-SG"/>
          </a:p>
        </p:txBody>
      </p:sp>
    </p:spTree>
    <p:extLst>
      <p:ext uri="{BB962C8B-B14F-4D97-AF65-F5344CB8AC3E}">
        <p14:creationId xmlns:p14="http://schemas.microsoft.com/office/powerpoint/2010/main" val="3974499396"/>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1" hangingPunct="1">
              <a:defRPr>
                <a:cs typeface="Arial" pitchFamily="34" charset="0"/>
              </a:defRPr>
            </a:lvl1pPr>
          </a:lstStyle>
          <a:p>
            <a:pPr>
              <a:defRPr/>
            </a:pPr>
            <a:endParaRPr lang="en-US" altLang="zh-SG"/>
          </a:p>
        </p:txBody>
      </p:sp>
      <p:sp>
        <p:nvSpPr>
          <p:cNvPr id="5" name="Rectangle 5"/>
          <p:cNvSpPr>
            <a:spLocks noGrp="1" noChangeArrowheads="1"/>
          </p:cNvSpPr>
          <p:nvPr>
            <p:ph type="ftr" sz="quarter" idx="11"/>
          </p:nvPr>
        </p:nvSpPr>
        <p:spPr/>
        <p:txBody>
          <a:bodyPr/>
          <a:lstStyle>
            <a:lvl1pPr eaLnBrk="1" hangingPunct="1">
              <a:defRPr>
                <a:cs typeface="Arial" pitchFamily="34" charset="0"/>
              </a:defRPr>
            </a:lvl1pPr>
          </a:lstStyle>
          <a:p>
            <a:pPr>
              <a:defRPr/>
            </a:pPr>
            <a:endParaRPr lang="en-US" altLang="zh-SG"/>
          </a:p>
        </p:txBody>
      </p:sp>
      <p:sp>
        <p:nvSpPr>
          <p:cNvPr id="6" name="Rectangle 6"/>
          <p:cNvSpPr>
            <a:spLocks noGrp="1" noChangeArrowheads="1"/>
          </p:cNvSpPr>
          <p:nvPr>
            <p:ph type="sldNum" sz="quarter" idx="12"/>
          </p:nvPr>
        </p:nvSpPr>
        <p:spPr/>
        <p:txBody>
          <a:bodyPr/>
          <a:lstStyle>
            <a:lvl1pPr eaLnBrk="1" hangingPunct="1">
              <a:defRPr>
                <a:cs typeface="Arial" pitchFamily="34" charset="0"/>
              </a:defRPr>
            </a:lvl1pPr>
          </a:lstStyle>
          <a:p>
            <a:pPr>
              <a:defRPr/>
            </a:pPr>
            <a:fld id="{F6DB099B-8F53-43D6-B404-0CD3F55B76EC}" type="slidenum">
              <a:rPr lang="zh-SG" altLang="en-US"/>
              <a:pPr>
                <a:defRPr/>
              </a:pPr>
              <a:t>‹#›</a:t>
            </a:fld>
            <a:r>
              <a:rPr lang="en-US" altLang="zh-SG" sz="1000">
                <a:latin typeface="Arial" charset="0"/>
              </a:rPr>
              <a:t/>
            </a:r>
            <a:br>
              <a:rPr lang="en-US" altLang="zh-SG" sz="1000">
                <a:latin typeface="Arial" charset="0"/>
              </a:rPr>
            </a:br>
            <a:endParaRPr lang="en-US" altLang="zh-SG">
              <a:latin typeface="Arial" charset="0"/>
            </a:endParaRPr>
          </a:p>
        </p:txBody>
      </p:sp>
    </p:spTree>
    <p:extLst>
      <p:ext uri="{BB962C8B-B14F-4D97-AF65-F5344CB8AC3E}">
        <p14:creationId xmlns:p14="http://schemas.microsoft.com/office/powerpoint/2010/main" val="403087075"/>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4410448"/>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435" y="2906722"/>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eaLnBrk="1" hangingPunct="1">
              <a:defRPr>
                <a:cs typeface="Arial" pitchFamily="34" charset="0"/>
              </a:defRPr>
            </a:lvl1pPr>
          </a:lstStyle>
          <a:p>
            <a:pPr>
              <a:defRPr/>
            </a:pPr>
            <a:endParaRPr lang="en-US" altLang="zh-SG"/>
          </a:p>
        </p:txBody>
      </p:sp>
      <p:sp>
        <p:nvSpPr>
          <p:cNvPr id="5" name="Rectangle 5"/>
          <p:cNvSpPr>
            <a:spLocks noGrp="1" noChangeArrowheads="1"/>
          </p:cNvSpPr>
          <p:nvPr>
            <p:ph type="ftr" sz="quarter" idx="11"/>
          </p:nvPr>
        </p:nvSpPr>
        <p:spPr/>
        <p:txBody>
          <a:bodyPr/>
          <a:lstStyle>
            <a:lvl1pPr eaLnBrk="1" hangingPunct="1">
              <a:defRPr>
                <a:cs typeface="Arial" pitchFamily="34" charset="0"/>
              </a:defRPr>
            </a:lvl1pPr>
          </a:lstStyle>
          <a:p>
            <a:pPr>
              <a:defRPr/>
            </a:pPr>
            <a:endParaRPr lang="en-US" altLang="zh-SG"/>
          </a:p>
        </p:txBody>
      </p:sp>
      <p:sp>
        <p:nvSpPr>
          <p:cNvPr id="6" name="Rectangle 6"/>
          <p:cNvSpPr>
            <a:spLocks noGrp="1" noChangeArrowheads="1"/>
          </p:cNvSpPr>
          <p:nvPr>
            <p:ph type="sldNum" sz="quarter" idx="12"/>
          </p:nvPr>
        </p:nvSpPr>
        <p:spPr/>
        <p:txBody>
          <a:bodyPr/>
          <a:lstStyle>
            <a:lvl1pPr eaLnBrk="1" hangingPunct="1">
              <a:defRPr>
                <a:cs typeface="Arial" pitchFamily="34" charset="0"/>
              </a:defRPr>
            </a:lvl1pPr>
          </a:lstStyle>
          <a:p>
            <a:pPr>
              <a:defRPr/>
            </a:pPr>
            <a:fld id="{6A65AAE8-0FF0-4660-8981-1684852EDC5F}" type="slidenum">
              <a:rPr lang="zh-SG" altLang="en-US"/>
              <a:pPr>
                <a:defRPr/>
              </a:pPr>
              <a:t>‹#›</a:t>
            </a:fld>
            <a:r>
              <a:rPr lang="en-US" altLang="zh-SG" sz="1000">
                <a:latin typeface="Arial" charset="0"/>
              </a:rPr>
              <a:t/>
            </a:r>
            <a:br>
              <a:rPr lang="en-US" altLang="zh-SG" sz="1000">
                <a:latin typeface="Arial" charset="0"/>
              </a:rPr>
            </a:br>
            <a:endParaRPr lang="en-US" altLang="zh-SG">
              <a:latin typeface="Arial" charset="0"/>
            </a:endParaRPr>
          </a:p>
        </p:txBody>
      </p:sp>
    </p:spTree>
    <p:extLst>
      <p:ext uri="{BB962C8B-B14F-4D97-AF65-F5344CB8AC3E}">
        <p14:creationId xmlns:p14="http://schemas.microsoft.com/office/powerpoint/2010/main" val="2413722382"/>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79590" y="1214439"/>
            <a:ext cx="3868615"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88885" y="1214439"/>
            <a:ext cx="3870081"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eaLnBrk="1" hangingPunct="1">
              <a:defRPr>
                <a:cs typeface="Arial" pitchFamily="34" charset="0"/>
              </a:defRPr>
            </a:lvl1pPr>
          </a:lstStyle>
          <a:p>
            <a:pPr>
              <a:defRPr/>
            </a:pPr>
            <a:endParaRPr lang="en-US" altLang="zh-SG"/>
          </a:p>
        </p:txBody>
      </p:sp>
      <p:sp>
        <p:nvSpPr>
          <p:cNvPr id="6" name="Rectangle 5"/>
          <p:cNvSpPr>
            <a:spLocks noGrp="1" noChangeArrowheads="1"/>
          </p:cNvSpPr>
          <p:nvPr>
            <p:ph type="ftr" sz="quarter" idx="11"/>
          </p:nvPr>
        </p:nvSpPr>
        <p:spPr/>
        <p:txBody>
          <a:bodyPr/>
          <a:lstStyle>
            <a:lvl1pPr eaLnBrk="1" hangingPunct="1">
              <a:defRPr>
                <a:cs typeface="Arial" pitchFamily="34" charset="0"/>
              </a:defRPr>
            </a:lvl1pPr>
          </a:lstStyle>
          <a:p>
            <a:pPr>
              <a:defRPr/>
            </a:pPr>
            <a:endParaRPr lang="en-US" altLang="zh-SG"/>
          </a:p>
        </p:txBody>
      </p:sp>
      <p:sp>
        <p:nvSpPr>
          <p:cNvPr id="7" name="Rectangle 6"/>
          <p:cNvSpPr>
            <a:spLocks noGrp="1" noChangeArrowheads="1"/>
          </p:cNvSpPr>
          <p:nvPr>
            <p:ph type="sldNum" sz="quarter" idx="12"/>
          </p:nvPr>
        </p:nvSpPr>
        <p:spPr/>
        <p:txBody>
          <a:bodyPr/>
          <a:lstStyle>
            <a:lvl1pPr eaLnBrk="1" hangingPunct="1">
              <a:defRPr>
                <a:cs typeface="Arial" pitchFamily="34" charset="0"/>
              </a:defRPr>
            </a:lvl1pPr>
          </a:lstStyle>
          <a:p>
            <a:pPr>
              <a:defRPr/>
            </a:pPr>
            <a:fld id="{42D29494-0F2D-4F02-B4CD-53D1074DC91F}" type="slidenum">
              <a:rPr lang="zh-SG" altLang="en-US"/>
              <a:pPr>
                <a:defRPr/>
              </a:pPr>
              <a:t>‹#›</a:t>
            </a:fld>
            <a:r>
              <a:rPr lang="en-US" altLang="zh-SG" sz="1000">
                <a:latin typeface="Arial" charset="0"/>
              </a:rPr>
              <a:t/>
            </a:r>
            <a:br>
              <a:rPr lang="en-US" altLang="zh-SG" sz="1000">
                <a:latin typeface="Arial" charset="0"/>
              </a:rPr>
            </a:br>
            <a:endParaRPr lang="en-US" altLang="zh-SG">
              <a:latin typeface="Arial" charset="0"/>
            </a:endParaRPr>
          </a:p>
        </p:txBody>
      </p:sp>
    </p:spTree>
    <p:extLst>
      <p:ext uri="{BB962C8B-B14F-4D97-AF65-F5344CB8AC3E}">
        <p14:creationId xmlns:p14="http://schemas.microsoft.com/office/powerpoint/2010/main" val="615292947"/>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55" y="1535113"/>
            <a:ext cx="404006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55" y="2174875"/>
            <a:ext cx="404006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306"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306"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eaLnBrk="1" hangingPunct="1">
              <a:defRPr>
                <a:cs typeface="Arial" pitchFamily="34" charset="0"/>
              </a:defRPr>
            </a:lvl1pPr>
          </a:lstStyle>
          <a:p>
            <a:pPr>
              <a:defRPr/>
            </a:pPr>
            <a:endParaRPr lang="en-US" altLang="zh-SG"/>
          </a:p>
        </p:txBody>
      </p:sp>
      <p:sp>
        <p:nvSpPr>
          <p:cNvPr id="8" name="Rectangle 5"/>
          <p:cNvSpPr>
            <a:spLocks noGrp="1" noChangeArrowheads="1"/>
          </p:cNvSpPr>
          <p:nvPr>
            <p:ph type="ftr" sz="quarter" idx="11"/>
          </p:nvPr>
        </p:nvSpPr>
        <p:spPr/>
        <p:txBody>
          <a:bodyPr/>
          <a:lstStyle>
            <a:lvl1pPr eaLnBrk="1" hangingPunct="1">
              <a:defRPr>
                <a:cs typeface="Arial" pitchFamily="34" charset="0"/>
              </a:defRPr>
            </a:lvl1pPr>
          </a:lstStyle>
          <a:p>
            <a:pPr>
              <a:defRPr/>
            </a:pPr>
            <a:endParaRPr lang="en-US" altLang="zh-SG"/>
          </a:p>
        </p:txBody>
      </p:sp>
      <p:sp>
        <p:nvSpPr>
          <p:cNvPr id="9" name="Rectangle 6"/>
          <p:cNvSpPr>
            <a:spLocks noGrp="1" noChangeArrowheads="1"/>
          </p:cNvSpPr>
          <p:nvPr>
            <p:ph type="sldNum" sz="quarter" idx="12"/>
          </p:nvPr>
        </p:nvSpPr>
        <p:spPr/>
        <p:txBody>
          <a:bodyPr/>
          <a:lstStyle>
            <a:lvl1pPr eaLnBrk="1" hangingPunct="1">
              <a:defRPr>
                <a:cs typeface="Arial" pitchFamily="34" charset="0"/>
              </a:defRPr>
            </a:lvl1pPr>
          </a:lstStyle>
          <a:p>
            <a:pPr>
              <a:defRPr/>
            </a:pPr>
            <a:fld id="{16E73715-BF11-49B3-BEFA-4FFB4463D7A3}" type="slidenum">
              <a:rPr lang="zh-SG" altLang="en-US"/>
              <a:pPr>
                <a:defRPr/>
              </a:pPr>
              <a:t>‹#›</a:t>
            </a:fld>
            <a:r>
              <a:rPr lang="en-US" altLang="zh-SG" sz="1000">
                <a:latin typeface="Arial" charset="0"/>
              </a:rPr>
              <a:t/>
            </a:r>
            <a:br>
              <a:rPr lang="en-US" altLang="zh-SG" sz="1000">
                <a:latin typeface="Arial" charset="0"/>
              </a:rPr>
            </a:br>
            <a:endParaRPr lang="en-US" altLang="zh-SG">
              <a:latin typeface="Arial" charset="0"/>
            </a:endParaRPr>
          </a:p>
        </p:txBody>
      </p:sp>
    </p:spTree>
    <p:extLst>
      <p:ext uri="{BB962C8B-B14F-4D97-AF65-F5344CB8AC3E}">
        <p14:creationId xmlns:p14="http://schemas.microsoft.com/office/powerpoint/2010/main" val="2272093530"/>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eaLnBrk="1" hangingPunct="1">
              <a:defRPr>
                <a:cs typeface="Arial" pitchFamily="34" charset="0"/>
              </a:defRPr>
            </a:lvl1pPr>
          </a:lstStyle>
          <a:p>
            <a:pPr>
              <a:defRPr/>
            </a:pPr>
            <a:endParaRPr lang="en-US" altLang="zh-SG"/>
          </a:p>
        </p:txBody>
      </p:sp>
      <p:sp>
        <p:nvSpPr>
          <p:cNvPr id="4" name="Rectangle 5"/>
          <p:cNvSpPr>
            <a:spLocks noGrp="1" noChangeArrowheads="1"/>
          </p:cNvSpPr>
          <p:nvPr>
            <p:ph type="ftr" sz="quarter" idx="11"/>
          </p:nvPr>
        </p:nvSpPr>
        <p:spPr/>
        <p:txBody>
          <a:bodyPr/>
          <a:lstStyle>
            <a:lvl1pPr eaLnBrk="1" hangingPunct="1">
              <a:defRPr>
                <a:cs typeface="Arial" pitchFamily="34" charset="0"/>
              </a:defRPr>
            </a:lvl1pPr>
          </a:lstStyle>
          <a:p>
            <a:pPr>
              <a:defRPr/>
            </a:pPr>
            <a:endParaRPr lang="en-US" altLang="zh-SG"/>
          </a:p>
        </p:txBody>
      </p:sp>
      <p:sp>
        <p:nvSpPr>
          <p:cNvPr id="5" name="Rectangle 6"/>
          <p:cNvSpPr>
            <a:spLocks noGrp="1" noChangeArrowheads="1"/>
          </p:cNvSpPr>
          <p:nvPr>
            <p:ph type="sldNum" sz="quarter" idx="12"/>
          </p:nvPr>
        </p:nvSpPr>
        <p:spPr/>
        <p:txBody>
          <a:bodyPr/>
          <a:lstStyle>
            <a:lvl1pPr eaLnBrk="1" hangingPunct="1">
              <a:defRPr>
                <a:cs typeface="Arial" pitchFamily="34" charset="0"/>
              </a:defRPr>
            </a:lvl1pPr>
          </a:lstStyle>
          <a:p>
            <a:pPr>
              <a:defRPr/>
            </a:pPr>
            <a:fld id="{40CA7133-F817-42D8-B180-6CF0DC855794}" type="slidenum">
              <a:rPr lang="zh-SG" altLang="en-US"/>
              <a:pPr>
                <a:defRPr/>
              </a:pPr>
              <a:t>‹#›</a:t>
            </a:fld>
            <a:r>
              <a:rPr lang="en-US" altLang="zh-SG" sz="1000">
                <a:latin typeface="Arial" charset="0"/>
              </a:rPr>
              <a:t/>
            </a:r>
            <a:br>
              <a:rPr lang="en-US" altLang="zh-SG" sz="1000">
                <a:latin typeface="Arial" charset="0"/>
              </a:rPr>
            </a:br>
            <a:endParaRPr lang="en-US" altLang="zh-SG">
              <a:latin typeface="Arial" charset="0"/>
            </a:endParaRPr>
          </a:p>
        </p:txBody>
      </p:sp>
    </p:spTree>
    <p:extLst>
      <p:ext uri="{BB962C8B-B14F-4D97-AF65-F5344CB8AC3E}">
        <p14:creationId xmlns:p14="http://schemas.microsoft.com/office/powerpoint/2010/main" val="7320596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79590" y="1214439"/>
            <a:ext cx="3868615"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88885" y="1214439"/>
            <a:ext cx="3870081"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eaLnBrk="1" fontAlgn="auto" hangingPunct="1">
              <a:spcBef>
                <a:spcPts val="0"/>
              </a:spcBef>
              <a:spcAft>
                <a:spcPts val="0"/>
              </a:spcAft>
              <a:defRPr>
                <a:latin typeface="+mn-lt"/>
                <a:cs typeface="+mn-cs"/>
              </a:defRPr>
            </a:lvl1pPr>
          </a:lstStyle>
          <a:p>
            <a:pPr>
              <a:defRPr/>
            </a:pPr>
            <a:fld id="{FE214ADA-CA86-4214-BE3E-6AC207B03279}" type="datetime3">
              <a:rPr lang="en-US" altLang="zh-SG" smtClean="0"/>
              <a:pPr>
                <a:defRPr/>
              </a:pPr>
              <a:t>17 April 2018</a:t>
            </a:fld>
            <a:endParaRPr lang="en-US" altLang="zh-SG"/>
          </a:p>
        </p:txBody>
      </p:sp>
      <p:sp>
        <p:nvSpPr>
          <p:cNvPr id="6" name="Footer Placeholder 5"/>
          <p:cNvSpPr>
            <a:spLocks noGrp="1" noChangeArrowheads="1"/>
          </p:cNvSpPr>
          <p:nvPr>
            <p:ph type="ftr" sz="quarter" idx="11"/>
          </p:nvPr>
        </p:nvSpPr>
        <p:spPr>
          <a:xfrm>
            <a:off x="888557" y="6384925"/>
            <a:ext cx="2630943" cy="45720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ltLang="zh-SG"/>
          </a:p>
        </p:txBody>
      </p:sp>
      <p:sp>
        <p:nvSpPr>
          <p:cNvPr id="7" name="Rectangle 6"/>
          <p:cNvSpPr>
            <a:spLocks noGrp="1" noChangeArrowheads="1"/>
          </p:cNvSpPr>
          <p:nvPr>
            <p:ph type="sldNum" sz="quarter" idx="12"/>
          </p:nvPr>
        </p:nvSpPr>
        <p:spPr/>
        <p:txBody>
          <a:bodyPr/>
          <a:lstStyle>
            <a:lvl1pPr eaLnBrk="1" fontAlgn="auto" hangingPunct="1">
              <a:spcAft>
                <a:spcPts val="0"/>
              </a:spcAft>
              <a:defRPr>
                <a:latin typeface="Arial" charset="0"/>
                <a:cs typeface="Arial" charset="0"/>
              </a:defRPr>
            </a:lvl1pPr>
          </a:lstStyle>
          <a:p>
            <a:pPr>
              <a:defRPr/>
            </a:pPr>
            <a:fld id="{4E75F78C-0DBD-4103-B6F5-2FA2B5EC973A}"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val="841157262"/>
      </p:ext>
    </p:extLst>
  </p:cSld>
  <p:clrMapOvr>
    <a:masterClrMapping/>
  </p:clrMapOvr>
  <p:transition spd="slow">
    <p:pull/>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8" y="273050"/>
            <a:ext cx="3008435"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541" y="275398"/>
            <a:ext cx="51112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8" y="1435104"/>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A3C2167B-B8B1-48DF-8E4D-79AFD3C6A140}" type="datetime3">
              <a:rPr lang="en-US" altLang="zh-SG" smtClean="0">
                <a:solidFill>
                  <a:srgbClr val="000000"/>
                </a:solidFill>
              </a:rPr>
              <a:pPr>
                <a:defRPr/>
              </a:pPr>
              <a:t>17 April 2018</a:t>
            </a:fld>
            <a:endParaRPr lang="en-US" altLang="zh-SG">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47830D7-44E1-4055-9144-DE8F9F5DB7F0}"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1343200769"/>
      </p:ext>
    </p:extLst>
  </p:cSld>
  <p:clrMapOvr>
    <a:masterClrMapping/>
  </p:clrMapOvr>
  <p:transition spd="slow">
    <p:pull/>
  </p:transition>
</p:sldLayout>
</file>

<file path=ppt/slideLayouts/slideLayout30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1" hangingPunct="1">
              <a:defRPr>
                <a:cs typeface="Arial" pitchFamily="34" charset="0"/>
              </a:defRPr>
            </a:lvl1pPr>
          </a:lstStyle>
          <a:p>
            <a:pPr>
              <a:defRPr/>
            </a:pPr>
            <a:endParaRPr lang="en-US" altLang="zh-SG"/>
          </a:p>
        </p:txBody>
      </p:sp>
      <p:sp>
        <p:nvSpPr>
          <p:cNvPr id="3" name="Rectangle 5"/>
          <p:cNvSpPr>
            <a:spLocks noGrp="1" noChangeArrowheads="1"/>
          </p:cNvSpPr>
          <p:nvPr>
            <p:ph type="ftr" sz="quarter" idx="11"/>
          </p:nvPr>
        </p:nvSpPr>
        <p:spPr/>
        <p:txBody>
          <a:bodyPr/>
          <a:lstStyle>
            <a:lvl1pPr eaLnBrk="1" hangingPunct="1">
              <a:defRPr>
                <a:cs typeface="Arial" pitchFamily="34" charset="0"/>
              </a:defRPr>
            </a:lvl1pPr>
          </a:lstStyle>
          <a:p>
            <a:pPr>
              <a:defRPr/>
            </a:pPr>
            <a:endParaRPr lang="en-US" altLang="zh-SG"/>
          </a:p>
        </p:txBody>
      </p:sp>
      <p:sp>
        <p:nvSpPr>
          <p:cNvPr id="4" name="Rectangle 6"/>
          <p:cNvSpPr>
            <a:spLocks noGrp="1" noChangeArrowheads="1"/>
          </p:cNvSpPr>
          <p:nvPr>
            <p:ph type="sldNum" sz="quarter" idx="12"/>
          </p:nvPr>
        </p:nvSpPr>
        <p:spPr/>
        <p:txBody>
          <a:bodyPr/>
          <a:lstStyle>
            <a:lvl1pPr eaLnBrk="1" hangingPunct="1">
              <a:defRPr>
                <a:cs typeface="Arial" pitchFamily="34" charset="0"/>
              </a:defRPr>
            </a:lvl1pPr>
          </a:lstStyle>
          <a:p>
            <a:pPr>
              <a:defRPr/>
            </a:pPr>
            <a:fld id="{26B1F74E-7300-4C26-863A-5094999D6568}" type="slidenum">
              <a:rPr lang="zh-SG" altLang="en-US"/>
              <a:pPr>
                <a:defRPr/>
              </a:pPr>
              <a:t>‹#›</a:t>
            </a:fld>
            <a:r>
              <a:rPr lang="en-US" altLang="zh-SG" sz="1000">
                <a:latin typeface="Arial" charset="0"/>
              </a:rPr>
              <a:t/>
            </a:r>
            <a:br>
              <a:rPr lang="en-US" altLang="zh-SG" sz="1000">
                <a:latin typeface="Arial" charset="0"/>
              </a:rPr>
            </a:br>
            <a:endParaRPr lang="en-US" altLang="zh-SG">
              <a:latin typeface="Arial" charset="0"/>
            </a:endParaRPr>
          </a:p>
        </p:txBody>
      </p:sp>
    </p:spTree>
    <p:extLst>
      <p:ext uri="{BB962C8B-B14F-4D97-AF65-F5344CB8AC3E}">
        <p14:creationId xmlns:p14="http://schemas.microsoft.com/office/powerpoint/2010/main" val="1434199845"/>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8" y="273050"/>
            <a:ext cx="3008435"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541" y="274896"/>
            <a:ext cx="51112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8" y="1435104"/>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eaLnBrk="1" hangingPunct="1">
              <a:defRPr>
                <a:cs typeface="Arial" pitchFamily="34" charset="0"/>
              </a:defRPr>
            </a:lvl1pPr>
          </a:lstStyle>
          <a:p>
            <a:pPr>
              <a:defRPr/>
            </a:pPr>
            <a:endParaRPr lang="en-US" altLang="zh-SG"/>
          </a:p>
        </p:txBody>
      </p:sp>
      <p:sp>
        <p:nvSpPr>
          <p:cNvPr id="6" name="Rectangle 5"/>
          <p:cNvSpPr>
            <a:spLocks noGrp="1" noChangeArrowheads="1"/>
          </p:cNvSpPr>
          <p:nvPr>
            <p:ph type="ftr" sz="quarter" idx="11"/>
          </p:nvPr>
        </p:nvSpPr>
        <p:spPr/>
        <p:txBody>
          <a:bodyPr/>
          <a:lstStyle>
            <a:lvl1pPr eaLnBrk="1" hangingPunct="1">
              <a:defRPr>
                <a:cs typeface="Arial" pitchFamily="34" charset="0"/>
              </a:defRPr>
            </a:lvl1pPr>
          </a:lstStyle>
          <a:p>
            <a:pPr>
              <a:defRPr/>
            </a:pPr>
            <a:endParaRPr lang="en-US" altLang="zh-SG"/>
          </a:p>
        </p:txBody>
      </p:sp>
      <p:sp>
        <p:nvSpPr>
          <p:cNvPr id="7" name="Rectangle 6"/>
          <p:cNvSpPr>
            <a:spLocks noGrp="1" noChangeArrowheads="1"/>
          </p:cNvSpPr>
          <p:nvPr>
            <p:ph type="sldNum" sz="quarter" idx="12"/>
          </p:nvPr>
        </p:nvSpPr>
        <p:spPr/>
        <p:txBody>
          <a:bodyPr/>
          <a:lstStyle>
            <a:lvl1pPr eaLnBrk="1" hangingPunct="1">
              <a:defRPr>
                <a:cs typeface="Arial" pitchFamily="34" charset="0"/>
              </a:defRPr>
            </a:lvl1pPr>
          </a:lstStyle>
          <a:p>
            <a:pPr>
              <a:defRPr/>
            </a:pPr>
            <a:fld id="{5A554D0E-F209-41AC-8B3E-E250DE8E7DB2}" type="slidenum">
              <a:rPr lang="zh-SG" altLang="en-US"/>
              <a:pPr>
                <a:defRPr/>
              </a:pPr>
              <a:t>‹#›</a:t>
            </a:fld>
            <a:r>
              <a:rPr lang="en-US" altLang="zh-SG" sz="1000">
                <a:latin typeface="Arial" charset="0"/>
              </a:rPr>
              <a:t/>
            </a:r>
            <a:br>
              <a:rPr lang="en-US" altLang="zh-SG" sz="1000">
                <a:latin typeface="Arial" charset="0"/>
              </a:rPr>
            </a:br>
            <a:endParaRPr lang="en-US" altLang="zh-SG">
              <a:latin typeface="Arial" charset="0"/>
            </a:endParaRPr>
          </a:p>
        </p:txBody>
      </p:sp>
    </p:spTree>
    <p:extLst>
      <p:ext uri="{BB962C8B-B14F-4D97-AF65-F5344CB8AC3E}">
        <p14:creationId xmlns:p14="http://schemas.microsoft.com/office/powerpoint/2010/main" val="2557072798"/>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7" y="4800601"/>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167"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167"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eaLnBrk="1" hangingPunct="1">
              <a:defRPr>
                <a:cs typeface="Arial" pitchFamily="34" charset="0"/>
              </a:defRPr>
            </a:lvl1pPr>
          </a:lstStyle>
          <a:p>
            <a:pPr>
              <a:defRPr/>
            </a:pPr>
            <a:endParaRPr lang="en-US" altLang="zh-SG"/>
          </a:p>
        </p:txBody>
      </p:sp>
      <p:sp>
        <p:nvSpPr>
          <p:cNvPr id="6" name="Rectangle 5"/>
          <p:cNvSpPr>
            <a:spLocks noGrp="1" noChangeArrowheads="1"/>
          </p:cNvSpPr>
          <p:nvPr>
            <p:ph type="ftr" sz="quarter" idx="11"/>
          </p:nvPr>
        </p:nvSpPr>
        <p:spPr/>
        <p:txBody>
          <a:bodyPr/>
          <a:lstStyle>
            <a:lvl1pPr eaLnBrk="1" hangingPunct="1">
              <a:defRPr>
                <a:cs typeface="Arial" pitchFamily="34" charset="0"/>
              </a:defRPr>
            </a:lvl1pPr>
          </a:lstStyle>
          <a:p>
            <a:pPr>
              <a:defRPr/>
            </a:pPr>
            <a:endParaRPr lang="en-US" altLang="zh-SG"/>
          </a:p>
        </p:txBody>
      </p:sp>
      <p:sp>
        <p:nvSpPr>
          <p:cNvPr id="7" name="Rectangle 6"/>
          <p:cNvSpPr>
            <a:spLocks noGrp="1" noChangeArrowheads="1"/>
          </p:cNvSpPr>
          <p:nvPr>
            <p:ph type="sldNum" sz="quarter" idx="12"/>
          </p:nvPr>
        </p:nvSpPr>
        <p:spPr/>
        <p:txBody>
          <a:bodyPr/>
          <a:lstStyle>
            <a:lvl1pPr eaLnBrk="1" hangingPunct="1">
              <a:defRPr>
                <a:cs typeface="Arial" pitchFamily="34" charset="0"/>
              </a:defRPr>
            </a:lvl1pPr>
          </a:lstStyle>
          <a:p>
            <a:pPr>
              <a:defRPr/>
            </a:pPr>
            <a:fld id="{A20BD9CD-BA5A-4AC9-B8A7-A467D8623608}" type="slidenum">
              <a:rPr lang="zh-SG" altLang="en-US"/>
              <a:pPr>
                <a:defRPr/>
              </a:pPr>
              <a:t>‹#›</a:t>
            </a:fld>
            <a:r>
              <a:rPr lang="en-US" altLang="zh-SG" sz="1000">
                <a:latin typeface="Arial" charset="0"/>
              </a:rPr>
              <a:t/>
            </a:r>
            <a:br>
              <a:rPr lang="en-US" altLang="zh-SG" sz="1000">
                <a:latin typeface="Arial" charset="0"/>
              </a:rPr>
            </a:br>
            <a:endParaRPr lang="en-US" altLang="zh-SG">
              <a:latin typeface="Arial" charset="0"/>
            </a:endParaRPr>
          </a:p>
        </p:txBody>
      </p:sp>
    </p:spTree>
    <p:extLst>
      <p:ext uri="{BB962C8B-B14F-4D97-AF65-F5344CB8AC3E}">
        <p14:creationId xmlns:p14="http://schemas.microsoft.com/office/powerpoint/2010/main" val="2878762899"/>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1" hangingPunct="1">
              <a:defRPr>
                <a:cs typeface="Arial" pitchFamily="34" charset="0"/>
              </a:defRPr>
            </a:lvl1pPr>
          </a:lstStyle>
          <a:p>
            <a:pPr>
              <a:defRPr/>
            </a:pPr>
            <a:endParaRPr lang="en-US" altLang="zh-SG"/>
          </a:p>
        </p:txBody>
      </p:sp>
      <p:sp>
        <p:nvSpPr>
          <p:cNvPr id="5" name="Rectangle 5"/>
          <p:cNvSpPr>
            <a:spLocks noGrp="1" noChangeArrowheads="1"/>
          </p:cNvSpPr>
          <p:nvPr>
            <p:ph type="ftr" sz="quarter" idx="11"/>
          </p:nvPr>
        </p:nvSpPr>
        <p:spPr/>
        <p:txBody>
          <a:bodyPr/>
          <a:lstStyle>
            <a:lvl1pPr eaLnBrk="1" hangingPunct="1">
              <a:defRPr>
                <a:cs typeface="Arial" pitchFamily="34" charset="0"/>
              </a:defRPr>
            </a:lvl1pPr>
          </a:lstStyle>
          <a:p>
            <a:pPr>
              <a:defRPr/>
            </a:pPr>
            <a:endParaRPr lang="en-US" altLang="zh-SG"/>
          </a:p>
        </p:txBody>
      </p:sp>
      <p:sp>
        <p:nvSpPr>
          <p:cNvPr id="6" name="Rectangle 6"/>
          <p:cNvSpPr>
            <a:spLocks noGrp="1" noChangeArrowheads="1"/>
          </p:cNvSpPr>
          <p:nvPr>
            <p:ph type="sldNum" sz="quarter" idx="12"/>
          </p:nvPr>
        </p:nvSpPr>
        <p:spPr/>
        <p:txBody>
          <a:bodyPr/>
          <a:lstStyle>
            <a:lvl1pPr eaLnBrk="1" hangingPunct="1">
              <a:defRPr>
                <a:cs typeface="Arial" pitchFamily="34" charset="0"/>
              </a:defRPr>
            </a:lvl1pPr>
          </a:lstStyle>
          <a:p>
            <a:pPr>
              <a:defRPr/>
            </a:pPr>
            <a:fld id="{FF644556-FA62-4278-B899-7B77DF27D652}" type="slidenum">
              <a:rPr lang="zh-SG" altLang="en-US"/>
              <a:pPr>
                <a:defRPr/>
              </a:pPr>
              <a:t>‹#›</a:t>
            </a:fld>
            <a:r>
              <a:rPr lang="en-US" altLang="zh-SG" sz="1000">
                <a:latin typeface="Arial" charset="0"/>
              </a:rPr>
              <a:t/>
            </a:r>
            <a:br>
              <a:rPr lang="en-US" altLang="zh-SG" sz="1000">
                <a:latin typeface="Arial" charset="0"/>
              </a:rPr>
            </a:br>
            <a:endParaRPr lang="en-US" altLang="zh-SG">
              <a:latin typeface="Arial" charset="0"/>
            </a:endParaRPr>
          </a:p>
        </p:txBody>
      </p:sp>
    </p:spTree>
    <p:extLst>
      <p:ext uri="{BB962C8B-B14F-4D97-AF65-F5344CB8AC3E}">
        <p14:creationId xmlns:p14="http://schemas.microsoft.com/office/powerpoint/2010/main" val="2649121030"/>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5894" y="246318"/>
            <a:ext cx="2031023" cy="59086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79587" y="246318"/>
            <a:ext cx="5953859" cy="5908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1" hangingPunct="1">
              <a:defRPr>
                <a:cs typeface="Arial" pitchFamily="34" charset="0"/>
              </a:defRPr>
            </a:lvl1pPr>
          </a:lstStyle>
          <a:p>
            <a:pPr>
              <a:defRPr/>
            </a:pPr>
            <a:endParaRPr lang="en-US" altLang="zh-SG"/>
          </a:p>
        </p:txBody>
      </p:sp>
      <p:sp>
        <p:nvSpPr>
          <p:cNvPr id="5" name="Rectangle 5"/>
          <p:cNvSpPr>
            <a:spLocks noGrp="1" noChangeArrowheads="1"/>
          </p:cNvSpPr>
          <p:nvPr>
            <p:ph type="ftr" sz="quarter" idx="11"/>
          </p:nvPr>
        </p:nvSpPr>
        <p:spPr/>
        <p:txBody>
          <a:bodyPr/>
          <a:lstStyle>
            <a:lvl1pPr eaLnBrk="1" hangingPunct="1">
              <a:defRPr>
                <a:cs typeface="Arial" pitchFamily="34" charset="0"/>
              </a:defRPr>
            </a:lvl1pPr>
          </a:lstStyle>
          <a:p>
            <a:pPr>
              <a:defRPr/>
            </a:pPr>
            <a:endParaRPr lang="en-US" altLang="zh-SG"/>
          </a:p>
        </p:txBody>
      </p:sp>
      <p:sp>
        <p:nvSpPr>
          <p:cNvPr id="6" name="Rectangle 6"/>
          <p:cNvSpPr>
            <a:spLocks noGrp="1" noChangeArrowheads="1"/>
          </p:cNvSpPr>
          <p:nvPr>
            <p:ph type="sldNum" sz="quarter" idx="12"/>
          </p:nvPr>
        </p:nvSpPr>
        <p:spPr/>
        <p:txBody>
          <a:bodyPr/>
          <a:lstStyle>
            <a:lvl1pPr eaLnBrk="1" hangingPunct="1">
              <a:defRPr>
                <a:cs typeface="Arial" pitchFamily="34" charset="0"/>
              </a:defRPr>
            </a:lvl1pPr>
          </a:lstStyle>
          <a:p>
            <a:pPr>
              <a:defRPr/>
            </a:pPr>
            <a:fld id="{35AF025F-15D0-4125-BF76-90D327B2D11D}" type="slidenum">
              <a:rPr lang="zh-SG" altLang="en-US"/>
              <a:pPr>
                <a:defRPr/>
              </a:pPr>
              <a:t>‹#›</a:t>
            </a:fld>
            <a:r>
              <a:rPr lang="en-US" altLang="zh-SG" sz="1000">
                <a:latin typeface="Arial" charset="0"/>
              </a:rPr>
              <a:t/>
            </a:r>
            <a:br>
              <a:rPr lang="en-US" altLang="zh-SG" sz="1000">
                <a:latin typeface="Arial" charset="0"/>
              </a:rPr>
            </a:br>
            <a:endParaRPr lang="en-US" altLang="zh-SG">
              <a:latin typeface="Arial" charset="0"/>
            </a:endParaRPr>
          </a:p>
        </p:txBody>
      </p:sp>
    </p:spTree>
    <p:extLst>
      <p:ext uri="{BB962C8B-B14F-4D97-AF65-F5344CB8AC3E}">
        <p14:creationId xmlns:p14="http://schemas.microsoft.com/office/powerpoint/2010/main" val="2238721401"/>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657351" y="246318"/>
            <a:ext cx="7247792" cy="57626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779589" y="1214439"/>
            <a:ext cx="7879375" cy="4938712"/>
          </a:xfrm>
        </p:spPr>
        <p:txBody>
          <a:bodyPr/>
          <a:lstStyle/>
          <a:p>
            <a:pPr lvl="0"/>
            <a:endParaRPr lang="en-US" noProof="0" smtClean="0"/>
          </a:p>
        </p:txBody>
      </p:sp>
      <p:sp>
        <p:nvSpPr>
          <p:cNvPr id="4" name="Rectangle 4"/>
          <p:cNvSpPr>
            <a:spLocks noGrp="1" noChangeArrowheads="1"/>
          </p:cNvSpPr>
          <p:nvPr>
            <p:ph type="dt" sz="half" idx="10"/>
          </p:nvPr>
        </p:nvSpPr>
        <p:spPr/>
        <p:txBody>
          <a:bodyPr/>
          <a:lstStyle>
            <a:lvl1pPr eaLnBrk="1" hangingPunct="1">
              <a:defRPr>
                <a:cs typeface="Arial" pitchFamily="34" charset="0"/>
              </a:defRPr>
            </a:lvl1pPr>
          </a:lstStyle>
          <a:p>
            <a:pPr>
              <a:defRPr/>
            </a:pPr>
            <a:endParaRPr lang="en-US" altLang="zh-SG"/>
          </a:p>
        </p:txBody>
      </p:sp>
      <p:sp>
        <p:nvSpPr>
          <p:cNvPr id="5" name="Rectangle 5"/>
          <p:cNvSpPr>
            <a:spLocks noGrp="1" noChangeArrowheads="1"/>
          </p:cNvSpPr>
          <p:nvPr>
            <p:ph type="ftr" sz="quarter" idx="11"/>
          </p:nvPr>
        </p:nvSpPr>
        <p:spPr/>
        <p:txBody>
          <a:bodyPr/>
          <a:lstStyle>
            <a:lvl1pPr eaLnBrk="1" hangingPunct="1">
              <a:defRPr>
                <a:cs typeface="Arial" pitchFamily="34" charset="0"/>
              </a:defRPr>
            </a:lvl1pPr>
          </a:lstStyle>
          <a:p>
            <a:pPr>
              <a:defRPr/>
            </a:pPr>
            <a:endParaRPr lang="en-US" altLang="zh-SG"/>
          </a:p>
        </p:txBody>
      </p:sp>
      <p:sp>
        <p:nvSpPr>
          <p:cNvPr id="6" name="Rectangle 6"/>
          <p:cNvSpPr>
            <a:spLocks noGrp="1" noChangeArrowheads="1"/>
          </p:cNvSpPr>
          <p:nvPr>
            <p:ph type="sldNum" sz="quarter" idx="12"/>
          </p:nvPr>
        </p:nvSpPr>
        <p:spPr/>
        <p:txBody>
          <a:bodyPr/>
          <a:lstStyle>
            <a:lvl1pPr eaLnBrk="1" hangingPunct="1">
              <a:defRPr>
                <a:cs typeface="Arial" pitchFamily="34" charset="0"/>
              </a:defRPr>
            </a:lvl1pPr>
          </a:lstStyle>
          <a:p>
            <a:pPr>
              <a:defRPr/>
            </a:pPr>
            <a:fld id="{79786010-B577-4D88-ADCA-ECDB7A204EDF}" type="slidenum">
              <a:rPr lang="zh-SG" altLang="en-US"/>
              <a:pPr>
                <a:defRPr/>
              </a:pPr>
              <a:t>‹#›</a:t>
            </a:fld>
            <a:r>
              <a:rPr lang="en-US" altLang="zh-SG" sz="1000">
                <a:latin typeface="Arial" charset="0"/>
              </a:rPr>
              <a:t/>
            </a:r>
            <a:br>
              <a:rPr lang="en-US" altLang="zh-SG" sz="1000">
                <a:latin typeface="Arial" charset="0"/>
              </a:rPr>
            </a:br>
            <a:endParaRPr lang="en-US" altLang="zh-SG">
              <a:latin typeface="Arial" charset="0"/>
            </a:endParaRPr>
          </a:p>
        </p:txBody>
      </p:sp>
    </p:spTree>
    <p:extLst>
      <p:ext uri="{BB962C8B-B14F-4D97-AF65-F5344CB8AC3E}">
        <p14:creationId xmlns:p14="http://schemas.microsoft.com/office/powerpoint/2010/main" val="1969417550"/>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57351" y="246318"/>
            <a:ext cx="7247792" cy="57626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779590" y="1214439"/>
            <a:ext cx="3868615" cy="49387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88885" y="1214439"/>
            <a:ext cx="3870081" cy="49387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eaLnBrk="1" hangingPunct="1">
              <a:defRPr>
                <a:cs typeface="Arial" pitchFamily="34" charset="0"/>
              </a:defRPr>
            </a:lvl1pPr>
          </a:lstStyle>
          <a:p>
            <a:pPr>
              <a:defRPr/>
            </a:pPr>
            <a:endParaRPr lang="en-US" altLang="zh-SG"/>
          </a:p>
        </p:txBody>
      </p:sp>
      <p:sp>
        <p:nvSpPr>
          <p:cNvPr id="6" name="Rectangle 5"/>
          <p:cNvSpPr>
            <a:spLocks noGrp="1" noChangeArrowheads="1"/>
          </p:cNvSpPr>
          <p:nvPr>
            <p:ph type="ftr" sz="quarter" idx="11"/>
          </p:nvPr>
        </p:nvSpPr>
        <p:spPr/>
        <p:txBody>
          <a:bodyPr/>
          <a:lstStyle>
            <a:lvl1pPr eaLnBrk="1" hangingPunct="1">
              <a:defRPr>
                <a:cs typeface="Arial" pitchFamily="34" charset="0"/>
              </a:defRPr>
            </a:lvl1pPr>
          </a:lstStyle>
          <a:p>
            <a:pPr>
              <a:defRPr/>
            </a:pPr>
            <a:endParaRPr lang="en-US" altLang="zh-SG"/>
          </a:p>
        </p:txBody>
      </p:sp>
      <p:sp>
        <p:nvSpPr>
          <p:cNvPr id="7" name="Rectangle 6"/>
          <p:cNvSpPr>
            <a:spLocks noGrp="1" noChangeArrowheads="1"/>
          </p:cNvSpPr>
          <p:nvPr>
            <p:ph type="sldNum" sz="quarter" idx="12"/>
          </p:nvPr>
        </p:nvSpPr>
        <p:spPr/>
        <p:txBody>
          <a:bodyPr/>
          <a:lstStyle>
            <a:lvl1pPr eaLnBrk="1" hangingPunct="1">
              <a:defRPr>
                <a:cs typeface="Arial" pitchFamily="34" charset="0"/>
              </a:defRPr>
            </a:lvl1pPr>
          </a:lstStyle>
          <a:p>
            <a:pPr>
              <a:defRPr/>
            </a:pPr>
            <a:fld id="{6F91A369-CD90-42A0-8995-DA114A36564C}" type="slidenum">
              <a:rPr lang="zh-SG" altLang="en-US"/>
              <a:pPr>
                <a:defRPr/>
              </a:pPr>
              <a:t>‹#›</a:t>
            </a:fld>
            <a:r>
              <a:rPr lang="en-US" altLang="zh-SG" sz="1000">
                <a:latin typeface="Arial" charset="0"/>
              </a:rPr>
              <a:t/>
            </a:r>
            <a:br>
              <a:rPr lang="en-US" altLang="zh-SG" sz="1000">
                <a:latin typeface="Arial" charset="0"/>
              </a:rPr>
            </a:br>
            <a:endParaRPr lang="en-US" altLang="zh-SG">
              <a:latin typeface="Arial" charset="0"/>
            </a:endParaRPr>
          </a:p>
        </p:txBody>
      </p:sp>
    </p:spTree>
    <p:extLst>
      <p:ext uri="{BB962C8B-B14F-4D97-AF65-F5344CB8AC3E}">
        <p14:creationId xmlns:p14="http://schemas.microsoft.com/office/powerpoint/2010/main" val="2330300375"/>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591" y="0"/>
            <a:ext cx="9148763" cy="3429000"/>
          </a:xfrm>
          <a:prstGeom prst="rect">
            <a:avLst/>
          </a:prstGeom>
          <a:solidFill>
            <a:srgbClr val="008000"/>
          </a:soli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p>
            <a:pPr algn="ctr" eaLnBrk="0" fontAlgn="base" hangingPunct="0">
              <a:spcBef>
                <a:spcPct val="0"/>
              </a:spcBef>
              <a:spcAft>
                <a:spcPct val="0"/>
              </a:spcAft>
            </a:pPr>
            <a:endParaRPr lang="zh-SG" altLang="en-GB" sz="1400">
              <a:solidFill>
                <a:srgbClr val="000000"/>
              </a:solidFill>
              <a:latin typeface="Arial" charset="0"/>
              <a:ea typeface="SimSun" pitchFamily="2" charset="-122"/>
              <a:cs typeface="Arial" charset="0"/>
            </a:endParaRPr>
          </a:p>
        </p:txBody>
      </p:sp>
      <p:sp>
        <p:nvSpPr>
          <p:cNvPr id="5" name="Line 8"/>
          <p:cNvSpPr>
            <a:spLocks noChangeShapeType="1"/>
          </p:cNvSpPr>
          <p:nvPr/>
        </p:nvSpPr>
        <p:spPr bwMode="auto">
          <a:xfrm>
            <a:off x="-4760" y="3429000"/>
            <a:ext cx="914717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6" name="Rectangle 9"/>
          <p:cNvSpPr>
            <a:spLocks noChangeArrowheads="1"/>
          </p:cNvSpPr>
          <p:nvPr/>
        </p:nvSpPr>
        <p:spPr bwMode="auto">
          <a:xfrm>
            <a:off x="2362203" y="839983"/>
            <a:ext cx="4357688" cy="123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44450" rIns="0" bIns="44450"/>
          <a:lstStyle/>
          <a:p>
            <a:pPr algn="ctr" eaLnBrk="0" fontAlgn="base" hangingPunct="0">
              <a:spcBef>
                <a:spcPct val="0"/>
              </a:spcBef>
              <a:spcAft>
                <a:spcPct val="0"/>
              </a:spcAft>
            </a:pPr>
            <a:r>
              <a:rPr lang="en-CA" sz="2800" b="1">
                <a:solidFill>
                  <a:srgbClr val="FFFFFF"/>
                </a:solidFill>
                <a:cs typeface="Arial" charset="0"/>
              </a:rPr>
              <a:t>Financial System Strategy 2020</a:t>
            </a:r>
          </a:p>
          <a:p>
            <a:pPr algn="ctr" eaLnBrk="0" fontAlgn="base" hangingPunct="0">
              <a:spcBef>
                <a:spcPct val="0"/>
              </a:spcBef>
              <a:spcAft>
                <a:spcPct val="0"/>
              </a:spcAft>
            </a:pPr>
            <a:r>
              <a:rPr lang="en-CA" sz="2800" b="1">
                <a:solidFill>
                  <a:srgbClr val="FFFFFF"/>
                </a:solidFill>
                <a:cs typeface="Arial" charset="0"/>
              </a:rPr>
              <a:t>(FSS2020</a:t>
            </a:r>
            <a:r>
              <a:rPr lang="en-CA" sz="2800">
                <a:solidFill>
                  <a:srgbClr val="FFFFFF"/>
                </a:solidFill>
                <a:cs typeface="Arial" charset="0"/>
              </a:rPr>
              <a:t>)</a:t>
            </a:r>
            <a:endParaRPr lang="en-US" sz="2800">
              <a:solidFill>
                <a:srgbClr val="FFFFFF"/>
              </a:solidFill>
              <a:cs typeface="Arial" charset="0"/>
            </a:endParaRPr>
          </a:p>
        </p:txBody>
      </p:sp>
      <p:pic>
        <p:nvPicPr>
          <p:cNvPr id="7" name="Picture 11" descr="200319235-001">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1314" y="8"/>
            <a:ext cx="2466975" cy="343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2" descr="200272804-001">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638" y="0"/>
            <a:ext cx="2287588" cy="344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3"/>
          <p:cNvPicPr>
            <a:picLocks noChangeAspect="1" noChangeArrowheads="1"/>
          </p:cNvPicPr>
          <p:nvPr userDrawn="1"/>
        </p:nvPicPr>
        <p:blipFill>
          <a:blip r:embed="rId6">
            <a:extLst>
              <a:ext uri="{BEBA8EAE-BF5A-486C-A8C5-ECC9F3942E4B}">
                <a14:imgProps xmlns:a14="http://schemas.microsoft.com/office/drawing/2010/main">
                  <a14:imgLayer r:embed="rId7">
                    <a14:imgEffect>
                      <a14:backgroundRemoval t="4379" b="34495" l="67342" r="94976">
                        <a14:foregroundMark x1="79092" y1="13941" x2="79092" y2="13941"/>
                        <a14:foregroundMark x1="80389" y1="21358" x2="80389" y2="21358"/>
                        <a14:foregroundMark x1="77715" y1="14567" x2="77715" y2="14567"/>
                        <a14:foregroundMark x1="87439" y1="22609" x2="87439" y2="22609"/>
                        <a14:foregroundMark x1="83387" y1="22878" x2="83387" y2="22878"/>
                        <a14:foregroundMark x1="79903" y1="18141" x2="79903" y2="18141"/>
                        <a14:foregroundMark x1="76013" y1="15996" x2="76013" y2="15996"/>
                        <a14:foregroundMark x1="76175" y1="15907" x2="76175" y2="15907"/>
                        <a14:foregroundMark x1="76094" y1="15818" x2="76094" y2="15818"/>
                        <a14:foregroundMark x1="77147" y1="18945" x2="77147" y2="18945"/>
                        <a14:foregroundMark x1="78768" y1="20554" x2="78768" y2="20554"/>
                        <a14:foregroundMark x1="84441" y1="13673" x2="84441" y2="13673"/>
                        <a14:foregroundMark x1="81605" y1="14120" x2="81605" y2="14120"/>
                        <a14:foregroundMark x1="82496" y1="15192" x2="82496" y2="15192"/>
                        <a14:foregroundMark x1="81686" y1="11528" x2="81686" y2="11528"/>
                        <a14:backgroundMark x1="80551" y1="13226" x2="80551" y2="13226"/>
                        <a14:backgroundMark x1="80551" y1="13226" x2="80551" y2="13226"/>
                        <a14:backgroundMark x1="80551" y1="13226" x2="80551" y2="13226"/>
                      </a14:backgroundRemoval>
                    </a14:imgEffect>
                  </a14:imgLayer>
                </a14:imgProps>
              </a:ext>
              <a:ext uri="{28A0092B-C50C-407E-A947-70E740481C1C}">
                <a14:useLocalDpi xmlns:a14="http://schemas.microsoft.com/office/drawing/2010/main" val="0"/>
              </a:ext>
            </a:extLst>
          </a:blip>
          <a:srcRect l="67751" t="4707" r="5081" b="68340"/>
          <a:stretch>
            <a:fillRect/>
          </a:stretch>
        </p:blipFill>
        <p:spPr bwMode="auto">
          <a:xfrm>
            <a:off x="3826639" y="2441571"/>
            <a:ext cx="1393825" cy="12541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1433153" y="5718193"/>
            <a:ext cx="6263055" cy="669925"/>
          </a:xfrm>
          <a:ln w="12700"/>
        </p:spPr>
        <p:txBody>
          <a:bodyPr tIns="0" bIns="0"/>
          <a:lstStyle>
            <a:lvl1pPr marL="0" indent="0">
              <a:buFont typeface="Wingdings" pitchFamily="2" charset="2"/>
              <a:buNone/>
              <a:defRPr sz="1800">
                <a:solidFill>
                  <a:srgbClr val="006600"/>
                </a:solidFill>
              </a:defRPr>
            </a:lvl1pPr>
          </a:lstStyle>
          <a:p>
            <a:r>
              <a:rPr lang="en-US" altLang="zh-SG"/>
              <a:t>Add name of team</a:t>
            </a:r>
            <a:endParaRPr lang="en-US"/>
          </a:p>
        </p:txBody>
      </p:sp>
      <p:sp>
        <p:nvSpPr>
          <p:cNvPr id="2162692" name="Rectangle 4"/>
          <p:cNvSpPr>
            <a:spLocks noGrp="1" noChangeArrowheads="1"/>
          </p:cNvSpPr>
          <p:nvPr>
            <p:ph type="ctrTitle"/>
          </p:nvPr>
        </p:nvSpPr>
        <p:spPr>
          <a:xfrm>
            <a:off x="1444445" y="4038600"/>
            <a:ext cx="6263055" cy="819150"/>
          </a:xfrm>
        </p:spPr>
        <p:txBody>
          <a:bodyPr tIns="44450" bIns="44450" anchor="t"/>
          <a:lstStyle>
            <a:lvl1pPr algn="ctr">
              <a:defRPr sz="2000">
                <a:solidFill>
                  <a:srgbClr val="006600"/>
                </a:solidFill>
              </a:defRPr>
            </a:lvl1pPr>
          </a:lstStyle>
          <a:p>
            <a:r>
              <a:rPr lang="en-US" altLang="zh-SG"/>
              <a:t>Click to insert presentation title</a:t>
            </a:r>
            <a:br>
              <a:rPr lang="en-US" altLang="zh-SG"/>
            </a:br>
            <a:r>
              <a:rPr lang="en-US"/>
              <a:t>Second line here</a:t>
            </a:r>
            <a:endParaRPr lang="en-US" altLang="zh-SG"/>
          </a:p>
        </p:txBody>
      </p:sp>
      <p:sp>
        <p:nvSpPr>
          <p:cNvPr id="10" name="Rectangle 5"/>
          <p:cNvSpPr>
            <a:spLocks noGrp="1" noChangeArrowheads="1"/>
          </p:cNvSpPr>
          <p:nvPr>
            <p:ph type="dt" sz="half" idx="10"/>
          </p:nvPr>
        </p:nvSpPr>
        <p:spPr>
          <a:xfrm>
            <a:off x="5272366" y="6513531"/>
            <a:ext cx="3876675" cy="331787"/>
          </a:xfrm>
        </p:spPr>
        <p:txBody>
          <a:bodyPr/>
          <a:lstStyle>
            <a:lvl1pPr eaLnBrk="1" fontAlgn="auto" hangingPunct="1">
              <a:spcBef>
                <a:spcPts val="0"/>
              </a:spcBef>
              <a:spcAft>
                <a:spcPts val="0"/>
              </a:spcAft>
              <a:defRPr>
                <a:latin typeface="+mn-lt"/>
                <a:cs typeface="+mn-cs"/>
              </a:defRPr>
            </a:lvl1pPr>
          </a:lstStyle>
          <a:p>
            <a:pPr>
              <a:defRPr/>
            </a:pPr>
            <a:fld id="{FFED64BD-9079-45AF-B931-D355116F688C}" type="datetime3">
              <a:rPr lang="en-US" altLang="zh-SG" smtClean="0"/>
              <a:pPr>
                <a:defRPr/>
              </a:pPr>
              <a:t>17 April 2018</a:t>
            </a:fld>
            <a:endParaRPr lang="en-US" altLang="zh-SG"/>
          </a:p>
        </p:txBody>
      </p:sp>
      <p:sp>
        <p:nvSpPr>
          <p:cNvPr id="11" name="Rectangle 6"/>
          <p:cNvSpPr>
            <a:spLocks noGrp="1" noChangeArrowheads="1"/>
          </p:cNvSpPr>
          <p:nvPr>
            <p:ph type="ftr" sz="quarter" idx="11"/>
          </p:nvPr>
        </p:nvSpPr>
        <p:spPr>
          <a:xfrm>
            <a:off x="1665" y="6513531"/>
            <a:ext cx="3863975" cy="331787"/>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ltLang="zh-SG">
              <a:solidFill>
                <a:srgbClr val="000000"/>
              </a:solidFill>
            </a:endParaRPr>
          </a:p>
        </p:txBody>
      </p:sp>
      <p:sp>
        <p:nvSpPr>
          <p:cNvPr id="12" name="Rectangle 7"/>
          <p:cNvSpPr>
            <a:spLocks noGrp="1" noChangeArrowheads="1"/>
          </p:cNvSpPr>
          <p:nvPr>
            <p:ph type="sldNum" sz="quarter" idx="12"/>
          </p:nvPr>
        </p:nvSpPr>
        <p:spPr>
          <a:xfrm>
            <a:off x="3876897" y="6518293"/>
            <a:ext cx="1395413" cy="327025"/>
          </a:xfrm>
        </p:spPr>
        <p:txBody>
          <a:bodyPr/>
          <a:lstStyle>
            <a:lvl1pPr eaLnBrk="1" fontAlgn="auto" hangingPunct="1">
              <a:spcAft>
                <a:spcPts val="0"/>
              </a:spcAft>
              <a:defRPr sz="1000">
                <a:latin typeface="Arial" pitchFamily="34" charset="0"/>
                <a:cs typeface="Arial" charset="0"/>
              </a:defRPr>
            </a:lvl1pPr>
          </a:lstStyle>
          <a:p>
            <a:pPr>
              <a:defRPr/>
            </a:pPr>
            <a:fld id="{B0E7FEE8-23CB-4954-B6A7-58F3CB0E2231}" type="slidenum">
              <a:rPr lang="zh-SG" altLang="en-US"/>
              <a:pPr>
                <a:defRPr/>
              </a:pPr>
              <a:t>‹#›</a:t>
            </a:fld>
            <a:r>
              <a:rPr lang="en-US" altLang="zh-SG"/>
              <a:t/>
            </a:r>
            <a:br>
              <a:rPr lang="en-US" altLang="zh-SG"/>
            </a:br>
            <a:endParaRPr lang="en-US" altLang="zh-SG"/>
          </a:p>
        </p:txBody>
      </p:sp>
    </p:spTree>
    <p:extLst>
      <p:ext uri="{BB962C8B-B14F-4D97-AF65-F5344CB8AC3E}">
        <p14:creationId xmlns:p14="http://schemas.microsoft.com/office/powerpoint/2010/main" val="1968238717"/>
      </p:ext>
    </p:extLst>
  </p:cSld>
  <p:clrMapOvr>
    <a:masterClrMapping/>
  </p:clrMapOvr>
  <p:transition spd="slow">
    <p:pull/>
  </p:transition>
</p:sldLayout>
</file>

<file path=ppt/slideLayouts/slideLayout30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2"/>
          </p:nvPr>
        </p:nvSpPr>
        <p:spPr bwMode="auto">
          <a:xfrm>
            <a:off x="990600" y="6331747"/>
            <a:ext cx="5943600"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000">
                <a:solidFill>
                  <a:srgbClr val="000000"/>
                </a:solidFill>
                <a:latin typeface="Arial" charset="0"/>
                <a:ea typeface="SimSun" pitchFamily="2" charset="-122"/>
              </a:defRPr>
            </a:lvl1pPr>
          </a:lstStyle>
          <a:p>
            <a:pPr algn="l" fontAlgn="base">
              <a:spcBef>
                <a:spcPct val="0"/>
              </a:spcBef>
              <a:spcAft>
                <a:spcPct val="0"/>
              </a:spcAft>
              <a:defRPr/>
            </a:pPr>
            <a:fld id="{06C687F8-F203-413B-97B5-A0B772E8FB72}" type="datetime3">
              <a:rPr lang="en-US" altLang="zh-SG" smtClean="0">
                <a:cs typeface="Arial" charset="0"/>
              </a:rPr>
              <a:pPr algn="l" fontAlgn="base">
                <a:spcBef>
                  <a:spcPct val="0"/>
                </a:spcBef>
                <a:spcAft>
                  <a:spcPct val="0"/>
                </a:spcAft>
                <a:defRPr/>
              </a:pPr>
              <a:t>17 April 2018</a:t>
            </a:fld>
            <a:endParaRPr lang="en-US" altLang="zh-SG" dirty="0">
              <a:cs typeface="Arial" charset="0"/>
            </a:endParaRPr>
          </a:p>
        </p:txBody>
      </p:sp>
      <p:sp>
        <p:nvSpPr>
          <p:cNvPr id="8" name="Rectangle 6"/>
          <p:cNvSpPr>
            <a:spLocks noGrp="1" noChangeArrowheads="1"/>
          </p:cNvSpPr>
          <p:nvPr>
            <p:ph type="sldNum" sz="quarter" idx="4"/>
          </p:nvPr>
        </p:nvSpPr>
        <p:spPr bwMode="auto">
          <a:xfrm>
            <a:off x="7696208" y="6616694"/>
            <a:ext cx="1453737" cy="320677"/>
          </a:xfrm>
          <a:prstGeom prst="rect">
            <a:avLst/>
          </a:prstGeom>
          <a:noFill/>
          <a:ln w="12700">
            <a:noFill/>
            <a:miter lim="800000"/>
            <a:headEnd/>
            <a:tailEnd/>
          </a:ln>
          <a:effectLst/>
        </p:spPr>
        <p:txBody>
          <a:bodyPr vert="horz" wrap="square" lIns="91440" tIns="45720" rIns="91440" bIns="0" numCol="1" anchor="t" anchorCtr="0" compatLnSpc="1">
            <a:prstTxWarp prst="textNoShape">
              <a:avLst/>
            </a:prstTxWarp>
          </a:bodyPr>
          <a:lstStyle>
            <a:lvl1pPr algn="ctr" eaLnBrk="0" hangingPunct="0">
              <a:lnSpc>
                <a:spcPct val="70000"/>
              </a:lnSpc>
              <a:spcBef>
                <a:spcPct val="0"/>
              </a:spcBef>
              <a:tabLst>
                <a:tab pos="2473325" algn="l"/>
              </a:tabLst>
              <a:defRPr sz="800" i="0" u="none">
                <a:solidFill>
                  <a:srgbClr val="000000"/>
                </a:solidFill>
                <a:latin typeface="Verdana" pitchFamily="34" charset="0"/>
                <a:ea typeface="SimSun" pitchFamily="2" charset="-122"/>
                <a:cs typeface="+mn-cs"/>
              </a:defRPr>
            </a:lvl1pPr>
          </a:lstStyle>
          <a:p>
            <a:pPr fontAlgn="base">
              <a:spcAft>
                <a:spcPct val="0"/>
              </a:spcAft>
              <a:defRPr/>
            </a:pPr>
            <a:r>
              <a:rPr lang="en-US" altLang="zh-SG" dirty="0" smtClean="0"/>
              <a:t>Slide </a:t>
            </a:r>
            <a:fld id="{AE78A651-CEB4-462B-A030-D829410EA226}" type="slidenum">
              <a:rPr lang="zh-SG" altLang="en-US" smtClean="0"/>
              <a:pPr fontAlgn="base">
                <a:spcAft>
                  <a:spcPct val="0"/>
                </a:spcAft>
                <a:defRPr/>
              </a:pPr>
              <a:t>‹#›</a:t>
            </a:fld>
            <a:r>
              <a:rPr lang="zh-SG" altLang="en-US" dirty="0" smtClean="0"/>
              <a:t>  </a:t>
            </a:r>
            <a:r>
              <a:rPr lang="en-US" altLang="zh-SG" sz="1000" dirty="0" smtClean="0">
                <a:latin typeface="Arial" pitchFamily="34" charset="0"/>
              </a:rPr>
              <a:t/>
            </a:r>
            <a:br>
              <a:rPr lang="en-US" altLang="zh-SG" sz="1000" dirty="0" smtClean="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3201681352"/>
      </p:ext>
    </p:extLst>
  </p:cSld>
  <p:clrMapOvr>
    <a:masterClrMapping/>
  </p:clrMapOvr>
  <p:transition spd="slow">
    <p:pull/>
  </p:transition>
</p:sldLayout>
</file>

<file path=ppt/slideLayouts/slideLayout30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79590" y="1214439"/>
            <a:ext cx="3868615"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88885" y="1214439"/>
            <a:ext cx="3870081"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eaLnBrk="1" fontAlgn="auto" hangingPunct="1">
              <a:spcBef>
                <a:spcPts val="0"/>
              </a:spcBef>
              <a:spcAft>
                <a:spcPts val="0"/>
              </a:spcAft>
              <a:defRPr>
                <a:latin typeface="+mn-lt"/>
                <a:cs typeface="+mn-cs"/>
              </a:defRPr>
            </a:lvl1pPr>
          </a:lstStyle>
          <a:p>
            <a:pPr>
              <a:defRPr/>
            </a:pPr>
            <a:fld id="{FE214ADA-CA86-4214-BE3E-6AC207B03279}" type="datetime3">
              <a:rPr lang="en-US" altLang="zh-SG" smtClean="0"/>
              <a:pPr>
                <a:defRPr/>
              </a:pPr>
              <a:t>17 April 2018</a:t>
            </a:fld>
            <a:endParaRPr lang="en-US" altLang="zh-SG"/>
          </a:p>
        </p:txBody>
      </p:sp>
      <p:sp>
        <p:nvSpPr>
          <p:cNvPr id="6" name="Footer Placeholder 5"/>
          <p:cNvSpPr>
            <a:spLocks noGrp="1" noChangeArrowheads="1"/>
          </p:cNvSpPr>
          <p:nvPr>
            <p:ph type="ftr" sz="quarter" idx="11"/>
          </p:nvPr>
        </p:nvSpPr>
        <p:spPr>
          <a:xfrm>
            <a:off x="888557" y="6384925"/>
            <a:ext cx="2630943" cy="45720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p:txBody>
          <a:bodyPr/>
          <a:lstStyle>
            <a:lvl1pPr eaLnBrk="1" fontAlgn="auto" hangingPunct="1">
              <a:spcAft>
                <a:spcPts val="0"/>
              </a:spcAft>
              <a:defRPr>
                <a:latin typeface="Arial" charset="0"/>
                <a:cs typeface="Arial" charset="0"/>
              </a:defRPr>
            </a:lvl1pPr>
          </a:lstStyle>
          <a:p>
            <a:pPr>
              <a:defRPr/>
            </a:pPr>
            <a:fld id="{4E75F78C-0DBD-4103-B6F5-2FA2B5EC973A}"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val="2241283524"/>
      </p:ext>
    </p:extLst>
  </p:cSld>
  <p:clrMapOvr>
    <a:masterClrMapping/>
  </p:clrMapOvr>
  <p:transition spd="slow">
    <p:pull/>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7" y="4800601"/>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167"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167"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E077D33B-3E3C-4DFE-BEB1-5D4D1CA07754}" type="datetime3">
              <a:rPr lang="en-US" altLang="zh-SG" smtClean="0">
                <a:solidFill>
                  <a:srgbClr val="000000"/>
                </a:solidFill>
              </a:rPr>
              <a:pPr>
                <a:defRPr/>
              </a:pPr>
              <a:t>17 April 2018</a:t>
            </a:fld>
            <a:endParaRPr lang="en-US" altLang="zh-SG">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51B877B-9C5D-4ADA-A5DA-0AE28FD0519F}"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2344859366"/>
      </p:ext>
    </p:extLst>
  </p:cSld>
  <p:clrMapOvr>
    <a:masterClrMapping/>
  </p:clrMapOvr>
  <p:transition spd="slow">
    <p:pull/>
  </p:transition>
</p:sldLayout>
</file>

<file path=ppt/slideLayouts/slideLayout3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Rectangle 4"/>
          <p:cNvSpPr>
            <a:spLocks noGrp="1" noChangeArrowheads="1"/>
          </p:cNvSpPr>
          <p:nvPr>
            <p:ph type="dt" sz="half" idx="2"/>
          </p:nvPr>
        </p:nvSpPr>
        <p:spPr bwMode="auto">
          <a:xfrm>
            <a:off x="990600" y="6331747"/>
            <a:ext cx="5943600"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000">
                <a:solidFill>
                  <a:srgbClr val="000000"/>
                </a:solidFill>
                <a:latin typeface="Arial" charset="0"/>
                <a:ea typeface="SimSun" pitchFamily="2" charset="-122"/>
              </a:defRPr>
            </a:lvl1pPr>
          </a:lstStyle>
          <a:p>
            <a:pPr algn="l" fontAlgn="base">
              <a:spcBef>
                <a:spcPct val="0"/>
              </a:spcBef>
              <a:spcAft>
                <a:spcPct val="0"/>
              </a:spcAft>
              <a:defRPr/>
            </a:pPr>
            <a:fld id="{43DA65C0-2B51-4CE2-BD03-7661CDE185FA}" type="datetime3">
              <a:rPr lang="en-US" altLang="zh-SG" smtClean="0">
                <a:cs typeface="Arial" charset="0"/>
              </a:rPr>
              <a:pPr algn="l" fontAlgn="base">
                <a:spcBef>
                  <a:spcPct val="0"/>
                </a:spcBef>
                <a:spcAft>
                  <a:spcPct val="0"/>
                </a:spcAft>
                <a:defRPr/>
              </a:pPr>
              <a:t>17 April 2018</a:t>
            </a:fld>
            <a:endParaRPr lang="en-US" altLang="zh-SG" dirty="0">
              <a:cs typeface="Arial" charset="0"/>
            </a:endParaRPr>
          </a:p>
        </p:txBody>
      </p:sp>
      <p:sp>
        <p:nvSpPr>
          <p:cNvPr id="7" name="Slide Number Placeholder 6"/>
          <p:cNvSpPr>
            <a:spLocks noGrp="1" noChangeArrowheads="1"/>
          </p:cNvSpPr>
          <p:nvPr>
            <p:ph type="sldNum" sz="quarter" idx="4"/>
          </p:nvPr>
        </p:nvSpPr>
        <p:spPr bwMode="auto">
          <a:xfrm>
            <a:off x="7696208" y="6616694"/>
            <a:ext cx="1453737" cy="320677"/>
          </a:xfrm>
          <a:prstGeom prst="rect">
            <a:avLst/>
          </a:prstGeom>
          <a:noFill/>
          <a:ln w="12700">
            <a:noFill/>
            <a:miter lim="800000"/>
            <a:headEnd/>
            <a:tailEnd/>
          </a:ln>
          <a:effectLst/>
        </p:spPr>
        <p:txBody>
          <a:bodyPr vert="horz" wrap="square" lIns="91440" tIns="45720" rIns="91440" bIns="0" numCol="1" anchor="t" anchorCtr="0" compatLnSpc="1">
            <a:prstTxWarp prst="textNoShape">
              <a:avLst/>
            </a:prstTxWarp>
          </a:bodyPr>
          <a:lstStyle>
            <a:lvl1pPr algn="ctr" eaLnBrk="0" hangingPunct="0">
              <a:lnSpc>
                <a:spcPct val="70000"/>
              </a:lnSpc>
              <a:spcBef>
                <a:spcPct val="0"/>
              </a:spcBef>
              <a:tabLst>
                <a:tab pos="2473325" algn="l"/>
              </a:tabLst>
              <a:defRPr sz="800" i="0" u="none">
                <a:solidFill>
                  <a:srgbClr val="000000"/>
                </a:solidFill>
                <a:latin typeface="Verdana" pitchFamily="34" charset="0"/>
                <a:ea typeface="SimSun" pitchFamily="2" charset="-122"/>
                <a:cs typeface="+mn-cs"/>
              </a:defRPr>
            </a:lvl1pPr>
          </a:lstStyle>
          <a:p>
            <a:pPr fontAlgn="base">
              <a:spcAft>
                <a:spcPct val="0"/>
              </a:spcAft>
              <a:defRPr/>
            </a:pPr>
            <a:r>
              <a:rPr lang="en-US" altLang="zh-SG" dirty="0" smtClean="0"/>
              <a:t>Slide </a:t>
            </a:r>
            <a:fld id="{AE78A651-CEB4-462B-A030-D829410EA226}" type="slidenum">
              <a:rPr lang="zh-SG" altLang="en-US" smtClean="0"/>
              <a:pPr fontAlgn="base">
                <a:spcAft>
                  <a:spcPct val="0"/>
                </a:spcAft>
                <a:defRPr/>
              </a:pPr>
              <a:t>‹#›</a:t>
            </a:fld>
            <a:r>
              <a:rPr lang="zh-SG" altLang="en-US" dirty="0" smtClean="0"/>
              <a:t>  </a:t>
            </a:r>
            <a:r>
              <a:rPr lang="en-US" altLang="zh-SG" sz="1000" dirty="0" smtClean="0">
                <a:latin typeface="Arial" pitchFamily="34" charset="0"/>
              </a:rPr>
              <a:t/>
            </a:r>
            <a:br>
              <a:rPr lang="en-US" altLang="zh-SG" sz="1000" dirty="0" smtClean="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4148059782"/>
      </p:ext>
    </p:extLst>
  </p:cSld>
  <p:clrMapOvr>
    <a:masterClrMapping/>
  </p:clrMapOvr>
  <p:transition spd="slow">
    <p:pull/>
  </p:transition>
</p:sldLayout>
</file>

<file path=ppt/slideLayouts/slideLayout3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noChangeArrowheads="1"/>
          </p:cNvSpPr>
          <p:nvPr>
            <p:ph type="dt" sz="half" idx="2"/>
          </p:nvPr>
        </p:nvSpPr>
        <p:spPr bwMode="auto">
          <a:xfrm>
            <a:off x="990600" y="6331747"/>
            <a:ext cx="5943600"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000">
                <a:solidFill>
                  <a:srgbClr val="000000"/>
                </a:solidFill>
                <a:latin typeface="Arial" charset="0"/>
                <a:ea typeface="SimSun" pitchFamily="2" charset="-122"/>
              </a:defRPr>
            </a:lvl1pPr>
          </a:lstStyle>
          <a:p>
            <a:pPr algn="l" fontAlgn="base">
              <a:spcBef>
                <a:spcPct val="0"/>
              </a:spcBef>
              <a:spcAft>
                <a:spcPct val="0"/>
              </a:spcAft>
              <a:defRPr/>
            </a:pPr>
            <a:fld id="{5E4BE005-0C7B-41D9-AD94-AF0C0A57E608}" type="datetime3">
              <a:rPr lang="en-US" altLang="zh-SG" smtClean="0">
                <a:cs typeface="Arial" charset="0"/>
              </a:rPr>
              <a:pPr algn="l" fontAlgn="base">
                <a:spcBef>
                  <a:spcPct val="0"/>
                </a:spcBef>
                <a:spcAft>
                  <a:spcPct val="0"/>
                </a:spcAft>
                <a:defRPr/>
              </a:pPr>
              <a:t>17 April 2018</a:t>
            </a:fld>
            <a:endParaRPr lang="en-US" altLang="zh-SG" dirty="0">
              <a:cs typeface="Arial" charset="0"/>
            </a:endParaRPr>
          </a:p>
        </p:txBody>
      </p:sp>
      <p:sp>
        <p:nvSpPr>
          <p:cNvPr id="6" name="Rectangle 6"/>
          <p:cNvSpPr>
            <a:spLocks noGrp="1" noChangeArrowheads="1"/>
          </p:cNvSpPr>
          <p:nvPr>
            <p:ph type="sldNum" sz="quarter" idx="4"/>
          </p:nvPr>
        </p:nvSpPr>
        <p:spPr bwMode="auto">
          <a:xfrm>
            <a:off x="7696208" y="6616694"/>
            <a:ext cx="1453737" cy="320677"/>
          </a:xfrm>
          <a:prstGeom prst="rect">
            <a:avLst/>
          </a:prstGeom>
          <a:noFill/>
          <a:ln w="12700">
            <a:noFill/>
            <a:miter lim="800000"/>
            <a:headEnd/>
            <a:tailEnd/>
          </a:ln>
          <a:effectLst/>
        </p:spPr>
        <p:txBody>
          <a:bodyPr vert="horz" wrap="square" lIns="91440" tIns="45720" rIns="91440" bIns="0" numCol="1" anchor="t" anchorCtr="0" compatLnSpc="1">
            <a:prstTxWarp prst="textNoShape">
              <a:avLst/>
            </a:prstTxWarp>
          </a:bodyPr>
          <a:lstStyle>
            <a:lvl1pPr algn="ctr" eaLnBrk="0" hangingPunct="0">
              <a:lnSpc>
                <a:spcPct val="70000"/>
              </a:lnSpc>
              <a:spcBef>
                <a:spcPct val="0"/>
              </a:spcBef>
              <a:tabLst>
                <a:tab pos="2473325" algn="l"/>
              </a:tabLst>
              <a:defRPr sz="800" i="0" u="none">
                <a:solidFill>
                  <a:srgbClr val="000000"/>
                </a:solidFill>
                <a:latin typeface="Verdana" pitchFamily="34" charset="0"/>
                <a:ea typeface="SimSun" pitchFamily="2" charset="-122"/>
                <a:cs typeface="+mn-cs"/>
              </a:defRPr>
            </a:lvl1pPr>
          </a:lstStyle>
          <a:p>
            <a:pPr fontAlgn="base">
              <a:spcAft>
                <a:spcPct val="0"/>
              </a:spcAft>
              <a:defRPr/>
            </a:pPr>
            <a:r>
              <a:rPr lang="en-US" altLang="zh-SG" dirty="0" smtClean="0"/>
              <a:t>Slide </a:t>
            </a:r>
            <a:fld id="{AE78A651-CEB4-462B-A030-D829410EA226}" type="slidenum">
              <a:rPr lang="zh-SG" altLang="en-US" smtClean="0"/>
              <a:pPr fontAlgn="base">
                <a:spcAft>
                  <a:spcPct val="0"/>
                </a:spcAft>
                <a:defRPr/>
              </a:pPr>
              <a:t>‹#›</a:t>
            </a:fld>
            <a:r>
              <a:rPr lang="zh-SG" altLang="en-US" dirty="0" smtClean="0"/>
              <a:t>  </a:t>
            </a:r>
            <a:r>
              <a:rPr lang="en-US" altLang="zh-SG" sz="1000" dirty="0" smtClean="0">
                <a:latin typeface="Arial" pitchFamily="34" charset="0"/>
              </a:rPr>
              <a:t/>
            </a:r>
            <a:br>
              <a:rPr lang="en-US" altLang="zh-SG" sz="1000" dirty="0" smtClean="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2473164124"/>
      </p:ext>
    </p:extLst>
  </p:cSld>
  <p:clrMapOvr>
    <a:masterClrMapping/>
  </p:clrMapOvr>
  <p:transition spd="slow">
    <p:pull/>
  </p:transition>
</p:sldLayout>
</file>

<file path=ppt/slideLayouts/slideLayout3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8" y="273050"/>
            <a:ext cx="3008435"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541" y="274837"/>
            <a:ext cx="51112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8" y="1435104"/>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Rectangle 4"/>
          <p:cNvSpPr>
            <a:spLocks noGrp="1" noChangeArrowheads="1"/>
          </p:cNvSpPr>
          <p:nvPr>
            <p:ph type="dt" sz="half" idx="10"/>
          </p:nvPr>
        </p:nvSpPr>
        <p:spPr bwMode="auto">
          <a:xfrm>
            <a:off x="990600" y="6331747"/>
            <a:ext cx="5943600"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000">
                <a:solidFill>
                  <a:srgbClr val="000000"/>
                </a:solidFill>
                <a:latin typeface="Arial" charset="0"/>
                <a:ea typeface="SimSun" pitchFamily="2" charset="-122"/>
              </a:defRPr>
            </a:lvl1pPr>
          </a:lstStyle>
          <a:p>
            <a:pPr algn="l" fontAlgn="base">
              <a:spcBef>
                <a:spcPct val="0"/>
              </a:spcBef>
              <a:spcAft>
                <a:spcPct val="0"/>
              </a:spcAft>
              <a:defRPr/>
            </a:pPr>
            <a:fld id="{1832AD5F-4FFD-4191-9105-4838F4CF4685}" type="datetime3">
              <a:rPr lang="en-US" altLang="zh-SG" smtClean="0">
                <a:cs typeface="Arial" charset="0"/>
              </a:rPr>
              <a:pPr algn="l" fontAlgn="base">
                <a:spcBef>
                  <a:spcPct val="0"/>
                </a:spcBef>
                <a:spcAft>
                  <a:spcPct val="0"/>
                </a:spcAft>
                <a:defRPr/>
              </a:pPr>
              <a:t>17 April 2018</a:t>
            </a:fld>
            <a:endParaRPr lang="en-US" altLang="zh-SG" dirty="0">
              <a:cs typeface="Arial" charset="0"/>
            </a:endParaRPr>
          </a:p>
        </p:txBody>
      </p:sp>
      <p:sp>
        <p:nvSpPr>
          <p:cNvPr id="9" name="Rectangle 6"/>
          <p:cNvSpPr>
            <a:spLocks noGrp="1" noChangeArrowheads="1"/>
          </p:cNvSpPr>
          <p:nvPr>
            <p:ph type="sldNum" sz="quarter" idx="4"/>
          </p:nvPr>
        </p:nvSpPr>
        <p:spPr bwMode="auto">
          <a:xfrm>
            <a:off x="7696208" y="6616694"/>
            <a:ext cx="1453737" cy="320677"/>
          </a:xfrm>
          <a:prstGeom prst="rect">
            <a:avLst/>
          </a:prstGeom>
          <a:noFill/>
          <a:ln w="12700">
            <a:noFill/>
            <a:miter lim="800000"/>
            <a:headEnd/>
            <a:tailEnd/>
          </a:ln>
          <a:effectLst/>
        </p:spPr>
        <p:txBody>
          <a:bodyPr vert="horz" wrap="square" lIns="91440" tIns="45720" rIns="91440" bIns="0" numCol="1" anchor="t" anchorCtr="0" compatLnSpc="1">
            <a:prstTxWarp prst="textNoShape">
              <a:avLst/>
            </a:prstTxWarp>
          </a:bodyPr>
          <a:lstStyle>
            <a:lvl1pPr algn="ctr" eaLnBrk="0" hangingPunct="0">
              <a:lnSpc>
                <a:spcPct val="70000"/>
              </a:lnSpc>
              <a:spcBef>
                <a:spcPct val="0"/>
              </a:spcBef>
              <a:tabLst>
                <a:tab pos="2473325" algn="l"/>
              </a:tabLst>
              <a:defRPr sz="800" i="0" u="none">
                <a:solidFill>
                  <a:srgbClr val="000000"/>
                </a:solidFill>
                <a:latin typeface="Verdana" pitchFamily="34" charset="0"/>
                <a:ea typeface="SimSun" pitchFamily="2" charset="-122"/>
                <a:cs typeface="+mn-cs"/>
              </a:defRPr>
            </a:lvl1pPr>
          </a:lstStyle>
          <a:p>
            <a:pPr fontAlgn="base">
              <a:spcAft>
                <a:spcPct val="0"/>
              </a:spcAft>
              <a:defRPr/>
            </a:pPr>
            <a:r>
              <a:rPr lang="en-US" altLang="zh-SG" dirty="0" smtClean="0"/>
              <a:t>Slide </a:t>
            </a:r>
            <a:fld id="{AE78A651-CEB4-462B-A030-D829410EA226}" type="slidenum">
              <a:rPr lang="zh-SG" altLang="en-US" smtClean="0"/>
              <a:pPr fontAlgn="base">
                <a:spcAft>
                  <a:spcPct val="0"/>
                </a:spcAft>
                <a:defRPr/>
              </a:pPr>
              <a:t>‹#›</a:t>
            </a:fld>
            <a:r>
              <a:rPr lang="zh-SG" altLang="en-US" dirty="0" smtClean="0"/>
              <a:t>  </a:t>
            </a:r>
            <a:r>
              <a:rPr lang="en-US" altLang="zh-SG" sz="1000" dirty="0" smtClean="0">
                <a:latin typeface="Arial" pitchFamily="34" charset="0"/>
              </a:rPr>
              <a:t/>
            </a:r>
            <a:br>
              <a:rPr lang="en-US" altLang="zh-SG" sz="1000" dirty="0" smtClean="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3593789251"/>
      </p:ext>
    </p:extLst>
  </p:cSld>
  <p:clrMapOvr>
    <a:masterClrMapping/>
  </p:clrMapOvr>
  <p:transition spd="slow">
    <p:pull/>
  </p:transition>
</p:sldLayout>
</file>

<file path=ppt/slideLayouts/slideLayout3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7" y="4800601"/>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167"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167"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eaLnBrk="1" fontAlgn="auto" hangingPunct="1">
              <a:spcBef>
                <a:spcPts val="0"/>
              </a:spcBef>
              <a:spcAft>
                <a:spcPts val="0"/>
              </a:spcAft>
              <a:defRPr>
                <a:latin typeface="+mn-lt"/>
                <a:cs typeface="+mn-cs"/>
              </a:defRPr>
            </a:lvl1pPr>
          </a:lstStyle>
          <a:p>
            <a:pPr>
              <a:defRPr/>
            </a:pPr>
            <a:fld id="{965BF0E5-7E1A-4955-91B6-D91F102E31E0}" type="datetime3">
              <a:rPr lang="en-US" altLang="zh-SG" smtClean="0"/>
              <a:pPr>
                <a:defRPr/>
              </a:pPr>
              <a:t>17 April 2018</a:t>
            </a:fld>
            <a:endParaRPr lang="en-US" altLang="zh-SG"/>
          </a:p>
        </p:txBody>
      </p:sp>
      <p:sp>
        <p:nvSpPr>
          <p:cNvPr id="6" name="Footer Placeholder 5"/>
          <p:cNvSpPr>
            <a:spLocks noGrp="1" noChangeArrowheads="1"/>
          </p:cNvSpPr>
          <p:nvPr>
            <p:ph type="ftr" sz="quarter" idx="11"/>
          </p:nvPr>
        </p:nvSpPr>
        <p:spPr>
          <a:xfrm>
            <a:off x="888557" y="6384925"/>
            <a:ext cx="2630943" cy="45720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p:txBody>
          <a:bodyPr/>
          <a:lstStyle>
            <a:lvl1pPr eaLnBrk="1" fontAlgn="auto" hangingPunct="1">
              <a:spcAft>
                <a:spcPts val="0"/>
              </a:spcAft>
              <a:defRPr>
                <a:latin typeface="Arial" charset="0"/>
                <a:cs typeface="Arial" charset="0"/>
              </a:defRPr>
            </a:lvl1pPr>
          </a:lstStyle>
          <a:p>
            <a:pPr>
              <a:defRPr/>
            </a:pPr>
            <a:fld id="{F9D06649-F847-46E8-AEB3-B68D298BD82E}"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val="1244191218"/>
      </p:ext>
    </p:extLst>
  </p:cSld>
  <p:clrMapOvr>
    <a:masterClrMapping/>
  </p:clrMapOvr>
  <p:transition spd="slow">
    <p:pull/>
  </p:transition>
</p:sldLayout>
</file>

<file path=ppt/slideLayouts/slideLayout3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atin typeface="+mn-lt"/>
                <a:cs typeface="+mn-cs"/>
              </a:defRPr>
            </a:lvl1pPr>
          </a:lstStyle>
          <a:p>
            <a:pPr>
              <a:defRPr/>
            </a:pPr>
            <a:fld id="{A763E7D1-02A6-4783-A3F3-C7DDB0DED357}" type="datetime3">
              <a:rPr lang="en-US" altLang="zh-SG" smtClean="0"/>
              <a:pPr>
                <a:defRPr/>
              </a:pPr>
              <a:t>17 April 2018</a:t>
            </a:fld>
            <a:endParaRPr lang="en-US" altLang="zh-SG"/>
          </a:p>
        </p:txBody>
      </p:sp>
      <p:sp>
        <p:nvSpPr>
          <p:cNvPr id="5" name="Rectangle 5"/>
          <p:cNvSpPr>
            <a:spLocks noGrp="1" noChangeArrowheads="1"/>
          </p:cNvSpPr>
          <p:nvPr>
            <p:ph type="ftr" sz="quarter" idx="11"/>
          </p:nvPr>
        </p:nvSpPr>
        <p:spPr>
          <a:xfrm>
            <a:off x="888557" y="6384925"/>
            <a:ext cx="2630943" cy="45720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p:txBody>
          <a:bodyPr/>
          <a:lstStyle>
            <a:lvl1pPr eaLnBrk="1" fontAlgn="auto" hangingPunct="1">
              <a:spcAft>
                <a:spcPts val="0"/>
              </a:spcAft>
              <a:defRPr>
                <a:latin typeface="Arial" charset="0"/>
                <a:cs typeface="Arial" charset="0"/>
              </a:defRPr>
            </a:lvl1pPr>
          </a:lstStyle>
          <a:p>
            <a:pPr>
              <a:defRPr/>
            </a:pPr>
            <a:fld id="{7B59CC6D-9CDE-4FBA-B420-B2B3C67FA1C3}"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val="1560673223"/>
      </p:ext>
    </p:extLst>
  </p:cSld>
  <p:clrMapOvr>
    <a:masterClrMapping/>
  </p:clrMapOvr>
  <p:transition spd="slow">
    <p:pull/>
  </p:transition>
</p:sldLayout>
</file>

<file path=ppt/slideLayouts/slideLayout3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5497" y="246264"/>
            <a:ext cx="2031023" cy="59086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79587" y="246264"/>
            <a:ext cx="5953859" cy="5908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atin typeface="+mn-lt"/>
                <a:cs typeface="+mn-cs"/>
              </a:defRPr>
            </a:lvl1pPr>
          </a:lstStyle>
          <a:p>
            <a:pPr>
              <a:defRPr/>
            </a:pPr>
            <a:fld id="{A59E99DC-0968-494E-8572-62E34C64C476}" type="datetime3">
              <a:rPr lang="en-US" altLang="zh-SG" smtClean="0"/>
              <a:pPr>
                <a:defRPr/>
              </a:pPr>
              <a:t>17 April 2018</a:t>
            </a:fld>
            <a:endParaRPr lang="en-US" altLang="zh-SG"/>
          </a:p>
        </p:txBody>
      </p:sp>
      <p:sp>
        <p:nvSpPr>
          <p:cNvPr id="5" name="Rectangle 5"/>
          <p:cNvSpPr>
            <a:spLocks noGrp="1" noChangeArrowheads="1"/>
          </p:cNvSpPr>
          <p:nvPr>
            <p:ph type="ftr" sz="quarter" idx="11"/>
          </p:nvPr>
        </p:nvSpPr>
        <p:spPr>
          <a:xfrm>
            <a:off x="888557" y="6384925"/>
            <a:ext cx="2630943" cy="45720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p:txBody>
          <a:bodyPr/>
          <a:lstStyle>
            <a:lvl1pPr eaLnBrk="1" fontAlgn="auto" hangingPunct="1">
              <a:spcAft>
                <a:spcPts val="0"/>
              </a:spcAft>
              <a:defRPr>
                <a:latin typeface="Arial" charset="0"/>
                <a:cs typeface="Arial" charset="0"/>
              </a:defRPr>
            </a:lvl1pPr>
          </a:lstStyle>
          <a:p>
            <a:pPr>
              <a:defRPr/>
            </a:pPr>
            <a:fld id="{44D33174-2994-4225-96BA-AF426134ED68}"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val="200403539"/>
      </p:ext>
    </p:extLst>
  </p:cSld>
  <p:clrMapOvr>
    <a:masterClrMapping/>
  </p:clrMapOvr>
  <p:transition spd="slow">
    <p:pull/>
  </p:transition>
</p:sldLayout>
</file>

<file path=ppt/slideLayouts/slideLayout31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657351" y="246259"/>
            <a:ext cx="7247792" cy="57626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779589" y="1214439"/>
            <a:ext cx="7879375" cy="4938712"/>
          </a:xfrm>
        </p:spPr>
        <p:txBody>
          <a:bodyPr/>
          <a:lstStyle/>
          <a:p>
            <a:pPr lvl="0"/>
            <a:endParaRPr lang="en-US" noProof="0" smtClean="0"/>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atin typeface="+mn-lt"/>
                <a:cs typeface="+mn-cs"/>
              </a:defRPr>
            </a:lvl1pPr>
          </a:lstStyle>
          <a:p>
            <a:pPr>
              <a:defRPr/>
            </a:pPr>
            <a:fld id="{2AAD3720-8728-4D07-A4D6-507EFAD1EBE7}" type="datetime3">
              <a:rPr lang="en-US" altLang="zh-SG" smtClean="0"/>
              <a:pPr>
                <a:defRPr/>
              </a:pPr>
              <a:t>17 April 2018</a:t>
            </a:fld>
            <a:endParaRPr lang="en-US" altLang="zh-SG"/>
          </a:p>
        </p:txBody>
      </p:sp>
      <p:sp>
        <p:nvSpPr>
          <p:cNvPr id="5" name="Rectangle 5"/>
          <p:cNvSpPr>
            <a:spLocks noGrp="1" noChangeArrowheads="1"/>
          </p:cNvSpPr>
          <p:nvPr>
            <p:ph type="ftr" sz="quarter" idx="11"/>
          </p:nvPr>
        </p:nvSpPr>
        <p:spPr>
          <a:xfrm>
            <a:off x="888557" y="6384925"/>
            <a:ext cx="2630943" cy="45720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p:txBody>
          <a:bodyPr/>
          <a:lstStyle>
            <a:lvl1pPr eaLnBrk="1" fontAlgn="auto" hangingPunct="1">
              <a:spcAft>
                <a:spcPts val="0"/>
              </a:spcAft>
              <a:defRPr>
                <a:latin typeface="Arial" charset="0"/>
                <a:cs typeface="Arial" charset="0"/>
              </a:defRPr>
            </a:lvl1pPr>
          </a:lstStyle>
          <a:p>
            <a:pPr>
              <a:defRPr/>
            </a:pPr>
            <a:fld id="{8BCE009A-5EBB-44CA-84F9-4F7D36BF5469}"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val="423182740"/>
      </p:ext>
    </p:extLst>
  </p:cSld>
  <p:clrMapOvr>
    <a:masterClrMapping/>
  </p:clrMapOvr>
  <p:transition spd="slow">
    <p:pull/>
  </p:transition>
</p:sldLayout>
</file>

<file path=ppt/slideLayouts/slideLayout317.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6F240E4-004F-4372-8C5F-60EB159156A9}" type="datetime3">
              <a:rPr lang="en-US" smtClean="0"/>
              <a:pPr/>
              <a:t>17 April 2018</a:t>
            </a:fld>
            <a:endParaRPr lang="en-US"/>
          </a:p>
        </p:txBody>
      </p:sp>
      <p:sp>
        <p:nvSpPr>
          <p:cNvPr id="8" name="Footer Placeholder 7"/>
          <p:cNvSpPr>
            <a:spLocks noGrp="1"/>
          </p:cNvSpPr>
          <p:nvPr>
            <p:ph type="ftr" sz="quarter" idx="11"/>
          </p:nvPr>
        </p:nvSpPr>
        <p:spPr>
          <a:xfrm>
            <a:off x="3124200" y="6359521"/>
            <a:ext cx="2895600" cy="365125"/>
          </a:xfrm>
          <a:prstGeom prst="rect">
            <a:avLst/>
          </a:prstGeom>
        </p:spPr>
        <p:txBody>
          <a:bodyPr/>
          <a:lstStyle/>
          <a:p>
            <a:endParaRPr lang="en-US">
              <a:solidFill>
                <a:srgbClr val="000000"/>
              </a:solidFill>
            </a:endParaRPr>
          </a:p>
        </p:txBody>
      </p:sp>
      <p:sp>
        <p:nvSpPr>
          <p:cNvPr id="9" name="Slide Number Placeholder 8"/>
          <p:cNvSpPr>
            <a:spLocks noGrp="1"/>
          </p:cNvSpPr>
          <p:nvPr>
            <p:ph type="sldNum" sz="quarter" idx="12"/>
          </p:nvPr>
        </p:nvSpPr>
        <p:spPr/>
        <p:txBody>
          <a:bodyPr/>
          <a:lstStyle/>
          <a:p>
            <a:fld id="{383C0C73-69A6-44F5-9C71-F331687F52A1}" type="slidenum">
              <a:rPr lang="en-US" smtClean="0"/>
              <a:pPr/>
              <a:t>‹#›</a:t>
            </a:fld>
            <a:endParaRPr lang="en-US"/>
          </a:p>
        </p:txBody>
      </p:sp>
    </p:spTree>
    <p:extLst>
      <p:ext uri="{BB962C8B-B14F-4D97-AF65-F5344CB8AC3E}">
        <p14:creationId xmlns:p14="http://schemas.microsoft.com/office/powerpoint/2010/main" val="2873262238"/>
      </p:ext>
    </p:extLst>
  </p:cSld>
  <p:clrMapOvr>
    <a:masterClrMapping/>
  </p:clrMapOvr>
  <p:transition spd="slow">
    <p:pull/>
  </p:transition>
</p:sldLayout>
</file>

<file path=ppt/slideLayouts/slideLayout3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Rectangle 1"/>
          <p:cNvSpPr/>
          <p:nvPr userDrawn="1"/>
        </p:nvSpPr>
        <p:spPr bwMode="auto">
          <a:xfrm>
            <a:off x="0" y="3429000"/>
            <a:ext cx="9144000" cy="34290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50000"/>
              </a:spcBef>
              <a:spcAft>
                <a:spcPct val="0"/>
              </a:spcAft>
            </a:pPr>
            <a:endParaRPr lang="en-US" i="1" u="sng" dirty="0" smtClean="0">
              <a:solidFill>
                <a:srgbClr val="000000"/>
              </a:solidFill>
              <a:latin typeface="Verdana" pitchFamily="34" charset="0"/>
              <a:cs typeface="Arial" pitchFamily="34" charset="0"/>
            </a:endParaRPr>
          </a:p>
        </p:txBody>
      </p:sp>
      <p:sp>
        <p:nvSpPr>
          <p:cNvPr id="4" name="AC Half Banner"/>
          <p:cNvSpPr>
            <a:spLocks noChangeArrowheads="1"/>
          </p:cNvSpPr>
          <p:nvPr/>
        </p:nvSpPr>
        <p:spPr bwMode="auto">
          <a:xfrm>
            <a:off x="1591" y="0"/>
            <a:ext cx="9148763" cy="34290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400">
              <a:solidFill>
                <a:srgbClr val="000000"/>
              </a:solidFill>
              <a:latin typeface="Arial" pitchFamily="34" charset="0"/>
              <a:ea typeface="SimSun" pitchFamily="2" charset="-122"/>
              <a:cs typeface="Arial" pitchFamily="34" charset="0"/>
            </a:endParaRPr>
          </a:p>
        </p:txBody>
      </p:sp>
      <p:sp>
        <p:nvSpPr>
          <p:cNvPr id="5" name="Line 8"/>
          <p:cNvSpPr>
            <a:spLocks noChangeShapeType="1"/>
          </p:cNvSpPr>
          <p:nvPr/>
        </p:nvSpPr>
        <p:spPr bwMode="auto">
          <a:xfrm>
            <a:off x="-4762" y="3429000"/>
            <a:ext cx="9147176" cy="0"/>
          </a:xfrm>
          <a:prstGeom prst="line">
            <a:avLst/>
          </a:prstGeom>
          <a:noFill/>
          <a:ln w="12700">
            <a:solidFill>
              <a:schemeClr val="tx1"/>
            </a:solidFill>
            <a:round/>
            <a:headEnd/>
            <a:tailEnd/>
          </a:ln>
        </p:spPr>
        <p:txBody>
          <a:bodyPr wrap="none" anchor="ctr"/>
          <a:lstStyle/>
          <a:p>
            <a:pPr fontAlgn="base">
              <a:spcBef>
                <a:spcPct val="0"/>
              </a:spcBef>
              <a:spcAft>
                <a:spcPct val="0"/>
              </a:spcAft>
            </a:pPr>
            <a:endParaRPr lang="en-GB" dirty="0">
              <a:solidFill>
                <a:srgbClr val="000000"/>
              </a:solidFill>
              <a:cs typeface="Arial" pitchFamily="34" charset="0"/>
            </a:endParaRPr>
          </a:p>
        </p:txBody>
      </p:sp>
      <p:sp>
        <p:nvSpPr>
          <p:cNvPr id="6" name="Rectangle 9"/>
          <p:cNvSpPr>
            <a:spLocks noChangeArrowheads="1"/>
          </p:cNvSpPr>
          <p:nvPr/>
        </p:nvSpPr>
        <p:spPr bwMode="auto">
          <a:xfrm>
            <a:off x="2362203" y="839983"/>
            <a:ext cx="4357688" cy="1230313"/>
          </a:xfrm>
          <a:prstGeom prst="rect">
            <a:avLst/>
          </a:prstGeom>
          <a:noFill/>
          <a:ln w="12700">
            <a:noFill/>
            <a:miter lim="800000"/>
            <a:headEnd/>
            <a:tailEnd/>
          </a:ln>
        </p:spPr>
        <p:txBody>
          <a:bodyPr lIns="0" tIns="44450" rIns="0" bIns="44450"/>
          <a:lstStyle/>
          <a:p>
            <a:pPr algn="ctr" eaLnBrk="0" fontAlgn="base" hangingPunct="0">
              <a:spcBef>
                <a:spcPct val="0"/>
              </a:spcBef>
              <a:spcAft>
                <a:spcPct val="0"/>
              </a:spcAft>
            </a:pPr>
            <a:r>
              <a:rPr lang="en-CA" sz="2800" b="1" dirty="0">
                <a:solidFill>
                  <a:srgbClr val="FFFFFF"/>
                </a:solidFill>
                <a:cs typeface="Arial" pitchFamily="34" charset="0"/>
              </a:rPr>
              <a:t>Financial System Strategy </a:t>
            </a:r>
            <a:r>
              <a:rPr lang="en-CA" sz="2800" b="1" dirty="0" smtClean="0">
                <a:solidFill>
                  <a:srgbClr val="FFFFFF"/>
                </a:solidFill>
                <a:cs typeface="Arial" pitchFamily="34" charset="0"/>
              </a:rPr>
              <a:t>2020</a:t>
            </a:r>
            <a:endParaRPr lang="en-CA" sz="2800" b="1" dirty="0">
              <a:solidFill>
                <a:srgbClr val="FFFFFF"/>
              </a:solidFill>
              <a:cs typeface="Arial" pitchFamily="34" charset="0"/>
            </a:endParaRPr>
          </a:p>
        </p:txBody>
      </p:sp>
      <p:pic>
        <p:nvPicPr>
          <p:cNvPr id="7" name="Picture 11" descr="200319235-001">
            <a:hlinkClick r:id="rId2"/>
          </p:cNvPr>
          <p:cNvPicPr>
            <a:picLocks noChangeAspect="1" noChangeArrowheads="1"/>
          </p:cNvPicPr>
          <p:nvPr/>
        </p:nvPicPr>
        <p:blipFill>
          <a:blip r:embed="rId3" cstate="print"/>
          <a:srcRect/>
          <a:stretch>
            <a:fillRect/>
          </a:stretch>
        </p:blipFill>
        <p:spPr bwMode="auto">
          <a:xfrm>
            <a:off x="6691314" y="8"/>
            <a:ext cx="2466975" cy="3432175"/>
          </a:xfrm>
          <a:prstGeom prst="rect">
            <a:avLst/>
          </a:prstGeom>
          <a:noFill/>
          <a:ln w="9525">
            <a:noFill/>
            <a:miter lim="800000"/>
            <a:headEnd/>
            <a:tailEnd/>
          </a:ln>
        </p:spPr>
      </p:pic>
      <p:pic>
        <p:nvPicPr>
          <p:cNvPr id="8" name="Picture 12" descr="200272804-001">
            <a:hlinkClick r:id="rId4"/>
          </p:cNvPr>
          <p:cNvPicPr>
            <a:picLocks noChangeAspect="1" noChangeArrowheads="1"/>
          </p:cNvPicPr>
          <p:nvPr/>
        </p:nvPicPr>
        <p:blipFill>
          <a:blip r:embed="rId5" cstate="print"/>
          <a:srcRect/>
          <a:stretch>
            <a:fillRect/>
          </a:stretch>
        </p:blipFill>
        <p:spPr bwMode="auto">
          <a:xfrm>
            <a:off x="-20638" y="0"/>
            <a:ext cx="2287588" cy="3441700"/>
          </a:xfrm>
          <a:prstGeom prst="rect">
            <a:avLst/>
          </a:prstGeom>
          <a:noFill/>
          <a:ln w="9525">
            <a:noFill/>
            <a:miter lim="800000"/>
            <a:headEnd/>
            <a:tailEnd/>
          </a:ln>
        </p:spPr>
      </p:pic>
      <p:pic>
        <p:nvPicPr>
          <p:cNvPr id="9" name="Picture 13"/>
          <p:cNvPicPr>
            <a:picLocks noChangeAspect="1" noChangeArrowheads="1"/>
          </p:cNvPicPr>
          <p:nvPr userDrawn="1"/>
        </p:nvPicPr>
        <p:blipFill>
          <a:blip r:embed="rId6" cstate="print"/>
          <a:srcRect l="67751" t="4707" r="5081" b="68340"/>
          <a:stretch>
            <a:fillRect/>
          </a:stretch>
        </p:blipFill>
        <p:spPr bwMode="auto">
          <a:xfrm>
            <a:off x="3827131" y="2441597"/>
            <a:ext cx="1393825" cy="12541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1524005" y="4956197"/>
            <a:ext cx="6263055" cy="669925"/>
          </a:xfrm>
          <a:ln w="12700"/>
        </p:spPr>
        <p:txBody>
          <a:bodyPr tIns="0" bIns="0"/>
          <a:lstStyle>
            <a:lvl1pPr marL="0" indent="0">
              <a:buFont typeface="Wingdings" pitchFamily="2" charset="2"/>
              <a:buNone/>
              <a:defRPr sz="1800">
                <a:solidFill>
                  <a:srgbClr val="006600"/>
                </a:solidFill>
              </a:defRPr>
            </a:lvl1pPr>
          </a:lstStyle>
          <a:p>
            <a:r>
              <a:rPr lang="en-US" altLang="zh-SG" smtClean="0"/>
              <a:t>Click to edit Master subtitle style</a:t>
            </a:r>
            <a:endParaRPr lang="en-US"/>
          </a:p>
        </p:txBody>
      </p:sp>
      <p:sp>
        <p:nvSpPr>
          <p:cNvPr id="2162692" name="Rectangle 4"/>
          <p:cNvSpPr>
            <a:spLocks noGrp="1" noChangeArrowheads="1"/>
          </p:cNvSpPr>
          <p:nvPr>
            <p:ph type="ctrTitle"/>
          </p:nvPr>
        </p:nvSpPr>
        <p:spPr>
          <a:xfrm>
            <a:off x="1444445" y="4038600"/>
            <a:ext cx="6263055" cy="819150"/>
          </a:xfrm>
        </p:spPr>
        <p:txBody>
          <a:bodyPr tIns="44450" bIns="44450" anchor="t"/>
          <a:lstStyle>
            <a:lvl1pPr algn="ctr">
              <a:defRPr sz="2000">
                <a:solidFill>
                  <a:srgbClr val="006600"/>
                </a:solidFill>
              </a:defRPr>
            </a:lvl1pPr>
          </a:lstStyle>
          <a:p>
            <a:r>
              <a:rPr lang="en-US" altLang="zh-SG" smtClean="0"/>
              <a:t>Click to edit Master title style</a:t>
            </a:r>
            <a:endParaRPr lang="en-US" altLang="zh-SG"/>
          </a:p>
        </p:txBody>
      </p:sp>
      <p:sp>
        <p:nvSpPr>
          <p:cNvPr id="10" name="Rectangle 5"/>
          <p:cNvSpPr>
            <a:spLocks noGrp="1" noChangeArrowheads="1"/>
          </p:cNvSpPr>
          <p:nvPr>
            <p:ph type="dt" sz="half" idx="10"/>
          </p:nvPr>
        </p:nvSpPr>
        <p:spPr>
          <a:xfrm>
            <a:off x="0" y="3352807"/>
            <a:ext cx="1422400" cy="331787"/>
          </a:xfrm>
          <a:prstGeom prst="rect">
            <a:avLst/>
          </a:prstGeom>
        </p:spPr>
        <p:txBody>
          <a:bodyPr/>
          <a:lstStyle>
            <a:lvl1pPr algn="l" eaLnBrk="1" fontAlgn="auto" hangingPunct="1">
              <a:spcBef>
                <a:spcPts val="0"/>
              </a:spcBef>
              <a:spcAft>
                <a:spcPts val="0"/>
              </a:spcAft>
              <a:defRPr>
                <a:latin typeface="+mn-lt"/>
                <a:cs typeface="+mn-cs"/>
              </a:defRPr>
            </a:lvl1pPr>
          </a:lstStyle>
          <a:p>
            <a:pPr>
              <a:defRPr/>
            </a:pPr>
            <a:fld id="{09BA7CDA-882B-44AB-8BF9-C94D3CC68EF7}" type="datetime3">
              <a:rPr lang="en-US" altLang="zh-SG" smtClean="0">
                <a:solidFill>
                  <a:srgbClr val="000000"/>
                </a:solidFill>
              </a:rPr>
              <a:pPr>
                <a:defRPr/>
              </a:pPr>
              <a:t>17 April 2018</a:t>
            </a:fld>
            <a:endParaRPr lang="en-US" altLang="zh-SG" dirty="0">
              <a:solidFill>
                <a:srgbClr val="000000"/>
              </a:solidFill>
            </a:endParaRPr>
          </a:p>
        </p:txBody>
      </p:sp>
      <p:pic>
        <p:nvPicPr>
          <p:cNvPr id="14" name="Picture 13"/>
          <p:cNvPicPr>
            <a:picLocks noChangeAspect="1"/>
          </p:cNvPicPr>
          <p:nvPr userDrawn="1"/>
        </p:nvPicPr>
        <p:blipFill>
          <a:blip r:embed="rId7" cstate="print"/>
          <a:stretch>
            <a:fillRect/>
          </a:stretch>
        </p:blipFill>
        <p:spPr>
          <a:xfrm>
            <a:off x="7239000" y="6175396"/>
            <a:ext cx="1676400" cy="486363"/>
          </a:xfrm>
          <a:prstGeom prst="rect">
            <a:avLst/>
          </a:prstGeom>
        </p:spPr>
      </p:pic>
    </p:spTree>
    <p:extLst>
      <p:ext uri="{BB962C8B-B14F-4D97-AF65-F5344CB8AC3E}">
        <p14:creationId xmlns:p14="http://schemas.microsoft.com/office/powerpoint/2010/main" val="1528784831"/>
      </p:ext>
    </p:extLst>
  </p:cSld>
  <p:clrMapOvr>
    <a:masterClrMapping/>
  </p:clrMapOvr>
  <p:transition spd="slow"/>
</p:sldLayout>
</file>

<file path=ppt/slideLayouts/slideLayout31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52400" y="990600"/>
            <a:ext cx="9448800" cy="10668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304800" y="1219200"/>
            <a:ext cx="5943600" cy="819150"/>
          </a:xfrm>
        </p:spPr>
        <p:txBody>
          <a:bodyPr tIns="44450" bIns="44450" anchor="t"/>
          <a:lstStyle>
            <a:lvl1pPr algn="l">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val="58151051"/>
      </p:ext>
    </p:extLst>
  </p:cSld>
  <p:clrMapOvr>
    <a:masterClrMapping/>
  </p:clrMapOvr>
  <p:transition spd="slow"/>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6904D379-AD1E-49CA-B977-CAF743AABA1D}" type="datetime3">
              <a:rPr lang="en-US" altLang="zh-SG" smtClean="0">
                <a:solidFill>
                  <a:srgbClr val="000000"/>
                </a:solidFill>
              </a:rPr>
              <a:pPr>
                <a:defRPr/>
              </a:pPr>
              <a:t>17 April 2018</a:t>
            </a:fld>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ECD63A7-E2B6-4BF2-A50F-BC2EFA3AFE74}"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464264439"/>
      </p:ext>
    </p:extLst>
  </p:cSld>
  <p:clrMapOvr>
    <a:masterClrMapping/>
  </p:clrMapOvr>
  <p:transition spd="slow">
    <p:pull/>
  </p:transition>
</p:sldLayout>
</file>

<file path=ppt/slideLayouts/slideLayout320.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31535" y="5181600"/>
            <a:ext cx="1066800" cy="10668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1091584" y="5410200"/>
            <a:ext cx="5943600" cy="819150"/>
          </a:xfrm>
        </p:spPr>
        <p:txBody>
          <a:bodyPr tIns="44450" bIns="44450" anchor="t"/>
          <a:lstStyle>
            <a:lvl1pPr algn="l">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val="2313706619"/>
      </p:ext>
    </p:extLst>
  </p:cSld>
  <p:clrMapOvr>
    <a:masterClrMapping/>
  </p:clrMapOvr>
  <p:transition spd="slow"/>
</p:sldLayout>
</file>

<file path=ppt/slideLayouts/slideLayout321.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8" y="1219200"/>
            <a:ext cx="6893169" cy="2057400"/>
          </a:xfrm>
          <a:prstGeom prst="rect">
            <a:avLst/>
          </a:prstGeom>
          <a:solidFill>
            <a:srgbClr val="008000"/>
          </a:solidFill>
          <a:ln w="6350">
            <a:noFill/>
            <a:miter lim="800000"/>
            <a:headEnd/>
            <a:tailEnd/>
          </a:ln>
        </p:spPr>
        <p:txBody>
          <a:bodyPr wrap="none" anchor="ctr"/>
          <a:lstStyle/>
          <a:p>
            <a:pPr eaLnBrk="0" fontAlgn="base" hangingPunct="0">
              <a:spcBef>
                <a:spcPct val="0"/>
              </a:spcBef>
              <a:spcAft>
                <a:spcPct val="0"/>
              </a:spcAft>
            </a:pPr>
            <a:r>
              <a:rPr lang="en-GB" altLang="zh-SG" sz="1200" dirty="0" smtClean="0">
                <a:solidFill>
                  <a:srgbClr val="FFFFFF"/>
                </a:solidFill>
                <a:latin typeface="Arial" pitchFamily="34" charset="0"/>
                <a:ea typeface="SimSun" pitchFamily="2" charset="-122"/>
                <a:cs typeface="Arial" pitchFamily="34" charset="0"/>
              </a:rPr>
              <a:t>WORKING SESSION</a:t>
            </a:r>
            <a:endParaRPr lang="zh-SG" altLang="en-GB" sz="1200" dirty="0">
              <a:solidFill>
                <a:srgbClr val="FFFFFF"/>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2180492" y="1905000"/>
            <a:ext cx="5943600" cy="819150"/>
          </a:xfrm>
          <a:solidFill>
            <a:schemeClr val="bg1"/>
          </a:solidFill>
        </p:spPr>
        <p:txBody>
          <a:bodyPr tIns="44450" bIns="44450" anchor="t"/>
          <a:lstStyle>
            <a:lvl1pPr marL="268288" indent="0" algn="l">
              <a:defRPr sz="1800">
                <a:solidFill>
                  <a:srgbClr val="006600"/>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val="1922859951"/>
      </p:ext>
    </p:extLst>
  </p:cSld>
  <p:clrMapOvr>
    <a:masterClrMapping/>
  </p:clrMapOvr>
  <p:transition spd="slow"/>
</p:sldLayout>
</file>

<file path=ppt/slideLayouts/slideLayout32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279400" y="3200400"/>
            <a:ext cx="9448800" cy="30480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3048000" y="5562600"/>
            <a:ext cx="5943600" cy="514350"/>
          </a:xfrm>
        </p:spPr>
        <p:txBody>
          <a:bodyPr tIns="44450" bIns="44450" anchor="t"/>
          <a:lstStyle>
            <a:lvl1pPr algn="r">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val="691503469"/>
      </p:ext>
    </p:extLst>
  </p:cSld>
  <p:clrMapOvr>
    <a:masterClrMapping/>
  </p:clrMapOvr>
  <p:transition spd="slow"/>
</p:sldLayout>
</file>

<file path=ppt/slideLayouts/slideLayout32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569" y="5334000"/>
            <a:ext cx="5638799" cy="698500"/>
          </a:xfrm>
        </p:spPr>
        <p:txBody>
          <a:bodyPr/>
          <a:lstStyle>
            <a:lvl1pPr>
              <a:defRPr sz="2400" b="1"/>
            </a:lvl1pPr>
          </a:lstStyle>
          <a:p>
            <a:r>
              <a:rPr lang="en-US" smtClean="0"/>
              <a:t>Click to edit Master title style</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ltLang="zh-SG" dirty="0"/>
              <a:t>Slide </a:t>
            </a:r>
            <a:fld id="{96E09542-DD70-4535-99F2-4D44B7C29035}"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4075163048"/>
      </p:ext>
    </p:extLst>
  </p:cSld>
  <p:clrMapOvr>
    <a:masterClrMapping/>
  </p:clrMapOvr>
  <p:transition spd="slow"/>
</p:sldLayout>
</file>

<file path=ppt/slideLayouts/slideLayout3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ltLang="zh-SG" dirty="0"/>
              <a:t>Slide </a:t>
            </a:r>
            <a:fld id="{96E09542-DD70-4535-99F2-4D44B7C29035}"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1128579154"/>
      </p:ext>
    </p:extLst>
  </p:cSld>
  <p:clrMapOvr>
    <a:masterClrMapping/>
  </p:clrMapOvr>
  <p:transition spd="slow"/>
</p:sldLayout>
</file>

<file path=ppt/slideLayouts/slideLayout3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smtClean="0"/>
              <a:t>Click to edit Master title style</a:t>
            </a:r>
            <a:endParaRPr lang="en-US" dirty="0"/>
          </a:p>
        </p:txBody>
      </p:sp>
      <p:sp>
        <p:nvSpPr>
          <p:cNvPr id="4" name="Rectangle 6"/>
          <p:cNvSpPr>
            <a:spLocks noGrp="1" noChangeArrowheads="1"/>
          </p:cNvSpPr>
          <p:nvPr>
            <p:ph type="sldNum" sz="quarter" idx="11"/>
          </p:nvPr>
        </p:nvSpPr>
        <p:spPr>
          <a:ln/>
        </p:spPr>
        <p:txBody>
          <a:bodyPr/>
          <a:lstStyle>
            <a:lvl1pPr>
              <a:defRPr/>
            </a:lvl1pPr>
          </a:lstStyle>
          <a:p>
            <a:pPr>
              <a:defRPr/>
            </a:pPr>
            <a:r>
              <a:rPr lang="en-US" altLang="zh-SG" dirty="0"/>
              <a:t>Slide </a:t>
            </a:r>
            <a:fld id="{EAB94675-4883-4251-AC8A-2CD5D619FA40}"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1788914574"/>
      </p:ext>
    </p:extLst>
  </p:cSld>
  <p:clrMapOvr>
    <a:masterClrMapping/>
  </p:clrMapOvr>
  <p:transition spd="slow"/>
</p:sldLayout>
</file>

<file path=ppt/slideLayouts/slideLayout32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Rectangle 6"/>
          <p:cNvSpPr>
            <a:spLocks noGrp="1" noChangeArrowheads="1"/>
          </p:cNvSpPr>
          <p:nvPr>
            <p:ph type="sldNum" sz="quarter" idx="11"/>
          </p:nvPr>
        </p:nvSpPr>
        <p:spPr>
          <a:ln/>
        </p:spPr>
        <p:txBody>
          <a:bodyPr/>
          <a:lstStyle>
            <a:lvl1pPr>
              <a:defRPr/>
            </a:lvl1pPr>
          </a:lstStyle>
          <a:p>
            <a:pPr>
              <a:defRPr/>
            </a:pPr>
            <a:r>
              <a:rPr lang="en-US" altLang="zh-SG" dirty="0"/>
              <a:t>Slide </a:t>
            </a:r>
            <a:fld id="{1F1D9322-53CC-471F-A44E-8005045D833A}"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
        <p:nvSpPr>
          <p:cNvPr id="4" name="Title 1"/>
          <p:cNvSpPr>
            <a:spLocks noGrp="1"/>
          </p:cNvSpPr>
          <p:nvPr>
            <p:ph type="title"/>
          </p:nvPr>
        </p:nvSpPr>
        <p:spPr>
          <a:xfrm>
            <a:off x="457273" y="5334000"/>
            <a:ext cx="8229597" cy="990600"/>
          </a:xfrm>
        </p:spPr>
        <p:txBody>
          <a:bodyPr/>
          <a:lstStyle/>
          <a:p>
            <a:r>
              <a:rPr lang="en-US" sz="3200" dirty="0" smtClean="0"/>
              <a:t>Introduction to the project </a:t>
            </a:r>
            <a:r>
              <a:rPr lang="en-US" sz="3200" dirty="0"/>
              <a:t/>
            </a:r>
            <a:br>
              <a:rPr lang="en-US" sz="3200" dirty="0"/>
            </a:br>
            <a:r>
              <a:rPr lang="en-US" sz="2000" b="0" dirty="0"/>
              <a:t>T</a:t>
            </a:r>
            <a:r>
              <a:rPr lang="en-US" sz="2000" b="0" dirty="0" smtClean="0"/>
              <a:t>eam – Definitions – High level </a:t>
            </a:r>
            <a:r>
              <a:rPr lang="en-US" sz="2000" b="0" dirty="0" err="1" smtClean="0"/>
              <a:t>Workplan</a:t>
            </a:r>
            <a:endParaRPr lang="en-US" sz="1400" b="0" dirty="0"/>
          </a:p>
        </p:txBody>
      </p:sp>
      <p:sp>
        <p:nvSpPr>
          <p:cNvPr id="5" name="TextBox 4"/>
          <p:cNvSpPr txBox="1"/>
          <p:nvPr userDrawn="1"/>
        </p:nvSpPr>
        <p:spPr>
          <a:xfrm>
            <a:off x="382717" y="3811801"/>
            <a:ext cx="752129" cy="1323439"/>
          </a:xfrm>
          <a:prstGeom prst="rect">
            <a:avLst/>
          </a:prstGeom>
          <a:noFill/>
        </p:spPr>
        <p:txBody>
          <a:bodyPr wrap="none" rtlCol="0">
            <a:spAutoFit/>
          </a:bodyPr>
          <a:lstStyle/>
          <a:p>
            <a:pPr fontAlgn="base">
              <a:spcBef>
                <a:spcPct val="0"/>
              </a:spcBef>
              <a:spcAft>
                <a:spcPct val="0"/>
              </a:spcAft>
            </a:pPr>
            <a:r>
              <a:rPr lang="en-US" sz="8000" dirty="0" smtClean="0">
                <a:solidFill>
                  <a:srgbClr val="006600"/>
                </a:solidFill>
                <a:cs typeface="Arial" pitchFamily="34" charset="0"/>
              </a:rPr>
              <a:t>1</a:t>
            </a:r>
            <a:endParaRPr lang="en-US" sz="8000" dirty="0">
              <a:solidFill>
                <a:srgbClr val="006600"/>
              </a:solidFill>
              <a:cs typeface="Arial" pitchFamily="34" charset="0"/>
            </a:endParaRPr>
          </a:p>
        </p:txBody>
      </p:sp>
    </p:spTree>
    <p:extLst>
      <p:ext uri="{BB962C8B-B14F-4D97-AF65-F5344CB8AC3E}">
        <p14:creationId xmlns:p14="http://schemas.microsoft.com/office/powerpoint/2010/main" val="3603904756"/>
      </p:ext>
    </p:extLst>
  </p:cSld>
  <p:clrMapOvr>
    <a:masterClrMapping/>
  </p:clrMapOvr>
  <p:transition spd="slow"/>
</p:sldLayout>
</file>

<file path=ppt/slideLayouts/slideLayout3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Rectangle 1"/>
          <p:cNvSpPr/>
          <p:nvPr userDrawn="1"/>
        </p:nvSpPr>
        <p:spPr bwMode="auto">
          <a:xfrm>
            <a:off x="0" y="3429000"/>
            <a:ext cx="9144000" cy="34290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50000"/>
              </a:spcBef>
              <a:spcAft>
                <a:spcPct val="0"/>
              </a:spcAft>
            </a:pPr>
            <a:endParaRPr lang="en-US" i="1" u="sng" dirty="0" smtClean="0">
              <a:solidFill>
                <a:srgbClr val="000000"/>
              </a:solidFill>
              <a:latin typeface="Verdana" pitchFamily="34" charset="0"/>
              <a:cs typeface="Arial" pitchFamily="34" charset="0"/>
            </a:endParaRPr>
          </a:p>
        </p:txBody>
      </p:sp>
      <p:sp>
        <p:nvSpPr>
          <p:cNvPr id="4" name="AC Half Banner"/>
          <p:cNvSpPr>
            <a:spLocks noChangeArrowheads="1"/>
          </p:cNvSpPr>
          <p:nvPr/>
        </p:nvSpPr>
        <p:spPr bwMode="auto">
          <a:xfrm>
            <a:off x="1591" y="0"/>
            <a:ext cx="9148763" cy="34290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400">
              <a:solidFill>
                <a:srgbClr val="000000"/>
              </a:solidFill>
              <a:latin typeface="Arial" pitchFamily="34" charset="0"/>
              <a:ea typeface="SimSun" pitchFamily="2" charset="-122"/>
              <a:cs typeface="Arial" pitchFamily="34" charset="0"/>
            </a:endParaRPr>
          </a:p>
        </p:txBody>
      </p:sp>
      <p:sp>
        <p:nvSpPr>
          <p:cNvPr id="5" name="Line 8"/>
          <p:cNvSpPr>
            <a:spLocks noChangeShapeType="1"/>
          </p:cNvSpPr>
          <p:nvPr/>
        </p:nvSpPr>
        <p:spPr bwMode="auto">
          <a:xfrm>
            <a:off x="-4762" y="3429000"/>
            <a:ext cx="9147176" cy="0"/>
          </a:xfrm>
          <a:prstGeom prst="line">
            <a:avLst/>
          </a:prstGeom>
          <a:noFill/>
          <a:ln w="12700">
            <a:solidFill>
              <a:schemeClr val="tx1"/>
            </a:solidFill>
            <a:round/>
            <a:headEnd/>
            <a:tailEnd/>
          </a:ln>
        </p:spPr>
        <p:txBody>
          <a:bodyPr wrap="none" anchor="ctr"/>
          <a:lstStyle/>
          <a:p>
            <a:pPr fontAlgn="base">
              <a:spcBef>
                <a:spcPct val="0"/>
              </a:spcBef>
              <a:spcAft>
                <a:spcPct val="0"/>
              </a:spcAft>
            </a:pPr>
            <a:endParaRPr lang="en-GB" dirty="0">
              <a:solidFill>
                <a:srgbClr val="000000"/>
              </a:solidFill>
              <a:cs typeface="Arial" pitchFamily="34" charset="0"/>
            </a:endParaRPr>
          </a:p>
        </p:txBody>
      </p:sp>
      <p:sp>
        <p:nvSpPr>
          <p:cNvPr id="6" name="Rectangle 9"/>
          <p:cNvSpPr>
            <a:spLocks noChangeArrowheads="1"/>
          </p:cNvSpPr>
          <p:nvPr/>
        </p:nvSpPr>
        <p:spPr bwMode="auto">
          <a:xfrm>
            <a:off x="2362203" y="839983"/>
            <a:ext cx="4357688" cy="1230313"/>
          </a:xfrm>
          <a:prstGeom prst="rect">
            <a:avLst/>
          </a:prstGeom>
          <a:noFill/>
          <a:ln w="12700">
            <a:noFill/>
            <a:miter lim="800000"/>
            <a:headEnd/>
            <a:tailEnd/>
          </a:ln>
        </p:spPr>
        <p:txBody>
          <a:bodyPr lIns="0" tIns="44450" rIns="0" bIns="44450"/>
          <a:lstStyle/>
          <a:p>
            <a:pPr algn="ctr" eaLnBrk="0" fontAlgn="base" hangingPunct="0">
              <a:spcBef>
                <a:spcPct val="0"/>
              </a:spcBef>
              <a:spcAft>
                <a:spcPct val="0"/>
              </a:spcAft>
            </a:pPr>
            <a:r>
              <a:rPr lang="en-CA" sz="2800" b="1" dirty="0">
                <a:solidFill>
                  <a:srgbClr val="FFFFFF"/>
                </a:solidFill>
                <a:cs typeface="Arial" pitchFamily="34" charset="0"/>
              </a:rPr>
              <a:t>Financial System Strategy </a:t>
            </a:r>
            <a:r>
              <a:rPr lang="en-CA" sz="2800" b="1" dirty="0" smtClean="0">
                <a:solidFill>
                  <a:srgbClr val="FFFFFF"/>
                </a:solidFill>
                <a:cs typeface="Arial" pitchFamily="34" charset="0"/>
              </a:rPr>
              <a:t>2020</a:t>
            </a:r>
            <a:endParaRPr lang="en-CA" sz="2800" b="1" dirty="0">
              <a:solidFill>
                <a:srgbClr val="FFFFFF"/>
              </a:solidFill>
              <a:cs typeface="Arial" pitchFamily="34" charset="0"/>
            </a:endParaRPr>
          </a:p>
        </p:txBody>
      </p:sp>
      <p:pic>
        <p:nvPicPr>
          <p:cNvPr id="7" name="Picture 11" descr="200319235-001">
            <a:hlinkClick r:id="rId2"/>
          </p:cNvPr>
          <p:cNvPicPr>
            <a:picLocks noChangeAspect="1" noChangeArrowheads="1"/>
          </p:cNvPicPr>
          <p:nvPr/>
        </p:nvPicPr>
        <p:blipFill>
          <a:blip r:embed="rId3" cstate="print"/>
          <a:srcRect/>
          <a:stretch>
            <a:fillRect/>
          </a:stretch>
        </p:blipFill>
        <p:spPr bwMode="auto">
          <a:xfrm>
            <a:off x="6691314" y="8"/>
            <a:ext cx="2466975" cy="3432175"/>
          </a:xfrm>
          <a:prstGeom prst="rect">
            <a:avLst/>
          </a:prstGeom>
          <a:noFill/>
          <a:ln w="9525">
            <a:noFill/>
            <a:miter lim="800000"/>
            <a:headEnd/>
            <a:tailEnd/>
          </a:ln>
        </p:spPr>
      </p:pic>
      <p:pic>
        <p:nvPicPr>
          <p:cNvPr id="8" name="Picture 12" descr="200272804-001">
            <a:hlinkClick r:id="rId4"/>
          </p:cNvPr>
          <p:cNvPicPr>
            <a:picLocks noChangeAspect="1" noChangeArrowheads="1"/>
          </p:cNvPicPr>
          <p:nvPr/>
        </p:nvPicPr>
        <p:blipFill>
          <a:blip r:embed="rId5" cstate="print"/>
          <a:srcRect/>
          <a:stretch>
            <a:fillRect/>
          </a:stretch>
        </p:blipFill>
        <p:spPr bwMode="auto">
          <a:xfrm>
            <a:off x="-20638" y="0"/>
            <a:ext cx="2287588" cy="3441700"/>
          </a:xfrm>
          <a:prstGeom prst="rect">
            <a:avLst/>
          </a:prstGeom>
          <a:noFill/>
          <a:ln w="9525">
            <a:noFill/>
            <a:miter lim="800000"/>
            <a:headEnd/>
            <a:tailEnd/>
          </a:ln>
        </p:spPr>
      </p:pic>
      <p:pic>
        <p:nvPicPr>
          <p:cNvPr id="9" name="Picture 13"/>
          <p:cNvPicPr>
            <a:picLocks noChangeAspect="1" noChangeArrowheads="1"/>
          </p:cNvPicPr>
          <p:nvPr userDrawn="1"/>
        </p:nvPicPr>
        <p:blipFill>
          <a:blip r:embed="rId6" cstate="print"/>
          <a:srcRect l="67751" t="4707" r="5081" b="68340"/>
          <a:stretch>
            <a:fillRect/>
          </a:stretch>
        </p:blipFill>
        <p:spPr bwMode="auto">
          <a:xfrm>
            <a:off x="3827131" y="2441593"/>
            <a:ext cx="1393825" cy="12541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1524005" y="4956193"/>
            <a:ext cx="6263055" cy="669925"/>
          </a:xfrm>
          <a:ln w="12700"/>
        </p:spPr>
        <p:txBody>
          <a:bodyPr tIns="0" bIns="0"/>
          <a:lstStyle>
            <a:lvl1pPr marL="0" indent="0">
              <a:buFont typeface="Wingdings" pitchFamily="2" charset="2"/>
              <a:buNone/>
              <a:defRPr sz="1800">
                <a:solidFill>
                  <a:srgbClr val="006600"/>
                </a:solidFill>
              </a:defRPr>
            </a:lvl1pPr>
          </a:lstStyle>
          <a:p>
            <a:r>
              <a:rPr lang="en-US" altLang="zh-SG" smtClean="0"/>
              <a:t>Click to edit Master subtitle style</a:t>
            </a:r>
            <a:endParaRPr lang="en-US"/>
          </a:p>
        </p:txBody>
      </p:sp>
      <p:sp>
        <p:nvSpPr>
          <p:cNvPr id="2162692" name="Rectangle 4"/>
          <p:cNvSpPr>
            <a:spLocks noGrp="1" noChangeArrowheads="1"/>
          </p:cNvSpPr>
          <p:nvPr>
            <p:ph type="ctrTitle"/>
          </p:nvPr>
        </p:nvSpPr>
        <p:spPr>
          <a:xfrm>
            <a:off x="1444445" y="4038600"/>
            <a:ext cx="6263055" cy="819150"/>
          </a:xfrm>
        </p:spPr>
        <p:txBody>
          <a:bodyPr tIns="44450" bIns="44450" anchor="t"/>
          <a:lstStyle>
            <a:lvl1pPr algn="ctr">
              <a:defRPr sz="2000">
                <a:solidFill>
                  <a:srgbClr val="006600"/>
                </a:solidFill>
              </a:defRPr>
            </a:lvl1pPr>
          </a:lstStyle>
          <a:p>
            <a:r>
              <a:rPr lang="en-US" altLang="zh-SG" smtClean="0"/>
              <a:t>Click to edit Master title style</a:t>
            </a:r>
            <a:endParaRPr lang="en-US" altLang="zh-SG"/>
          </a:p>
        </p:txBody>
      </p:sp>
      <p:sp>
        <p:nvSpPr>
          <p:cNvPr id="10" name="Rectangle 5"/>
          <p:cNvSpPr>
            <a:spLocks noGrp="1" noChangeArrowheads="1"/>
          </p:cNvSpPr>
          <p:nvPr>
            <p:ph type="dt" sz="half" idx="10"/>
          </p:nvPr>
        </p:nvSpPr>
        <p:spPr>
          <a:xfrm>
            <a:off x="0" y="3352807"/>
            <a:ext cx="1422400" cy="331787"/>
          </a:xfrm>
          <a:prstGeom prst="rect">
            <a:avLst/>
          </a:prstGeom>
        </p:spPr>
        <p:txBody>
          <a:bodyPr/>
          <a:lstStyle>
            <a:lvl1pPr algn="l" eaLnBrk="1" fontAlgn="auto" hangingPunct="1">
              <a:spcBef>
                <a:spcPts val="0"/>
              </a:spcBef>
              <a:spcAft>
                <a:spcPts val="0"/>
              </a:spcAft>
              <a:defRPr>
                <a:latin typeface="+mn-lt"/>
                <a:cs typeface="+mn-cs"/>
              </a:defRPr>
            </a:lvl1pPr>
          </a:lstStyle>
          <a:p>
            <a:pPr>
              <a:defRPr/>
            </a:pPr>
            <a:fld id="{09BA7CDA-882B-44AB-8BF9-C94D3CC68EF7}" type="datetime3">
              <a:rPr lang="en-US" altLang="zh-SG" smtClean="0">
                <a:solidFill>
                  <a:srgbClr val="000000"/>
                </a:solidFill>
              </a:rPr>
              <a:pPr>
                <a:defRPr/>
              </a:pPr>
              <a:t>17 April 2018</a:t>
            </a:fld>
            <a:endParaRPr lang="en-US" altLang="zh-SG" dirty="0">
              <a:solidFill>
                <a:srgbClr val="000000"/>
              </a:solidFill>
            </a:endParaRPr>
          </a:p>
        </p:txBody>
      </p:sp>
      <p:pic>
        <p:nvPicPr>
          <p:cNvPr id="14" name="Picture 13"/>
          <p:cNvPicPr>
            <a:picLocks noChangeAspect="1"/>
          </p:cNvPicPr>
          <p:nvPr userDrawn="1"/>
        </p:nvPicPr>
        <p:blipFill>
          <a:blip r:embed="rId7" cstate="print"/>
          <a:stretch>
            <a:fillRect/>
          </a:stretch>
        </p:blipFill>
        <p:spPr>
          <a:xfrm>
            <a:off x="7239000" y="6175393"/>
            <a:ext cx="1676400" cy="486363"/>
          </a:xfrm>
          <a:prstGeom prst="rect">
            <a:avLst/>
          </a:prstGeom>
        </p:spPr>
      </p:pic>
    </p:spTree>
    <p:extLst>
      <p:ext uri="{BB962C8B-B14F-4D97-AF65-F5344CB8AC3E}">
        <p14:creationId xmlns:p14="http://schemas.microsoft.com/office/powerpoint/2010/main" val="4292777810"/>
      </p:ext>
    </p:extLst>
  </p:cSld>
  <p:clrMapOvr>
    <a:masterClrMapping/>
  </p:clrMapOvr>
  <p:transition spd="slow"/>
</p:sldLayout>
</file>

<file path=ppt/slideLayouts/slideLayout32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52400" y="990600"/>
            <a:ext cx="9448800" cy="10668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304800" y="1219200"/>
            <a:ext cx="5943600" cy="819150"/>
          </a:xfrm>
        </p:spPr>
        <p:txBody>
          <a:bodyPr tIns="44450" bIns="44450" anchor="t"/>
          <a:lstStyle>
            <a:lvl1pPr algn="l">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val="2614106557"/>
      </p:ext>
    </p:extLst>
  </p:cSld>
  <p:clrMapOvr>
    <a:masterClrMapping/>
  </p:clrMapOvr>
  <p:transition spd="slow"/>
</p:sldLayout>
</file>

<file path=ppt/slideLayouts/slideLayout329.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31535" y="5181600"/>
            <a:ext cx="1066800" cy="10668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1091584" y="5410200"/>
            <a:ext cx="5943600" cy="819150"/>
          </a:xfrm>
        </p:spPr>
        <p:txBody>
          <a:bodyPr tIns="44450" bIns="44450" anchor="t"/>
          <a:lstStyle>
            <a:lvl1pPr algn="l">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val="3548516698"/>
      </p:ext>
    </p:extLst>
  </p:cSld>
  <p:clrMapOvr>
    <a:masterClrMapping/>
  </p:clrMapOvr>
  <p:transition spd="slow"/>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5917" y="246825"/>
            <a:ext cx="2031023" cy="59086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79587" y="246825"/>
            <a:ext cx="5953859" cy="5908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856DB53F-2B99-44AF-AA24-DB8EC7773249}" type="datetime3">
              <a:rPr lang="en-US" altLang="zh-SG" smtClean="0">
                <a:solidFill>
                  <a:srgbClr val="000000"/>
                </a:solidFill>
              </a:rPr>
              <a:pPr>
                <a:defRPr/>
              </a:pPr>
              <a:t>17 April 2018</a:t>
            </a:fld>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EDC029B-302D-497F-8057-3FB9D5B5C11B}"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415756865"/>
      </p:ext>
    </p:extLst>
  </p:cSld>
  <p:clrMapOvr>
    <a:masterClrMapping/>
  </p:clrMapOvr>
  <p:transition spd="slow">
    <p:pull/>
  </p:transition>
</p:sldLayout>
</file>

<file path=ppt/slideLayouts/slideLayout330.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8" y="1219200"/>
            <a:ext cx="6893169" cy="2057400"/>
          </a:xfrm>
          <a:prstGeom prst="rect">
            <a:avLst/>
          </a:prstGeom>
          <a:solidFill>
            <a:srgbClr val="008000"/>
          </a:solidFill>
          <a:ln w="6350">
            <a:noFill/>
            <a:miter lim="800000"/>
            <a:headEnd/>
            <a:tailEnd/>
          </a:ln>
        </p:spPr>
        <p:txBody>
          <a:bodyPr wrap="none" anchor="ctr"/>
          <a:lstStyle/>
          <a:p>
            <a:pPr eaLnBrk="0" fontAlgn="base" hangingPunct="0">
              <a:spcBef>
                <a:spcPct val="0"/>
              </a:spcBef>
              <a:spcAft>
                <a:spcPct val="0"/>
              </a:spcAft>
            </a:pPr>
            <a:r>
              <a:rPr lang="en-GB" altLang="zh-SG" sz="1200" dirty="0" smtClean="0">
                <a:solidFill>
                  <a:srgbClr val="FFFFFF"/>
                </a:solidFill>
                <a:latin typeface="Arial" pitchFamily="34" charset="0"/>
                <a:ea typeface="SimSun" pitchFamily="2" charset="-122"/>
                <a:cs typeface="Arial" pitchFamily="34" charset="0"/>
              </a:rPr>
              <a:t>WORKING SESSION</a:t>
            </a:r>
            <a:endParaRPr lang="zh-SG" altLang="en-GB" sz="1200" dirty="0">
              <a:solidFill>
                <a:srgbClr val="FFFFFF"/>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2180492" y="1905000"/>
            <a:ext cx="5943600" cy="819150"/>
          </a:xfrm>
          <a:solidFill>
            <a:schemeClr val="bg1"/>
          </a:solidFill>
        </p:spPr>
        <p:txBody>
          <a:bodyPr tIns="44450" bIns="44450" anchor="t"/>
          <a:lstStyle>
            <a:lvl1pPr marL="268288" indent="0" algn="l">
              <a:defRPr sz="1800">
                <a:solidFill>
                  <a:srgbClr val="006600"/>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val="2867102731"/>
      </p:ext>
    </p:extLst>
  </p:cSld>
  <p:clrMapOvr>
    <a:masterClrMapping/>
  </p:clrMapOvr>
  <p:transition spd="slow"/>
</p:sldLayout>
</file>

<file path=ppt/slideLayouts/slideLayout33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279400" y="3200400"/>
            <a:ext cx="9448800" cy="30480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3048000" y="5562600"/>
            <a:ext cx="5943600" cy="514350"/>
          </a:xfrm>
        </p:spPr>
        <p:txBody>
          <a:bodyPr tIns="44450" bIns="44450" anchor="t"/>
          <a:lstStyle>
            <a:lvl1pPr algn="r">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val="1606513235"/>
      </p:ext>
    </p:extLst>
  </p:cSld>
  <p:clrMapOvr>
    <a:masterClrMapping/>
  </p:clrMapOvr>
  <p:transition spd="slow"/>
</p:sldLayout>
</file>

<file path=ppt/slideLayouts/slideLayout33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569" y="5334000"/>
            <a:ext cx="5638799" cy="698500"/>
          </a:xfrm>
        </p:spPr>
        <p:txBody>
          <a:bodyPr/>
          <a:lstStyle>
            <a:lvl1pPr>
              <a:defRPr sz="2400" b="1"/>
            </a:lvl1pPr>
          </a:lstStyle>
          <a:p>
            <a:r>
              <a:rPr lang="en-US" smtClean="0"/>
              <a:t>Click to edit Master title style</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ltLang="zh-SG" dirty="0"/>
              <a:t>Slide </a:t>
            </a:r>
            <a:fld id="{96E09542-DD70-4535-99F2-4D44B7C29035}"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1389819986"/>
      </p:ext>
    </p:extLst>
  </p:cSld>
  <p:clrMapOvr>
    <a:masterClrMapping/>
  </p:clrMapOvr>
  <p:transition spd="slow"/>
</p:sldLayout>
</file>

<file path=ppt/slideLayouts/slideLayout3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ltLang="zh-SG" dirty="0"/>
              <a:t>Slide </a:t>
            </a:r>
            <a:fld id="{96E09542-DD70-4535-99F2-4D44B7C29035}"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3777021238"/>
      </p:ext>
    </p:extLst>
  </p:cSld>
  <p:clrMapOvr>
    <a:masterClrMapping/>
  </p:clrMapOvr>
  <p:transition spd="slow"/>
</p:sldLayout>
</file>

<file path=ppt/slideLayouts/slideLayout3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smtClean="0"/>
              <a:t>Click to edit Master title style</a:t>
            </a:r>
            <a:endParaRPr lang="en-US" dirty="0"/>
          </a:p>
        </p:txBody>
      </p:sp>
      <p:sp>
        <p:nvSpPr>
          <p:cNvPr id="4" name="Rectangle 6"/>
          <p:cNvSpPr>
            <a:spLocks noGrp="1" noChangeArrowheads="1"/>
          </p:cNvSpPr>
          <p:nvPr>
            <p:ph type="sldNum" sz="quarter" idx="11"/>
          </p:nvPr>
        </p:nvSpPr>
        <p:spPr>
          <a:ln/>
        </p:spPr>
        <p:txBody>
          <a:bodyPr/>
          <a:lstStyle>
            <a:lvl1pPr>
              <a:defRPr/>
            </a:lvl1pPr>
          </a:lstStyle>
          <a:p>
            <a:pPr>
              <a:defRPr/>
            </a:pPr>
            <a:r>
              <a:rPr lang="en-US" altLang="zh-SG" dirty="0"/>
              <a:t>Slide </a:t>
            </a:r>
            <a:fld id="{EAB94675-4883-4251-AC8A-2CD5D619FA40}"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3033696280"/>
      </p:ext>
    </p:extLst>
  </p:cSld>
  <p:clrMapOvr>
    <a:masterClrMapping/>
  </p:clrMapOvr>
  <p:transition spd="slow"/>
</p:sldLayout>
</file>

<file path=ppt/slideLayouts/slideLayout33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Rectangle 6"/>
          <p:cNvSpPr>
            <a:spLocks noGrp="1" noChangeArrowheads="1"/>
          </p:cNvSpPr>
          <p:nvPr>
            <p:ph type="sldNum" sz="quarter" idx="11"/>
          </p:nvPr>
        </p:nvSpPr>
        <p:spPr>
          <a:ln/>
        </p:spPr>
        <p:txBody>
          <a:bodyPr/>
          <a:lstStyle>
            <a:lvl1pPr>
              <a:defRPr/>
            </a:lvl1pPr>
          </a:lstStyle>
          <a:p>
            <a:pPr>
              <a:defRPr/>
            </a:pPr>
            <a:r>
              <a:rPr lang="en-US" altLang="zh-SG" dirty="0"/>
              <a:t>Slide </a:t>
            </a:r>
            <a:fld id="{1F1D9322-53CC-471F-A44E-8005045D833A}"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
        <p:nvSpPr>
          <p:cNvPr id="4" name="Title 1"/>
          <p:cNvSpPr>
            <a:spLocks noGrp="1"/>
          </p:cNvSpPr>
          <p:nvPr>
            <p:ph type="title"/>
          </p:nvPr>
        </p:nvSpPr>
        <p:spPr>
          <a:xfrm>
            <a:off x="457273" y="5334000"/>
            <a:ext cx="8229597" cy="990600"/>
          </a:xfrm>
        </p:spPr>
        <p:txBody>
          <a:bodyPr/>
          <a:lstStyle/>
          <a:p>
            <a:r>
              <a:rPr lang="en-US" sz="3200" dirty="0" smtClean="0"/>
              <a:t>Introduction to the project </a:t>
            </a:r>
            <a:r>
              <a:rPr lang="en-US" sz="3200" dirty="0"/>
              <a:t/>
            </a:r>
            <a:br>
              <a:rPr lang="en-US" sz="3200" dirty="0"/>
            </a:br>
            <a:r>
              <a:rPr lang="en-US" sz="2000" b="0" dirty="0"/>
              <a:t>T</a:t>
            </a:r>
            <a:r>
              <a:rPr lang="en-US" sz="2000" b="0" dirty="0" smtClean="0"/>
              <a:t>eam – Definitions – High level </a:t>
            </a:r>
            <a:r>
              <a:rPr lang="en-US" sz="2000" b="0" dirty="0" err="1" smtClean="0"/>
              <a:t>Workplan</a:t>
            </a:r>
            <a:endParaRPr lang="en-US" sz="1400" b="0" dirty="0"/>
          </a:p>
        </p:txBody>
      </p:sp>
      <p:sp>
        <p:nvSpPr>
          <p:cNvPr id="5" name="TextBox 4"/>
          <p:cNvSpPr txBox="1"/>
          <p:nvPr userDrawn="1"/>
        </p:nvSpPr>
        <p:spPr>
          <a:xfrm>
            <a:off x="382715" y="3811801"/>
            <a:ext cx="752129" cy="1323439"/>
          </a:xfrm>
          <a:prstGeom prst="rect">
            <a:avLst/>
          </a:prstGeom>
          <a:noFill/>
        </p:spPr>
        <p:txBody>
          <a:bodyPr wrap="none" rtlCol="0">
            <a:spAutoFit/>
          </a:bodyPr>
          <a:lstStyle/>
          <a:p>
            <a:pPr fontAlgn="base">
              <a:spcBef>
                <a:spcPct val="0"/>
              </a:spcBef>
              <a:spcAft>
                <a:spcPct val="0"/>
              </a:spcAft>
            </a:pPr>
            <a:r>
              <a:rPr lang="en-US" sz="8000" dirty="0" smtClean="0">
                <a:solidFill>
                  <a:srgbClr val="006600"/>
                </a:solidFill>
                <a:cs typeface="Arial" pitchFamily="34" charset="0"/>
              </a:rPr>
              <a:t>1</a:t>
            </a:r>
            <a:endParaRPr lang="en-US" sz="8000" dirty="0">
              <a:solidFill>
                <a:srgbClr val="006600"/>
              </a:solidFill>
              <a:cs typeface="Arial" pitchFamily="34" charset="0"/>
            </a:endParaRPr>
          </a:p>
        </p:txBody>
      </p:sp>
    </p:spTree>
    <p:extLst>
      <p:ext uri="{BB962C8B-B14F-4D97-AF65-F5344CB8AC3E}">
        <p14:creationId xmlns:p14="http://schemas.microsoft.com/office/powerpoint/2010/main" val="1247480480"/>
      </p:ext>
    </p:extLst>
  </p:cSld>
  <p:clrMapOvr>
    <a:masterClrMapping/>
  </p:clrMapOvr>
  <p:transition spd="slow"/>
</p:sldLayout>
</file>

<file path=ppt/slideLayouts/slideLayout336.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1371600" y="6629400"/>
            <a:ext cx="1676400" cy="228600"/>
          </a:xfrm>
          <a:prstGeom prst="rect">
            <a:avLst/>
          </a:prstGeom>
          <a:ln/>
        </p:spPr>
        <p:txBody>
          <a:bodyPr/>
          <a:lstStyle>
            <a:lvl1pPr>
              <a:defRPr/>
            </a:lvl1pPr>
          </a:lstStyle>
          <a:p>
            <a:pPr fontAlgn="base">
              <a:spcBef>
                <a:spcPct val="0"/>
              </a:spcBef>
              <a:spcAft>
                <a:spcPct val="0"/>
              </a:spcAft>
              <a:defRPr/>
            </a:pPr>
            <a:fld id="{EF9898F0-0530-4B33-A0B2-360574496C8C}" type="datetime3">
              <a:rPr lang="en-US" altLang="zh-SG">
                <a:solidFill>
                  <a:srgbClr val="000000"/>
                </a:solidFill>
                <a:cs typeface="Arial" pitchFamily="34" charset="0"/>
              </a:rPr>
              <a:pPr fontAlgn="base">
                <a:spcBef>
                  <a:spcPct val="0"/>
                </a:spcBef>
                <a:spcAft>
                  <a:spcPct val="0"/>
                </a:spcAft>
                <a:defRPr/>
              </a:pPr>
              <a:t>17 April 2018</a:t>
            </a:fld>
            <a:endParaRPr lang="en-US" altLang="zh-SG" dirty="0">
              <a:solidFill>
                <a:srgbClr val="000000"/>
              </a:solidFill>
              <a:cs typeface="Arial" pitchFamily="34" charset="0"/>
            </a:endParaRPr>
          </a:p>
        </p:txBody>
      </p:sp>
      <p:sp>
        <p:nvSpPr>
          <p:cNvPr id="3" name="Rectangle 6"/>
          <p:cNvSpPr>
            <a:spLocks noGrp="1" noChangeArrowheads="1"/>
          </p:cNvSpPr>
          <p:nvPr>
            <p:ph type="sldNum" sz="quarter" idx="11"/>
          </p:nvPr>
        </p:nvSpPr>
        <p:spPr>
          <a:ln/>
        </p:spPr>
        <p:txBody>
          <a:bodyPr/>
          <a:lstStyle>
            <a:lvl1pPr>
              <a:defRPr/>
            </a:lvl1pPr>
          </a:lstStyle>
          <a:p>
            <a:pPr>
              <a:defRPr/>
            </a:pPr>
            <a:r>
              <a:rPr lang="en-US" altLang="zh-SG" dirty="0"/>
              <a:t>Slide </a:t>
            </a:r>
            <a:fld id="{1F1D9322-53CC-471F-A44E-8005045D833A}"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2306069007"/>
      </p:ext>
    </p:extLst>
  </p:cSld>
  <p:clrMapOvr>
    <a:masterClrMapping/>
  </p:clrMapOvr>
  <p:transition spd="slow"/>
</p:sldLayout>
</file>

<file path=ppt/slideLayouts/slideLayout3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Rectangle 1"/>
          <p:cNvSpPr/>
          <p:nvPr userDrawn="1"/>
        </p:nvSpPr>
        <p:spPr bwMode="auto">
          <a:xfrm>
            <a:off x="0" y="3429000"/>
            <a:ext cx="9144000" cy="34290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50000"/>
              </a:spcBef>
              <a:spcAft>
                <a:spcPct val="0"/>
              </a:spcAft>
            </a:pPr>
            <a:endParaRPr lang="en-US" i="1" u="sng" dirty="0">
              <a:solidFill>
                <a:srgbClr val="000000"/>
              </a:solidFill>
              <a:latin typeface="Verdana" pitchFamily="34" charset="0"/>
              <a:cs typeface="Arial" pitchFamily="34" charset="0"/>
            </a:endParaRPr>
          </a:p>
        </p:txBody>
      </p:sp>
      <p:sp>
        <p:nvSpPr>
          <p:cNvPr id="4" name="AC Half Banner"/>
          <p:cNvSpPr>
            <a:spLocks noChangeArrowheads="1"/>
          </p:cNvSpPr>
          <p:nvPr/>
        </p:nvSpPr>
        <p:spPr bwMode="auto">
          <a:xfrm>
            <a:off x="1591" y="0"/>
            <a:ext cx="9148763" cy="34290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400">
              <a:solidFill>
                <a:srgbClr val="000000"/>
              </a:solidFill>
              <a:latin typeface="Arial" pitchFamily="34" charset="0"/>
              <a:ea typeface="SimSun" pitchFamily="2" charset="-122"/>
              <a:cs typeface="Arial" pitchFamily="34" charset="0"/>
            </a:endParaRPr>
          </a:p>
        </p:txBody>
      </p:sp>
      <p:sp>
        <p:nvSpPr>
          <p:cNvPr id="5" name="Line 8"/>
          <p:cNvSpPr>
            <a:spLocks noChangeShapeType="1"/>
          </p:cNvSpPr>
          <p:nvPr/>
        </p:nvSpPr>
        <p:spPr bwMode="auto">
          <a:xfrm>
            <a:off x="-4762" y="3429000"/>
            <a:ext cx="9147176" cy="0"/>
          </a:xfrm>
          <a:prstGeom prst="line">
            <a:avLst/>
          </a:prstGeom>
          <a:noFill/>
          <a:ln w="12700">
            <a:solidFill>
              <a:schemeClr val="tx1"/>
            </a:solidFill>
            <a:round/>
            <a:headEnd/>
            <a:tailEnd/>
          </a:ln>
        </p:spPr>
        <p:txBody>
          <a:bodyPr wrap="none" anchor="ctr"/>
          <a:lstStyle/>
          <a:p>
            <a:pPr fontAlgn="base">
              <a:spcBef>
                <a:spcPct val="0"/>
              </a:spcBef>
              <a:spcAft>
                <a:spcPct val="0"/>
              </a:spcAft>
            </a:pPr>
            <a:endParaRPr lang="en-GB" dirty="0">
              <a:solidFill>
                <a:srgbClr val="000000"/>
              </a:solidFill>
              <a:cs typeface="Arial" pitchFamily="34" charset="0"/>
            </a:endParaRPr>
          </a:p>
        </p:txBody>
      </p:sp>
      <p:sp>
        <p:nvSpPr>
          <p:cNvPr id="6" name="Rectangle 9"/>
          <p:cNvSpPr>
            <a:spLocks noChangeArrowheads="1"/>
          </p:cNvSpPr>
          <p:nvPr/>
        </p:nvSpPr>
        <p:spPr bwMode="auto">
          <a:xfrm>
            <a:off x="2362203" y="839988"/>
            <a:ext cx="4357688" cy="1230313"/>
          </a:xfrm>
          <a:prstGeom prst="rect">
            <a:avLst/>
          </a:prstGeom>
          <a:noFill/>
          <a:ln w="12700">
            <a:noFill/>
            <a:miter lim="800000"/>
            <a:headEnd/>
            <a:tailEnd/>
          </a:ln>
        </p:spPr>
        <p:txBody>
          <a:bodyPr lIns="0" tIns="44450" rIns="0" bIns="44450"/>
          <a:lstStyle/>
          <a:p>
            <a:pPr algn="ctr" eaLnBrk="0" fontAlgn="base" hangingPunct="0">
              <a:spcBef>
                <a:spcPct val="0"/>
              </a:spcBef>
              <a:spcAft>
                <a:spcPct val="0"/>
              </a:spcAft>
            </a:pPr>
            <a:r>
              <a:rPr lang="en-CA" sz="2800" b="1" dirty="0">
                <a:solidFill>
                  <a:srgbClr val="FFFFFF"/>
                </a:solidFill>
                <a:cs typeface="Arial" pitchFamily="34" charset="0"/>
              </a:rPr>
              <a:t>Financial System Strategy 2020</a:t>
            </a:r>
          </a:p>
        </p:txBody>
      </p:sp>
      <p:pic>
        <p:nvPicPr>
          <p:cNvPr id="7" name="Picture 11" descr="200319235-001">
            <a:hlinkClick r:id="rId2"/>
          </p:cNvPr>
          <p:cNvPicPr>
            <a:picLocks noChangeAspect="1" noChangeArrowheads="1"/>
          </p:cNvPicPr>
          <p:nvPr/>
        </p:nvPicPr>
        <p:blipFill>
          <a:blip r:embed="rId3" cstate="print"/>
          <a:srcRect/>
          <a:stretch>
            <a:fillRect/>
          </a:stretch>
        </p:blipFill>
        <p:spPr bwMode="auto">
          <a:xfrm>
            <a:off x="6691314" y="8"/>
            <a:ext cx="2466975" cy="3432175"/>
          </a:xfrm>
          <a:prstGeom prst="rect">
            <a:avLst/>
          </a:prstGeom>
          <a:noFill/>
          <a:ln w="9525">
            <a:noFill/>
            <a:miter lim="800000"/>
            <a:headEnd/>
            <a:tailEnd/>
          </a:ln>
        </p:spPr>
      </p:pic>
      <p:pic>
        <p:nvPicPr>
          <p:cNvPr id="8" name="Picture 12" descr="200272804-001">
            <a:hlinkClick r:id="rId4"/>
          </p:cNvPr>
          <p:cNvPicPr>
            <a:picLocks noChangeAspect="1" noChangeArrowheads="1"/>
          </p:cNvPicPr>
          <p:nvPr/>
        </p:nvPicPr>
        <p:blipFill>
          <a:blip r:embed="rId5" cstate="print"/>
          <a:srcRect/>
          <a:stretch>
            <a:fillRect/>
          </a:stretch>
        </p:blipFill>
        <p:spPr bwMode="auto">
          <a:xfrm>
            <a:off x="-20638" y="0"/>
            <a:ext cx="2287588" cy="3441700"/>
          </a:xfrm>
          <a:prstGeom prst="rect">
            <a:avLst/>
          </a:prstGeom>
          <a:noFill/>
          <a:ln w="9525">
            <a:noFill/>
            <a:miter lim="800000"/>
            <a:headEnd/>
            <a:tailEnd/>
          </a:ln>
        </p:spPr>
      </p:pic>
      <p:pic>
        <p:nvPicPr>
          <p:cNvPr id="9" name="Picture 13"/>
          <p:cNvPicPr>
            <a:picLocks noChangeAspect="1" noChangeArrowheads="1"/>
          </p:cNvPicPr>
          <p:nvPr userDrawn="1"/>
        </p:nvPicPr>
        <p:blipFill>
          <a:blip r:embed="rId6" cstate="print"/>
          <a:srcRect l="67751" t="4707" r="5081" b="68340"/>
          <a:stretch>
            <a:fillRect/>
          </a:stretch>
        </p:blipFill>
        <p:spPr bwMode="auto">
          <a:xfrm>
            <a:off x="3827131" y="2441589"/>
            <a:ext cx="1393825" cy="12541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1524005" y="4956189"/>
            <a:ext cx="6263055" cy="669925"/>
          </a:xfrm>
          <a:ln w="12700"/>
        </p:spPr>
        <p:txBody>
          <a:bodyPr tIns="0" bIns="0"/>
          <a:lstStyle>
            <a:lvl1pPr marL="0" indent="0">
              <a:buFont typeface="Wingdings" pitchFamily="2" charset="2"/>
              <a:buNone/>
              <a:defRPr sz="1800">
                <a:solidFill>
                  <a:srgbClr val="006600"/>
                </a:solidFill>
              </a:defRPr>
            </a:lvl1pPr>
          </a:lstStyle>
          <a:p>
            <a:r>
              <a:rPr lang="en-US" altLang="zh-SG" smtClean="0"/>
              <a:t>Click to edit Master subtitle style</a:t>
            </a:r>
            <a:endParaRPr lang="en-US"/>
          </a:p>
        </p:txBody>
      </p:sp>
      <p:sp>
        <p:nvSpPr>
          <p:cNvPr id="2162692" name="Rectangle 4"/>
          <p:cNvSpPr>
            <a:spLocks noGrp="1" noChangeArrowheads="1"/>
          </p:cNvSpPr>
          <p:nvPr>
            <p:ph type="ctrTitle"/>
          </p:nvPr>
        </p:nvSpPr>
        <p:spPr>
          <a:xfrm>
            <a:off x="1444445" y="4038600"/>
            <a:ext cx="6263055" cy="819150"/>
          </a:xfrm>
        </p:spPr>
        <p:txBody>
          <a:bodyPr tIns="44450" bIns="44450" anchor="t"/>
          <a:lstStyle>
            <a:lvl1pPr algn="ctr">
              <a:defRPr sz="2000">
                <a:solidFill>
                  <a:srgbClr val="006600"/>
                </a:solidFill>
              </a:defRPr>
            </a:lvl1pPr>
          </a:lstStyle>
          <a:p>
            <a:r>
              <a:rPr lang="en-US" altLang="zh-SG" smtClean="0"/>
              <a:t>Click to edit Master title style</a:t>
            </a:r>
            <a:endParaRPr lang="en-US" altLang="zh-SG"/>
          </a:p>
        </p:txBody>
      </p:sp>
      <p:sp>
        <p:nvSpPr>
          <p:cNvPr id="10" name="Rectangle 5"/>
          <p:cNvSpPr>
            <a:spLocks noGrp="1" noChangeArrowheads="1"/>
          </p:cNvSpPr>
          <p:nvPr>
            <p:ph type="dt" sz="half" idx="10"/>
          </p:nvPr>
        </p:nvSpPr>
        <p:spPr>
          <a:xfrm>
            <a:off x="0" y="3352807"/>
            <a:ext cx="1422400" cy="331787"/>
          </a:xfrm>
          <a:prstGeom prst="rect">
            <a:avLst/>
          </a:prstGeom>
        </p:spPr>
        <p:txBody>
          <a:bodyPr/>
          <a:lstStyle>
            <a:lvl1pPr algn="l" eaLnBrk="1" fontAlgn="auto" hangingPunct="1">
              <a:spcBef>
                <a:spcPts val="0"/>
              </a:spcBef>
              <a:spcAft>
                <a:spcPts val="0"/>
              </a:spcAft>
              <a:defRPr>
                <a:latin typeface="+mn-lt"/>
                <a:cs typeface="+mn-cs"/>
              </a:defRPr>
            </a:lvl1pPr>
          </a:lstStyle>
          <a:p>
            <a:pPr>
              <a:defRPr/>
            </a:pPr>
            <a:fld id="{09BA7CDA-882B-44AB-8BF9-C94D3CC68EF7}" type="datetime3">
              <a:rPr lang="en-US" altLang="zh-SG" smtClean="0">
                <a:solidFill>
                  <a:srgbClr val="000000"/>
                </a:solidFill>
              </a:rPr>
              <a:pPr>
                <a:defRPr/>
              </a:pPr>
              <a:t>17 April 2018</a:t>
            </a:fld>
            <a:endParaRPr lang="en-US" altLang="zh-SG" dirty="0">
              <a:solidFill>
                <a:srgbClr val="000000"/>
              </a:solidFill>
            </a:endParaRPr>
          </a:p>
        </p:txBody>
      </p:sp>
      <p:pic>
        <p:nvPicPr>
          <p:cNvPr id="14" name="Picture 13"/>
          <p:cNvPicPr>
            <a:picLocks noChangeAspect="1"/>
          </p:cNvPicPr>
          <p:nvPr userDrawn="1"/>
        </p:nvPicPr>
        <p:blipFill>
          <a:blip r:embed="rId7" cstate="print"/>
          <a:stretch>
            <a:fillRect/>
          </a:stretch>
        </p:blipFill>
        <p:spPr>
          <a:xfrm>
            <a:off x="7239000" y="6175389"/>
            <a:ext cx="1676400" cy="486363"/>
          </a:xfrm>
          <a:prstGeom prst="rect">
            <a:avLst/>
          </a:prstGeom>
        </p:spPr>
      </p:pic>
    </p:spTree>
    <p:extLst>
      <p:ext uri="{BB962C8B-B14F-4D97-AF65-F5344CB8AC3E}">
        <p14:creationId xmlns:p14="http://schemas.microsoft.com/office/powerpoint/2010/main" val="3083559750"/>
      </p:ext>
    </p:extLst>
  </p:cSld>
  <p:clrMapOvr>
    <a:masterClrMapping/>
  </p:clrMapOvr>
  <p:transition spd="slow"/>
</p:sldLayout>
</file>

<file path=ppt/slideLayouts/slideLayout33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52400" y="990600"/>
            <a:ext cx="9448800" cy="10668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304800" y="1219200"/>
            <a:ext cx="5943600" cy="819150"/>
          </a:xfrm>
        </p:spPr>
        <p:txBody>
          <a:bodyPr tIns="44450" bIns="44450" anchor="t"/>
          <a:lstStyle>
            <a:lvl1pPr algn="l">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val="372119999"/>
      </p:ext>
    </p:extLst>
  </p:cSld>
  <p:clrMapOvr>
    <a:masterClrMapping/>
  </p:clrMapOvr>
  <p:transition spd="slow"/>
</p:sldLayout>
</file>

<file path=ppt/slideLayouts/slideLayout339.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31535" y="4233339"/>
            <a:ext cx="1066800" cy="17272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1091584" y="4233339"/>
            <a:ext cx="5943600" cy="1708150"/>
          </a:xfrm>
        </p:spPr>
        <p:txBody>
          <a:bodyPr tIns="44450" bIns="44450" anchor="t"/>
          <a:lstStyle>
            <a:lvl1pPr algn="l">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val="175117082"/>
      </p:ext>
    </p:extLst>
  </p:cSld>
  <p:clrMapOvr>
    <a:masterClrMapping/>
  </p:clrMapOvr>
  <p:transition spd="slow"/>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474" y="0"/>
            <a:ext cx="9149863" cy="3429000"/>
          </a:xfrm>
          <a:prstGeom prst="rect">
            <a:avLst/>
          </a:prstGeom>
          <a:solidFill>
            <a:srgbClr val="008000"/>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zh-SG" altLang="en-GB" sz="1400">
              <a:solidFill>
                <a:srgbClr val="000000"/>
              </a:solidFill>
              <a:latin typeface="Arial" charset="0"/>
              <a:ea typeface="SimSun" pitchFamily="2" charset="-122"/>
            </a:endParaRPr>
          </a:p>
        </p:txBody>
      </p:sp>
      <p:sp>
        <p:nvSpPr>
          <p:cNvPr id="5" name="Line 8"/>
          <p:cNvSpPr>
            <a:spLocks noChangeShapeType="1"/>
          </p:cNvSpPr>
          <p:nvPr/>
        </p:nvSpPr>
        <p:spPr bwMode="auto">
          <a:xfrm>
            <a:off x="-4383" y="3429000"/>
            <a:ext cx="9146933"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50000"/>
              </a:spcBef>
              <a:spcAft>
                <a:spcPct val="0"/>
              </a:spcAft>
            </a:pPr>
            <a:endParaRPr lang="en-US">
              <a:solidFill>
                <a:srgbClr val="000000"/>
              </a:solidFill>
            </a:endParaRPr>
          </a:p>
        </p:txBody>
      </p:sp>
      <p:sp>
        <p:nvSpPr>
          <p:cNvPr id="6" name="Rectangle 9"/>
          <p:cNvSpPr>
            <a:spLocks noChangeArrowheads="1"/>
          </p:cNvSpPr>
          <p:nvPr/>
        </p:nvSpPr>
        <p:spPr bwMode="auto">
          <a:xfrm>
            <a:off x="2323385" y="1665288"/>
            <a:ext cx="4357985" cy="1230312"/>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44450" rIns="0" bIns="44450"/>
          <a:lstStyle/>
          <a:p>
            <a:pPr algn="ctr" eaLnBrk="0" fontAlgn="base" hangingPunct="0">
              <a:spcBef>
                <a:spcPct val="0"/>
              </a:spcBef>
              <a:spcAft>
                <a:spcPct val="0"/>
              </a:spcAft>
            </a:pPr>
            <a:r>
              <a:rPr lang="en-CA" sz="2800">
                <a:solidFill>
                  <a:srgbClr val="FFFFFF"/>
                </a:solidFill>
              </a:rPr>
              <a:t>Financial System Strategy</a:t>
            </a:r>
            <a:br>
              <a:rPr lang="en-CA" sz="2800">
                <a:solidFill>
                  <a:srgbClr val="FFFFFF"/>
                </a:solidFill>
              </a:rPr>
            </a:br>
            <a:r>
              <a:rPr lang="en-CA" sz="2800">
                <a:solidFill>
                  <a:srgbClr val="FFFFFF"/>
                </a:solidFill>
              </a:rPr>
              <a:t>2020</a:t>
            </a:r>
            <a:endParaRPr lang="en-US" sz="2800">
              <a:solidFill>
                <a:srgbClr val="FFFFFF"/>
              </a:solidFill>
            </a:endParaRPr>
          </a:p>
        </p:txBody>
      </p:sp>
      <p:pic>
        <p:nvPicPr>
          <p:cNvPr id="7" name="Picture 10" descr="cb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9113" y="3473450"/>
            <a:ext cx="1071539"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1" descr="200319235-001">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93360" y="8"/>
            <a:ext cx="2467033" cy="343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2" descr="200272804-001">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516" y="0"/>
            <a:ext cx="2288199" cy="344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2481747" y="5712406"/>
            <a:ext cx="6262131" cy="669925"/>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tIns="0" bIns="0"/>
          <a:lstStyle>
            <a:lvl1pPr marL="0" indent="0">
              <a:buFont typeface="Wingdings" pitchFamily="2" charset="2"/>
              <a:buNone/>
              <a:defRPr sz="1800">
                <a:solidFill>
                  <a:schemeClr val="bg1"/>
                </a:solidFill>
              </a:defRPr>
            </a:lvl1pPr>
          </a:lstStyle>
          <a:p>
            <a:pPr lvl="0"/>
            <a:r>
              <a:rPr lang="en-US" altLang="zh-SG" noProof="0" smtClean="0"/>
              <a:t>Add name of team</a:t>
            </a:r>
            <a:endParaRPr lang="en-US" noProof="0" smtClean="0"/>
          </a:p>
        </p:txBody>
      </p:sp>
      <p:sp>
        <p:nvSpPr>
          <p:cNvPr id="2162692" name="Rectangle 4"/>
          <p:cNvSpPr>
            <a:spLocks noGrp="1" noChangeArrowheads="1"/>
          </p:cNvSpPr>
          <p:nvPr>
            <p:ph type="ctrTitle"/>
          </p:nvPr>
        </p:nvSpPr>
        <p:spPr>
          <a:xfrm>
            <a:off x="2464156" y="4572000"/>
            <a:ext cx="6262131" cy="819150"/>
          </a:xfrm>
          <a:extLst>
            <a:ext uri="{909E8E84-426E-40DD-AFC4-6F175D3DCCD1}">
              <a14:hiddenFill xmlns:a14="http://schemas.microsoft.com/office/drawing/2010/main">
                <a:solidFill>
                  <a:srgbClr val="FF0000"/>
                </a:solidFill>
              </a14:hiddenFill>
            </a:ext>
          </a:extLst>
        </p:spPr>
        <p:txBody>
          <a:bodyPr tIns="44450" bIns="44450" anchor="t"/>
          <a:lstStyle>
            <a:lvl1pPr algn="ctr">
              <a:defRPr sz="2400">
                <a:solidFill>
                  <a:schemeClr val="bg1"/>
                </a:solidFill>
              </a:defRPr>
            </a:lvl1pPr>
          </a:lstStyle>
          <a:p>
            <a:pPr lvl="0"/>
            <a:r>
              <a:rPr lang="en-US" altLang="zh-SG" noProof="0" smtClean="0"/>
              <a:t>Click to insert presentation title</a:t>
            </a:r>
            <a:br>
              <a:rPr lang="en-US" altLang="zh-SG" noProof="0" smtClean="0"/>
            </a:br>
            <a:r>
              <a:rPr lang="en-US" noProof="0" smtClean="0"/>
              <a:t>Second line here</a:t>
            </a:r>
            <a:endParaRPr lang="en-US" altLang="zh-SG" noProof="0" smtClean="0"/>
          </a:p>
        </p:txBody>
      </p:sp>
      <p:sp>
        <p:nvSpPr>
          <p:cNvPr id="10" name="Rectangle 5"/>
          <p:cNvSpPr>
            <a:spLocks noGrp="1" noChangeArrowheads="1"/>
          </p:cNvSpPr>
          <p:nvPr>
            <p:ph type="dt" sz="half" idx="10"/>
          </p:nvPr>
        </p:nvSpPr>
        <p:spPr>
          <a:xfrm>
            <a:off x="5272681" y="6514094"/>
            <a:ext cx="3875719" cy="331787"/>
          </a:xfrm>
        </p:spPr>
        <p:txBody>
          <a:bodyPr/>
          <a:lstStyle>
            <a:lvl1pPr>
              <a:defRPr smtClean="0"/>
            </a:lvl1pPr>
          </a:lstStyle>
          <a:p>
            <a:pPr>
              <a:defRPr/>
            </a:pPr>
            <a:fld id="{89044C28-3239-45C0-A38F-69B8BF4F7E30}" type="datetime3">
              <a:rPr lang="en-US" altLang="zh-SG" smtClean="0">
                <a:solidFill>
                  <a:srgbClr val="000000"/>
                </a:solidFill>
              </a:rPr>
              <a:pPr>
                <a:defRPr/>
              </a:pPr>
              <a:t>17 April 2018</a:t>
            </a:fld>
            <a:endParaRPr lang="en-US" altLang="zh-SG">
              <a:solidFill>
                <a:srgbClr val="000000"/>
              </a:solidFill>
            </a:endParaRPr>
          </a:p>
        </p:txBody>
      </p:sp>
      <p:sp>
        <p:nvSpPr>
          <p:cNvPr id="11" name="Rectangle 6"/>
          <p:cNvSpPr>
            <a:spLocks noGrp="1" noChangeArrowheads="1"/>
          </p:cNvSpPr>
          <p:nvPr>
            <p:ph type="ftr" sz="quarter" idx="11"/>
          </p:nvPr>
        </p:nvSpPr>
        <p:spPr>
          <a:xfrm>
            <a:off x="1467" y="6514094"/>
            <a:ext cx="3863992" cy="331787"/>
          </a:xfrm>
        </p:spPr>
        <p:txBody>
          <a:bodyPr/>
          <a:lstStyle>
            <a:lvl1pPr>
              <a:defRPr smtClean="0"/>
            </a:lvl1pPr>
          </a:lstStyle>
          <a:p>
            <a:pPr>
              <a:defRPr/>
            </a:pPr>
            <a:endParaRPr lang="en-US" altLang="zh-SG">
              <a:solidFill>
                <a:srgbClr val="000000"/>
              </a:solidFill>
            </a:endParaRPr>
          </a:p>
        </p:txBody>
      </p:sp>
      <p:sp>
        <p:nvSpPr>
          <p:cNvPr id="12" name="Rectangle 7"/>
          <p:cNvSpPr>
            <a:spLocks noGrp="1" noChangeArrowheads="1"/>
          </p:cNvSpPr>
          <p:nvPr>
            <p:ph type="sldNum" sz="quarter" idx="12"/>
          </p:nvPr>
        </p:nvSpPr>
        <p:spPr>
          <a:xfrm>
            <a:off x="3877194" y="6518856"/>
            <a:ext cx="1395493" cy="327025"/>
          </a:xfrm>
        </p:spPr>
        <p:txBody>
          <a:bodyPr/>
          <a:lstStyle>
            <a:lvl1pPr>
              <a:defRPr sz="1000" smtClean="0">
                <a:latin typeface="Arial" charset="0"/>
              </a:defRPr>
            </a:lvl1pPr>
          </a:lstStyle>
          <a:p>
            <a:pPr>
              <a:defRPr/>
            </a:pPr>
            <a:fld id="{58A2022E-CF81-42BC-9FE4-3676250287CC}" type="slidenum">
              <a:rPr lang="zh-SG" altLang="en-US">
                <a:solidFill>
                  <a:srgbClr val="000000"/>
                </a:solidFill>
              </a:rPr>
              <a:pPr>
                <a:defRPr/>
              </a:pPr>
              <a:t>‹#›</a:t>
            </a:fld>
            <a:r>
              <a:rPr lang="en-US" altLang="zh-SG">
                <a:solidFill>
                  <a:srgbClr val="000000"/>
                </a:solidFill>
              </a:rPr>
              <a:t/>
            </a:r>
            <a:br>
              <a:rPr lang="en-US" altLang="zh-SG">
                <a:solidFill>
                  <a:srgbClr val="000000"/>
                </a:solidFill>
              </a:rPr>
            </a:br>
            <a:endParaRPr lang="en-US" altLang="zh-SG" sz="800">
              <a:solidFill>
                <a:srgbClr val="000000"/>
              </a:solidFill>
            </a:endParaRPr>
          </a:p>
        </p:txBody>
      </p:sp>
    </p:spTree>
    <p:extLst>
      <p:ext uri="{BB962C8B-B14F-4D97-AF65-F5344CB8AC3E}">
        <p14:creationId xmlns:p14="http://schemas.microsoft.com/office/powerpoint/2010/main" val="752462097"/>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40.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8" y="1219200"/>
            <a:ext cx="6893169" cy="2057400"/>
          </a:xfrm>
          <a:prstGeom prst="rect">
            <a:avLst/>
          </a:prstGeom>
          <a:solidFill>
            <a:srgbClr val="008000"/>
          </a:solidFill>
          <a:ln w="6350">
            <a:noFill/>
            <a:miter lim="800000"/>
            <a:headEnd/>
            <a:tailEnd/>
          </a:ln>
        </p:spPr>
        <p:txBody>
          <a:bodyPr wrap="none" anchor="ctr"/>
          <a:lstStyle/>
          <a:p>
            <a:pPr eaLnBrk="0" fontAlgn="base" hangingPunct="0">
              <a:spcBef>
                <a:spcPct val="0"/>
              </a:spcBef>
              <a:spcAft>
                <a:spcPct val="0"/>
              </a:spcAft>
            </a:pPr>
            <a:endParaRPr lang="zh-SG" altLang="en-GB" sz="1200" dirty="0">
              <a:solidFill>
                <a:srgbClr val="FFFFFF"/>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2180492" y="1905000"/>
            <a:ext cx="5943600" cy="819150"/>
          </a:xfrm>
          <a:solidFill>
            <a:schemeClr val="bg1"/>
          </a:solidFill>
          <a:ln>
            <a:solidFill>
              <a:srgbClr val="38922F"/>
            </a:solidFill>
          </a:ln>
        </p:spPr>
        <p:txBody>
          <a:bodyPr tIns="44450" bIns="44450" anchor="t"/>
          <a:lstStyle>
            <a:lvl1pPr marL="268288" indent="0" algn="l">
              <a:defRPr sz="1800">
                <a:solidFill>
                  <a:srgbClr val="006600"/>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val="1367789242"/>
      </p:ext>
    </p:extLst>
  </p:cSld>
  <p:clrMapOvr>
    <a:masterClrMapping/>
  </p:clrMapOvr>
  <p:transition spd="slow"/>
</p:sldLayout>
</file>

<file path=ppt/slideLayouts/slideLayout34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279400" y="3200400"/>
            <a:ext cx="9448800" cy="30480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3048000" y="5562600"/>
            <a:ext cx="5943600" cy="514350"/>
          </a:xfrm>
        </p:spPr>
        <p:txBody>
          <a:bodyPr tIns="44450" bIns="44450" anchor="t"/>
          <a:lstStyle>
            <a:lvl1pPr algn="r">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val="3976799567"/>
      </p:ext>
    </p:extLst>
  </p:cSld>
  <p:clrMapOvr>
    <a:masterClrMapping/>
  </p:clrMapOvr>
  <p:transition spd="slow"/>
</p:sldLayout>
</file>

<file path=ppt/slideLayouts/slideLayout34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569" y="5334000"/>
            <a:ext cx="5638799" cy="698500"/>
          </a:xfrm>
        </p:spPr>
        <p:txBody>
          <a:bodyPr/>
          <a:lstStyle>
            <a:lvl1pPr>
              <a:defRPr sz="2400" b="1"/>
            </a:lvl1pPr>
          </a:lstStyle>
          <a:p>
            <a:r>
              <a:rPr lang="en-US" smtClean="0"/>
              <a:t>Click to edit Master title style</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ltLang="zh-SG" dirty="0"/>
              <a:t>Slide </a:t>
            </a:r>
            <a:fld id="{96E09542-DD70-4535-99F2-4D44B7C29035}"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1637407630"/>
      </p:ext>
    </p:extLst>
  </p:cSld>
  <p:clrMapOvr>
    <a:masterClrMapping/>
  </p:clrMapOvr>
  <p:transition spd="slow"/>
</p:sldLayout>
</file>

<file path=ppt/slideLayouts/slideLayout3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ltLang="zh-SG" dirty="0"/>
              <a:t>Slide </a:t>
            </a:r>
            <a:fld id="{96E09542-DD70-4535-99F2-4D44B7C29035}"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2321793128"/>
      </p:ext>
    </p:extLst>
  </p:cSld>
  <p:clrMapOvr>
    <a:masterClrMapping/>
  </p:clrMapOvr>
  <p:transition spd="slow"/>
</p:sldLayout>
</file>

<file path=ppt/slideLayouts/slideLayout3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smtClean="0"/>
              <a:t>Click to edit Master title style</a:t>
            </a:r>
            <a:endParaRPr lang="en-US" dirty="0"/>
          </a:p>
        </p:txBody>
      </p:sp>
      <p:sp>
        <p:nvSpPr>
          <p:cNvPr id="4" name="Rectangle 6"/>
          <p:cNvSpPr>
            <a:spLocks noGrp="1" noChangeArrowheads="1"/>
          </p:cNvSpPr>
          <p:nvPr>
            <p:ph type="sldNum" sz="quarter" idx="11"/>
          </p:nvPr>
        </p:nvSpPr>
        <p:spPr>
          <a:ln/>
        </p:spPr>
        <p:txBody>
          <a:bodyPr/>
          <a:lstStyle>
            <a:lvl1pPr>
              <a:defRPr/>
            </a:lvl1pPr>
          </a:lstStyle>
          <a:p>
            <a:pPr>
              <a:defRPr/>
            </a:pPr>
            <a:r>
              <a:rPr lang="en-US" altLang="zh-SG" dirty="0"/>
              <a:t>Slide </a:t>
            </a:r>
            <a:fld id="{EAB94675-4883-4251-AC8A-2CD5D619FA40}"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3292357174"/>
      </p:ext>
    </p:extLst>
  </p:cSld>
  <p:clrMapOvr>
    <a:masterClrMapping/>
  </p:clrMapOvr>
  <p:transition spd="slow"/>
</p:sldLayout>
</file>

<file path=ppt/slideLayouts/slideLayout34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Rectangle 6"/>
          <p:cNvSpPr>
            <a:spLocks noGrp="1" noChangeArrowheads="1"/>
          </p:cNvSpPr>
          <p:nvPr>
            <p:ph type="sldNum" sz="quarter" idx="11"/>
          </p:nvPr>
        </p:nvSpPr>
        <p:spPr>
          <a:ln/>
        </p:spPr>
        <p:txBody>
          <a:bodyPr/>
          <a:lstStyle>
            <a:lvl1pPr>
              <a:defRPr/>
            </a:lvl1pPr>
          </a:lstStyle>
          <a:p>
            <a:pPr>
              <a:defRPr/>
            </a:pPr>
            <a:r>
              <a:rPr lang="en-US" altLang="zh-SG" dirty="0"/>
              <a:t>Slide </a:t>
            </a:r>
            <a:fld id="{1F1D9322-53CC-471F-A44E-8005045D833A}"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
        <p:nvSpPr>
          <p:cNvPr id="4" name="Title 1"/>
          <p:cNvSpPr>
            <a:spLocks noGrp="1"/>
          </p:cNvSpPr>
          <p:nvPr>
            <p:ph type="title"/>
          </p:nvPr>
        </p:nvSpPr>
        <p:spPr>
          <a:xfrm>
            <a:off x="457273" y="5334000"/>
            <a:ext cx="8229597" cy="990600"/>
          </a:xfrm>
        </p:spPr>
        <p:txBody>
          <a:bodyPr/>
          <a:lstStyle/>
          <a:p>
            <a:r>
              <a:rPr lang="en-US" sz="3200" dirty="0" smtClean="0"/>
              <a:t>Introduction to the project </a:t>
            </a:r>
            <a:r>
              <a:rPr lang="en-US" sz="3200" dirty="0"/>
              <a:t/>
            </a:r>
            <a:br>
              <a:rPr lang="en-US" sz="3200" dirty="0"/>
            </a:br>
            <a:r>
              <a:rPr lang="en-US" sz="2000" b="0" dirty="0"/>
              <a:t>T</a:t>
            </a:r>
            <a:r>
              <a:rPr lang="en-US" sz="2000" b="0" dirty="0" smtClean="0"/>
              <a:t>eam – Definitions – High level </a:t>
            </a:r>
            <a:r>
              <a:rPr lang="en-US" sz="2000" b="0" dirty="0" err="1" smtClean="0"/>
              <a:t>Workplan</a:t>
            </a:r>
            <a:endParaRPr lang="en-US" sz="1400" b="0" dirty="0"/>
          </a:p>
        </p:txBody>
      </p:sp>
      <p:sp>
        <p:nvSpPr>
          <p:cNvPr id="5" name="TextBox 4"/>
          <p:cNvSpPr txBox="1"/>
          <p:nvPr userDrawn="1"/>
        </p:nvSpPr>
        <p:spPr>
          <a:xfrm>
            <a:off x="382711" y="3811801"/>
            <a:ext cx="752129" cy="1323439"/>
          </a:xfrm>
          <a:prstGeom prst="rect">
            <a:avLst/>
          </a:prstGeom>
          <a:noFill/>
        </p:spPr>
        <p:txBody>
          <a:bodyPr wrap="none" rtlCol="0">
            <a:spAutoFit/>
          </a:bodyPr>
          <a:lstStyle/>
          <a:p>
            <a:pPr fontAlgn="base">
              <a:spcBef>
                <a:spcPct val="0"/>
              </a:spcBef>
              <a:spcAft>
                <a:spcPct val="0"/>
              </a:spcAft>
            </a:pPr>
            <a:r>
              <a:rPr lang="en-US" sz="8000" dirty="0">
                <a:solidFill>
                  <a:srgbClr val="006600"/>
                </a:solidFill>
                <a:cs typeface="Arial" pitchFamily="34" charset="0"/>
              </a:rPr>
              <a:t>1</a:t>
            </a:r>
          </a:p>
        </p:txBody>
      </p:sp>
    </p:spTree>
    <p:extLst>
      <p:ext uri="{BB962C8B-B14F-4D97-AF65-F5344CB8AC3E}">
        <p14:creationId xmlns:p14="http://schemas.microsoft.com/office/powerpoint/2010/main" val="1088574821"/>
      </p:ext>
    </p:extLst>
  </p:cSld>
  <p:clrMapOvr>
    <a:masterClrMapping/>
  </p:clrMapOvr>
  <p:transition spd="slow"/>
</p:sldLayout>
</file>

<file path=ppt/slideLayouts/slideLayout346.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1371600" y="6629400"/>
            <a:ext cx="1676400" cy="228600"/>
          </a:xfrm>
          <a:prstGeom prst="rect">
            <a:avLst/>
          </a:prstGeom>
          <a:ln/>
        </p:spPr>
        <p:txBody>
          <a:bodyPr/>
          <a:lstStyle>
            <a:lvl1pPr>
              <a:defRPr/>
            </a:lvl1pPr>
          </a:lstStyle>
          <a:p>
            <a:pPr fontAlgn="base">
              <a:spcBef>
                <a:spcPct val="0"/>
              </a:spcBef>
              <a:spcAft>
                <a:spcPct val="0"/>
              </a:spcAft>
              <a:defRPr/>
            </a:pPr>
            <a:fld id="{EF9898F0-0530-4B33-A0B2-360574496C8C}" type="datetime3">
              <a:rPr lang="en-US" altLang="zh-SG">
                <a:solidFill>
                  <a:srgbClr val="000000"/>
                </a:solidFill>
                <a:cs typeface="Arial" pitchFamily="34" charset="0"/>
              </a:rPr>
              <a:pPr fontAlgn="base">
                <a:spcBef>
                  <a:spcPct val="0"/>
                </a:spcBef>
                <a:spcAft>
                  <a:spcPct val="0"/>
                </a:spcAft>
                <a:defRPr/>
              </a:pPr>
              <a:t>17 April 2018</a:t>
            </a:fld>
            <a:endParaRPr lang="en-US" altLang="zh-SG" dirty="0">
              <a:solidFill>
                <a:srgbClr val="000000"/>
              </a:solidFill>
              <a:cs typeface="Arial" pitchFamily="34" charset="0"/>
            </a:endParaRPr>
          </a:p>
        </p:txBody>
      </p:sp>
      <p:sp>
        <p:nvSpPr>
          <p:cNvPr id="3" name="Rectangle 6"/>
          <p:cNvSpPr>
            <a:spLocks noGrp="1" noChangeArrowheads="1"/>
          </p:cNvSpPr>
          <p:nvPr>
            <p:ph type="sldNum" sz="quarter" idx="11"/>
          </p:nvPr>
        </p:nvSpPr>
        <p:spPr>
          <a:ln/>
        </p:spPr>
        <p:txBody>
          <a:bodyPr/>
          <a:lstStyle>
            <a:lvl1pPr>
              <a:defRPr/>
            </a:lvl1pPr>
          </a:lstStyle>
          <a:p>
            <a:pPr>
              <a:defRPr/>
            </a:pPr>
            <a:r>
              <a:rPr lang="en-US" altLang="zh-SG" dirty="0"/>
              <a:t>Slide </a:t>
            </a:r>
            <a:fld id="{1F1D9322-53CC-471F-A44E-8005045D833A}"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1787944756"/>
      </p:ext>
    </p:extLst>
  </p:cSld>
  <p:clrMapOvr>
    <a:masterClrMapping/>
  </p:clrMapOvr>
  <p:transition spd="slow"/>
</p:sldLayout>
</file>

<file path=ppt/slideLayouts/slideLayout3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Rectangle 1"/>
          <p:cNvSpPr/>
          <p:nvPr userDrawn="1"/>
        </p:nvSpPr>
        <p:spPr bwMode="auto">
          <a:xfrm>
            <a:off x="0" y="3429000"/>
            <a:ext cx="9144000" cy="34290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50000"/>
              </a:spcBef>
              <a:spcAft>
                <a:spcPct val="0"/>
              </a:spcAft>
            </a:pPr>
            <a:endParaRPr lang="en-US" i="1" u="sng" dirty="0">
              <a:solidFill>
                <a:srgbClr val="000000"/>
              </a:solidFill>
              <a:latin typeface="Verdana" pitchFamily="34" charset="0"/>
              <a:cs typeface="Arial" pitchFamily="34" charset="0"/>
            </a:endParaRPr>
          </a:p>
        </p:txBody>
      </p:sp>
      <p:sp>
        <p:nvSpPr>
          <p:cNvPr id="4" name="AC Half Banner"/>
          <p:cNvSpPr>
            <a:spLocks noChangeArrowheads="1"/>
          </p:cNvSpPr>
          <p:nvPr/>
        </p:nvSpPr>
        <p:spPr bwMode="auto">
          <a:xfrm>
            <a:off x="1591" y="0"/>
            <a:ext cx="9148763" cy="34290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400">
              <a:solidFill>
                <a:srgbClr val="000000"/>
              </a:solidFill>
              <a:latin typeface="Arial" pitchFamily="34" charset="0"/>
              <a:ea typeface="SimSun" pitchFamily="2" charset="-122"/>
              <a:cs typeface="Arial" pitchFamily="34" charset="0"/>
            </a:endParaRPr>
          </a:p>
        </p:txBody>
      </p:sp>
      <p:sp>
        <p:nvSpPr>
          <p:cNvPr id="5" name="Line 8"/>
          <p:cNvSpPr>
            <a:spLocks noChangeShapeType="1"/>
          </p:cNvSpPr>
          <p:nvPr/>
        </p:nvSpPr>
        <p:spPr bwMode="auto">
          <a:xfrm>
            <a:off x="-4762" y="3429000"/>
            <a:ext cx="9147176" cy="0"/>
          </a:xfrm>
          <a:prstGeom prst="line">
            <a:avLst/>
          </a:prstGeom>
          <a:noFill/>
          <a:ln w="12700">
            <a:solidFill>
              <a:schemeClr val="tx1"/>
            </a:solidFill>
            <a:round/>
            <a:headEnd/>
            <a:tailEnd/>
          </a:ln>
        </p:spPr>
        <p:txBody>
          <a:bodyPr wrap="none" anchor="ctr"/>
          <a:lstStyle/>
          <a:p>
            <a:pPr fontAlgn="base">
              <a:spcBef>
                <a:spcPct val="0"/>
              </a:spcBef>
              <a:spcAft>
                <a:spcPct val="0"/>
              </a:spcAft>
            </a:pPr>
            <a:endParaRPr lang="en-GB" dirty="0">
              <a:solidFill>
                <a:srgbClr val="000000"/>
              </a:solidFill>
              <a:cs typeface="Arial" pitchFamily="34" charset="0"/>
            </a:endParaRPr>
          </a:p>
        </p:txBody>
      </p:sp>
      <p:sp>
        <p:nvSpPr>
          <p:cNvPr id="6" name="Rectangle 9"/>
          <p:cNvSpPr>
            <a:spLocks noChangeArrowheads="1"/>
          </p:cNvSpPr>
          <p:nvPr/>
        </p:nvSpPr>
        <p:spPr bwMode="auto">
          <a:xfrm>
            <a:off x="2362203" y="839988"/>
            <a:ext cx="4357688" cy="1230313"/>
          </a:xfrm>
          <a:prstGeom prst="rect">
            <a:avLst/>
          </a:prstGeom>
          <a:noFill/>
          <a:ln w="12700">
            <a:noFill/>
            <a:miter lim="800000"/>
            <a:headEnd/>
            <a:tailEnd/>
          </a:ln>
        </p:spPr>
        <p:txBody>
          <a:bodyPr lIns="0" tIns="44450" rIns="0" bIns="44450"/>
          <a:lstStyle/>
          <a:p>
            <a:pPr algn="ctr" eaLnBrk="0" fontAlgn="base" hangingPunct="0">
              <a:spcBef>
                <a:spcPct val="0"/>
              </a:spcBef>
              <a:spcAft>
                <a:spcPct val="0"/>
              </a:spcAft>
            </a:pPr>
            <a:r>
              <a:rPr lang="en-CA" sz="2800" b="1" dirty="0">
                <a:solidFill>
                  <a:srgbClr val="FFFFFF"/>
                </a:solidFill>
                <a:cs typeface="Arial" pitchFamily="34" charset="0"/>
              </a:rPr>
              <a:t>Financial System Strategy 2020</a:t>
            </a:r>
          </a:p>
        </p:txBody>
      </p:sp>
      <p:pic>
        <p:nvPicPr>
          <p:cNvPr id="7" name="Picture 11" descr="200319235-001">
            <a:hlinkClick r:id="rId2"/>
          </p:cNvPr>
          <p:cNvPicPr>
            <a:picLocks noChangeAspect="1" noChangeArrowheads="1"/>
          </p:cNvPicPr>
          <p:nvPr/>
        </p:nvPicPr>
        <p:blipFill>
          <a:blip r:embed="rId3" cstate="print"/>
          <a:srcRect/>
          <a:stretch>
            <a:fillRect/>
          </a:stretch>
        </p:blipFill>
        <p:spPr bwMode="auto">
          <a:xfrm>
            <a:off x="6691314" y="8"/>
            <a:ext cx="2466975" cy="3432175"/>
          </a:xfrm>
          <a:prstGeom prst="rect">
            <a:avLst/>
          </a:prstGeom>
          <a:noFill/>
          <a:ln w="9525">
            <a:noFill/>
            <a:miter lim="800000"/>
            <a:headEnd/>
            <a:tailEnd/>
          </a:ln>
        </p:spPr>
      </p:pic>
      <p:pic>
        <p:nvPicPr>
          <p:cNvPr id="8" name="Picture 12" descr="200272804-001">
            <a:hlinkClick r:id="rId4"/>
          </p:cNvPr>
          <p:cNvPicPr>
            <a:picLocks noChangeAspect="1" noChangeArrowheads="1"/>
          </p:cNvPicPr>
          <p:nvPr/>
        </p:nvPicPr>
        <p:blipFill>
          <a:blip r:embed="rId5" cstate="print"/>
          <a:srcRect/>
          <a:stretch>
            <a:fillRect/>
          </a:stretch>
        </p:blipFill>
        <p:spPr bwMode="auto">
          <a:xfrm>
            <a:off x="-20638" y="0"/>
            <a:ext cx="2287588" cy="3441700"/>
          </a:xfrm>
          <a:prstGeom prst="rect">
            <a:avLst/>
          </a:prstGeom>
          <a:noFill/>
          <a:ln w="9525">
            <a:noFill/>
            <a:miter lim="800000"/>
            <a:headEnd/>
            <a:tailEnd/>
          </a:ln>
        </p:spPr>
      </p:pic>
      <p:pic>
        <p:nvPicPr>
          <p:cNvPr id="9" name="Picture 13"/>
          <p:cNvPicPr>
            <a:picLocks noChangeAspect="1" noChangeArrowheads="1"/>
          </p:cNvPicPr>
          <p:nvPr userDrawn="1"/>
        </p:nvPicPr>
        <p:blipFill>
          <a:blip r:embed="rId6" cstate="print"/>
          <a:srcRect l="67751" t="4707" r="5081" b="68340"/>
          <a:stretch>
            <a:fillRect/>
          </a:stretch>
        </p:blipFill>
        <p:spPr bwMode="auto">
          <a:xfrm>
            <a:off x="3827131" y="2441581"/>
            <a:ext cx="1393825" cy="12541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1524005" y="4956181"/>
            <a:ext cx="6263055" cy="669925"/>
          </a:xfrm>
          <a:ln w="12700"/>
        </p:spPr>
        <p:txBody>
          <a:bodyPr tIns="0" bIns="0"/>
          <a:lstStyle>
            <a:lvl1pPr marL="0" indent="0">
              <a:buFont typeface="Wingdings" pitchFamily="2" charset="2"/>
              <a:buNone/>
              <a:defRPr sz="1800">
                <a:solidFill>
                  <a:srgbClr val="006600"/>
                </a:solidFill>
              </a:defRPr>
            </a:lvl1pPr>
          </a:lstStyle>
          <a:p>
            <a:r>
              <a:rPr lang="en-US" altLang="zh-SG" smtClean="0"/>
              <a:t>Click to edit Master subtitle style</a:t>
            </a:r>
            <a:endParaRPr lang="en-US"/>
          </a:p>
        </p:txBody>
      </p:sp>
      <p:sp>
        <p:nvSpPr>
          <p:cNvPr id="2162692" name="Rectangle 4"/>
          <p:cNvSpPr>
            <a:spLocks noGrp="1" noChangeArrowheads="1"/>
          </p:cNvSpPr>
          <p:nvPr>
            <p:ph type="ctrTitle"/>
          </p:nvPr>
        </p:nvSpPr>
        <p:spPr>
          <a:xfrm>
            <a:off x="1444445" y="4038600"/>
            <a:ext cx="6263055" cy="819150"/>
          </a:xfrm>
        </p:spPr>
        <p:txBody>
          <a:bodyPr tIns="44450" bIns="44450" anchor="t"/>
          <a:lstStyle>
            <a:lvl1pPr algn="ctr">
              <a:defRPr sz="2000">
                <a:solidFill>
                  <a:srgbClr val="006600"/>
                </a:solidFill>
              </a:defRPr>
            </a:lvl1pPr>
          </a:lstStyle>
          <a:p>
            <a:r>
              <a:rPr lang="en-US" altLang="zh-SG" smtClean="0"/>
              <a:t>Click to edit Master title style</a:t>
            </a:r>
            <a:endParaRPr lang="en-US" altLang="zh-SG"/>
          </a:p>
        </p:txBody>
      </p:sp>
      <p:sp>
        <p:nvSpPr>
          <p:cNvPr id="10" name="Rectangle 5"/>
          <p:cNvSpPr>
            <a:spLocks noGrp="1" noChangeArrowheads="1"/>
          </p:cNvSpPr>
          <p:nvPr>
            <p:ph type="dt" sz="half" idx="10"/>
          </p:nvPr>
        </p:nvSpPr>
        <p:spPr>
          <a:xfrm>
            <a:off x="0" y="3352807"/>
            <a:ext cx="1422400" cy="331787"/>
          </a:xfrm>
          <a:prstGeom prst="rect">
            <a:avLst/>
          </a:prstGeom>
        </p:spPr>
        <p:txBody>
          <a:bodyPr/>
          <a:lstStyle>
            <a:lvl1pPr algn="l" eaLnBrk="1" fontAlgn="auto" hangingPunct="1">
              <a:spcBef>
                <a:spcPts val="0"/>
              </a:spcBef>
              <a:spcAft>
                <a:spcPts val="0"/>
              </a:spcAft>
              <a:defRPr>
                <a:latin typeface="+mn-lt"/>
                <a:cs typeface="+mn-cs"/>
              </a:defRPr>
            </a:lvl1pPr>
          </a:lstStyle>
          <a:p>
            <a:pPr>
              <a:defRPr/>
            </a:pPr>
            <a:fld id="{09BA7CDA-882B-44AB-8BF9-C94D3CC68EF7}" type="datetime3">
              <a:rPr lang="en-US" altLang="zh-SG" smtClean="0">
                <a:solidFill>
                  <a:srgbClr val="000000"/>
                </a:solidFill>
              </a:rPr>
              <a:pPr>
                <a:defRPr/>
              </a:pPr>
              <a:t>17 April 2018</a:t>
            </a:fld>
            <a:endParaRPr lang="en-US" altLang="zh-SG" dirty="0">
              <a:solidFill>
                <a:srgbClr val="000000"/>
              </a:solidFill>
            </a:endParaRPr>
          </a:p>
        </p:txBody>
      </p:sp>
      <p:pic>
        <p:nvPicPr>
          <p:cNvPr id="14" name="Picture 13"/>
          <p:cNvPicPr>
            <a:picLocks noChangeAspect="1"/>
          </p:cNvPicPr>
          <p:nvPr userDrawn="1"/>
        </p:nvPicPr>
        <p:blipFill>
          <a:blip r:embed="rId7" cstate="print"/>
          <a:stretch>
            <a:fillRect/>
          </a:stretch>
        </p:blipFill>
        <p:spPr>
          <a:xfrm>
            <a:off x="7239000" y="6175381"/>
            <a:ext cx="1676400" cy="486363"/>
          </a:xfrm>
          <a:prstGeom prst="rect">
            <a:avLst/>
          </a:prstGeom>
        </p:spPr>
      </p:pic>
    </p:spTree>
    <p:extLst>
      <p:ext uri="{BB962C8B-B14F-4D97-AF65-F5344CB8AC3E}">
        <p14:creationId xmlns:p14="http://schemas.microsoft.com/office/powerpoint/2010/main" val="1257429850"/>
      </p:ext>
    </p:extLst>
  </p:cSld>
  <p:clrMapOvr>
    <a:masterClrMapping/>
  </p:clrMapOvr>
  <p:transition spd="slow"/>
</p:sldLayout>
</file>

<file path=ppt/slideLayouts/slideLayout34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52400" y="990600"/>
            <a:ext cx="9448800" cy="10668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304800" y="1219200"/>
            <a:ext cx="5943600" cy="819150"/>
          </a:xfrm>
        </p:spPr>
        <p:txBody>
          <a:bodyPr tIns="44450" bIns="44450" anchor="t"/>
          <a:lstStyle>
            <a:lvl1pPr algn="l">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val="338570865"/>
      </p:ext>
    </p:extLst>
  </p:cSld>
  <p:clrMapOvr>
    <a:masterClrMapping/>
  </p:clrMapOvr>
  <p:transition spd="slow"/>
</p:sldLayout>
</file>

<file path=ppt/slideLayouts/slideLayout349.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31535" y="4233339"/>
            <a:ext cx="1066800" cy="17272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1091584" y="4233339"/>
            <a:ext cx="5943600" cy="1708150"/>
          </a:xfrm>
        </p:spPr>
        <p:txBody>
          <a:bodyPr tIns="44450" bIns="44450" anchor="t"/>
          <a:lstStyle>
            <a:lvl1pPr algn="l">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val="107783514"/>
      </p:ext>
    </p:extLst>
  </p:cSld>
  <p:clrMapOvr>
    <a:masterClrMapping/>
  </p:clrMapOvr>
  <p:transition spd="slow"/>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D150D154-D3AE-445E-A582-5697EC862438}" type="datetime3">
              <a:rPr lang="en-US" altLang="zh-SG" smtClean="0">
                <a:solidFill>
                  <a:srgbClr val="000000"/>
                </a:solidFill>
              </a:rPr>
              <a:pPr>
                <a:defRPr/>
              </a:pPr>
              <a:t>17 April 2018</a:t>
            </a:fld>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9421DDF-032A-4D06-8DE2-2E03F6112EF1}"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80643475"/>
      </p:ext>
    </p:extLst>
  </p:cSld>
  <p:clrMapOvr>
    <a:masterClrMapping/>
  </p:clrMapOvr>
  <p:transition spd="slow">
    <p:pull/>
  </p:transition>
</p:sldLayout>
</file>

<file path=ppt/slideLayouts/slideLayout350.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8" y="1219200"/>
            <a:ext cx="6893169" cy="2057400"/>
          </a:xfrm>
          <a:prstGeom prst="rect">
            <a:avLst/>
          </a:prstGeom>
          <a:solidFill>
            <a:srgbClr val="008000"/>
          </a:solidFill>
          <a:ln w="6350">
            <a:noFill/>
            <a:miter lim="800000"/>
            <a:headEnd/>
            <a:tailEnd/>
          </a:ln>
        </p:spPr>
        <p:txBody>
          <a:bodyPr wrap="none" anchor="ctr"/>
          <a:lstStyle/>
          <a:p>
            <a:pPr eaLnBrk="0" fontAlgn="base" hangingPunct="0">
              <a:spcBef>
                <a:spcPct val="0"/>
              </a:spcBef>
              <a:spcAft>
                <a:spcPct val="0"/>
              </a:spcAft>
            </a:pPr>
            <a:endParaRPr lang="zh-SG" altLang="en-GB" sz="1200" dirty="0">
              <a:solidFill>
                <a:srgbClr val="FFFFFF"/>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2180492" y="1905000"/>
            <a:ext cx="5943600" cy="819150"/>
          </a:xfrm>
          <a:solidFill>
            <a:schemeClr val="bg1"/>
          </a:solidFill>
          <a:ln>
            <a:solidFill>
              <a:srgbClr val="38922F"/>
            </a:solidFill>
          </a:ln>
        </p:spPr>
        <p:txBody>
          <a:bodyPr tIns="44450" bIns="44450" anchor="t"/>
          <a:lstStyle>
            <a:lvl1pPr marL="268288" indent="0" algn="l">
              <a:defRPr sz="1800">
                <a:solidFill>
                  <a:srgbClr val="006600"/>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val="3498458726"/>
      </p:ext>
    </p:extLst>
  </p:cSld>
  <p:clrMapOvr>
    <a:masterClrMapping/>
  </p:clrMapOvr>
  <p:transition spd="slow"/>
</p:sldLayout>
</file>

<file path=ppt/slideLayouts/slideLayout35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279400" y="3200400"/>
            <a:ext cx="9448800" cy="30480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3048000" y="5562600"/>
            <a:ext cx="5943600" cy="514350"/>
          </a:xfrm>
        </p:spPr>
        <p:txBody>
          <a:bodyPr tIns="44450" bIns="44450" anchor="t"/>
          <a:lstStyle>
            <a:lvl1pPr algn="r">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val="450572489"/>
      </p:ext>
    </p:extLst>
  </p:cSld>
  <p:clrMapOvr>
    <a:masterClrMapping/>
  </p:clrMapOvr>
  <p:transition spd="slow"/>
</p:sldLayout>
</file>

<file path=ppt/slideLayouts/slideLayout35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569" y="5334000"/>
            <a:ext cx="5638799" cy="698500"/>
          </a:xfrm>
        </p:spPr>
        <p:txBody>
          <a:bodyPr/>
          <a:lstStyle>
            <a:lvl1pPr>
              <a:defRPr sz="2400" b="1"/>
            </a:lvl1pPr>
          </a:lstStyle>
          <a:p>
            <a:r>
              <a:rPr lang="en-US" smtClean="0"/>
              <a:t>Click to edit Master title style</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ltLang="zh-SG" dirty="0"/>
              <a:t>Slide </a:t>
            </a:r>
            <a:fld id="{96E09542-DD70-4535-99F2-4D44B7C29035}"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579731069"/>
      </p:ext>
    </p:extLst>
  </p:cSld>
  <p:clrMapOvr>
    <a:masterClrMapping/>
  </p:clrMapOvr>
  <p:transition spd="slow"/>
</p:sldLayout>
</file>

<file path=ppt/slideLayouts/slideLayout3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ltLang="zh-SG" dirty="0"/>
              <a:t>Slide </a:t>
            </a:r>
            <a:fld id="{96E09542-DD70-4535-99F2-4D44B7C29035}"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1536644603"/>
      </p:ext>
    </p:extLst>
  </p:cSld>
  <p:clrMapOvr>
    <a:masterClrMapping/>
  </p:clrMapOvr>
  <p:transition spd="slow"/>
</p:sldLayout>
</file>

<file path=ppt/slideLayouts/slideLayout3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smtClean="0"/>
              <a:t>Click to edit Master title style</a:t>
            </a:r>
            <a:endParaRPr lang="en-US" dirty="0"/>
          </a:p>
        </p:txBody>
      </p:sp>
      <p:sp>
        <p:nvSpPr>
          <p:cNvPr id="4" name="Rectangle 6"/>
          <p:cNvSpPr>
            <a:spLocks noGrp="1" noChangeArrowheads="1"/>
          </p:cNvSpPr>
          <p:nvPr>
            <p:ph type="sldNum" sz="quarter" idx="11"/>
          </p:nvPr>
        </p:nvSpPr>
        <p:spPr>
          <a:ln/>
        </p:spPr>
        <p:txBody>
          <a:bodyPr/>
          <a:lstStyle>
            <a:lvl1pPr>
              <a:defRPr/>
            </a:lvl1pPr>
          </a:lstStyle>
          <a:p>
            <a:pPr>
              <a:defRPr/>
            </a:pPr>
            <a:r>
              <a:rPr lang="en-US" altLang="zh-SG" dirty="0"/>
              <a:t>Slide </a:t>
            </a:r>
            <a:fld id="{EAB94675-4883-4251-AC8A-2CD5D619FA40}"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1220622894"/>
      </p:ext>
    </p:extLst>
  </p:cSld>
  <p:clrMapOvr>
    <a:masterClrMapping/>
  </p:clrMapOvr>
  <p:transition spd="slow"/>
</p:sldLayout>
</file>

<file path=ppt/slideLayouts/slideLayout35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Rectangle 6"/>
          <p:cNvSpPr>
            <a:spLocks noGrp="1" noChangeArrowheads="1"/>
          </p:cNvSpPr>
          <p:nvPr>
            <p:ph type="sldNum" sz="quarter" idx="11"/>
          </p:nvPr>
        </p:nvSpPr>
        <p:spPr>
          <a:ln/>
        </p:spPr>
        <p:txBody>
          <a:bodyPr/>
          <a:lstStyle>
            <a:lvl1pPr>
              <a:defRPr/>
            </a:lvl1pPr>
          </a:lstStyle>
          <a:p>
            <a:pPr>
              <a:defRPr/>
            </a:pPr>
            <a:r>
              <a:rPr lang="en-US" altLang="zh-SG" dirty="0"/>
              <a:t>Slide </a:t>
            </a:r>
            <a:fld id="{1F1D9322-53CC-471F-A44E-8005045D833A}"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
        <p:nvSpPr>
          <p:cNvPr id="4" name="Title 1"/>
          <p:cNvSpPr>
            <a:spLocks noGrp="1"/>
          </p:cNvSpPr>
          <p:nvPr>
            <p:ph type="title"/>
          </p:nvPr>
        </p:nvSpPr>
        <p:spPr>
          <a:xfrm>
            <a:off x="457273" y="5334000"/>
            <a:ext cx="8229597" cy="990600"/>
          </a:xfrm>
        </p:spPr>
        <p:txBody>
          <a:bodyPr/>
          <a:lstStyle/>
          <a:p>
            <a:r>
              <a:rPr lang="en-US" sz="3200" dirty="0" smtClean="0"/>
              <a:t>Introduction to the project </a:t>
            </a:r>
            <a:r>
              <a:rPr lang="en-US" sz="3200" dirty="0"/>
              <a:t/>
            </a:r>
            <a:br>
              <a:rPr lang="en-US" sz="3200" dirty="0"/>
            </a:br>
            <a:r>
              <a:rPr lang="en-US" sz="2000" b="0" dirty="0"/>
              <a:t>T</a:t>
            </a:r>
            <a:r>
              <a:rPr lang="en-US" sz="2000" b="0" dirty="0" smtClean="0"/>
              <a:t>eam – Definitions – High level </a:t>
            </a:r>
            <a:r>
              <a:rPr lang="en-US" sz="2000" b="0" dirty="0" err="1" smtClean="0"/>
              <a:t>Workplan</a:t>
            </a:r>
            <a:endParaRPr lang="en-US" sz="1400" b="0" dirty="0"/>
          </a:p>
        </p:txBody>
      </p:sp>
      <p:sp>
        <p:nvSpPr>
          <p:cNvPr id="5" name="TextBox 4"/>
          <p:cNvSpPr txBox="1"/>
          <p:nvPr userDrawn="1"/>
        </p:nvSpPr>
        <p:spPr>
          <a:xfrm>
            <a:off x="382706" y="3811801"/>
            <a:ext cx="752129" cy="1323439"/>
          </a:xfrm>
          <a:prstGeom prst="rect">
            <a:avLst/>
          </a:prstGeom>
          <a:noFill/>
        </p:spPr>
        <p:txBody>
          <a:bodyPr wrap="none" rtlCol="0">
            <a:spAutoFit/>
          </a:bodyPr>
          <a:lstStyle/>
          <a:p>
            <a:pPr fontAlgn="base">
              <a:spcBef>
                <a:spcPct val="0"/>
              </a:spcBef>
              <a:spcAft>
                <a:spcPct val="0"/>
              </a:spcAft>
            </a:pPr>
            <a:r>
              <a:rPr lang="en-US" sz="8000" dirty="0">
                <a:solidFill>
                  <a:srgbClr val="006600"/>
                </a:solidFill>
                <a:cs typeface="Arial" pitchFamily="34" charset="0"/>
              </a:rPr>
              <a:t>1</a:t>
            </a:r>
          </a:p>
        </p:txBody>
      </p:sp>
    </p:spTree>
    <p:extLst>
      <p:ext uri="{BB962C8B-B14F-4D97-AF65-F5344CB8AC3E}">
        <p14:creationId xmlns:p14="http://schemas.microsoft.com/office/powerpoint/2010/main" val="3207981500"/>
      </p:ext>
    </p:extLst>
  </p:cSld>
  <p:clrMapOvr>
    <a:masterClrMapping/>
  </p:clrMapOvr>
  <p:transition spd="slow"/>
</p:sldLayout>
</file>

<file path=ppt/slideLayouts/slideLayout356.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1371600" y="6629400"/>
            <a:ext cx="1676400" cy="228600"/>
          </a:xfrm>
          <a:prstGeom prst="rect">
            <a:avLst/>
          </a:prstGeom>
          <a:ln/>
        </p:spPr>
        <p:txBody>
          <a:bodyPr/>
          <a:lstStyle>
            <a:lvl1pPr>
              <a:defRPr/>
            </a:lvl1pPr>
          </a:lstStyle>
          <a:p>
            <a:pPr fontAlgn="base">
              <a:spcBef>
                <a:spcPct val="0"/>
              </a:spcBef>
              <a:spcAft>
                <a:spcPct val="0"/>
              </a:spcAft>
              <a:defRPr/>
            </a:pPr>
            <a:fld id="{EF9898F0-0530-4B33-A0B2-360574496C8C}" type="datetime3">
              <a:rPr lang="en-US" altLang="zh-SG">
                <a:solidFill>
                  <a:srgbClr val="000000"/>
                </a:solidFill>
                <a:cs typeface="Arial" pitchFamily="34" charset="0"/>
              </a:rPr>
              <a:pPr fontAlgn="base">
                <a:spcBef>
                  <a:spcPct val="0"/>
                </a:spcBef>
                <a:spcAft>
                  <a:spcPct val="0"/>
                </a:spcAft>
                <a:defRPr/>
              </a:pPr>
              <a:t>17 April 2018</a:t>
            </a:fld>
            <a:endParaRPr lang="en-US" altLang="zh-SG" dirty="0">
              <a:solidFill>
                <a:srgbClr val="000000"/>
              </a:solidFill>
              <a:cs typeface="Arial" pitchFamily="34" charset="0"/>
            </a:endParaRPr>
          </a:p>
        </p:txBody>
      </p:sp>
      <p:sp>
        <p:nvSpPr>
          <p:cNvPr id="3" name="Rectangle 6"/>
          <p:cNvSpPr>
            <a:spLocks noGrp="1" noChangeArrowheads="1"/>
          </p:cNvSpPr>
          <p:nvPr>
            <p:ph type="sldNum" sz="quarter" idx="11"/>
          </p:nvPr>
        </p:nvSpPr>
        <p:spPr>
          <a:ln/>
        </p:spPr>
        <p:txBody>
          <a:bodyPr/>
          <a:lstStyle>
            <a:lvl1pPr>
              <a:defRPr/>
            </a:lvl1pPr>
          </a:lstStyle>
          <a:p>
            <a:pPr>
              <a:defRPr/>
            </a:pPr>
            <a:r>
              <a:rPr lang="en-US" altLang="zh-SG" dirty="0"/>
              <a:t>Slide </a:t>
            </a:r>
            <a:fld id="{1F1D9322-53CC-471F-A44E-8005045D833A}"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3158803375"/>
      </p:ext>
    </p:extLst>
  </p:cSld>
  <p:clrMapOvr>
    <a:masterClrMapping/>
  </p:clrMapOvr>
  <p:transition spd="slow"/>
</p:sldLayout>
</file>

<file path=ppt/slideLayouts/slideLayout3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Rectangle 1"/>
          <p:cNvSpPr/>
          <p:nvPr userDrawn="1"/>
        </p:nvSpPr>
        <p:spPr bwMode="auto">
          <a:xfrm>
            <a:off x="0" y="3429000"/>
            <a:ext cx="9144000" cy="34290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50000"/>
              </a:spcBef>
              <a:spcAft>
                <a:spcPct val="0"/>
              </a:spcAft>
            </a:pPr>
            <a:endParaRPr lang="en-US" i="1" u="sng" dirty="0">
              <a:solidFill>
                <a:srgbClr val="000000"/>
              </a:solidFill>
              <a:latin typeface="Verdana" pitchFamily="34" charset="0"/>
              <a:cs typeface="Arial" pitchFamily="34" charset="0"/>
            </a:endParaRPr>
          </a:p>
        </p:txBody>
      </p:sp>
      <p:sp>
        <p:nvSpPr>
          <p:cNvPr id="4" name="AC Half Banner"/>
          <p:cNvSpPr>
            <a:spLocks noChangeArrowheads="1"/>
          </p:cNvSpPr>
          <p:nvPr/>
        </p:nvSpPr>
        <p:spPr bwMode="auto">
          <a:xfrm>
            <a:off x="1591" y="0"/>
            <a:ext cx="9148763" cy="34290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400">
              <a:solidFill>
                <a:srgbClr val="000000"/>
              </a:solidFill>
              <a:latin typeface="Arial" pitchFamily="34" charset="0"/>
              <a:ea typeface="SimSun" pitchFamily="2" charset="-122"/>
              <a:cs typeface="Arial" pitchFamily="34" charset="0"/>
            </a:endParaRPr>
          </a:p>
        </p:txBody>
      </p:sp>
      <p:sp>
        <p:nvSpPr>
          <p:cNvPr id="5" name="Line 8"/>
          <p:cNvSpPr>
            <a:spLocks noChangeShapeType="1"/>
          </p:cNvSpPr>
          <p:nvPr/>
        </p:nvSpPr>
        <p:spPr bwMode="auto">
          <a:xfrm>
            <a:off x="-4762" y="3429000"/>
            <a:ext cx="9147176" cy="0"/>
          </a:xfrm>
          <a:prstGeom prst="line">
            <a:avLst/>
          </a:prstGeom>
          <a:noFill/>
          <a:ln w="12700">
            <a:solidFill>
              <a:schemeClr val="tx1"/>
            </a:solidFill>
            <a:round/>
            <a:headEnd/>
            <a:tailEnd/>
          </a:ln>
        </p:spPr>
        <p:txBody>
          <a:bodyPr wrap="none" anchor="ctr"/>
          <a:lstStyle/>
          <a:p>
            <a:pPr fontAlgn="base">
              <a:spcBef>
                <a:spcPct val="0"/>
              </a:spcBef>
              <a:spcAft>
                <a:spcPct val="0"/>
              </a:spcAft>
            </a:pPr>
            <a:endParaRPr lang="en-GB" dirty="0">
              <a:solidFill>
                <a:srgbClr val="000000"/>
              </a:solidFill>
              <a:cs typeface="Arial" pitchFamily="34" charset="0"/>
            </a:endParaRPr>
          </a:p>
        </p:txBody>
      </p:sp>
      <p:sp>
        <p:nvSpPr>
          <p:cNvPr id="6" name="Rectangle 9"/>
          <p:cNvSpPr>
            <a:spLocks noChangeArrowheads="1"/>
          </p:cNvSpPr>
          <p:nvPr/>
        </p:nvSpPr>
        <p:spPr bwMode="auto">
          <a:xfrm>
            <a:off x="2362203" y="839988"/>
            <a:ext cx="4357688" cy="1230313"/>
          </a:xfrm>
          <a:prstGeom prst="rect">
            <a:avLst/>
          </a:prstGeom>
          <a:noFill/>
          <a:ln w="12700">
            <a:noFill/>
            <a:miter lim="800000"/>
            <a:headEnd/>
            <a:tailEnd/>
          </a:ln>
        </p:spPr>
        <p:txBody>
          <a:bodyPr lIns="0" tIns="44450" rIns="0" bIns="44450"/>
          <a:lstStyle/>
          <a:p>
            <a:pPr algn="ctr" eaLnBrk="0" fontAlgn="base" hangingPunct="0">
              <a:spcBef>
                <a:spcPct val="0"/>
              </a:spcBef>
              <a:spcAft>
                <a:spcPct val="0"/>
              </a:spcAft>
            </a:pPr>
            <a:r>
              <a:rPr lang="en-CA" sz="2800" b="1" dirty="0">
                <a:solidFill>
                  <a:srgbClr val="FFFFFF"/>
                </a:solidFill>
                <a:cs typeface="Arial" pitchFamily="34" charset="0"/>
              </a:rPr>
              <a:t>Financial System Strategy 2020</a:t>
            </a:r>
          </a:p>
        </p:txBody>
      </p:sp>
      <p:pic>
        <p:nvPicPr>
          <p:cNvPr id="7" name="Picture 11" descr="200319235-001">
            <a:hlinkClick r:id="rId2"/>
          </p:cNvPr>
          <p:cNvPicPr>
            <a:picLocks noChangeAspect="1" noChangeArrowheads="1"/>
          </p:cNvPicPr>
          <p:nvPr/>
        </p:nvPicPr>
        <p:blipFill>
          <a:blip r:embed="rId3" cstate="print"/>
          <a:srcRect/>
          <a:stretch>
            <a:fillRect/>
          </a:stretch>
        </p:blipFill>
        <p:spPr bwMode="auto">
          <a:xfrm>
            <a:off x="6691314" y="8"/>
            <a:ext cx="2466975" cy="3432175"/>
          </a:xfrm>
          <a:prstGeom prst="rect">
            <a:avLst/>
          </a:prstGeom>
          <a:noFill/>
          <a:ln w="9525">
            <a:noFill/>
            <a:miter lim="800000"/>
            <a:headEnd/>
            <a:tailEnd/>
          </a:ln>
        </p:spPr>
      </p:pic>
      <p:pic>
        <p:nvPicPr>
          <p:cNvPr id="8" name="Picture 12" descr="200272804-001">
            <a:hlinkClick r:id="rId4"/>
          </p:cNvPr>
          <p:cNvPicPr>
            <a:picLocks noChangeAspect="1" noChangeArrowheads="1"/>
          </p:cNvPicPr>
          <p:nvPr/>
        </p:nvPicPr>
        <p:blipFill>
          <a:blip r:embed="rId5" cstate="print"/>
          <a:srcRect/>
          <a:stretch>
            <a:fillRect/>
          </a:stretch>
        </p:blipFill>
        <p:spPr bwMode="auto">
          <a:xfrm>
            <a:off x="-20638" y="0"/>
            <a:ext cx="2287588" cy="3441700"/>
          </a:xfrm>
          <a:prstGeom prst="rect">
            <a:avLst/>
          </a:prstGeom>
          <a:noFill/>
          <a:ln w="9525">
            <a:noFill/>
            <a:miter lim="800000"/>
            <a:headEnd/>
            <a:tailEnd/>
          </a:ln>
        </p:spPr>
      </p:pic>
      <p:pic>
        <p:nvPicPr>
          <p:cNvPr id="9" name="Picture 13"/>
          <p:cNvPicPr>
            <a:picLocks noChangeAspect="1" noChangeArrowheads="1"/>
          </p:cNvPicPr>
          <p:nvPr userDrawn="1"/>
        </p:nvPicPr>
        <p:blipFill>
          <a:blip r:embed="rId6" cstate="print"/>
          <a:srcRect l="67751" t="4707" r="5081" b="68340"/>
          <a:stretch>
            <a:fillRect/>
          </a:stretch>
        </p:blipFill>
        <p:spPr bwMode="auto">
          <a:xfrm>
            <a:off x="3827131" y="2441571"/>
            <a:ext cx="1393825" cy="12541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1524005" y="4956171"/>
            <a:ext cx="6263055" cy="669925"/>
          </a:xfrm>
          <a:ln w="12700"/>
        </p:spPr>
        <p:txBody>
          <a:bodyPr tIns="0" bIns="0"/>
          <a:lstStyle>
            <a:lvl1pPr marL="0" indent="0">
              <a:buFont typeface="Wingdings" pitchFamily="2" charset="2"/>
              <a:buNone/>
              <a:defRPr sz="1800">
                <a:solidFill>
                  <a:srgbClr val="006600"/>
                </a:solidFill>
              </a:defRPr>
            </a:lvl1pPr>
          </a:lstStyle>
          <a:p>
            <a:r>
              <a:rPr lang="en-US" altLang="zh-SG" smtClean="0"/>
              <a:t>Click to edit Master subtitle style</a:t>
            </a:r>
            <a:endParaRPr lang="en-US"/>
          </a:p>
        </p:txBody>
      </p:sp>
      <p:sp>
        <p:nvSpPr>
          <p:cNvPr id="2162692" name="Rectangle 4"/>
          <p:cNvSpPr>
            <a:spLocks noGrp="1" noChangeArrowheads="1"/>
          </p:cNvSpPr>
          <p:nvPr>
            <p:ph type="ctrTitle"/>
          </p:nvPr>
        </p:nvSpPr>
        <p:spPr>
          <a:xfrm>
            <a:off x="1444445" y="4038600"/>
            <a:ext cx="6263055" cy="819150"/>
          </a:xfrm>
        </p:spPr>
        <p:txBody>
          <a:bodyPr tIns="44450" bIns="44450" anchor="t"/>
          <a:lstStyle>
            <a:lvl1pPr algn="ctr">
              <a:defRPr sz="2000">
                <a:solidFill>
                  <a:srgbClr val="006600"/>
                </a:solidFill>
              </a:defRPr>
            </a:lvl1pPr>
          </a:lstStyle>
          <a:p>
            <a:r>
              <a:rPr lang="en-US" altLang="zh-SG" smtClean="0"/>
              <a:t>Click to edit Master title style</a:t>
            </a:r>
            <a:endParaRPr lang="en-US" altLang="zh-SG"/>
          </a:p>
        </p:txBody>
      </p:sp>
      <p:sp>
        <p:nvSpPr>
          <p:cNvPr id="10" name="Rectangle 5"/>
          <p:cNvSpPr>
            <a:spLocks noGrp="1" noChangeArrowheads="1"/>
          </p:cNvSpPr>
          <p:nvPr>
            <p:ph type="dt" sz="half" idx="10"/>
          </p:nvPr>
        </p:nvSpPr>
        <p:spPr>
          <a:xfrm>
            <a:off x="0" y="3352807"/>
            <a:ext cx="1422400" cy="331787"/>
          </a:xfrm>
          <a:prstGeom prst="rect">
            <a:avLst/>
          </a:prstGeom>
        </p:spPr>
        <p:txBody>
          <a:bodyPr/>
          <a:lstStyle>
            <a:lvl1pPr algn="l" eaLnBrk="1" fontAlgn="auto" hangingPunct="1">
              <a:spcBef>
                <a:spcPts val="0"/>
              </a:spcBef>
              <a:spcAft>
                <a:spcPts val="0"/>
              </a:spcAft>
              <a:defRPr>
                <a:latin typeface="+mn-lt"/>
                <a:cs typeface="+mn-cs"/>
              </a:defRPr>
            </a:lvl1pPr>
          </a:lstStyle>
          <a:p>
            <a:pPr>
              <a:defRPr/>
            </a:pPr>
            <a:fld id="{09BA7CDA-882B-44AB-8BF9-C94D3CC68EF7}" type="datetime3">
              <a:rPr lang="en-US" altLang="zh-SG" smtClean="0">
                <a:solidFill>
                  <a:srgbClr val="000000"/>
                </a:solidFill>
              </a:rPr>
              <a:pPr>
                <a:defRPr/>
              </a:pPr>
              <a:t>17 April 2018</a:t>
            </a:fld>
            <a:endParaRPr lang="en-US" altLang="zh-SG" dirty="0">
              <a:solidFill>
                <a:srgbClr val="000000"/>
              </a:solidFill>
            </a:endParaRPr>
          </a:p>
        </p:txBody>
      </p:sp>
      <p:pic>
        <p:nvPicPr>
          <p:cNvPr id="14" name="Picture 13"/>
          <p:cNvPicPr>
            <a:picLocks noChangeAspect="1"/>
          </p:cNvPicPr>
          <p:nvPr userDrawn="1"/>
        </p:nvPicPr>
        <p:blipFill>
          <a:blip r:embed="rId7" cstate="print"/>
          <a:stretch>
            <a:fillRect/>
          </a:stretch>
        </p:blipFill>
        <p:spPr>
          <a:xfrm>
            <a:off x="7239000" y="6175371"/>
            <a:ext cx="1676400" cy="486363"/>
          </a:xfrm>
          <a:prstGeom prst="rect">
            <a:avLst/>
          </a:prstGeom>
        </p:spPr>
      </p:pic>
    </p:spTree>
    <p:extLst>
      <p:ext uri="{BB962C8B-B14F-4D97-AF65-F5344CB8AC3E}">
        <p14:creationId xmlns:p14="http://schemas.microsoft.com/office/powerpoint/2010/main" val="3944331373"/>
      </p:ext>
    </p:extLst>
  </p:cSld>
  <p:clrMapOvr>
    <a:masterClrMapping/>
  </p:clrMapOvr>
  <p:transition spd="slow"/>
</p:sldLayout>
</file>

<file path=ppt/slideLayouts/slideLayout35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52400" y="990600"/>
            <a:ext cx="9448800" cy="10668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304800" y="1219200"/>
            <a:ext cx="5943600" cy="819150"/>
          </a:xfrm>
        </p:spPr>
        <p:txBody>
          <a:bodyPr tIns="44450" bIns="44450" anchor="t"/>
          <a:lstStyle>
            <a:lvl1pPr algn="l">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val="4128138441"/>
      </p:ext>
    </p:extLst>
  </p:cSld>
  <p:clrMapOvr>
    <a:masterClrMapping/>
  </p:clrMapOvr>
  <p:transition spd="slow"/>
</p:sldLayout>
</file>

<file path=ppt/slideLayouts/slideLayout359.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31535" y="4233339"/>
            <a:ext cx="1066800" cy="17272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1091584" y="4233339"/>
            <a:ext cx="5943600" cy="1708150"/>
          </a:xfrm>
        </p:spPr>
        <p:txBody>
          <a:bodyPr tIns="44450" bIns="44450" anchor="t"/>
          <a:lstStyle>
            <a:lvl1pPr algn="l">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val="3793980569"/>
      </p:ext>
    </p:extLst>
  </p:cSld>
  <p:clrMapOvr>
    <a:masterClrMapping/>
  </p:clrMapOvr>
  <p:transition spd="slow"/>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667" y="4410655"/>
            <a:ext cx="777196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667" y="2906722"/>
            <a:ext cx="777196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F4D0DAE9-ABD9-4295-9BA5-1646378D5C6C}" type="datetime3">
              <a:rPr lang="en-US" altLang="zh-SG" smtClean="0">
                <a:solidFill>
                  <a:srgbClr val="000000"/>
                </a:solidFill>
              </a:rPr>
              <a:pPr>
                <a:defRPr/>
              </a:pPr>
              <a:t>17 April 2018</a:t>
            </a:fld>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B4806BD-8A62-46A8-8C6C-24B4C25C182E}"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687748471"/>
      </p:ext>
    </p:extLst>
  </p:cSld>
  <p:clrMapOvr>
    <a:masterClrMapping/>
  </p:clrMapOvr>
  <p:transition spd="slow">
    <p:pull/>
  </p:transition>
</p:sldLayout>
</file>

<file path=ppt/slideLayouts/slideLayout360.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8" y="1219200"/>
            <a:ext cx="6893169" cy="2057400"/>
          </a:xfrm>
          <a:prstGeom prst="rect">
            <a:avLst/>
          </a:prstGeom>
          <a:solidFill>
            <a:srgbClr val="008000"/>
          </a:solidFill>
          <a:ln w="6350">
            <a:noFill/>
            <a:miter lim="800000"/>
            <a:headEnd/>
            <a:tailEnd/>
          </a:ln>
        </p:spPr>
        <p:txBody>
          <a:bodyPr wrap="none" anchor="ctr"/>
          <a:lstStyle/>
          <a:p>
            <a:pPr eaLnBrk="0" fontAlgn="base" hangingPunct="0">
              <a:spcBef>
                <a:spcPct val="0"/>
              </a:spcBef>
              <a:spcAft>
                <a:spcPct val="0"/>
              </a:spcAft>
            </a:pPr>
            <a:endParaRPr lang="zh-SG" altLang="en-GB" sz="1200" dirty="0">
              <a:solidFill>
                <a:srgbClr val="FFFFFF"/>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2180492" y="1905000"/>
            <a:ext cx="5943600" cy="819150"/>
          </a:xfrm>
          <a:solidFill>
            <a:schemeClr val="bg1"/>
          </a:solidFill>
          <a:ln>
            <a:solidFill>
              <a:srgbClr val="38922F"/>
            </a:solidFill>
          </a:ln>
        </p:spPr>
        <p:txBody>
          <a:bodyPr tIns="44450" bIns="44450" anchor="t"/>
          <a:lstStyle>
            <a:lvl1pPr marL="268288" indent="0" algn="l">
              <a:defRPr sz="1800">
                <a:solidFill>
                  <a:srgbClr val="006600"/>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val="2906575590"/>
      </p:ext>
    </p:extLst>
  </p:cSld>
  <p:clrMapOvr>
    <a:masterClrMapping/>
  </p:clrMapOvr>
  <p:transition spd="slow"/>
</p:sldLayout>
</file>

<file path=ppt/slideLayouts/slideLayout36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279400" y="3200400"/>
            <a:ext cx="9448800" cy="30480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3048000" y="5562600"/>
            <a:ext cx="5943600" cy="514350"/>
          </a:xfrm>
        </p:spPr>
        <p:txBody>
          <a:bodyPr tIns="44450" bIns="44450" anchor="t"/>
          <a:lstStyle>
            <a:lvl1pPr algn="r">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val="3530380495"/>
      </p:ext>
    </p:extLst>
  </p:cSld>
  <p:clrMapOvr>
    <a:masterClrMapping/>
  </p:clrMapOvr>
  <p:transition spd="slow"/>
</p:sldLayout>
</file>

<file path=ppt/slideLayouts/slideLayout36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569" y="5334000"/>
            <a:ext cx="5638799" cy="698500"/>
          </a:xfrm>
        </p:spPr>
        <p:txBody>
          <a:bodyPr/>
          <a:lstStyle>
            <a:lvl1pPr>
              <a:defRPr sz="2400" b="1"/>
            </a:lvl1pPr>
          </a:lstStyle>
          <a:p>
            <a:r>
              <a:rPr lang="en-US" smtClean="0"/>
              <a:t>Click to edit Master title style</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ltLang="zh-SG" dirty="0"/>
              <a:t>Slide </a:t>
            </a:r>
            <a:fld id="{96E09542-DD70-4535-99F2-4D44B7C29035}"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3818961946"/>
      </p:ext>
    </p:extLst>
  </p:cSld>
  <p:clrMapOvr>
    <a:masterClrMapping/>
  </p:clrMapOvr>
  <p:transition spd="slow"/>
</p:sldLayout>
</file>

<file path=ppt/slideLayouts/slideLayout3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ltLang="zh-SG" dirty="0"/>
              <a:t>Slide </a:t>
            </a:r>
            <a:fld id="{96E09542-DD70-4535-99F2-4D44B7C29035}"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396300890"/>
      </p:ext>
    </p:extLst>
  </p:cSld>
  <p:clrMapOvr>
    <a:masterClrMapping/>
  </p:clrMapOvr>
  <p:transition spd="slow"/>
</p:sldLayout>
</file>

<file path=ppt/slideLayouts/slideLayout3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smtClean="0"/>
              <a:t>Click to edit Master title style</a:t>
            </a:r>
            <a:endParaRPr lang="en-US" dirty="0"/>
          </a:p>
        </p:txBody>
      </p:sp>
      <p:sp>
        <p:nvSpPr>
          <p:cNvPr id="4" name="Rectangle 6"/>
          <p:cNvSpPr>
            <a:spLocks noGrp="1" noChangeArrowheads="1"/>
          </p:cNvSpPr>
          <p:nvPr>
            <p:ph type="sldNum" sz="quarter" idx="11"/>
          </p:nvPr>
        </p:nvSpPr>
        <p:spPr>
          <a:ln/>
        </p:spPr>
        <p:txBody>
          <a:bodyPr/>
          <a:lstStyle>
            <a:lvl1pPr>
              <a:defRPr/>
            </a:lvl1pPr>
          </a:lstStyle>
          <a:p>
            <a:pPr>
              <a:defRPr/>
            </a:pPr>
            <a:r>
              <a:rPr lang="en-US" altLang="zh-SG" dirty="0"/>
              <a:t>Slide </a:t>
            </a:r>
            <a:fld id="{EAB94675-4883-4251-AC8A-2CD5D619FA40}"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1047929470"/>
      </p:ext>
    </p:extLst>
  </p:cSld>
  <p:clrMapOvr>
    <a:masterClrMapping/>
  </p:clrMapOvr>
  <p:transition spd="slow"/>
</p:sldLayout>
</file>

<file path=ppt/slideLayouts/slideLayout36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Rectangle 6"/>
          <p:cNvSpPr>
            <a:spLocks noGrp="1" noChangeArrowheads="1"/>
          </p:cNvSpPr>
          <p:nvPr>
            <p:ph type="sldNum" sz="quarter" idx="11"/>
          </p:nvPr>
        </p:nvSpPr>
        <p:spPr>
          <a:ln/>
        </p:spPr>
        <p:txBody>
          <a:bodyPr/>
          <a:lstStyle>
            <a:lvl1pPr>
              <a:defRPr/>
            </a:lvl1pPr>
          </a:lstStyle>
          <a:p>
            <a:pPr>
              <a:defRPr/>
            </a:pPr>
            <a:r>
              <a:rPr lang="en-US" altLang="zh-SG" dirty="0"/>
              <a:t>Slide </a:t>
            </a:r>
            <a:fld id="{1F1D9322-53CC-471F-A44E-8005045D833A}"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
        <p:nvSpPr>
          <p:cNvPr id="4" name="Title 1"/>
          <p:cNvSpPr>
            <a:spLocks noGrp="1"/>
          </p:cNvSpPr>
          <p:nvPr>
            <p:ph type="title"/>
          </p:nvPr>
        </p:nvSpPr>
        <p:spPr>
          <a:xfrm>
            <a:off x="457273" y="5334000"/>
            <a:ext cx="8229597" cy="990600"/>
          </a:xfrm>
        </p:spPr>
        <p:txBody>
          <a:bodyPr/>
          <a:lstStyle/>
          <a:p>
            <a:r>
              <a:rPr lang="en-US" sz="3200" dirty="0" smtClean="0"/>
              <a:t>Introduction to the project </a:t>
            </a:r>
            <a:r>
              <a:rPr lang="en-US" sz="3200" dirty="0"/>
              <a:t/>
            </a:r>
            <a:br>
              <a:rPr lang="en-US" sz="3200" dirty="0"/>
            </a:br>
            <a:r>
              <a:rPr lang="en-US" sz="2000" b="0" dirty="0"/>
              <a:t>T</a:t>
            </a:r>
            <a:r>
              <a:rPr lang="en-US" sz="2000" b="0" dirty="0" smtClean="0"/>
              <a:t>eam – Definitions – High level </a:t>
            </a:r>
            <a:r>
              <a:rPr lang="en-US" sz="2000" b="0" dirty="0" err="1" smtClean="0"/>
              <a:t>Workplan</a:t>
            </a:r>
            <a:endParaRPr lang="en-US" sz="1400" b="0" dirty="0"/>
          </a:p>
        </p:txBody>
      </p:sp>
      <p:sp>
        <p:nvSpPr>
          <p:cNvPr id="5" name="TextBox 4"/>
          <p:cNvSpPr txBox="1"/>
          <p:nvPr userDrawn="1"/>
        </p:nvSpPr>
        <p:spPr>
          <a:xfrm>
            <a:off x="382701" y="3811801"/>
            <a:ext cx="752129" cy="1323439"/>
          </a:xfrm>
          <a:prstGeom prst="rect">
            <a:avLst/>
          </a:prstGeom>
          <a:noFill/>
        </p:spPr>
        <p:txBody>
          <a:bodyPr wrap="none" rtlCol="0">
            <a:spAutoFit/>
          </a:bodyPr>
          <a:lstStyle/>
          <a:p>
            <a:pPr fontAlgn="base">
              <a:spcBef>
                <a:spcPct val="0"/>
              </a:spcBef>
              <a:spcAft>
                <a:spcPct val="0"/>
              </a:spcAft>
            </a:pPr>
            <a:r>
              <a:rPr lang="en-US" sz="8000" dirty="0">
                <a:solidFill>
                  <a:srgbClr val="006600"/>
                </a:solidFill>
                <a:cs typeface="Arial" pitchFamily="34" charset="0"/>
              </a:rPr>
              <a:t>1</a:t>
            </a:r>
          </a:p>
        </p:txBody>
      </p:sp>
    </p:spTree>
    <p:extLst>
      <p:ext uri="{BB962C8B-B14F-4D97-AF65-F5344CB8AC3E}">
        <p14:creationId xmlns:p14="http://schemas.microsoft.com/office/powerpoint/2010/main" val="2489600952"/>
      </p:ext>
    </p:extLst>
  </p:cSld>
  <p:clrMapOvr>
    <a:masterClrMapping/>
  </p:clrMapOvr>
  <p:transition spd="slow"/>
</p:sldLayout>
</file>

<file path=ppt/slideLayouts/slideLayout366.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1371600" y="6629400"/>
            <a:ext cx="1676400" cy="228600"/>
          </a:xfrm>
          <a:prstGeom prst="rect">
            <a:avLst/>
          </a:prstGeom>
          <a:ln/>
        </p:spPr>
        <p:txBody>
          <a:bodyPr/>
          <a:lstStyle>
            <a:lvl1pPr>
              <a:defRPr/>
            </a:lvl1pPr>
          </a:lstStyle>
          <a:p>
            <a:pPr fontAlgn="base">
              <a:spcBef>
                <a:spcPct val="0"/>
              </a:spcBef>
              <a:spcAft>
                <a:spcPct val="0"/>
              </a:spcAft>
              <a:defRPr/>
            </a:pPr>
            <a:fld id="{EF9898F0-0530-4B33-A0B2-360574496C8C}" type="datetime3">
              <a:rPr lang="en-US" altLang="zh-SG">
                <a:solidFill>
                  <a:srgbClr val="000000"/>
                </a:solidFill>
                <a:cs typeface="Arial" pitchFamily="34" charset="0"/>
              </a:rPr>
              <a:pPr fontAlgn="base">
                <a:spcBef>
                  <a:spcPct val="0"/>
                </a:spcBef>
                <a:spcAft>
                  <a:spcPct val="0"/>
                </a:spcAft>
                <a:defRPr/>
              </a:pPr>
              <a:t>17 April 2018</a:t>
            </a:fld>
            <a:endParaRPr lang="en-US" altLang="zh-SG" dirty="0">
              <a:solidFill>
                <a:srgbClr val="000000"/>
              </a:solidFill>
              <a:cs typeface="Arial" pitchFamily="34" charset="0"/>
            </a:endParaRPr>
          </a:p>
        </p:txBody>
      </p:sp>
      <p:sp>
        <p:nvSpPr>
          <p:cNvPr id="3" name="Rectangle 6"/>
          <p:cNvSpPr>
            <a:spLocks noGrp="1" noChangeArrowheads="1"/>
          </p:cNvSpPr>
          <p:nvPr>
            <p:ph type="sldNum" sz="quarter" idx="11"/>
          </p:nvPr>
        </p:nvSpPr>
        <p:spPr>
          <a:ln/>
        </p:spPr>
        <p:txBody>
          <a:bodyPr/>
          <a:lstStyle>
            <a:lvl1pPr>
              <a:defRPr/>
            </a:lvl1pPr>
          </a:lstStyle>
          <a:p>
            <a:pPr>
              <a:defRPr/>
            </a:pPr>
            <a:r>
              <a:rPr lang="en-US" altLang="zh-SG" dirty="0"/>
              <a:t>Slide </a:t>
            </a:r>
            <a:fld id="{1F1D9322-53CC-471F-A44E-8005045D833A}"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635535254"/>
      </p:ext>
    </p:extLst>
  </p:cSld>
  <p:clrMapOvr>
    <a:masterClrMapping/>
  </p:clrMapOvr>
  <p:transition spd="slow"/>
</p:sldLayout>
</file>

<file path=ppt/slideLayouts/slideLayout3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Rectangle 1"/>
          <p:cNvSpPr/>
          <p:nvPr userDrawn="1"/>
        </p:nvSpPr>
        <p:spPr bwMode="auto">
          <a:xfrm>
            <a:off x="0" y="3429000"/>
            <a:ext cx="9144000" cy="34290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50000"/>
              </a:spcBef>
              <a:spcAft>
                <a:spcPct val="0"/>
              </a:spcAft>
            </a:pPr>
            <a:endParaRPr lang="en-US" i="1" u="sng" dirty="0">
              <a:solidFill>
                <a:srgbClr val="000000"/>
              </a:solidFill>
              <a:latin typeface="Verdana" pitchFamily="34" charset="0"/>
              <a:cs typeface="Arial" pitchFamily="34" charset="0"/>
            </a:endParaRPr>
          </a:p>
        </p:txBody>
      </p:sp>
      <p:sp>
        <p:nvSpPr>
          <p:cNvPr id="4" name="AC Half Banner"/>
          <p:cNvSpPr>
            <a:spLocks noChangeArrowheads="1"/>
          </p:cNvSpPr>
          <p:nvPr/>
        </p:nvSpPr>
        <p:spPr bwMode="auto">
          <a:xfrm>
            <a:off x="1591" y="0"/>
            <a:ext cx="9148763" cy="34290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400">
              <a:solidFill>
                <a:srgbClr val="000000"/>
              </a:solidFill>
              <a:latin typeface="Arial" pitchFamily="34" charset="0"/>
              <a:ea typeface="SimSun" pitchFamily="2" charset="-122"/>
              <a:cs typeface="Arial" pitchFamily="34" charset="0"/>
            </a:endParaRPr>
          </a:p>
        </p:txBody>
      </p:sp>
      <p:sp>
        <p:nvSpPr>
          <p:cNvPr id="5" name="Line 8"/>
          <p:cNvSpPr>
            <a:spLocks noChangeShapeType="1"/>
          </p:cNvSpPr>
          <p:nvPr/>
        </p:nvSpPr>
        <p:spPr bwMode="auto">
          <a:xfrm>
            <a:off x="-4762" y="3429000"/>
            <a:ext cx="9147176" cy="0"/>
          </a:xfrm>
          <a:prstGeom prst="line">
            <a:avLst/>
          </a:prstGeom>
          <a:noFill/>
          <a:ln w="12700">
            <a:solidFill>
              <a:schemeClr val="tx1"/>
            </a:solidFill>
            <a:round/>
            <a:headEnd/>
            <a:tailEnd/>
          </a:ln>
        </p:spPr>
        <p:txBody>
          <a:bodyPr wrap="none" anchor="ctr"/>
          <a:lstStyle/>
          <a:p>
            <a:pPr fontAlgn="base">
              <a:spcBef>
                <a:spcPct val="0"/>
              </a:spcBef>
              <a:spcAft>
                <a:spcPct val="0"/>
              </a:spcAft>
            </a:pPr>
            <a:endParaRPr lang="en-GB" dirty="0">
              <a:solidFill>
                <a:srgbClr val="000000"/>
              </a:solidFill>
              <a:cs typeface="Arial" pitchFamily="34" charset="0"/>
            </a:endParaRPr>
          </a:p>
        </p:txBody>
      </p:sp>
      <p:sp>
        <p:nvSpPr>
          <p:cNvPr id="6" name="Rectangle 9"/>
          <p:cNvSpPr>
            <a:spLocks noChangeArrowheads="1"/>
          </p:cNvSpPr>
          <p:nvPr/>
        </p:nvSpPr>
        <p:spPr bwMode="auto">
          <a:xfrm>
            <a:off x="2362203" y="839988"/>
            <a:ext cx="4357688" cy="1230313"/>
          </a:xfrm>
          <a:prstGeom prst="rect">
            <a:avLst/>
          </a:prstGeom>
          <a:noFill/>
          <a:ln w="12700">
            <a:noFill/>
            <a:miter lim="800000"/>
            <a:headEnd/>
            <a:tailEnd/>
          </a:ln>
        </p:spPr>
        <p:txBody>
          <a:bodyPr lIns="0" tIns="44450" rIns="0" bIns="44450"/>
          <a:lstStyle/>
          <a:p>
            <a:pPr algn="ctr" eaLnBrk="0" fontAlgn="base" hangingPunct="0">
              <a:spcBef>
                <a:spcPct val="0"/>
              </a:spcBef>
              <a:spcAft>
                <a:spcPct val="0"/>
              </a:spcAft>
            </a:pPr>
            <a:r>
              <a:rPr lang="en-CA" sz="2800" b="1" dirty="0">
                <a:solidFill>
                  <a:srgbClr val="FFFFFF"/>
                </a:solidFill>
                <a:cs typeface="Arial" pitchFamily="34" charset="0"/>
              </a:rPr>
              <a:t>Financial System Strategy 2020</a:t>
            </a:r>
          </a:p>
        </p:txBody>
      </p:sp>
      <p:pic>
        <p:nvPicPr>
          <p:cNvPr id="7" name="Picture 11" descr="200319235-001">
            <a:hlinkClick r:id="rId2"/>
          </p:cNvPr>
          <p:cNvPicPr>
            <a:picLocks noChangeAspect="1" noChangeArrowheads="1"/>
          </p:cNvPicPr>
          <p:nvPr/>
        </p:nvPicPr>
        <p:blipFill>
          <a:blip r:embed="rId3" cstate="print"/>
          <a:srcRect/>
          <a:stretch>
            <a:fillRect/>
          </a:stretch>
        </p:blipFill>
        <p:spPr bwMode="auto">
          <a:xfrm>
            <a:off x="6691314" y="8"/>
            <a:ext cx="2466975" cy="3432175"/>
          </a:xfrm>
          <a:prstGeom prst="rect">
            <a:avLst/>
          </a:prstGeom>
          <a:noFill/>
          <a:ln w="9525">
            <a:noFill/>
            <a:miter lim="800000"/>
            <a:headEnd/>
            <a:tailEnd/>
          </a:ln>
        </p:spPr>
      </p:pic>
      <p:pic>
        <p:nvPicPr>
          <p:cNvPr id="8" name="Picture 12" descr="200272804-001">
            <a:hlinkClick r:id="rId4"/>
          </p:cNvPr>
          <p:cNvPicPr>
            <a:picLocks noChangeAspect="1" noChangeArrowheads="1"/>
          </p:cNvPicPr>
          <p:nvPr/>
        </p:nvPicPr>
        <p:blipFill>
          <a:blip r:embed="rId5" cstate="print"/>
          <a:srcRect/>
          <a:stretch>
            <a:fillRect/>
          </a:stretch>
        </p:blipFill>
        <p:spPr bwMode="auto">
          <a:xfrm>
            <a:off x="-20638" y="0"/>
            <a:ext cx="2287588" cy="3441700"/>
          </a:xfrm>
          <a:prstGeom prst="rect">
            <a:avLst/>
          </a:prstGeom>
          <a:noFill/>
          <a:ln w="9525">
            <a:noFill/>
            <a:miter lim="800000"/>
            <a:headEnd/>
            <a:tailEnd/>
          </a:ln>
        </p:spPr>
      </p:pic>
      <p:pic>
        <p:nvPicPr>
          <p:cNvPr id="9" name="Picture 13"/>
          <p:cNvPicPr>
            <a:picLocks noChangeAspect="1" noChangeArrowheads="1"/>
          </p:cNvPicPr>
          <p:nvPr userDrawn="1"/>
        </p:nvPicPr>
        <p:blipFill>
          <a:blip r:embed="rId6" cstate="print"/>
          <a:srcRect l="67751" t="4707" r="5081" b="68340"/>
          <a:stretch>
            <a:fillRect/>
          </a:stretch>
        </p:blipFill>
        <p:spPr bwMode="auto">
          <a:xfrm>
            <a:off x="3827131" y="2441559"/>
            <a:ext cx="1393825" cy="12541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1524005" y="4956159"/>
            <a:ext cx="6263055" cy="669925"/>
          </a:xfrm>
          <a:ln w="12700"/>
        </p:spPr>
        <p:txBody>
          <a:bodyPr tIns="0" bIns="0"/>
          <a:lstStyle>
            <a:lvl1pPr marL="0" indent="0">
              <a:buFont typeface="Wingdings" pitchFamily="2" charset="2"/>
              <a:buNone/>
              <a:defRPr sz="1800">
                <a:solidFill>
                  <a:srgbClr val="006600"/>
                </a:solidFill>
              </a:defRPr>
            </a:lvl1pPr>
          </a:lstStyle>
          <a:p>
            <a:r>
              <a:rPr lang="en-US" altLang="zh-SG" smtClean="0"/>
              <a:t>Click to edit Master subtitle style</a:t>
            </a:r>
            <a:endParaRPr lang="en-US"/>
          </a:p>
        </p:txBody>
      </p:sp>
      <p:sp>
        <p:nvSpPr>
          <p:cNvPr id="2162692" name="Rectangle 4"/>
          <p:cNvSpPr>
            <a:spLocks noGrp="1" noChangeArrowheads="1"/>
          </p:cNvSpPr>
          <p:nvPr>
            <p:ph type="ctrTitle"/>
          </p:nvPr>
        </p:nvSpPr>
        <p:spPr>
          <a:xfrm>
            <a:off x="1444445" y="4038600"/>
            <a:ext cx="6263055" cy="819150"/>
          </a:xfrm>
        </p:spPr>
        <p:txBody>
          <a:bodyPr tIns="44450" bIns="44450" anchor="t"/>
          <a:lstStyle>
            <a:lvl1pPr algn="ctr">
              <a:defRPr sz="2000">
                <a:solidFill>
                  <a:srgbClr val="006600"/>
                </a:solidFill>
              </a:defRPr>
            </a:lvl1pPr>
          </a:lstStyle>
          <a:p>
            <a:r>
              <a:rPr lang="en-US" altLang="zh-SG" smtClean="0"/>
              <a:t>Click to edit Master title style</a:t>
            </a:r>
            <a:endParaRPr lang="en-US" altLang="zh-SG"/>
          </a:p>
        </p:txBody>
      </p:sp>
      <p:sp>
        <p:nvSpPr>
          <p:cNvPr id="10" name="Rectangle 5"/>
          <p:cNvSpPr>
            <a:spLocks noGrp="1" noChangeArrowheads="1"/>
          </p:cNvSpPr>
          <p:nvPr>
            <p:ph type="dt" sz="half" idx="10"/>
          </p:nvPr>
        </p:nvSpPr>
        <p:spPr>
          <a:xfrm>
            <a:off x="0" y="3352807"/>
            <a:ext cx="1422400" cy="331787"/>
          </a:xfrm>
          <a:prstGeom prst="rect">
            <a:avLst/>
          </a:prstGeom>
        </p:spPr>
        <p:txBody>
          <a:bodyPr/>
          <a:lstStyle>
            <a:lvl1pPr algn="l" eaLnBrk="1" fontAlgn="auto" hangingPunct="1">
              <a:spcBef>
                <a:spcPts val="0"/>
              </a:spcBef>
              <a:spcAft>
                <a:spcPts val="0"/>
              </a:spcAft>
              <a:defRPr>
                <a:latin typeface="+mn-lt"/>
                <a:cs typeface="+mn-cs"/>
              </a:defRPr>
            </a:lvl1pPr>
          </a:lstStyle>
          <a:p>
            <a:pPr>
              <a:defRPr/>
            </a:pPr>
            <a:fld id="{09BA7CDA-882B-44AB-8BF9-C94D3CC68EF7}" type="datetime3">
              <a:rPr lang="en-US" altLang="zh-SG" smtClean="0">
                <a:solidFill>
                  <a:srgbClr val="000000"/>
                </a:solidFill>
              </a:rPr>
              <a:pPr>
                <a:defRPr/>
              </a:pPr>
              <a:t>17 April 2018</a:t>
            </a:fld>
            <a:endParaRPr lang="en-US" altLang="zh-SG" dirty="0">
              <a:solidFill>
                <a:srgbClr val="000000"/>
              </a:solidFill>
            </a:endParaRPr>
          </a:p>
        </p:txBody>
      </p:sp>
      <p:pic>
        <p:nvPicPr>
          <p:cNvPr id="14" name="Picture 13"/>
          <p:cNvPicPr>
            <a:picLocks noChangeAspect="1"/>
          </p:cNvPicPr>
          <p:nvPr userDrawn="1"/>
        </p:nvPicPr>
        <p:blipFill>
          <a:blip r:embed="rId7" cstate="print"/>
          <a:stretch>
            <a:fillRect/>
          </a:stretch>
        </p:blipFill>
        <p:spPr>
          <a:xfrm>
            <a:off x="7239000" y="6175359"/>
            <a:ext cx="1676400" cy="486363"/>
          </a:xfrm>
          <a:prstGeom prst="rect">
            <a:avLst/>
          </a:prstGeom>
        </p:spPr>
      </p:pic>
    </p:spTree>
    <p:extLst>
      <p:ext uri="{BB962C8B-B14F-4D97-AF65-F5344CB8AC3E}">
        <p14:creationId xmlns:p14="http://schemas.microsoft.com/office/powerpoint/2010/main" val="3360331282"/>
      </p:ext>
    </p:extLst>
  </p:cSld>
  <p:clrMapOvr>
    <a:masterClrMapping/>
  </p:clrMapOvr>
  <p:transition spd="slow"/>
</p:sldLayout>
</file>

<file path=ppt/slideLayouts/slideLayout36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52400" y="990600"/>
            <a:ext cx="9448800" cy="10668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304800" y="1219200"/>
            <a:ext cx="5943600" cy="819150"/>
          </a:xfrm>
        </p:spPr>
        <p:txBody>
          <a:bodyPr tIns="44450" bIns="44450" anchor="t"/>
          <a:lstStyle>
            <a:lvl1pPr algn="l">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val="873764430"/>
      </p:ext>
    </p:extLst>
  </p:cSld>
  <p:clrMapOvr>
    <a:masterClrMapping/>
  </p:clrMapOvr>
  <p:transition spd="slow"/>
</p:sldLayout>
</file>

<file path=ppt/slideLayouts/slideLayout369.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31535" y="4233339"/>
            <a:ext cx="1066800" cy="17272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1091584" y="4233339"/>
            <a:ext cx="5943600" cy="1708150"/>
          </a:xfrm>
        </p:spPr>
        <p:txBody>
          <a:bodyPr tIns="44450" bIns="44450" anchor="t"/>
          <a:lstStyle>
            <a:lvl1pPr algn="l">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val="1348545919"/>
      </p:ext>
    </p:extLst>
  </p:cSld>
  <p:clrMapOvr>
    <a:masterClrMapping/>
  </p:clrMapOvr>
  <p:transition spd="slow"/>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78369" y="1119189"/>
            <a:ext cx="3869856"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88947" y="1119189"/>
            <a:ext cx="3869856"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D5C378DD-DCDA-4834-BF91-0319A2E98E96}" type="datetime3">
              <a:rPr lang="en-US" altLang="zh-SG" smtClean="0">
                <a:solidFill>
                  <a:srgbClr val="000000"/>
                </a:solidFill>
              </a:rPr>
              <a:pPr>
                <a:defRPr/>
              </a:pPr>
              <a:t>17 April 2018</a:t>
            </a:fld>
            <a:endParaRPr lang="en-US" altLang="zh-SG">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6759A68-5329-423B-BA0A-D1C4DD08662B}"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3023070546"/>
      </p:ext>
    </p:extLst>
  </p:cSld>
  <p:clrMapOvr>
    <a:masterClrMapping/>
  </p:clrMapOvr>
  <p:transition spd="slow">
    <p:pull/>
  </p:transition>
</p:sldLayout>
</file>

<file path=ppt/slideLayouts/slideLayout370.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8" y="1219200"/>
            <a:ext cx="6893169" cy="2057400"/>
          </a:xfrm>
          <a:prstGeom prst="rect">
            <a:avLst/>
          </a:prstGeom>
          <a:solidFill>
            <a:srgbClr val="008000"/>
          </a:solidFill>
          <a:ln w="6350">
            <a:noFill/>
            <a:miter lim="800000"/>
            <a:headEnd/>
            <a:tailEnd/>
          </a:ln>
        </p:spPr>
        <p:txBody>
          <a:bodyPr wrap="none" anchor="ctr"/>
          <a:lstStyle/>
          <a:p>
            <a:pPr eaLnBrk="0" fontAlgn="base" hangingPunct="0">
              <a:spcBef>
                <a:spcPct val="0"/>
              </a:spcBef>
              <a:spcAft>
                <a:spcPct val="0"/>
              </a:spcAft>
            </a:pPr>
            <a:endParaRPr lang="zh-SG" altLang="en-GB" sz="1200" dirty="0">
              <a:solidFill>
                <a:srgbClr val="FFFFFF"/>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2180492" y="1905000"/>
            <a:ext cx="5943600" cy="819150"/>
          </a:xfrm>
          <a:solidFill>
            <a:schemeClr val="bg1"/>
          </a:solidFill>
          <a:ln>
            <a:solidFill>
              <a:srgbClr val="38922F"/>
            </a:solidFill>
          </a:ln>
        </p:spPr>
        <p:txBody>
          <a:bodyPr tIns="44450" bIns="44450" anchor="t"/>
          <a:lstStyle>
            <a:lvl1pPr marL="268288" indent="0" algn="l">
              <a:defRPr sz="1800">
                <a:solidFill>
                  <a:srgbClr val="006600"/>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val="270366057"/>
      </p:ext>
    </p:extLst>
  </p:cSld>
  <p:clrMapOvr>
    <a:masterClrMapping/>
  </p:clrMapOvr>
  <p:transition spd="slow"/>
</p:sldLayout>
</file>

<file path=ppt/slideLayouts/slideLayout37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279400" y="3200400"/>
            <a:ext cx="9448800" cy="30480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3048000" y="5562600"/>
            <a:ext cx="5943600" cy="514350"/>
          </a:xfrm>
        </p:spPr>
        <p:txBody>
          <a:bodyPr tIns="44450" bIns="44450" anchor="t"/>
          <a:lstStyle>
            <a:lvl1pPr algn="r">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val="3651424765"/>
      </p:ext>
    </p:extLst>
  </p:cSld>
  <p:clrMapOvr>
    <a:masterClrMapping/>
  </p:clrMapOvr>
  <p:transition spd="slow"/>
</p:sldLayout>
</file>

<file path=ppt/slideLayouts/slideLayout37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569" y="5334000"/>
            <a:ext cx="5638799" cy="698500"/>
          </a:xfrm>
        </p:spPr>
        <p:txBody>
          <a:bodyPr/>
          <a:lstStyle>
            <a:lvl1pPr>
              <a:defRPr sz="2400" b="1"/>
            </a:lvl1pPr>
          </a:lstStyle>
          <a:p>
            <a:r>
              <a:rPr lang="en-US" smtClean="0"/>
              <a:t>Click to edit Master title style</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ltLang="zh-SG" dirty="0"/>
              <a:t>Slide </a:t>
            </a:r>
            <a:fld id="{96E09542-DD70-4535-99F2-4D44B7C29035}"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4183357702"/>
      </p:ext>
    </p:extLst>
  </p:cSld>
  <p:clrMapOvr>
    <a:masterClrMapping/>
  </p:clrMapOvr>
  <p:transition spd="slow"/>
</p:sldLayout>
</file>

<file path=ppt/slideLayouts/slideLayout3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ltLang="zh-SG" dirty="0"/>
              <a:t>Slide </a:t>
            </a:r>
            <a:fld id="{96E09542-DD70-4535-99F2-4D44B7C29035}"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3909367619"/>
      </p:ext>
    </p:extLst>
  </p:cSld>
  <p:clrMapOvr>
    <a:masterClrMapping/>
  </p:clrMapOvr>
  <p:transition spd="slow"/>
</p:sldLayout>
</file>

<file path=ppt/slideLayouts/slideLayout3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smtClean="0"/>
              <a:t>Click to edit Master title style</a:t>
            </a:r>
            <a:endParaRPr lang="en-US" dirty="0"/>
          </a:p>
        </p:txBody>
      </p:sp>
      <p:sp>
        <p:nvSpPr>
          <p:cNvPr id="4" name="Rectangle 6"/>
          <p:cNvSpPr>
            <a:spLocks noGrp="1" noChangeArrowheads="1"/>
          </p:cNvSpPr>
          <p:nvPr>
            <p:ph type="sldNum" sz="quarter" idx="11"/>
          </p:nvPr>
        </p:nvSpPr>
        <p:spPr>
          <a:ln/>
        </p:spPr>
        <p:txBody>
          <a:bodyPr/>
          <a:lstStyle>
            <a:lvl1pPr>
              <a:defRPr/>
            </a:lvl1pPr>
          </a:lstStyle>
          <a:p>
            <a:pPr>
              <a:defRPr/>
            </a:pPr>
            <a:r>
              <a:rPr lang="en-US" altLang="zh-SG" dirty="0"/>
              <a:t>Slide </a:t>
            </a:r>
            <a:fld id="{EAB94675-4883-4251-AC8A-2CD5D619FA40}"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3290084517"/>
      </p:ext>
    </p:extLst>
  </p:cSld>
  <p:clrMapOvr>
    <a:masterClrMapping/>
  </p:clrMapOvr>
  <p:transition spd="slow"/>
</p:sldLayout>
</file>

<file path=ppt/slideLayouts/slideLayout37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Rectangle 6"/>
          <p:cNvSpPr>
            <a:spLocks noGrp="1" noChangeArrowheads="1"/>
          </p:cNvSpPr>
          <p:nvPr>
            <p:ph type="sldNum" sz="quarter" idx="11"/>
          </p:nvPr>
        </p:nvSpPr>
        <p:spPr>
          <a:ln/>
        </p:spPr>
        <p:txBody>
          <a:bodyPr/>
          <a:lstStyle>
            <a:lvl1pPr>
              <a:defRPr/>
            </a:lvl1pPr>
          </a:lstStyle>
          <a:p>
            <a:pPr>
              <a:defRPr/>
            </a:pPr>
            <a:r>
              <a:rPr lang="en-US" altLang="zh-SG" dirty="0"/>
              <a:t>Slide </a:t>
            </a:r>
            <a:fld id="{1F1D9322-53CC-471F-A44E-8005045D833A}"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
        <p:nvSpPr>
          <p:cNvPr id="4" name="Title 1"/>
          <p:cNvSpPr>
            <a:spLocks noGrp="1"/>
          </p:cNvSpPr>
          <p:nvPr>
            <p:ph type="title"/>
          </p:nvPr>
        </p:nvSpPr>
        <p:spPr>
          <a:xfrm>
            <a:off x="457273" y="5334000"/>
            <a:ext cx="8229597" cy="990600"/>
          </a:xfrm>
        </p:spPr>
        <p:txBody>
          <a:bodyPr/>
          <a:lstStyle/>
          <a:p>
            <a:r>
              <a:rPr lang="en-US" sz="3200" dirty="0" smtClean="0"/>
              <a:t>Introduction to the project </a:t>
            </a:r>
            <a:r>
              <a:rPr lang="en-US" sz="3200" dirty="0"/>
              <a:t/>
            </a:r>
            <a:br>
              <a:rPr lang="en-US" sz="3200" dirty="0"/>
            </a:br>
            <a:r>
              <a:rPr lang="en-US" sz="2000" b="0" dirty="0"/>
              <a:t>T</a:t>
            </a:r>
            <a:r>
              <a:rPr lang="en-US" sz="2000" b="0" dirty="0" smtClean="0"/>
              <a:t>eam – Definitions – High level </a:t>
            </a:r>
            <a:r>
              <a:rPr lang="en-US" sz="2000" b="0" dirty="0" err="1" smtClean="0"/>
              <a:t>Workplan</a:t>
            </a:r>
            <a:endParaRPr lang="en-US" sz="1400" b="0" dirty="0"/>
          </a:p>
        </p:txBody>
      </p:sp>
      <p:sp>
        <p:nvSpPr>
          <p:cNvPr id="5" name="TextBox 4"/>
          <p:cNvSpPr txBox="1"/>
          <p:nvPr userDrawn="1"/>
        </p:nvSpPr>
        <p:spPr>
          <a:xfrm>
            <a:off x="382694" y="3811801"/>
            <a:ext cx="752129" cy="1323439"/>
          </a:xfrm>
          <a:prstGeom prst="rect">
            <a:avLst/>
          </a:prstGeom>
          <a:noFill/>
        </p:spPr>
        <p:txBody>
          <a:bodyPr wrap="none" rtlCol="0">
            <a:spAutoFit/>
          </a:bodyPr>
          <a:lstStyle/>
          <a:p>
            <a:pPr fontAlgn="base">
              <a:spcBef>
                <a:spcPct val="0"/>
              </a:spcBef>
              <a:spcAft>
                <a:spcPct val="0"/>
              </a:spcAft>
            </a:pPr>
            <a:r>
              <a:rPr lang="en-US" sz="8000" dirty="0">
                <a:solidFill>
                  <a:srgbClr val="006600"/>
                </a:solidFill>
                <a:cs typeface="Arial" pitchFamily="34" charset="0"/>
              </a:rPr>
              <a:t>1</a:t>
            </a:r>
          </a:p>
        </p:txBody>
      </p:sp>
    </p:spTree>
    <p:extLst>
      <p:ext uri="{BB962C8B-B14F-4D97-AF65-F5344CB8AC3E}">
        <p14:creationId xmlns:p14="http://schemas.microsoft.com/office/powerpoint/2010/main" val="169712077"/>
      </p:ext>
    </p:extLst>
  </p:cSld>
  <p:clrMapOvr>
    <a:masterClrMapping/>
  </p:clrMapOvr>
  <p:transition spd="slow"/>
</p:sldLayout>
</file>

<file path=ppt/slideLayouts/slideLayout376.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1371600" y="6629400"/>
            <a:ext cx="1676400" cy="228600"/>
          </a:xfrm>
          <a:prstGeom prst="rect">
            <a:avLst/>
          </a:prstGeom>
          <a:ln/>
        </p:spPr>
        <p:txBody>
          <a:bodyPr/>
          <a:lstStyle>
            <a:lvl1pPr>
              <a:defRPr/>
            </a:lvl1pPr>
          </a:lstStyle>
          <a:p>
            <a:pPr fontAlgn="base">
              <a:spcBef>
                <a:spcPct val="0"/>
              </a:spcBef>
              <a:spcAft>
                <a:spcPct val="0"/>
              </a:spcAft>
              <a:defRPr/>
            </a:pPr>
            <a:fld id="{EF9898F0-0530-4B33-A0B2-360574496C8C}" type="datetime3">
              <a:rPr lang="en-US" altLang="zh-SG">
                <a:solidFill>
                  <a:srgbClr val="000000"/>
                </a:solidFill>
                <a:cs typeface="Arial" pitchFamily="34" charset="0"/>
              </a:rPr>
              <a:pPr fontAlgn="base">
                <a:spcBef>
                  <a:spcPct val="0"/>
                </a:spcBef>
                <a:spcAft>
                  <a:spcPct val="0"/>
                </a:spcAft>
                <a:defRPr/>
              </a:pPr>
              <a:t>17 April 2018</a:t>
            </a:fld>
            <a:endParaRPr lang="en-US" altLang="zh-SG" dirty="0">
              <a:solidFill>
                <a:srgbClr val="000000"/>
              </a:solidFill>
              <a:cs typeface="Arial" pitchFamily="34" charset="0"/>
            </a:endParaRPr>
          </a:p>
        </p:txBody>
      </p:sp>
      <p:sp>
        <p:nvSpPr>
          <p:cNvPr id="3" name="Rectangle 6"/>
          <p:cNvSpPr>
            <a:spLocks noGrp="1" noChangeArrowheads="1"/>
          </p:cNvSpPr>
          <p:nvPr>
            <p:ph type="sldNum" sz="quarter" idx="11"/>
          </p:nvPr>
        </p:nvSpPr>
        <p:spPr>
          <a:ln/>
        </p:spPr>
        <p:txBody>
          <a:bodyPr/>
          <a:lstStyle>
            <a:lvl1pPr>
              <a:defRPr/>
            </a:lvl1pPr>
          </a:lstStyle>
          <a:p>
            <a:pPr>
              <a:defRPr/>
            </a:pPr>
            <a:r>
              <a:rPr lang="en-US" altLang="zh-SG" dirty="0"/>
              <a:t>Slide </a:t>
            </a:r>
            <a:fld id="{1F1D9322-53CC-471F-A44E-8005045D833A}"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1885272623"/>
      </p:ext>
    </p:extLst>
  </p:cSld>
  <p:clrMapOvr>
    <a:masterClrMapping/>
  </p:clrMapOvr>
  <p:transition spd="slow"/>
</p:sldLayout>
</file>

<file path=ppt/slideLayouts/slideLayout3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Rectangle 1"/>
          <p:cNvSpPr/>
          <p:nvPr userDrawn="1"/>
        </p:nvSpPr>
        <p:spPr bwMode="auto">
          <a:xfrm>
            <a:off x="0" y="3429000"/>
            <a:ext cx="9144000" cy="34290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50000"/>
              </a:spcBef>
              <a:spcAft>
                <a:spcPct val="0"/>
              </a:spcAft>
            </a:pPr>
            <a:endParaRPr lang="en-US" i="1" u="sng" dirty="0">
              <a:solidFill>
                <a:srgbClr val="000000"/>
              </a:solidFill>
              <a:latin typeface="Verdana" pitchFamily="34" charset="0"/>
              <a:cs typeface="Arial" pitchFamily="34" charset="0"/>
            </a:endParaRPr>
          </a:p>
        </p:txBody>
      </p:sp>
      <p:sp>
        <p:nvSpPr>
          <p:cNvPr id="4" name="AC Half Banner"/>
          <p:cNvSpPr>
            <a:spLocks noChangeArrowheads="1"/>
          </p:cNvSpPr>
          <p:nvPr/>
        </p:nvSpPr>
        <p:spPr bwMode="auto">
          <a:xfrm>
            <a:off x="1591" y="0"/>
            <a:ext cx="9148763" cy="34290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400">
              <a:solidFill>
                <a:srgbClr val="000000"/>
              </a:solidFill>
              <a:latin typeface="Arial" pitchFamily="34" charset="0"/>
              <a:ea typeface="SimSun" pitchFamily="2" charset="-122"/>
              <a:cs typeface="Arial" pitchFamily="34" charset="0"/>
            </a:endParaRPr>
          </a:p>
        </p:txBody>
      </p:sp>
      <p:sp>
        <p:nvSpPr>
          <p:cNvPr id="5" name="Line 8"/>
          <p:cNvSpPr>
            <a:spLocks noChangeShapeType="1"/>
          </p:cNvSpPr>
          <p:nvPr/>
        </p:nvSpPr>
        <p:spPr bwMode="auto">
          <a:xfrm>
            <a:off x="-4762" y="3429000"/>
            <a:ext cx="9147176" cy="0"/>
          </a:xfrm>
          <a:prstGeom prst="line">
            <a:avLst/>
          </a:prstGeom>
          <a:noFill/>
          <a:ln w="12700">
            <a:solidFill>
              <a:schemeClr val="tx1"/>
            </a:solidFill>
            <a:round/>
            <a:headEnd/>
            <a:tailEnd/>
          </a:ln>
        </p:spPr>
        <p:txBody>
          <a:bodyPr wrap="none" anchor="ctr"/>
          <a:lstStyle/>
          <a:p>
            <a:pPr fontAlgn="base">
              <a:spcBef>
                <a:spcPct val="0"/>
              </a:spcBef>
              <a:spcAft>
                <a:spcPct val="0"/>
              </a:spcAft>
            </a:pPr>
            <a:endParaRPr lang="en-GB" dirty="0">
              <a:solidFill>
                <a:srgbClr val="000000"/>
              </a:solidFill>
              <a:cs typeface="Arial" pitchFamily="34" charset="0"/>
            </a:endParaRPr>
          </a:p>
        </p:txBody>
      </p:sp>
      <p:sp>
        <p:nvSpPr>
          <p:cNvPr id="6" name="Rectangle 9"/>
          <p:cNvSpPr>
            <a:spLocks noChangeArrowheads="1"/>
          </p:cNvSpPr>
          <p:nvPr/>
        </p:nvSpPr>
        <p:spPr bwMode="auto">
          <a:xfrm>
            <a:off x="2362203" y="839988"/>
            <a:ext cx="4357688" cy="1230313"/>
          </a:xfrm>
          <a:prstGeom prst="rect">
            <a:avLst/>
          </a:prstGeom>
          <a:noFill/>
          <a:ln w="12700">
            <a:noFill/>
            <a:miter lim="800000"/>
            <a:headEnd/>
            <a:tailEnd/>
          </a:ln>
        </p:spPr>
        <p:txBody>
          <a:bodyPr lIns="0" tIns="44450" rIns="0" bIns="44450"/>
          <a:lstStyle/>
          <a:p>
            <a:pPr algn="ctr" eaLnBrk="0" fontAlgn="base" hangingPunct="0">
              <a:spcBef>
                <a:spcPct val="0"/>
              </a:spcBef>
              <a:spcAft>
                <a:spcPct val="0"/>
              </a:spcAft>
            </a:pPr>
            <a:r>
              <a:rPr lang="en-CA" sz="2800" b="1" dirty="0">
                <a:solidFill>
                  <a:srgbClr val="FFFFFF"/>
                </a:solidFill>
                <a:cs typeface="Arial" pitchFamily="34" charset="0"/>
              </a:rPr>
              <a:t>Financial System Strategy 2020</a:t>
            </a:r>
          </a:p>
        </p:txBody>
      </p:sp>
      <p:pic>
        <p:nvPicPr>
          <p:cNvPr id="7" name="Picture 11" descr="200319235-001">
            <a:hlinkClick r:id="rId2"/>
          </p:cNvPr>
          <p:cNvPicPr>
            <a:picLocks noChangeAspect="1" noChangeArrowheads="1"/>
          </p:cNvPicPr>
          <p:nvPr/>
        </p:nvPicPr>
        <p:blipFill>
          <a:blip r:embed="rId3" cstate="print"/>
          <a:srcRect/>
          <a:stretch>
            <a:fillRect/>
          </a:stretch>
        </p:blipFill>
        <p:spPr bwMode="auto">
          <a:xfrm>
            <a:off x="6691314" y="8"/>
            <a:ext cx="2466975" cy="3432175"/>
          </a:xfrm>
          <a:prstGeom prst="rect">
            <a:avLst/>
          </a:prstGeom>
          <a:noFill/>
          <a:ln w="9525">
            <a:noFill/>
            <a:miter lim="800000"/>
            <a:headEnd/>
            <a:tailEnd/>
          </a:ln>
        </p:spPr>
      </p:pic>
      <p:pic>
        <p:nvPicPr>
          <p:cNvPr id="8" name="Picture 12" descr="200272804-001">
            <a:hlinkClick r:id="rId4"/>
          </p:cNvPr>
          <p:cNvPicPr>
            <a:picLocks noChangeAspect="1" noChangeArrowheads="1"/>
          </p:cNvPicPr>
          <p:nvPr/>
        </p:nvPicPr>
        <p:blipFill>
          <a:blip r:embed="rId5" cstate="print"/>
          <a:srcRect/>
          <a:stretch>
            <a:fillRect/>
          </a:stretch>
        </p:blipFill>
        <p:spPr bwMode="auto">
          <a:xfrm>
            <a:off x="-20638" y="0"/>
            <a:ext cx="2287588" cy="3441700"/>
          </a:xfrm>
          <a:prstGeom prst="rect">
            <a:avLst/>
          </a:prstGeom>
          <a:noFill/>
          <a:ln w="9525">
            <a:noFill/>
            <a:miter lim="800000"/>
            <a:headEnd/>
            <a:tailEnd/>
          </a:ln>
        </p:spPr>
      </p:pic>
      <p:pic>
        <p:nvPicPr>
          <p:cNvPr id="9" name="Picture 13"/>
          <p:cNvPicPr>
            <a:picLocks noChangeAspect="1" noChangeArrowheads="1"/>
          </p:cNvPicPr>
          <p:nvPr userDrawn="1"/>
        </p:nvPicPr>
        <p:blipFill>
          <a:blip r:embed="rId6" cstate="print"/>
          <a:srcRect l="67751" t="4707" r="5081" b="68340"/>
          <a:stretch>
            <a:fillRect/>
          </a:stretch>
        </p:blipFill>
        <p:spPr bwMode="auto">
          <a:xfrm>
            <a:off x="3827131" y="2441545"/>
            <a:ext cx="1393825" cy="12541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1524005" y="4956145"/>
            <a:ext cx="6263055" cy="669925"/>
          </a:xfrm>
          <a:ln w="12700"/>
        </p:spPr>
        <p:txBody>
          <a:bodyPr tIns="0" bIns="0"/>
          <a:lstStyle>
            <a:lvl1pPr marL="0" indent="0">
              <a:buFont typeface="Wingdings" pitchFamily="2" charset="2"/>
              <a:buNone/>
              <a:defRPr sz="1800">
                <a:solidFill>
                  <a:srgbClr val="006600"/>
                </a:solidFill>
              </a:defRPr>
            </a:lvl1pPr>
          </a:lstStyle>
          <a:p>
            <a:r>
              <a:rPr lang="en-US" altLang="zh-SG" smtClean="0"/>
              <a:t>Click to edit Master subtitle style</a:t>
            </a:r>
            <a:endParaRPr lang="en-US"/>
          </a:p>
        </p:txBody>
      </p:sp>
      <p:sp>
        <p:nvSpPr>
          <p:cNvPr id="2162692" name="Rectangle 4"/>
          <p:cNvSpPr>
            <a:spLocks noGrp="1" noChangeArrowheads="1"/>
          </p:cNvSpPr>
          <p:nvPr>
            <p:ph type="ctrTitle"/>
          </p:nvPr>
        </p:nvSpPr>
        <p:spPr>
          <a:xfrm>
            <a:off x="1444445" y="4038600"/>
            <a:ext cx="6263055" cy="819150"/>
          </a:xfrm>
        </p:spPr>
        <p:txBody>
          <a:bodyPr tIns="44450" bIns="44450" anchor="t"/>
          <a:lstStyle>
            <a:lvl1pPr algn="ctr">
              <a:defRPr sz="2000">
                <a:solidFill>
                  <a:srgbClr val="006600"/>
                </a:solidFill>
              </a:defRPr>
            </a:lvl1pPr>
          </a:lstStyle>
          <a:p>
            <a:r>
              <a:rPr lang="en-US" altLang="zh-SG" smtClean="0"/>
              <a:t>Click to edit Master title style</a:t>
            </a:r>
            <a:endParaRPr lang="en-US" altLang="zh-SG"/>
          </a:p>
        </p:txBody>
      </p:sp>
      <p:sp>
        <p:nvSpPr>
          <p:cNvPr id="10" name="Rectangle 5"/>
          <p:cNvSpPr>
            <a:spLocks noGrp="1" noChangeArrowheads="1"/>
          </p:cNvSpPr>
          <p:nvPr>
            <p:ph type="dt" sz="half" idx="10"/>
          </p:nvPr>
        </p:nvSpPr>
        <p:spPr>
          <a:xfrm>
            <a:off x="0" y="3352807"/>
            <a:ext cx="1422400" cy="331787"/>
          </a:xfrm>
          <a:prstGeom prst="rect">
            <a:avLst/>
          </a:prstGeom>
        </p:spPr>
        <p:txBody>
          <a:bodyPr/>
          <a:lstStyle>
            <a:lvl1pPr algn="l" eaLnBrk="1" fontAlgn="auto" hangingPunct="1">
              <a:spcBef>
                <a:spcPts val="0"/>
              </a:spcBef>
              <a:spcAft>
                <a:spcPts val="0"/>
              </a:spcAft>
              <a:defRPr>
                <a:latin typeface="+mn-lt"/>
                <a:cs typeface="+mn-cs"/>
              </a:defRPr>
            </a:lvl1pPr>
          </a:lstStyle>
          <a:p>
            <a:pPr>
              <a:defRPr/>
            </a:pPr>
            <a:fld id="{09BA7CDA-882B-44AB-8BF9-C94D3CC68EF7}" type="datetime3">
              <a:rPr lang="en-US" altLang="zh-SG" smtClean="0">
                <a:solidFill>
                  <a:srgbClr val="000000"/>
                </a:solidFill>
              </a:rPr>
              <a:pPr>
                <a:defRPr/>
              </a:pPr>
              <a:t>17 April 2018</a:t>
            </a:fld>
            <a:endParaRPr lang="en-US" altLang="zh-SG" dirty="0">
              <a:solidFill>
                <a:srgbClr val="000000"/>
              </a:solidFill>
            </a:endParaRPr>
          </a:p>
        </p:txBody>
      </p:sp>
      <p:pic>
        <p:nvPicPr>
          <p:cNvPr id="14" name="Picture 13"/>
          <p:cNvPicPr>
            <a:picLocks noChangeAspect="1"/>
          </p:cNvPicPr>
          <p:nvPr userDrawn="1"/>
        </p:nvPicPr>
        <p:blipFill>
          <a:blip r:embed="rId7" cstate="print"/>
          <a:stretch>
            <a:fillRect/>
          </a:stretch>
        </p:blipFill>
        <p:spPr>
          <a:xfrm>
            <a:off x="7239000" y="6175345"/>
            <a:ext cx="1676400" cy="486363"/>
          </a:xfrm>
          <a:prstGeom prst="rect">
            <a:avLst/>
          </a:prstGeom>
        </p:spPr>
      </p:pic>
    </p:spTree>
    <p:extLst>
      <p:ext uri="{BB962C8B-B14F-4D97-AF65-F5344CB8AC3E}">
        <p14:creationId xmlns:p14="http://schemas.microsoft.com/office/powerpoint/2010/main" val="2832806639"/>
      </p:ext>
    </p:extLst>
  </p:cSld>
  <p:clrMapOvr>
    <a:masterClrMapping/>
  </p:clrMapOvr>
  <p:transition spd="slow"/>
</p:sldLayout>
</file>

<file path=ppt/slideLayouts/slideLayout37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52400" y="990600"/>
            <a:ext cx="9448800" cy="10668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304800" y="1219200"/>
            <a:ext cx="5943600" cy="819150"/>
          </a:xfrm>
        </p:spPr>
        <p:txBody>
          <a:bodyPr tIns="44450" bIns="44450" anchor="t"/>
          <a:lstStyle>
            <a:lvl1pPr algn="l">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val="2440955059"/>
      </p:ext>
    </p:extLst>
  </p:cSld>
  <p:clrMapOvr>
    <a:masterClrMapping/>
  </p:clrMapOvr>
  <p:transition spd="slow"/>
</p:sldLayout>
</file>

<file path=ppt/slideLayouts/slideLayout379.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31535" y="4233339"/>
            <a:ext cx="1066800" cy="17272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1091584" y="4233339"/>
            <a:ext cx="5943600" cy="1708150"/>
          </a:xfrm>
        </p:spPr>
        <p:txBody>
          <a:bodyPr tIns="44450" bIns="44450" anchor="t"/>
          <a:lstStyle>
            <a:lvl1pPr algn="l">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val="3980748158"/>
      </p:ext>
    </p:extLst>
  </p:cSld>
  <p:clrMapOvr>
    <a:masterClrMapping/>
  </p:clrMapOvr>
  <p:transition spd="slow"/>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418" y="274638"/>
            <a:ext cx="8229307"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596" y="1535113"/>
            <a:ext cx="403989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596" y="2174875"/>
            <a:ext cx="403989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295" y="1535113"/>
            <a:ext cx="404136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295" y="2174875"/>
            <a:ext cx="40413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A96B9DD9-388D-4B4E-BA2A-2C7057B2288D}" type="datetime3">
              <a:rPr lang="en-US" altLang="zh-SG" smtClean="0">
                <a:solidFill>
                  <a:srgbClr val="000000"/>
                </a:solidFill>
              </a:rPr>
              <a:pPr>
                <a:defRPr/>
              </a:pPr>
              <a:t>17 April 2018</a:t>
            </a:fld>
            <a:endParaRPr lang="en-US" altLang="zh-SG">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8F61CA78-2616-4D89-9062-AB1733CFC817}"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3339044250"/>
      </p:ext>
    </p:extLst>
  </p:cSld>
  <p:clrMapOvr>
    <a:masterClrMapping/>
  </p:clrMapOvr>
  <p:transition spd="slow">
    <p:pull/>
  </p:transition>
</p:sldLayout>
</file>

<file path=ppt/slideLayouts/slideLayout380.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8" y="1219200"/>
            <a:ext cx="6893169" cy="2057400"/>
          </a:xfrm>
          <a:prstGeom prst="rect">
            <a:avLst/>
          </a:prstGeom>
          <a:solidFill>
            <a:srgbClr val="008000"/>
          </a:solidFill>
          <a:ln w="6350">
            <a:noFill/>
            <a:miter lim="800000"/>
            <a:headEnd/>
            <a:tailEnd/>
          </a:ln>
        </p:spPr>
        <p:txBody>
          <a:bodyPr wrap="none" anchor="ctr"/>
          <a:lstStyle/>
          <a:p>
            <a:pPr eaLnBrk="0" fontAlgn="base" hangingPunct="0">
              <a:spcBef>
                <a:spcPct val="0"/>
              </a:spcBef>
              <a:spcAft>
                <a:spcPct val="0"/>
              </a:spcAft>
            </a:pPr>
            <a:endParaRPr lang="zh-SG" altLang="en-GB" sz="1200" dirty="0">
              <a:solidFill>
                <a:srgbClr val="FFFFFF"/>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2180492" y="1905000"/>
            <a:ext cx="5943600" cy="819150"/>
          </a:xfrm>
          <a:solidFill>
            <a:schemeClr val="bg1"/>
          </a:solidFill>
          <a:ln>
            <a:solidFill>
              <a:srgbClr val="38922F"/>
            </a:solidFill>
          </a:ln>
        </p:spPr>
        <p:txBody>
          <a:bodyPr tIns="44450" bIns="44450" anchor="t"/>
          <a:lstStyle>
            <a:lvl1pPr marL="268288" indent="0" algn="l">
              <a:defRPr sz="1800">
                <a:solidFill>
                  <a:srgbClr val="006600"/>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val="4225491422"/>
      </p:ext>
    </p:extLst>
  </p:cSld>
  <p:clrMapOvr>
    <a:masterClrMapping/>
  </p:clrMapOvr>
  <p:transition spd="slow"/>
</p:sldLayout>
</file>

<file path=ppt/slideLayouts/slideLayout38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279400" y="3200400"/>
            <a:ext cx="9448800" cy="30480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3048000" y="5562600"/>
            <a:ext cx="5943600" cy="514350"/>
          </a:xfrm>
        </p:spPr>
        <p:txBody>
          <a:bodyPr tIns="44450" bIns="44450" anchor="t"/>
          <a:lstStyle>
            <a:lvl1pPr algn="r">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val="3348195797"/>
      </p:ext>
    </p:extLst>
  </p:cSld>
  <p:clrMapOvr>
    <a:masterClrMapping/>
  </p:clrMapOvr>
  <p:transition spd="slow"/>
</p:sldLayout>
</file>

<file path=ppt/slideLayouts/slideLayout38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569" y="5334000"/>
            <a:ext cx="5638799" cy="698500"/>
          </a:xfrm>
        </p:spPr>
        <p:txBody>
          <a:bodyPr/>
          <a:lstStyle>
            <a:lvl1pPr>
              <a:defRPr sz="2400" b="1"/>
            </a:lvl1pPr>
          </a:lstStyle>
          <a:p>
            <a:r>
              <a:rPr lang="en-US" smtClean="0"/>
              <a:t>Click to edit Master title style</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ltLang="zh-SG" dirty="0"/>
              <a:t>Slide </a:t>
            </a:r>
            <a:fld id="{96E09542-DD70-4535-99F2-4D44B7C29035}"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1020289406"/>
      </p:ext>
    </p:extLst>
  </p:cSld>
  <p:clrMapOvr>
    <a:masterClrMapping/>
  </p:clrMapOvr>
  <p:transition spd="slow"/>
</p:sldLayout>
</file>

<file path=ppt/slideLayouts/slideLayout3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ltLang="zh-SG" dirty="0"/>
              <a:t>Slide </a:t>
            </a:r>
            <a:fld id="{96E09542-DD70-4535-99F2-4D44B7C29035}"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1221607026"/>
      </p:ext>
    </p:extLst>
  </p:cSld>
  <p:clrMapOvr>
    <a:masterClrMapping/>
  </p:clrMapOvr>
  <p:transition spd="slow"/>
</p:sldLayout>
</file>

<file path=ppt/slideLayouts/slideLayout3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smtClean="0"/>
              <a:t>Click to edit Master title style</a:t>
            </a:r>
            <a:endParaRPr lang="en-US" dirty="0"/>
          </a:p>
        </p:txBody>
      </p:sp>
      <p:sp>
        <p:nvSpPr>
          <p:cNvPr id="4" name="Rectangle 6"/>
          <p:cNvSpPr>
            <a:spLocks noGrp="1" noChangeArrowheads="1"/>
          </p:cNvSpPr>
          <p:nvPr>
            <p:ph type="sldNum" sz="quarter" idx="11"/>
          </p:nvPr>
        </p:nvSpPr>
        <p:spPr>
          <a:ln/>
        </p:spPr>
        <p:txBody>
          <a:bodyPr/>
          <a:lstStyle>
            <a:lvl1pPr>
              <a:defRPr/>
            </a:lvl1pPr>
          </a:lstStyle>
          <a:p>
            <a:pPr>
              <a:defRPr/>
            </a:pPr>
            <a:r>
              <a:rPr lang="en-US" altLang="zh-SG" dirty="0"/>
              <a:t>Slide </a:t>
            </a:r>
            <a:fld id="{EAB94675-4883-4251-AC8A-2CD5D619FA40}"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1713873150"/>
      </p:ext>
    </p:extLst>
  </p:cSld>
  <p:clrMapOvr>
    <a:masterClrMapping/>
  </p:clrMapOvr>
  <p:transition spd="slow"/>
</p:sldLayout>
</file>

<file path=ppt/slideLayouts/slideLayout38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Rectangle 6"/>
          <p:cNvSpPr>
            <a:spLocks noGrp="1" noChangeArrowheads="1"/>
          </p:cNvSpPr>
          <p:nvPr>
            <p:ph type="sldNum" sz="quarter" idx="11"/>
          </p:nvPr>
        </p:nvSpPr>
        <p:spPr>
          <a:ln/>
        </p:spPr>
        <p:txBody>
          <a:bodyPr/>
          <a:lstStyle>
            <a:lvl1pPr>
              <a:defRPr/>
            </a:lvl1pPr>
          </a:lstStyle>
          <a:p>
            <a:pPr>
              <a:defRPr/>
            </a:pPr>
            <a:r>
              <a:rPr lang="en-US" altLang="zh-SG" dirty="0"/>
              <a:t>Slide </a:t>
            </a:r>
            <a:fld id="{1F1D9322-53CC-471F-A44E-8005045D833A}"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
        <p:nvSpPr>
          <p:cNvPr id="4" name="Title 1"/>
          <p:cNvSpPr>
            <a:spLocks noGrp="1"/>
          </p:cNvSpPr>
          <p:nvPr>
            <p:ph type="title"/>
          </p:nvPr>
        </p:nvSpPr>
        <p:spPr>
          <a:xfrm>
            <a:off x="457273" y="5334000"/>
            <a:ext cx="8229597" cy="990600"/>
          </a:xfrm>
        </p:spPr>
        <p:txBody>
          <a:bodyPr/>
          <a:lstStyle/>
          <a:p>
            <a:r>
              <a:rPr lang="en-US" sz="3200" dirty="0" smtClean="0"/>
              <a:t>Introduction to the project </a:t>
            </a:r>
            <a:r>
              <a:rPr lang="en-US" sz="3200" dirty="0"/>
              <a:t/>
            </a:r>
            <a:br>
              <a:rPr lang="en-US" sz="3200" dirty="0"/>
            </a:br>
            <a:r>
              <a:rPr lang="en-US" sz="2000" b="0" dirty="0"/>
              <a:t>T</a:t>
            </a:r>
            <a:r>
              <a:rPr lang="en-US" sz="2000" b="0" dirty="0" smtClean="0"/>
              <a:t>eam – Definitions – High level </a:t>
            </a:r>
            <a:r>
              <a:rPr lang="en-US" sz="2000" b="0" dirty="0" err="1" smtClean="0"/>
              <a:t>Workplan</a:t>
            </a:r>
            <a:endParaRPr lang="en-US" sz="1400" b="0" dirty="0"/>
          </a:p>
        </p:txBody>
      </p:sp>
      <p:sp>
        <p:nvSpPr>
          <p:cNvPr id="5" name="TextBox 4"/>
          <p:cNvSpPr txBox="1"/>
          <p:nvPr userDrawn="1"/>
        </p:nvSpPr>
        <p:spPr>
          <a:xfrm>
            <a:off x="382686" y="3811801"/>
            <a:ext cx="752129" cy="1323439"/>
          </a:xfrm>
          <a:prstGeom prst="rect">
            <a:avLst/>
          </a:prstGeom>
          <a:noFill/>
        </p:spPr>
        <p:txBody>
          <a:bodyPr wrap="none" rtlCol="0">
            <a:spAutoFit/>
          </a:bodyPr>
          <a:lstStyle/>
          <a:p>
            <a:pPr fontAlgn="base">
              <a:spcBef>
                <a:spcPct val="0"/>
              </a:spcBef>
              <a:spcAft>
                <a:spcPct val="0"/>
              </a:spcAft>
            </a:pPr>
            <a:r>
              <a:rPr lang="en-US" sz="8000" dirty="0">
                <a:solidFill>
                  <a:srgbClr val="006600"/>
                </a:solidFill>
                <a:cs typeface="Arial" pitchFamily="34" charset="0"/>
              </a:rPr>
              <a:t>1</a:t>
            </a:r>
          </a:p>
        </p:txBody>
      </p:sp>
    </p:spTree>
    <p:extLst>
      <p:ext uri="{BB962C8B-B14F-4D97-AF65-F5344CB8AC3E}">
        <p14:creationId xmlns:p14="http://schemas.microsoft.com/office/powerpoint/2010/main" val="2242702920"/>
      </p:ext>
    </p:extLst>
  </p:cSld>
  <p:clrMapOvr>
    <a:masterClrMapping/>
  </p:clrMapOvr>
  <p:transition spd="slow"/>
</p:sldLayout>
</file>

<file path=ppt/slideLayouts/slideLayout386.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1371600" y="6629400"/>
            <a:ext cx="1676400" cy="228600"/>
          </a:xfrm>
          <a:prstGeom prst="rect">
            <a:avLst/>
          </a:prstGeom>
          <a:ln/>
        </p:spPr>
        <p:txBody>
          <a:bodyPr/>
          <a:lstStyle>
            <a:lvl1pPr>
              <a:defRPr/>
            </a:lvl1pPr>
          </a:lstStyle>
          <a:p>
            <a:pPr fontAlgn="base">
              <a:spcBef>
                <a:spcPct val="0"/>
              </a:spcBef>
              <a:spcAft>
                <a:spcPct val="0"/>
              </a:spcAft>
              <a:defRPr/>
            </a:pPr>
            <a:fld id="{EF9898F0-0530-4B33-A0B2-360574496C8C}" type="datetime3">
              <a:rPr lang="en-US" altLang="zh-SG">
                <a:solidFill>
                  <a:srgbClr val="000000"/>
                </a:solidFill>
                <a:cs typeface="Arial" pitchFamily="34" charset="0"/>
              </a:rPr>
              <a:pPr fontAlgn="base">
                <a:spcBef>
                  <a:spcPct val="0"/>
                </a:spcBef>
                <a:spcAft>
                  <a:spcPct val="0"/>
                </a:spcAft>
                <a:defRPr/>
              </a:pPr>
              <a:t>17 April 2018</a:t>
            </a:fld>
            <a:endParaRPr lang="en-US" altLang="zh-SG" dirty="0">
              <a:solidFill>
                <a:srgbClr val="000000"/>
              </a:solidFill>
              <a:cs typeface="Arial" pitchFamily="34" charset="0"/>
            </a:endParaRPr>
          </a:p>
        </p:txBody>
      </p:sp>
      <p:sp>
        <p:nvSpPr>
          <p:cNvPr id="3" name="Rectangle 6"/>
          <p:cNvSpPr>
            <a:spLocks noGrp="1" noChangeArrowheads="1"/>
          </p:cNvSpPr>
          <p:nvPr>
            <p:ph type="sldNum" sz="quarter" idx="11"/>
          </p:nvPr>
        </p:nvSpPr>
        <p:spPr>
          <a:ln/>
        </p:spPr>
        <p:txBody>
          <a:bodyPr/>
          <a:lstStyle>
            <a:lvl1pPr>
              <a:defRPr/>
            </a:lvl1pPr>
          </a:lstStyle>
          <a:p>
            <a:pPr>
              <a:defRPr/>
            </a:pPr>
            <a:r>
              <a:rPr lang="en-US" altLang="zh-SG" dirty="0"/>
              <a:t>Slide </a:t>
            </a:r>
            <a:fld id="{1F1D9322-53CC-471F-A44E-8005045D833A}"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3908575012"/>
      </p:ext>
    </p:extLst>
  </p:cSld>
  <p:clrMapOvr>
    <a:masterClrMapping/>
  </p:clrMapOvr>
  <p:transition spd="slow"/>
</p:sldLayout>
</file>

<file path=ppt/slideLayouts/slideLayout38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Rectangle 1"/>
          <p:cNvSpPr/>
          <p:nvPr userDrawn="1"/>
        </p:nvSpPr>
        <p:spPr bwMode="auto">
          <a:xfrm>
            <a:off x="0" y="3429000"/>
            <a:ext cx="9144000" cy="34290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50000"/>
              </a:spcBef>
              <a:spcAft>
                <a:spcPct val="0"/>
              </a:spcAft>
            </a:pPr>
            <a:endParaRPr lang="en-US" i="1" u="sng" dirty="0">
              <a:solidFill>
                <a:srgbClr val="000000"/>
              </a:solidFill>
              <a:latin typeface="Verdana" pitchFamily="34" charset="0"/>
              <a:cs typeface="Arial" pitchFamily="34" charset="0"/>
            </a:endParaRPr>
          </a:p>
        </p:txBody>
      </p:sp>
      <p:sp>
        <p:nvSpPr>
          <p:cNvPr id="4" name="AC Half Banner"/>
          <p:cNvSpPr>
            <a:spLocks noChangeArrowheads="1"/>
          </p:cNvSpPr>
          <p:nvPr/>
        </p:nvSpPr>
        <p:spPr bwMode="auto">
          <a:xfrm>
            <a:off x="1591" y="0"/>
            <a:ext cx="9148763" cy="34290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400">
              <a:solidFill>
                <a:srgbClr val="000000"/>
              </a:solidFill>
              <a:latin typeface="Arial" pitchFamily="34" charset="0"/>
              <a:ea typeface="SimSun" pitchFamily="2" charset="-122"/>
              <a:cs typeface="Arial" pitchFamily="34" charset="0"/>
            </a:endParaRPr>
          </a:p>
        </p:txBody>
      </p:sp>
      <p:sp>
        <p:nvSpPr>
          <p:cNvPr id="5" name="Line 8"/>
          <p:cNvSpPr>
            <a:spLocks noChangeShapeType="1"/>
          </p:cNvSpPr>
          <p:nvPr/>
        </p:nvSpPr>
        <p:spPr bwMode="auto">
          <a:xfrm>
            <a:off x="-4762" y="3429000"/>
            <a:ext cx="9147176" cy="0"/>
          </a:xfrm>
          <a:prstGeom prst="line">
            <a:avLst/>
          </a:prstGeom>
          <a:noFill/>
          <a:ln w="12700">
            <a:solidFill>
              <a:schemeClr val="tx1"/>
            </a:solidFill>
            <a:round/>
            <a:headEnd/>
            <a:tailEnd/>
          </a:ln>
        </p:spPr>
        <p:txBody>
          <a:bodyPr wrap="none" anchor="ctr"/>
          <a:lstStyle/>
          <a:p>
            <a:pPr fontAlgn="base">
              <a:spcBef>
                <a:spcPct val="0"/>
              </a:spcBef>
              <a:spcAft>
                <a:spcPct val="0"/>
              </a:spcAft>
            </a:pPr>
            <a:endParaRPr lang="en-GB" dirty="0">
              <a:solidFill>
                <a:srgbClr val="000000"/>
              </a:solidFill>
              <a:cs typeface="Arial" pitchFamily="34" charset="0"/>
            </a:endParaRPr>
          </a:p>
        </p:txBody>
      </p:sp>
      <p:sp>
        <p:nvSpPr>
          <p:cNvPr id="6" name="Rectangle 9"/>
          <p:cNvSpPr>
            <a:spLocks noChangeArrowheads="1"/>
          </p:cNvSpPr>
          <p:nvPr/>
        </p:nvSpPr>
        <p:spPr bwMode="auto">
          <a:xfrm>
            <a:off x="2362203" y="839988"/>
            <a:ext cx="4357688" cy="1230313"/>
          </a:xfrm>
          <a:prstGeom prst="rect">
            <a:avLst/>
          </a:prstGeom>
          <a:noFill/>
          <a:ln w="12700">
            <a:noFill/>
            <a:miter lim="800000"/>
            <a:headEnd/>
            <a:tailEnd/>
          </a:ln>
        </p:spPr>
        <p:txBody>
          <a:bodyPr lIns="0" tIns="44450" rIns="0" bIns="44450"/>
          <a:lstStyle/>
          <a:p>
            <a:pPr algn="ctr" eaLnBrk="0" fontAlgn="base" hangingPunct="0">
              <a:spcBef>
                <a:spcPct val="0"/>
              </a:spcBef>
              <a:spcAft>
                <a:spcPct val="0"/>
              </a:spcAft>
            </a:pPr>
            <a:r>
              <a:rPr lang="en-CA" sz="2800" b="1" dirty="0">
                <a:solidFill>
                  <a:srgbClr val="FFFFFF"/>
                </a:solidFill>
                <a:cs typeface="Arial" pitchFamily="34" charset="0"/>
              </a:rPr>
              <a:t>Financial System Strategy 2020</a:t>
            </a:r>
          </a:p>
        </p:txBody>
      </p:sp>
      <p:pic>
        <p:nvPicPr>
          <p:cNvPr id="7" name="Picture 11" descr="200319235-001">
            <a:hlinkClick r:id="rId2"/>
          </p:cNvPr>
          <p:cNvPicPr>
            <a:picLocks noChangeAspect="1" noChangeArrowheads="1"/>
          </p:cNvPicPr>
          <p:nvPr/>
        </p:nvPicPr>
        <p:blipFill>
          <a:blip r:embed="rId3" cstate="print"/>
          <a:srcRect/>
          <a:stretch>
            <a:fillRect/>
          </a:stretch>
        </p:blipFill>
        <p:spPr bwMode="auto">
          <a:xfrm>
            <a:off x="6691314" y="8"/>
            <a:ext cx="2466975" cy="3432175"/>
          </a:xfrm>
          <a:prstGeom prst="rect">
            <a:avLst/>
          </a:prstGeom>
          <a:noFill/>
          <a:ln w="9525">
            <a:noFill/>
            <a:miter lim="800000"/>
            <a:headEnd/>
            <a:tailEnd/>
          </a:ln>
        </p:spPr>
      </p:pic>
      <p:pic>
        <p:nvPicPr>
          <p:cNvPr id="8" name="Picture 12" descr="200272804-001">
            <a:hlinkClick r:id="rId4"/>
          </p:cNvPr>
          <p:cNvPicPr>
            <a:picLocks noChangeAspect="1" noChangeArrowheads="1"/>
          </p:cNvPicPr>
          <p:nvPr/>
        </p:nvPicPr>
        <p:blipFill>
          <a:blip r:embed="rId5" cstate="print"/>
          <a:srcRect/>
          <a:stretch>
            <a:fillRect/>
          </a:stretch>
        </p:blipFill>
        <p:spPr bwMode="auto">
          <a:xfrm>
            <a:off x="-20638" y="0"/>
            <a:ext cx="2287588" cy="3441700"/>
          </a:xfrm>
          <a:prstGeom prst="rect">
            <a:avLst/>
          </a:prstGeom>
          <a:noFill/>
          <a:ln w="9525">
            <a:noFill/>
            <a:miter lim="800000"/>
            <a:headEnd/>
            <a:tailEnd/>
          </a:ln>
        </p:spPr>
      </p:pic>
      <p:pic>
        <p:nvPicPr>
          <p:cNvPr id="9" name="Picture 13"/>
          <p:cNvPicPr>
            <a:picLocks noChangeAspect="1" noChangeArrowheads="1"/>
          </p:cNvPicPr>
          <p:nvPr userDrawn="1"/>
        </p:nvPicPr>
        <p:blipFill>
          <a:blip r:embed="rId6" cstate="print"/>
          <a:srcRect l="67751" t="4707" r="5081" b="68340"/>
          <a:stretch>
            <a:fillRect/>
          </a:stretch>
        </p:blipFill>
        <p:spPr bwMode="auto">
          <a:xfrm>
            <a:off x="3827131" y="2441529"/>
            <a:ext cx="1393825" cy="12541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1524005" y="4956129"/>
            <a:ext cx="6263055" cy="669925"/>
          </a:xfrm>
          <a:ln w="12700"/>
        </p:spPr>
        <p:txBody>
          <a:bodyPr tIns="0" bIns="0"/>
          <a:lstStyle>
            <a:lvl1pPr marL="0" indent="0">
              <a:buFont typeface="Wingdings" pitchFamily="2" charset="2"/>
              <a:buNone/>
              <a:defRPr sz="1800">
                <a:solidFill>
                  <a:srgbClr val="006600"/>
                </a:solidFill>
              </a:defRPr>
            </a:lvl1pPr>
          </a:lstStyle>
          <a:p>
            <a:r>
              <a:rPr lang="en-US" altLang="zh-SG" smtClean="0"/>
              <a:t>Click to edit Master subtitle style</a:t>
            </a:r>
            <a:endParaRPr lang="en-US"/>
          </a:p>
        </p:txBody>
      </p:sp>
      <p:sp>
        <p:nvSpPr>
          <p:cNvPr id="2162692" name="Rectangle 4"/>
          <p:cNvSpPr>
            <a:spLocks noGrp="1" noChangeArrowheads="1"/>
          </p:cNvSpPr>
          <p:nvPr>
            <p:ph type="ctrTitle"/>
          </p:nvPr>
        </p:nvSpPr>
        <p:spPr>
          <a:xfrm>
            <a:off x="1444445" y="4038600"/>
            <a:ext cx="6263055" cy="819150"/>
          </a:xfrm>
        </p:spPr>
        <p:txBody>
          <a:bodyPr tIns="44450" bIns="44450" anchor="t"/>
          <a:lstStyle>
            <a:lvl1pPr algn="ctr">
              <a:defRPr sz="2000">
                <a:solidFill>
                  <a:srgbClr val="006600"/>
                </a:solidFill>
              </a:defRPr>
            </a:lvl1pPr>
          </a:lstStyle>
          <a:p>
            <a:r>
              <a:rPr lang="en-US" altLang="zh-SG" smtClean="0"/>
              <a:t>Click to edit Master title style</a:t>
            </a:r>
            <a:endParaRPr lang="en-US" altLang="zh-SG"/>
          </a:p>
        </p:txBody>
      </p:sp>
      <p:sp>
        <p:nvSpPr>
          <p:cNvPr id="10" name="Rectangle 5"/>
          <p:cNvSpPr>
            <a:spLocks noGrp="1" noChangeArrowheads="1"/>
          </p:cNvSpPr>
          <p:nvPr>
            <p:ph type="dt" sz="half" idx="10"/>
          </p:nvPr>
        </p:nvSpPr>
        <p:spPr>
          <a:xfrm>
            <a:off x="0" y="3352807"/>
            <a:ext cx="1422400" cy="331787"/>
          </a:xfrm>
          <a:prstGeom prst="rect">
            <a:avLst/>
          </a:prstGeom>
        </p:spPr>
        <p:txBody>
          <a:bodyPr/>
          <a:lstStyle>
            <a:lvl1pPr algn="l" eaLnBrk="1" fontAlgn="auto" hangingPunct="1">
              <a:spcBef>
                <a:spcPts val="0"/>
              </a:spcBef>
              <a:spcAft>
                <a:spcPts val="0"/>
              </a:spcAft>
              <a:defRPr>
                <a:latin typeface="+mn-lt"/>
                <a:cs typeface="+mn-cs"/>
              </a:defRPr>
            </a:lvl1pPr>
          </a:lstStyle>
          <a:p>
            <a:pPr>
              <a:defRPr/>
            </a:pPr>
            <a:fld id="{09BA7CDA-882B-44AB-8BF9-C94D3CC68EF7}" type="datetime3">
              <a:rPr lang="en-US" altLang="zh-SG" smtClean="0">
                <a:solidFill>
                  <a:srgbClr val="000000"/>
                </a:solidFill>
              </a:rPr>
              <a:pPr>
                <a:defRPr/>
              </a:pPr>
              <a:t>17 April 2018</a:t>
            </a:fld>
            <a:endParaRPr lang="en-US" altLang="zh-SG" dirty="0">
              <a:solidFill>
                <a:srgbClr val="000000"/>
              </a:solidFill>
            </a:endParaRPr>
          </a:p>
        </p:txBody>
      </p:sp>
      <p:pic>
        <p:nvPicPr>
          <p:cNvPr id="14" name="Picture 13"/>
          <p:cNvPicPr>
            <a:picLocks noChangeAspect="1"/>
          </p:cNvPicPr>
          <p:nvPr userDrawn="1"/>
        </p:nvPicPr>
        <p:blipFill>
          <a:blip r:embed="rId7" cstate="print"/>
          <a:stretch>
            <a:fillRect/>
          </a:stretch>
        </p:blipFill>
        <p:spPr>
          <a:xfrm>
            <a:off x="7239000" y="6175329"/>
            <a:ext cx="1676400" cy="486363"/>
          </a:xfrm>
          <a:prstGeom prst="rect">
            <a:avLst/>
          </a:prstGeom>
        </p:spPr>
      </p:pic>
    </p:spTree>
    <p:extLst>
      <p:ext uri="{BB962C8B-B14F-4D97-AF65-F5344CB8AC3E}">
        <p14:creationId xmlns:p14="http://schemas.microsoft.com/office/powerpoint/2010/main" val="715932870"/>
      </p:ext>
    </p:extLst>
  </p:cSld>
  <p:clrMapOvr>
    <a:masterClrMapping/>
  </p:clrMapOvr>
  <p:transition spd="slow"/>
</p:sldLayout>
</file>

<file path=ppt/slideLayouts/slideLayout38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52400" y="990600"/>
            <a:ext cx="9448800" cy="10668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304800" y="1219200"/>
            <a:ext cx="5943600" cy="819150"/>
          </a:xfrm>
        </p:spPr>
        <p:txBody>
          <a:bodyPr tIns="44450" bIns="44450" anchor="t"/>
          <a:lstStyle>
            <a:lvl1pPr algn="l">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val="2730481024"/>
      </p:ext>
    </p:extLst>
  </p:cSld>
  <p:clrMapOvr>
    <a:masterClrMapping/>
  </p:clrMapOvr>
  <p:transition spd="slow"/>
</p:sldLayout>
</file>

<file path=ppt/slideLayouts/slideLayout389.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31535" y="4233339"/>
            <a:ext cx="1066800" cy="17272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1091584" y="4233339"/>
            <a:ext cx="5943600" cy="1708150"/>
          </a:xfrm>
        </p:spPr>
        <p:txBody>
          <a:bodyPr tIns="44450" bIns="44450" anchor="t"/>
          <a:lstStyle>
            <a:lvl1pPr algn="l">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val="3411355268"/>
      </p:ext>
    </p:extLst>
  </p:cSld>
  <p:clrMapOvr>
    <a:masterClrMapping/>
  </p:clrMapOvr>
  <p:transition spd="slow"/>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5D8DC756-42D4-486E-ADD6-F5B20CE5D4E7}" type="datetime3">
              <a:rPr lang="en-US" altLang="zh-SG" smtClean="0">
                <a:solidFill>
                  <a:srgbClr val="000000"/>
                </a:solidFill>
              </a:rPr>
              <a:pPr>
                <a:defRPr/>
              </a:pPr>
              <a:t>17 April 2018</a:t>
            </a:fld>
            <a:endParaRPr lang="en-US" altLang="zh-SG">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5577018-48AB-4FA1-B40E-F535C2D8CD08}"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46011878"/>
      </p:ext>
    </p:extLst>
  </p:cSld>
  <p:clrMapOvr>
    <a:masterClrMapping/>
  </p:clrMapOvr>
  <p:transition spd="slow">
    <p:pull/>
  </p:transition>
</p:sldLayout>
</file>

<file path=ppt/slideLayouts/slideLayout390.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8" y="1219200"/>
            <a:ext cx="6893169" cy="2057400"/>
          </a:xfrm>
          <a:prstGeom prst="rect">
            <a:avLst/>
          </a:prstGeom>
          <a:solidFill>
            <a:srgbClr val="008000"/>
          </a:solidFill>
          <a:ln w="6350">
            <a:noFill/>
            <a:miter lim="800000"/>
            <a:headEnd/>
            <a:tailEnd/>
          </a:ln>
        </p:spPr>
        <p:txBody>
          <a:bodyPr wrap="none" anchor="ctr"/>
          <a:lstStyle/>
          <a:p>
            <a:pPr eaLnBrk="0" fontAlgn="base" hangingPunct="0">
              <a:spcBef>
                <a:spcPct val="0"/>
              </a:spcBef>
              <a:spcAft>
                <a:spcPct val="0"/>
              </a:spcAft>
            </a:pPr>
            <a:endParaRPr lang="zh-SG" altLang="en-GB" sz="1200" dirty="0">
              <a:solidFill>
                <a:srgbClr val="FFFFFF"/>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2180492" y="1905000"/>
            <a:ext cx="5943600" cy="819150"/>
          </a:xfrm>
          <a:solidFill>
            <a:schemeClr val="bg1"/>
          </a:solidFill>
          <a:ln>
            <a:solidFill>
              <a:srgbClr val="38922F"/>
            </a:solidFill>
          </a:ln>
        </p:spPr>
        <p:txBody>
          <a:bodyPr tIns="44450" bIns="44450" anchor="t"/>
          <a:lstStyle>
            <a:lvl1pPr marL="268288" indent="0" algn="l">
              <a:defRPr sz="1800">
                <a:solidFill>
                  <a:srgbClr val="006600"/>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val="625370579"/>
      </p:ext>
    </p:extLst>
  </p:cSld>
  <p:clrMapOvr>
    <a:masterClrMapping/>
  </p:clrMapOvr>
  <p:transition spd="slow"/>
</p:sldLayout>
</file>

<file path=ppt/slideLayouts/slideLayout39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279400" y="3200400"/>
            <a:ext cx="9448800" cy="30480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3048000" y="5562600"/>
            <a:ext cx="5943600" cy="514350"/>
          </a:xfrm>
        </p:spPr>
        <p:txBody>
          <a:bodyPr tIns="44450" bIns="44450" anchor="t"/>
          <a:lstStyle>
            <a:lvl1pPr algn="r">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val="1166928307"/>
      </p:ext>
    </p:extLst>
  </p:cSld>
  <p:clrMapOvr>
    <a:masterClrMapping/>
  </p:clrMapOvr>
  <p:transition spd="slow"/>
</p:sldLayout>
</file>

<file path=ppt/slideLayouts/slideLayout39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569" y="5334000"/>
            <a:ext cx="5638799" cy="698500"/>
          </a:xfrm>
        </p:spPr>
        <p:txBody>
          <a:bodyPr/>
          <a:lstStyle>
            <a:lvl1pPr>
              <a:defRPr sz="2400" b="1"/>
            </a:lvl1pPr>
          </a:lstStyle>
          <a:p>
            <a:r>
              <a:rPr lang="en-US" smtClean="0"/>
              <a:t>Click to edit Master title style</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ltLang="zh-SG" dirty="0"/>
              <a:t>Slide </a:t>
            </a:r>
            <a:fld id="{96E09542-DD70-4535-99F2-4D44B7C29035}"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212385947"/>
      </p:ext>
    </p:extLst>
  </p:cSld>
  <p:clrMapOvr>
    <a:masterClrMapping/>
  </p:clrMapOvr>
  <p:transition spd="slow"/>
</p:sldLayout>
</file>

<file path=ppt/slideLayouts/slideLayout3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ltLang="zh-SG" dirty="0"/>
              <a:t>Slide </a:t>
            </a:r>
            <a:fld id="{96E09542-DD70-4535-99F2-4D44B7C29035}"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3303613116"/>
      </p:ext>
    </p:extLst>
  </p:cSld>
  <p:clrMapOvr>
    <a:masterClrMapping/>
  </p:clrMapOvr>
  <p:transition spd="slow"/>
</p:sldLayout>
</file>

<file path=ppt/slideLayouts/slideLayout3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smtClean="0"/>
              <a:t>Click to edit Master title style</a:t>
            </a:r>
            <a:endParaRPr lang="en-US" dirty="0"/>
          </a:p>
        </p:txBody>
      </p:sp>
      <p:sp>
        <p:nvSpPr>
          <p:cNvPr id="4" name="Rectangle 6"/>
          <p:cNvSpPr>
            <a:spLocks noGrp="1" noChangeArrowheads="1"/>
          </p:cNvSpPr>
          <p:nvPr>
            <p:ph type="sldNum" sz="quarter" idx="11"/>
          </p:nvPr>
        </p:nvSpPr>
        <p:spPr>
          <a:ln/>
        </p:spPr>
        <p:txBody>
          <a:bodyPr/>
          <a:lstStyle>
            <a:lvl1pPr>
              <a:defRPr/>
            </a:lvl1pPr>
          </a:lstStyle>
          <a:p>
            <a:pPr>
              <a:defRPr/>
            </a:pPr>
            <a:r>
              <a:rPr lang="en-US" altLang="zh-SG" dirty="0"/>
              <a:t>Slide </a:t>
            </a:r>
            <a:fld id="{EAB94675-4883-4251-AC8A-2CD5D619FA40}"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2602118681"/>
      </p:ext>
    </p:extLst>
  </p:cSld>
  <p:clrMapOvr>
    <a:masterClrMapping/>
  </p:clrMapOvr>
  <p:transition spd="slow"/>
</p:sldLayout>
</file>

<file path=ppt/slideLayouts/slideLayout39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Rectangle 6"/>
          <p:cNvSpPr>
            <a:spLocks noGrp="1" noChangeArrowheads="1"/>
          </p:cNvSpPr>
          <p:nvPr>
            <p:ph type="sldNum" sz="quarter" idx="11"/>
          </p:nvPr>
        </p:nvSpPr>
        <p:spPr>
          <a:ln/>
        </p:spPr>
        <p:txBody>
          <a:bodyPr/>
          <a:lstStyle>
            <a:lvl1pPr>
              <a:defRPr/>
            </a:lvl1pPr>
          </a:lstStyle>
          <a:p>
            <a:pPr>
              <a:defRPr/>
            </a:pPr>
            <a:r>
              <a:rPr lang="en-US" altLang="zh-SG" dirty="0"/>
              <a:t>Slide </a:t>
            </a:r>
            <a:fld id="{1F1D9322-53CC-471F-A44E-8005045D833A}"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
        <p:nvSpPr>
          <p:cNvPr id="4" name="Title 1"/>
          <p:cNvSpPr>
            <a:spLocks noGrp="1"/>
          </p:cNvSpPr>
          <p:nvPr>
            <p:ph type="title"/>
          </p:nvPr>
        </p:nvSpPr>
        <p:spPr>
          <a:xfrm>
            <a:off x="457273" y="5334000"/>
            <a:ext cx="8229597" cy="990600"/>
          </a:xfrm>
        </p:spPr>
        <p:txBody>
          <a:bodyPr/>
          <a:lstStyle/>
          <a:p>
            <a:r>
              <a:rPr lang="en-US" sz="3200" dirty="0" smtClean="0"/>
              <a:t>Introduction to the project </a:t>
            </a:r>
            <a:r>
              <a:rPr lang="en-US" sz="3200" dirty="0"/>
              <a:t/>
            </a:r>
            <a:br>
              <a:rPr lang="en-US" sz="3200" dirty="0"/>
            </a:br>
            <a:r>
              <a:rPr lang="en-US" sz="2000" b="0" dirty="0"/>
              <a:t>T</a:t>
            </a:r>
            <a:r>
              <a:rPr lang="en-US" sz="2000" b="0" dirty="0" smtClean="0"/>
              <a:t>eam – Definitions – High level </a:t>
            </a:r>
            <a:r>
              <a:rPr lang="en-US" sz="2000" b="0" dirty="0" err="1" smtClean="0"/>
              <a:t>Workplan</a:t>
            </a:r>
            <a:endParaRPr lang="en-US" sz="1400" b="0" dirty="0"/>
          </a:p>
        </p:txBody>
      </p:sp>
      <p:sp>
        <p:nvSpPr>
          <p:cNvPr id="5" name="TextBox 4"/>
          <p:cNvSpPr txBox="1"/>
          <p:nvPr userDrawn="1"/>
        </p:nvSpPr>
        <p:spPr>
          <a:xfrm>
            <a:off x="382677" y="3811801"/>
            <a:ext cx="752129" cy="1323439"/>
          </a:xfrm>
          <a:prstGeom prst="rect">
            <a:avLst/>
          </a:prstGeom>
          <a:noFill/>
        </p:spPr>
        <p:txBody>
          <a:bodyPr wrap="none" rtlCol="0">
            <a:spAutoFit/>
          </a:bodyPr>
          <a:lstStyle/>
          <a:p>
            <a:pPr fontAlgn="base">
              <a:spcBef>
                <a:spcPct val="0"/>
              </a:spcBef>
              <a:spcAft>
                <a:spcPct val="0"/>
              </a:spcAft>
            </a:pPr>
            <a:r>
              <a:rPr lang="en-US" sz="8000" dirty="0">
                <a:solidFill>
                  <a:srgbClr val="006600"/>
                </a:solidFill>
                <a:cs typeface="Arial" pitchFamily="34" charset="0"/>
              </a:rPr>
              <a:t>1</a:t>
            </a:r>
          </a:p>
        </p:txBody>
      </p:sp>
    </p:spTree>
    <p:extLst>
      <p:ext uri="{BB962C8B-B14F-4D97-AF65-F5344CB8AC3E}">
        <p14:creationId xmlns:p14="http://schemas.microsoft.com/office/powerpoint/2010/main" val="304549398"/>
      </p:ext>
    </p:extLst>
  </p:cSld>
  <p:clrMapOvr>
    <a:masterClrMapping/>
  </p:clrMapOvr>
  <p:transition spd="slow"/>
</p:sldLayout>
</file>

<file path=ppt/slideLayouts/slideLayout396.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1371600" y="6629400"/>
            <a:ext cx="1676400" cy="228600"/>
          </a:xfrm>
          <a:prstGeom prst="rect">
            <a:avLst/>
          </a:prstGeom>
          <a:ln/>
        </p:spPr>
        <p:txBody>
          <a:bodyPr/>
          <a:lstStyle>
            <a:lvl1pPr>
              <a:defRPr/>
            </a:lvl1pPr>
          </a:lstStyle>
          <a:p>
            <a:pPr fontAlgn="base">
              <a:spcBef>
                <a:spcPct val="0"/>
              </a:spcBef>
              <a:spcAft>
                <a:spcPct val="0"/>
              </a:spcAft>
              <a:defRPr/>
            </a:pPr>
            <a:fld id="{EF9898F0-0530-4B33-A0B2-360574496C8C}" type="datetime3">
              <a:rPr lang="en-US" altLang="zh-SG">
                <a:solidFill>
                  <a:srgbClr val="000000"/>
                </a:solidFill>
                <a:cs typeface="Arial" pitchFamily="34" charset="0"/>
              </a:rPr>
              <a:pPr fontAlgn="base">
                <a:spcBef>
                  <a:spcPct val="0"/>
                </a:spcBef>
                <a:spcAft>
                  <a:spcPct val="0"/>
                </a:spcAft>
                <a:defRPr/>
              </a:pPr>
              <a:t>17 April 2018</a:t>
            </a:fld>
            <a:endParaRPr lang="en-US" altLang="zh-SG" dirty="0">
              <a:solidFill>
                <a:srgbClr val="000000"/>
              </a:solidFill>
              <a:cs typeface="Arial" pitchFamily="34" charset="0"/>
            </a:endParaRPr>
          </a:p>
        </p:txBody>
      </p:sp>
      <p:sp>
        <p:nvSpPr>
          <p:cNvPr id="3" name="Rectangle 6"/>
          <p:cNvSpPr>
            <a:spLocks noGrp="1" noChangeArrowheads="1"/>
          </p:cNvSpPr>
          <p:nvPr>
            <p:ph type="sldNum" sz="quarter" idx="11"/>
          </p:nvPr>
        </p:nvSpPr>
        <p:spPr>
          <a:ln/>
        </p:spPr>
        <p:txBody>
          <a:bodyPr/>
          <a:lstStyle>
            <a:lvl1pPr>
              <a:defRPr/>
            </a:lvl1pPr>
          </a:lstStyle>
          <a:p>
            <a:pPr>
              <a:defRPr/>
            </a:pPr>
            <a:r>
              <a:rPr lang="en-US" altLang="zh-SG" dirty="0"/>
              <a:t>Slide </a:t>
            </a:r>
            <a:fld id="{1F1D9322-53CC-471F-A44E-8005045D833A}"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874590741"/>
      </p:ext>
    </p:extLst>
  </p:cSld>
  <p:clrMapOvr>
    <a:masterClrMapping/>
  </p:clrMapOvr>
  <p:transition spd="slow"/>
</p:sldLayout>
</file>

<file path=ppt/slideLayouts/slideLayout39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Rectangle 1"/>
          <p:cNvSpPr/>
          <p:nvPr userDrawn="1"/>
        </p:nvSpPr>
        <p:spPr bwMode="auto">
          <a:xfrm>
            <a:off x="0" y="3429000"/>
            <a:ext cx="9144000" cy="34290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50000"/>
              </a:spcBef>
              <a:spcAft>
                <a:spcPct val="0"/>
              </a:spcAft>
            </a:pPr>
            <a:endParaRPr lang="en-US" i="1" u="sng" dirty="0">
              <a:solidFill>
                <a:srgbClr val="000000"/>
              </a:solidFill>
              <a:latin typeface="Verdana" pitchFamily="34" charset="0"/>
              <a:cs typeface="Arial" pitchFamily="34" charset="0"/>
            </a:endParaRPr>
          </a:p>
        </p:txBody>
      </p:sp>
      <p:sp>
        <p:nvSpPr>
          <p:cNvPr id="4" name="AC Half Banner"/>
          <p:cNvSpPr>
            <a:spLocks noChangeArrowheads="1"/>
          </p:cNvSpPr>
          <p:nvPr/>
        </p:nvSpPr>
        <p:spPr bwMode="auto">
          <a:xfrm>
            <a:off x="1591" y="0"/>
            <a:ext cx="9148763" cy="34290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400">
              <a:solidFill>
                <a:srgbClr val="000000"/>
              </a:solidFill>
              <a:latin typeface="Arial" pitchFamily="34" charset="0"/>
              <a:ea typeface="SimSun" pitchFamily="2" charset="-122"/>
              <a:cs typeface="Arial" pitchFamily="34" charset="0"/>
            </a:endParaRPr>
          </a:p>
        </p:txBody>
      </p:sp>
      <p:sp>
        <p:nvSpPr>
          <p:cNvPr id="5" name="Line 8"/>
          <p:cNvSpPr>
            <a:spLocks noChangeShapeType="1"/>
          </p:cNvSpPr>
          <p:nvPr/>
        </p:nvSpPr>
        <p:spPr bwMode="auto">
          <a:xfrm>
            <a:off x="-4762" y="3429000"/>
            <a:ext cx="9147176" cy="0"/>
          </a:xfrm>
          <a:prstGeom prst="line">
            <a:avLst/>
          </a:prstGeom>
          <a:noFill/>
          <a:ln w="12700">
            <a:solidFill>
              <a:schemeClr val="tx1"/>
            </a:solidFill>
            <a:round/>
            <a:headEnd/>
            <a:tailEnd/>
          </a:ln>
        </p:spPr>
        <p:txBody>
          <a:bodyPr wrap="none" anchor="ctr"/>
          <a:lstStyle/>
          <a:p>
            <a:pPr fontAlgn="base">
              <a:spcBef>
                <a:spcPct val="0"/>
              </a:spcBef>
              <a:spcAft>
                <a:spcPct val="0"/>
              </a:spcAft>
            </a:pPr>
            <a:endParaRPr lang="en-GB" dirty="0">
              <a:solidFill>
                <a:srgbClr val="000000"/>
              </a:solidFill>
              <a:cs typeface="Arial" pitchFamily="34" charset="0"/>
            </a:endParaRPr>
          </a:p>
        </p:txBody>
      </p:sp>
      <p:sp>
        <p:nvSpPr>
          <p:cNvPr id="6" name="Rectangle 9"/>
          <p:cNvSpPr>
            <a:spLocks noChangeArrowheads="1"/>
          </p:cNvSpPr>
          <p:nvPr/>
        </p:nvSpPr>
        <p:spPr bwMode="auto">
          <a:xfrm>
            <a:off x="2362203" y="839988"/>
            <a:ext cx="4357688" cy="1230313"/>
          </a:xfrm>
          <a:prstGeom prst="rect">
            <a:avLst/>
          </a:prstGeom>
          <a:noFill/>
          <a:ln w="12700">
            <a:noFill/>
            <a:miter lim="800000"/>
            <a:headEnd/>
            <a:tailEnd/>
          </a:ln>
        </p:spPr>
        <p:txBody>
          <a:bodyPr lIns="0" tIns="44450" rIns="0" bIns="44450"/>
          <a:lstStyle/>
          <a:p>
            <a:pPr algn="ctr" eaLnBrk="0" fontAlgn="base" hangingPunct="0">
              <a:spcBef>
                <a:spcPct val="0"/>
              </a:spcBef>
              <a:spcAft>
                <a:spcPct val="0"/>
              </a:spcAft>
            </a:pPr>
            <a:r>
              <a:rPr lang="en-CA" sz="2800" b="1" dirty="0">
                <a:solidFill>
                  <a:srgbClr val="FFFFFF"/>
                </a:solidFill>
                <a:cs typeface="Arial" pitchFamily="34" charset="0"/>
              </a:rPr>
              <a:t>Financial System Strategy 2020</a:t>
            </a:r>
          </a:p>
        </p:txBody>
      </p:sp>
      <p:pic>
        <p:nvPicPr>
          <p:cNvPr id="7" name="Picture 11" descr="200319235-001">
            <a:hlinkClick r:id="rId2"/>
          </p:cNvPr>
          <p:cNvPicPr>
            <a:picLocks noChangeAspect="1" noChangeArrowheads="1"/>
          </p:cNvPicPr>
          <p:nvPr/>
        </p:nvPicPr>
        <p:blipFill>
          <a:blip r:embed="rId3" cstate="print"/>
          <a:srcRect/>
          <a:stretch>
            <a:fillRect/>
          </a:stretch>
        </p:blipFill>
        <p:spPr bwMode="auto">
          <a:xfrm>
            <a:off x="6691314" y="8"/>
            <a:ext cx="2466975" cy="3432175"/>
          </a:xfrm>
          <a:prstGeom prst="rect">
            <a:avLst/>
          </a:prstGeom>
          <a:noFill/>
          <a:ln w="9525">
            <a:noFill/>
            <a:miter lim="800000"/>
            <a:headEnd/>
            <a:tailEnd/>
          </a:ln>
        </p:spPr>
      </p:pic>
      <p:pic>
        <p:nvPicPr>
          <p:cNvPr id="8" name="Picture 12" descr="200272804-001">
            <a:hlinkClick r:id="rId4"/>
          </p:cNvPr>
          <p:cNvPicPr>
            <a:picLocks noChangeAspect="1" noChangeArrowheads="1"/>
          </p:cNvPicPr>
          <p:nvPr/>
        </p:nvPicPr>
        <p:blipFill>
          <a:blip r:embed="rId5" cstate="print"/>
          <a:srcRect/>
          <a:stretch>
            <a:fillRect/>
          </a:stretch>
        </p:blipFill>
        <p:spPr bwMode="auto">
          <a:xfrm>
            <a:off x="-20638" y="0"/>
            <a:ext cx="2287588" cy="3441700"/>
          </a:xfrm>
          <a:prstGeom prst="rect">
            <a:avLst/>
          </a:prstGeom>
          <a:noFill/>
          <a:ln w="9525">
            <a:noFill/>
            <a:miter lim="800000"/>
            <a:headEnd/>
            <a:tailEnd/>
          </a:ln>
        </p:spPr>
      </p:pic>
      <p:pic>
        <p:nvPicPr>
          <p:cNvPr id="9" name="Picture 13"/>
          <p:cNvPicPr>
            <a:picLocks noChangeAspect="1" noChangeArrowheads="1"/>
          </p:cNvPicPr>
          <p:nvPr userDrawn="1"/>
        </p:nvPicPr>
        <p:blipFill>
          <a:blip r:embed="rId6" cstate="print"/>
          <a:srcRect l="67751" t="4707" r="5081" b="68340"/>
          <a:stretch>
            <a:fillRect/>
          </a:stretch>
        </p:blipFill>
        <p:spPr bwMode="auto">
          <a:xfrm>
            <a:off x="3827131" y="2441511"/>
            <a:ext cx="1393825" cy="12541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1524005" y="4956111"/>
            <a:ext cx="6263055" cy="669925"/>
          </a:xfrm>
          <a:ln w="12700"/>
        </p:spPr>
        <p:txBody>
          <a:bodyPr tIns="0" bIns="0"/>
          <a:lstStyle>
            <a:lvl1pPr marL="0" indent="0">
              <a:buFont typeface="Wingdings" pitchFamily="2" charset="2"/>
              <a:buNone/>
              <a:defRPr sz="1800">
                <a:solidFill>
                  <a:srgbClr val="006600"/>
                </a:solidFill>
              </a:defRPr>
            </a:lvl1pPr>
          </a:lstStyle>
          <a:p>
            <a:r>
              <a:rPr lang="en-US" altLang="zh-SG" smtClean="0"/>
              <a:t>Click to edit Master subtitle style</a:t>
            </a:r>
            <a:endParaRPr lang="en-US"/>
          </a:p>
        </p:txBody>
      </p:sp>
      <p:sp>
        <p:nvSpPr>
          <p:cNvPr id="2162692" name="Rectangle 4"/>
          <p:cNvSpPr>
            <a:spLocks noGrp="1" noChangeArrowheads="1"/>
          </p:cNvSpPr>
          <p:nvPr>
            <p:ph type="ctrTitle"/>
          </p:nvPr>
        </p:nvSpPr>
        <p:spPr>
          <a:xfrm>
            <a:off x="1444445" y="4038600"/>
            <a:ext cx="6263055" cy="819150"/>
          </a:xfrm>
        </p:spPr>
        <p:txBody>
          <a:bodyPr tIns="44450" bIns="44450" anchor="t"/>
          <a:lstStyle>
            <a:lvl1pPr algn="ctr">
              <a:defRPr sz="2000">
                <a:solidFill>
                  <a:srgbClr val="006600"/>
                </a:solidFill>
              </a:defRPr>
            </a:lvl1pPr>
          </a:lstStyle>
          <a:p>
            <a:r>
              <a:rPr lang="en-US" altLang="zh-SG" smtClean="0"/>
              <a:t>Click to edit Master title style</a:t>
            </a:r>
            <a:endParaRPr lang="en-US" altLang="zh-SG"/>
          </a:p>
        </p:txBody>
      </p:sp>
      <p:sp>
        <p:nvSpPr>
          <p:cNvPr id="10" name="Rectangle 5"/>
          <p:cNvSpPr>
            <a:spLocks noGrp="1" noChangeArrowheads="1"/>
          </p:cNvSpPr>
          <p:nvPr>
            <p:ph type="dt" sz="half" idx="10"/>
          </p:nvPr>
        </p:nvSpPr>
        <p:spPr>
          <a:xfrm>
            <a:off x="0" y="3352807"/>
            <a:ext cx="1422400" cy="331787"/>
          </a:xfrm>
          <a:prstGeom prst="rect">
            <a:avLst/>
          </a:prstGeom>
        </p:spPr>
        <p:txBody>
          <a:bodyPr/>
          <a:lstStyle>
            <a:lvl1pPr algn="l" eaLnBrk="1" fontAlgn="auto" hangingPunct="1">
              <a:spcBef>
                <a:spcPts val="0"/>
              </a:spcBef>
              <a:spcAft>
                <a:spcPts val="0"/>
              </a:spcAft>
              <a:defRPr>
                <a:latin typeface="+mn-lt"/>
                <a:cs typeface="+mn-cs"/>
              </a:defRPr>
            </a:lvl1pPr>
          </a:lstStyle>
          <a:p>
            <a:pPr>
              <a:defRPr/>
            </a:pPr>
            <a:fld id="{09BA7CDA-882B-44AB-8BF9-C94D3CC68EF7}" type="datetime3">
              <a:rPr lang="en-US" altLang="zh-SG" smtClean="0">
                <a:solidFill>
                  <a:srgbClr val="000000"/>
                </a:solidFill>
              </a:rPr>
              <a:pPr>
                <a:defRPr/>
              </a:pPr>
              <a:t>17 April 2018</a:t>
            </a:fld>
            <a:endParaRPr lang="en-US" altLang="zh-SG" dirty="0">
              <a:solidFill>
                <a:srgbClr val="000000"/>
              </a:solidFill>
            </a:endParaRPr>
          </a:p>
        </p:txBody>
      </p:sp>
      <p:pic>
        <p:nvPicPr>
          <p:cNvPr id="14" name="Picture 13"/>
          <p:cNvPicPr>
            <a:picLocks noChangeAspect="1"/>
          </p:cNvPicPr>
          <p:nvPr userDrawn="1"/>
        </p:nvPicPr>
        <p:blipFill>
          <a:blip r:embed="rId7" cstate="print"/>
          <a:stretch>
            <a:fillRect/>
          </a:stretch>
        </p:blipFill>
        <p:spPr>
          <a:xfrm>
            <a:off x="7239000" y="6175311"/>
            <a:ext cx="1676400" cy="486363"/>
          </a:xfrm>
          <a:prstGeom prst="rect">
            <a:avLst/>
          </a:prstGeom>
        </p:spPr>
      </p:pic>
    </p:spTree>
    <p:extLst>
      <p:ext uri="{BB962C8B-B14F-4D97-AF65-F5344CB8AC3E}">
        <p14:creationId xmlns:p14="http://schemas.microsoft.com/office/powerpoint/2010/main" val="3687728628"/>
      </p:ext>
    </p:extLst>
  </p:cSld>
  <p:clrMapOvr>
    <a:masterClrMapping/>
  </p:clrMapOvr>
  <p:transition spd="slow"/>
</p:sldLayout>
</file>

<file path=ppt/slideLayouts/slideLayout39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52400" y="990600"/>
            <a:ext cx="9448800" cy="10668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304800" y="1219200"/>
            <a:ext cx="5943600" cy="819150"/>
          </a:xfrm>
        </p:spPr>
        <p:txBody>
          <a:bodyPr tIns="44450" bIns="44450" anchor="t"/>
          <a:lstStyle>
            <a:lvl1pPr algn="l">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val="2941680134"/>
      </p:ext>
    </p:extLst>
  </p:cSld>
  <p:clrMapOvr>
    <a:masterClrMapping/>
  </p:clrMapOvr>
  <p:transition spd="slow"/>
</p:sldLayout>
</file>

<file path=ppt/slideLayouts/slideLayout399.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31535" y="4233339"/>
            <a:ext cx="1066800" cy="17272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1091584" y="4233339"/>
            <a:ext cx="5943600" cy="1708150"/>
          </a:xfrm>
        </p:spPr>
        <p:txBody>
          <a:bodyPr tIns="44450" bIns="44450" anchor="t"/>
          <a:lstStyle>
            <a:lvl1pPr algn="l">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val="2804137594"/>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Rectangle 4"/>
          <p:cNvSpPr>
            <a:spLocks noGrp="1" noChangeArrowheads="1"/>
          </p:cNvSpPr>
          <p:nvPr>
            <p:ph type="dt" sz="half" idx="2"/>
          </p:nvPr>
        </p:nvSpPr>
        <p:spPr bwMode="auto">
          <a:xfrm>
            <a:off x="990600" y="6331747"/>
            <a:ext cx="5943600"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000">
                <a:solidFill>
                  <a:srgbClr val="000000"/>
                </a:solidFill>
                <a:latin typeface="Arial" charset="0"/>
                <a:ea typeface="SimSun" pitchFamily="2" charset="-122"/>
              </a:defRPr>
            </a:lvl1pPr>
          </a:lstStyle>
          <a:p>
            <a:pPr algn="l" fontAlgn="base">
              <a:spcBef>
                <a:spcPct val="0"/>
              </a:spcBef>
              <a:spcAft>
                <a:spcPct val="0"/>
              </a:spcAft>
              <a:defRPr/>
            </a:pPr>
            <a:fld id="{43DA65C0-2B51-4CE2-BD03-7661CDE185FA}" type="datetime3">
              <a:rPr lang="en-US" altLang="zh-SG" smtClean="0">
                <a:cs typeface="Arial" charset="0"/>
              </a:rPr>
              <a:pPr algn="l" fontAlgn="base">
                <a:spcBef>
                  <a:spcPct val="0"/>
                </a:spcBef>
                <a:spcAft>
                  <a:spcPct val="0"/>
                </a:spcAft>
                <a:defRPr/>
              </a:pPr>
              <a:t>17 April 2018</a:t>
            </a:fld>
            <a:endParaRPr lang="en-US" altLang="zh-SG" dirty="0">
              <a:cs typeface="Arial" charset="0"/>
            </a:endParaRPr>
          </a:p>
        </p:txBody>
      </p:sp>
      <p:sp>
        <p:nvSpPr>
          <p:cNvPr id="7" name="Slide Number Placeholder 6"/>
          <p:cNvSpPr>
            <a:spLocks noGrp="1" noChangeArrowheads="1"/>
          </p:cNvSpPr>
          <p:nvPr>
            <p:ph type="sldNum" sz="quarter" idx="4"/>
          </p:nvPr>
        </p:nvSpPr>
        <p:spPr bwMode="auto">
          <a:xfrm>
            <a:off x="7696208" y="6617262"/>
            <a:ext cx="1453737" cy="320677"/>
          </a:xfrm>
          <a:prstGeom prst="rect">
            <a:avLst/>
          </a:prstGeom>
          <a:noFill/>
          <a:ln w="12700">
            <a:noFill/>
            <a:miter lim="800000"/>
            <a:headEnd/>
            <a:tailEnd/>
          </a:ln>
          <a:effectLst/>
        </p:spPr>
        <p:txBody>
          <a:bodyPr vert="horz" wrap="square" lIns="91440" tIns="45720" rIns="91440" bIns="0" numCol="1" anchor="t" anchorCtr="0" compatLnSpc="1">
            <a:prstTxWarp prst="textNoShape">
              <a:avLst/>
            </a:prstTxWarp>
          </a:bodyPr>
          <a:lstStyle>
            <a:lvl1pPr algn="ctr" eaLnBrk="0" hangingPunct="0">
              <a:lnSpc>
                <a:spcPct val="70000"/>
              </a:lnSpc>
              <a:spcBef>
                <a:spcPct val="0"/>
              </a:spcBef>
              <a:tabLst>
                <a:tab pos="2473325" algn="l"/>
              </a:tabLst>
              <a:defRPr sz="800" i="0" u="none">
                <a:solidFill>
                  <a:srgbClr val="000000"/>
                </a:solidFill>
                <a:latin typeface="Verdana" pitchFamily="34" charset="0"/>
                <a:ea typeface="SimSun" pitchFamily="2" charset="-122"/>
                <a:cs typeface="+mn-cs"/>
              </a:defRPr>
            </a:lvl1pPr>
          </a:lstStyle>
          <a:p>
            <a:pPr fontAlgn="base">
              <a:spcAft>
                <a:spcPct val="0"/>
              </a:spcAft>
              <a:defRPr/>
            </a:pPr>
            <a:r>
              <a:rPr lang="en-US" altLang="zh-SG" dirty="0" smtClean="0"/>
              <a:t>Slide </a:t>
            </a:r>
            <a:fld id="{AE78A651-CEB4-462B-A030-D829410EA226}" type="slidenum">
              <a:rPr lang="zh-SG" altLang="en-US" smtClean="0"/>
              <a:pPr fontAlgn="base">
                <a:spcAft>
                  <a:spcPct val="0"/>
                </a:spcAft>
                <a:defRPr/>
              </a:pPr>
              <a:t>‹#›</a:t>
            </a:fld>
            <a:r>
              <a:rPr lang="zh-SG" altLang="en-US" dirty="0" smtClean="0"/>
              <a:t>  </a:t>
            </a:r>
            <a:r>
              <a:rPr lang="en-US" altLang="zh-SG" sz="1000" dirty="0" smtClean="0">
                <a:latin typeface="Arial" pitchFamily="34" charset="0"/>
              </a:rPr>
              <a:t/>
            </a:r>
            <a:br>
              <a:rPr lang="en-US" altLang="zh-SG" sz="1000" dirty="0" smtClean="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797528064"/>
      </p:ext>
    </p:extLst>
  </p:cSld>
  <p:clrMapOvr>
    <a:masterClrMapping/>
  </p:clrMapOvr>
  <p:transition spd="slow">
    <p:pull/>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9B580C6C-47B2-416A-AAE5-588FD8778887}" type="datetime3">
              <a:rPr lang="en-US" altLang="zh-SG" smtClean="0">
                <a:solidFill>
                  <a:srgbClr val="000000"/>
                </a:solidFill>
              </a:rPr>
              <a:pPr>
                <a:defRPr/>
              </a:pPr>
              <a:t>17 April 2018</a:t>
            </a:fld>
            <a:endParaRPr lang="en-US" altLang="zh-SG">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93A21A3-28B2-487B-AC71-3F60D32A454A}"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3496125151"/>
      </p:ext>
    </p:extLst>
  </p:cSld>
  <p:clrMapOvr>
    <a:masterClrMapping/>
  </p:clrMapOvr>
  <p:transition spd="slow">
    <p:pull/>
  </p:transition>
</p:sldLayout>
</file>

<file path=ppt/slideLayouts/slideLayout400.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8" y="1219200"/>
            <a:ext cx="6893169" cy="2057400"/>
          </a:xfrm>
          <a:prstGeom prst="rect">
            <a:avLst/>
          </a:prstGeom>
          <a:solidFill>
            <a:srgbClr val="008000"/>
          </a:solidFill>
          <a:ln w="6350">
            <a:noFill/>
            <a:miter lim="800000"/>
            <a:headEnd/>
            <a:tailEnd/>
          </a:ln>
        </p:spPr>
        <p:txBody>
          <a:bodyPr wrap="none" anchor="ctr"/>
          <a:lstStyle/>
          <a:p>
            <a:pPr eaLnBrk="0" fontAlgn="base" hangingPunct="0">
              <a:spcBef>
                <a:spcPct val="0"/>
              </a:spcBef>
              <a:spcAft>
                <a:spcPct val="0"/>
              </a:spcAft>
            </a:pPr>
            <a:endParaRPr lang="zh-SG" altLang="en-GB" sz="1200" dirty="0">
              <a:solidFill>
                <a:srgbClr val="FFFFFF"/>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2180492" y="1905000"/>
            <a:ext cx="5943600" cy="819150"/>
          </a:xfrm>
          <a:solidFill>
            <a:schemeClr val="bg1"/>
          </a:solidFill>
          <a:ln>
            <a:solidFill>
              <a:srgbClr val="38922F"/>
            </a:solidFill>
          </a:ln>
        </p:spPr>
        <p:txBody>
          <a:bodyPr tIns="44450" bIns="44450" anchor="t"/>
          <a:lstStyle>
            <a:lvl1pPr marL="268288" indent="0" algn="l">
              <a:defRPr sz="1800">
                <a:solidFill>
                  <a:srgbClr val="006600"/>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val="2600754251"/>
      </p:ext>
    </p:extLst>
  </p:cSld>
  <p:clrMapOvr>
    <a:masterClrMapping/>
  </p:clrMapOvr>
  <p:transition spd="slow"/>
</p:sldLayout>
</file>

<file path=ppt/slideLayouts/slideLayout40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279400" y="3200400"/>
            <a:ext cx="9448800" cy="30480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3048000" y="5562600"/>
            <a:ext cx="5943600" cy="514350"/>
          </a:xfrm>
        </p:spPr>
        <p:txBody>
          <a:bodyPr tIns="44450" bIns="44450" anchor="t"/>
          <a:lstStyle>
            <a:lvl1pPr algn="r">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val="3089280432"/>
      </p:ext>
    </p:extLst>
  </p:cSld>
  <p:clrMapOvr>
    <a:masterClrMapping/>
  </p:clrMapOvr>
  <p:transition spd="slow"/>
</p:sldLayout>
</file>

<file path=ppt/slideLayouts/slideLayout40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569" y="5334000"/>
            <a:ext cx="5638799" cy="698500"/>
          </a:xfrm>
        </p:spPr>
        <p:txBody>
          <a:bodyPr/>
          <a:lstStyle>
            <a:lvl1pPr>
              <a:defRPr sz="2400" b="1"/>
            </a:lvl1pPr>
          </a:lstStyle>
          <a:p>
            <a:r>
              <a:rPr lang="en-US" smtClean="0"/>
              <a:t>Click to edit Master title style</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ltLang="zh-SG" dirty="0"/>
              <a:t>Slide </a:t>
            </a:r>
            <a:fld id="{96E09542-DD70-4535-99F2-4D44B7C29035}"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2088078359"/>
      </p:ext>
    </p:extLst>
  </p:cSld>
  <p:clrMapOvr>
    <a:masterClrMapping/>
  </p:clrMapOvr>
  <p:transition spd="slow"/>
</p:sldLayout>
</file>

<file path=ppt/slideLayouts/slideLayout4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ltLang="zh-SG" dirty="0"/>
              <a:t>Slide </a:t>
            </a:r>
            <a:fld id="{96E09542-DD70-4535-99F2-4D44B7C29035}"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869082661"/>
      </p:ext>
    </p:extLst>
  </p:cSld>
  <p:clrMapOvr>
    <a:masterClrMapping/>
  </p:clrMapOvr>
  <p:transition spd="slow"/>
</p:sldLayout>
</file>

<file path=ppt/slideLayouts/slideLayout4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smtClean="0"/>
              <a:t>Click to edit Master title style</a:t>
            </a:r>
            <a:endParaRPr lang="en-US" dirty="0"/>
          </a:p>
        </p:txBody>
      </p:sp>
      <p:sp>
        <p:nvSpPr>
          <p:cNvPr id="4" name="Rectangle 6"/>
          <p:cNvSpPr>
            <a:spLocks noGrp="1" noChangeArrowheads="1"/>
          </p:cNvSpPr>
          <p:nvPr>
            <p:ph type="sldNum" sz="quarter" idx="11"/>
          </p:nvPr>
        </p:nvSpPr>
        <p:spPr>
          <a:ln/>
        </p:spPr>
        <p:txBody>
          <a:bodyPr/>
          <a:lstStyle>
            <a:lvl1pPr>
              <a:defRPr/>
            </a:lvl1pPr>
          </a:lstStyle>
          <a:p>
            <a:pPr>
              <a:defRPr/>
            </a:pPr>
            <a:r>
              <a:rPr lang="en-US" altLang="zh-SG" dirty="0"/>
              <a:t>Slide </a:t>
            </a:r>
            <a:fld id="{EAB94675-4883-4251-AC8A-2CD5D619FA40}"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1478096599"/>
      </p:ext>
    </p:extLst>
  </p:cSld>
  <p:clrMapOvr>
    <a:masterClrMapping/>
  </p:clrMapOvr>
  <p:transition spd="slow"/>
</p:sldLayout>
</file>

<file path=ppt/slideLayouts/slideLayout40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Rectangle 6"/>
          <p:cNvSpPr>
            <a:spLocks noGrp="1" noChangeArrowheads="1"/>
          </p:cNvSpPr>
          <p:nvPr>
            <p:ph type="sldNum" sz="quarter" idx="11"/>
          </p:nvPr>
        </p:nvSpPr>
        <p:spPr>
          <a:ln/>
        </p:spPr>
        <p:txBody>
          <a:bodyPr/>
          <a:lstStyle>
            <a:lvl1pPr>
              <a:defRPr/>
            </a:lvl1pPr>
          </a:lstStyle>
          <a:p>
            <a:pPr>
              <a:defRPr/>
            </a:pPr>
            <a:r>
              <a:rPr lang="en-US" altLang="zh-SG" dirty="0"/>
              <a:t>Slide </a:t>
            </a:r>
            <a:fld id="{1F1D9322-53CC-471F-A44E-8005045D833A}"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
        <p:nvSpPr>
          <p:cNvPr id="4" name="Title 1"/>
          <p:cNvSpPr>
            <a:spLocks noGrp="1"/>
          </p:cNvSpPr>
          <p:nvPr>
            <p:ph type="title"/>
          </p:nvPr>
        </p:nvSpPr>
        <p:spPr>
          <a:xfrm>
            <a:off x="457273" y="5334000"/>
            <a:ext cx="8229597" cy="990600"/>
          </a:xfrm>
        </p:spPr>
        <p:txBody>
          <a:bodyPr/>
          <a:lstStyle/>
          <a:p>
            <a:r>
              <a:rPr lang="en-US" sz="3200" dirty="0" smtClean="0"/>
              <a:t>Introduction to the project </a:t>
            </a:r>
            <a:r>
              <a:rPr lang="en-US" sz="3200" dirty="0"/>
              <a:t/>
            </a:r>
            <a:br>
              <a:rPr lang="en-US" sz="3200" dirty="0"/>
            </a:br>
            <a:r>
              <a:rPr lang="en-US" sz="2000" b="0" dirty="0"/>
              <a:t>T</a:t>
            </a:r>
            <a:r>
              <a:rPr lang="en-US" sz="2000" b="0" dirty="0" smtClean="0"/>
              <a:t>eam – Definitions – High level </a:t>
            </a:r>
            <a:r>
              <a:rPr lang="en-US" sz="2000" b="0" dirty="0" err="1" smtClean="0"/>
              <a:t>Workplan</a:t>
            </a:r>
            <a:endParaRPr lang="en-US" sz="1400" b="0" dirty="0"/>
          </a:p>
        </p:txBody>
      </p:sp>
      <p:sp>
        <p:nvSpPr>
          <p:cNvPr id="5" name="TextBox 4"/>
          <p:cNvSpPr txBox="1"/>
          <p:nvPr userDrawn="1"/>
        </p:nvSpPr>
        <p:spPr>
          <a:xfrm>
            <a:off x="382669" y="3811801"/>
            <a:ext cx="752129" cy="1323439"/>
          </a:xfrm>
          <a:prstGeom prst="rect">
            <a:avLst/>
          </a:prstGeom>
          <a:noFill/>
        </p:spPr>
        <p:txBody>
          <a:bodyPr wrap="none" rtlCol="0">
            <a:spAutoFit/>
          </a:bodyPr>
          <a:lstStyle/>
          <a:p>
            <a:pPr fontAlgn="base">
              <a:spcBef>
                <a:spcPct val="0"/>
              </a:spcBef>
              <a:spcAft>
                <a:spcPct val="0"/>
              </a:spcAft>
            </a:pPr>
            <a:r>
              <a:rPr lang="en-US" sz="8000" dirty="0">
                <a:solidFill>
                  <a:srgbClr val="006600"/>
                </a:solidFill>
                <a:cs typeface="Arial" pitchFamily="34" charset="0"/>
              </a:rPr>
              <a:t>1</a:t>
            </a:r>
          </a:p>
        </p:txBody>
      </p:sp>
    </p:spTree>
    <p:extLst>
      <p:ext uri="{BB962C8B-B14F-4D97-AF65-F5344CB8AC3E}">
        <p14:creationId xmlns:p14="http://schemas.microsoft.com/office/powerpoint/2010/main" val="3508660330"/>
      </p:ext>
    </p:extLst>
  </p:cSld>
  <p:clrMapOvr>
    <a:masterClrMapping/>
  </p:clrMapOvr>
  <p:transition spd="slow"/>
</p:sldLayout>
</file>

<file path=ppt/slideLayouts/slideLayout406.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1371600" y="6629400"/>
            <a:ext cx="1676400" cy="228600"/>
          </a:xfrm>
          <a:prstGeom prst="rect">
            <a:avLst/>
          </a:prstGeom>
          <a:ln/>
        </p:spPr>
        <p:txBody>
          <a:bodyPr/>
          <a:lstStyle>
            <a:lvl1pPr>
              <a:defRPr/>
            </a:lvl1pPr>
          </a:lstStyle>
          <a:p>
            <a:pPr fontAlgn="base">
              <a:spcBef>
                <a:spcPct val="0"/>
              </a:spcBef>
              <a:spcAft>
                <a:spcPct val="0"/>
              </a:spcAft>
              <a:defRPr/>
            </a:pPr>
            <a:fld id="{EF9898F0-0530-4B33-A0B2-360574496C8C}" type="datetime3">
              <a:rPr lang="en-US" altLang="zh-SG">
                <a:solidFill>
                  <a:srgbClr val="000000"/>
                </a:solidFill>
                <a:cs typeface="Arial" pitchFamily="34" charset="0"/>
              </a:rPr>
              <a:pPr fontAlgn="base">
                <a:spcBef>
                  <a:spcPct val="0"/>
                </a:spcBef>
                <a:spcAft>
                  <a:spcPct val="0"/>
                </a:spcAft>
                <a:defRPr/>
              </a:pPr>
              <a:t>17 April 2018</a:t>
            </a:fld>
            <a:endParaRPr lang="en-US" altLang="zh-SG" dirty="0">
              <a:solidFill>
                <a:srgbClr val="000000"/>
              </a:solidFill>
              <a:cs typeface="Arial" pitchFamily="34" charset="0"/>
            </a:endParaRPr>
          </a:p>
        </p:txBody>
      </p:sp>
      <p:sp>
        <p:nvSpPr>
          <p:cNvPr id="3" name="Rectangle 6"/>
          <p:cNvSpPr>
            <a:spLocks noGrp="1" noChangeArrowheads="1"/>
          </p:cNvSpPr>
          <p:nvPr>
            <p:ph type="sldNum" sz="quarter" idx="11"/>
          </p:nvPr>
        </p:nvSpPr>
        <p:spPr>
          <a:ln/>
        </p:spPr>
        <p:txBody>
          <a:bodyPr/>
          <a:lstStyle>
            <a:lvl1pPr>
              <a:defRPr/>
            </a:lvl1pPr>
          </a:lstStyle>
          <a:p>
            <a:pPr>
              <a:defRPr/>
            </a:pPr>
            <a:r>
              <a:rPr lang="en-US" altLang="zh-SG" dirty="0"/>
              <a:t>Slide </a:t>
            </a:r>
            <a:fld id="{1F1D9322-53CC-471F-A44E-8005045D833A}"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1234681127"/>
      </p:ext>
    </p:extLst>
  </p:cSld>
  <p:clrMapOvr>
    <a:masterClrMapping/>
  </p:clrMapOvr>
  <p:transition spd="slow"/>
</p:sldLayout>
</file>

<file path=ppt/slideLayouts/slideLayout40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Rectangle 1"/>
          <p:cNvSpPr/>
          <p:nvPr userDrawn="1"/>
        </p:nvSpPr>
        <p:spPr bwMode="auto">
          <a:xfrm>
            <a:off x="0" y="3429000"/>
            <a:ext cx="9144000" cy="34290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50000"/>
              </a:spcBef>
              <a:spcAft>
                <a:spcPct val="0"/>
              </a:spcAft>
            </a:pPr>
            <a:endParaRPr lang="en-US" i="1" u="sng" dirty="0">
              <a:solidFill>
                <a:srgbClr val="000000"/>
              </a:solidFill>
              <a:latin typeface="Verdana" pitchFamily="34" charset="0"/>
              <a:cs typeface="Arial" pitchFamily="34" charset="0"/>
            </a:endParaRPr>
          </a:p>
        </p:txBody>
      </p:sp>
      <p:sp>
        <p:nvSpPr>
          <p:cNvPr id="4" name="AC Half Banner"/>
          <p:cNvSpPr>
            <a:spLocks noChangeArrowheads="1"/>
          </p:cNvSpPr>
          <p:nvPr/>
        </p:nvSpPr>
        <p:spPr bwMode="auto">
          <a:xfrm>
            <a:off x="1591" y="0"/>
            <a:ext cx="9148763" cy="34290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400">
              <a:solidFill>
                <a:srgbClr val="000000"/>
              </a:solidFill>
              <a:latin typeface="Arial" pitchFamily="34" charset="0"/>
              <a:ea typeface="SimSun" pitchFamily="2" charset="-122"/>
              <a:cs typeface="Arial" pitchFamily="34" charset="0"/>
            </a:endParaRPr>
          </a:p>
        </p:txBody>
      </p:sp>
      <p:sp>
        <p:nvSpPr>
          <p:cNvPr id="5" name="Line 8"/>
          <p:cNvSpPr>
            <a:spLocks noChangeShapeType="1"/>
          </p:cNvSpPr>
          <p:nvPr/>
        </p:nvSpPr>
        <p:spPr bwMode="auto">
          <a:xfrm>
            <a:off x="-4762" y="3429000"/>
            <a:ext cx="9147176" cy="0"/>
          </a:xfrm>
          <a:prstGeom prst="line">
            <a:avLst/>
          </a:prstGeom>
          <a:noFill/>
          <a:ln w="12700">
            <a:solidFill>
              <a:schemeClr val="tx1"/>
            </a:solidFill>
            <a:round/>
            <a:headEnd/>
            <a:tailEnd/>
          </a:ln>
        </p:spPr>
        <p:txBody>
          <a:bodyPr wrap="none" anchor="ctr"/>
          <a:lstStyle/>
          <a:p>
            <a:pPr fontAlgn="base">
              <a:spcBef>
                <a:spcPct val="0"/>
              </a:spcBef>
              <a:spcAft>
                <a:spcPct val="0"/>
              </a:spcAft>
            </a:pPr>
            <a:endParaRPr lang="en-GB" dirty="0">
              <a:solidFill>
                <a:srgbClr val="000000"/>
              </a:solidFill>
              <a:cs typeface="Arial" pitchFamily="34" charset="0"/>
            </a:endParaRPr>
          </a:p>
        </p:txBody>
      </p:sp>
      <p:sp>
        <p:nvSpPr>
          <p:cNvPr id="6" name="Rectangle 9"/>
          <p:cNvSpPr>
            <a:spLocks noChangeArrowheads="1"/>
          </p:cNvSpPr>
          <p:nvPr/>
        </p:nvSpPr>
        <p:spPr bwMode="auto">
          <a:xfrm>
            <a:off x="2362203" y="839988"/>
            <a:ext cx="4357688" cy="1230313"/>
          </a:xfrm>
          <a:prstGeom prst="rect">
            <a:avLst/>
          </a:prstGeom>
          <a:noFill/>
          <a:ln w="12700">
            <a:noFill/>
            <a:miter lim="800000"/>
            <a:headEnd/>
            <a:tailEnd/>
          </a:ln>
        </p:spPr>
        <p:txBody>
          <a:bodyPr lIns="0" tIns="44450" rIns="0" bIns="44450"/>
          <a:lstStyle/>
          <a:p>
            <a:pPr algn="ctr" eaLnBrk="0" fontAlgn="base" hangingPunct="0">
              <a:spcBef>
                <a:spcPct val="0"/>
              </a:spcBef>
              <a:spcAft>
                <a:spcPct val="0"/>
              </a:spcAft>
            </a:pPr>
            <a:r>
              <a:rPr lang="en-CA" sz="2800" b="1" dirty="0">
                <a:solidFill>
                  <a:srgbClr val="FFFFFF"/>
                </a:solidFill>
                <a:cs typeface="Arial" pitchFamily="34" charset="0"/>
              </a:rPr>
              <a:t>Financial System Strategy 2020</a:t>
            </a:r>
          </a:p>
        </p:txBody>
      </p:sp>
      <p:pic>
        <p:nvPicPr>
          <p:cNvPr id="7" name="Picture 11" descr="200319235-001">
            <a:hlinkClick r:id="rId2"/>
          </p:cNvPr>
          <p:cNvPicPr>
            <a:picLocks noChangeAspect="1" noChangeArrowheads="1"/>
          </p:cNvPicPr>
          <p:nvPr/>
        </p:nvPicPr>
        <p:blipFill>
          <a:blip r:embed="rId3" cstate="print"/>
          <a:srcRect/>
          <a:stretch>
            <a:fillRect/>
          </a:stretch>
        </p:blipFill>
        <p:spPr bwMode="auto">
          <a:xfrm>
            <a:off x="6691314" y="8"/>
            <a:ext cx="2466975" cy="3432175"/>
          </a:xfrm>
          <a:prstGeom prst="rect">
            <a:avLst/>
          </a:prstGeom>
          <a:noFill/>
          <a:ln w="9525">
            <a:noFill/>
            <a:miter lim="800000"/>
            <a:headEnd/>
            <a:tailEnd/>
          </a:ln>
        </p:spPr>
      </p:pic>
      <p:pic>
        <p:nvPicPr>
          <p:cNvPr id="8" name="Picture 12" descr="200272804-001">
            <a:hlinkClick r:id="rId4"/>
          </p:cNvPr>
          <p:cNvPicPr>
            <a:picLocks noChangeAspect="1" noChangeArrowheads="1"/>
          </p:cNvPicPr>
          <p:nvPr/>
        </p:nvPicPr>
        <p:blipFill>
          <a:blip r:embed="rId5" cstate="print"/>
          <a:srcRect/>
          <a:stretch>
            <a:fillRect/>
          </a:stretch>
        </p:blipFill>
        <p:spPr bwMode="auto">
          <a:xfrm>
            <a:off x="-20638" y="0"/>
            <a:ext cx="2287588" cy="3441700"/>
          </a:xfrm>
          <a:prstGeom prst="rect">
            <a:avLst/>
          </a:prstGeom>
          <a:noFill/>
          <a:ln w="9525">
            <a:noFill/>
            <a:miter lim="800000"/>
            <a:headEnd/>
            <a:tailEnd/>
          </a:ln>
        </p:spPr>
      </p:pic>
      <p:pic>
        <p:nvPicPr>
          <p:cNvPr id="9" name="Picture 13"/>
          <p:cNvPicPr>
            <a:picLocks noChangeAspect="1" noChangeArrowheads="1"/>
          </p:cNvPicPr>
          <p:nvPr userDrawn="1"/>
        </p:nvPicPr>
        <p:blipFill>
          <a:blip r:embed="rId6" cstate="print"/>
          <a:srcRect l="67751" t="4707" r="5081" b="68340"/>
          <a:stretch>
            <a:fillRect/>
          </a:stretch>
        </p:blipFill>
        <p:spPr bwMode="auto">
          <a:xfrm>
            <a:off x="3827131" y="2441491"/>
            <a:ext cx="1393825" cy="12541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1524005" y="4956091"/>
            <a:ext cx="6263055" cy="669925"/>
          </a:xfrm>
          <a:ln w="12700"/>
        </p:spPr>
        <p:txBody>
          <a:bodyPr tIns="0" bIns="0"/>
          <a:lstStyle>
            <a:lvl1pPr marL="0" indent="0">
              <a:buFont typeface="Wingdings" pitchFamily="2" charset="2"/>
              <a:buNone/>
              <a:defRPr sz="1800">
                <a:solidFill>
                  <a:srgbClr val="006600"/>
                </a:solidFill>
              </a:defRPr>
            </a:lvl1pPr>
          </a:lstStyle>
          <a:p>
            <a:r>
              <a:rPr lang="en-US" altLang="zh-SG" smtClean="0"/>
              <a:t>Click to edit Master subtitle style</a:t>
            </a:r>
            <a:endParaRPr lang="en-US"/>
          </a:p>
        </p:txBody>
      </p:sp>
      <p:sp>
        <p:nvSpPr>
          <p:cNvPr id="2162692" name="Rectangle 4"/>
          <p:cNvSpPr>
            <a:spLocks noGrp="1" noChangeArrowheads="1"/>
          </p:cNvSpPr>
          <p:nvPr>
            <p:ph type="ctrTitle"/>
          </p:nvPr>
        </p:nvSpPr>
        <p:spPr>
          <a:xfrm>
            <a:off x="1444445" y="4038600"/>
            <a:ext cx="6263055" cy="819150"/>
          </a:xfrm>
        </p:spPr>
        <p:txBody>
          <a:bodyPr tIns="44450" bIns="44450" anchor="t"/>
          <a:lstStyle>
            <a:lvl1pPr algn="ctr">
              <a:defRPr sz="2000">
                <a:solidFill>
                  <a:srgbClr val="006600"/>
                </a:solidFill>
              </a:defRPr>
            </a:lvl1pPr>
          </a:lstStyle>
          <a:p>
            <a:r>
              <a:rPr lang="en-US" altLang="zh-SG" smtClean="0"/>
              <a:t>Click to edit Master title style</a:t>
            </a:r>
            <a:endParaRPr lang="en-US" altLang="zh-SG"/>
          </a:p>
        </p:txBody>
      </p:sp>
      <p:sp>
        <p:nvSpPr>
          <p:cNvPr id="10" name="Rectangle 5"/>
          <p:cNvSpPr>
            <a:spLocks noGrp="1" noChangeArrowheads="1"/>
          </p:cNvSpPr>
          <p:nvPr>
            <p:ph type="dt" sz="half" idx="10"/>
          </p:nvPr>
        </p:nvSpPr>
        <p:spPr>
          <a:xfrm>
            <a:off x="0" y="3352807"/>
            <a:ext cx="1422400" cy="331787"/>
          </a:xfrm>
          <a:prstGeom prst="rect">
            <a:avLst/>
          </a:prstGeom>
        </p:spPr>
        <p:txBody>
          <a:bodyPr/>
          <a:lstStyle>
            <a:lvl1pPr algn="l" eaLnBrk="1" fontAlgn="auto" hangingPunct="1">
              <a:spcBef>
                <a:spcPts val="0"/>
              </a:spcBef>
              <a:spcAft>
                <a:spcPts val="0"/>
              </a:spcAft>
              <a:defRPr>
                <a:latin typeface="+mn-lt"/>
                <a:cs typeface="+mn-cs"/>
              </a:defRPr>
            </a:lvl1pPr>
          </a:lstStyle>
          <a:p>
            <a:pPr>
              <a:defRPr/>
            </a:pPr>
            <a:fld id="{09BA7CDA-882B-44AB-8BF9-C94D3CC68EF7}" type="datetime3">
              <a:rPr lang="en-US" altLang="zh-SG" smtClean="0">
                <a:solidFill>
                  <a:srgbClr val="000000"/>
                </a:solidFill>
              </a:rPr>
              <a:pPr>
                <a:defRPr/>
              </a:pPr>
              <a:t>17 April 2018</a:t>
            </a:fld>
            <a:endParaRPr lang="en-US" altLang="zh-SG" dirty="0">
              <a:solidFill>
                <a:srgbClr val="000000"/>
              </a:solidFill>
            </a:endParaRPr>
          </a:p>
        </p:txBody>
      </p:sp>
      <p:pic>
        <p:nvPicPr>
          <p:cNvPr id="14" name="Picture 13"/>
          <p:cNvPicPr>
            <a:picLocks noChangeAspect="1"/>
          </p:cNvPicPr>
          <p:nvPr userDrawn="1"/>
        </p:nvPicPr>
        <p:blipFill>
          <a:blip r:embed="rId7" cstate="print"/>
          <a:stretch>
            <a:fillRect/>
          </a:stretch>
        </p:blipFill>
        <p:spPr>
          <a:xfrm>
            <a:off x="7239000" y="6175291"/>
            <a:ext cx="1676400" cy="486363"/>
          </a:xfrm>
          <a:prstGeom prst="rect">
            <a:avLst/>
          </a:prstGeom>
        </p:spPr>
      </p:pic>
    </p:spTree>
    <p:extLst>
      <p:ext uri="{BB962C8B-B14F-4D97-AF65-F5344CB8AC3E}">
        <p14:creationId xmlns:p14="http://schemas.microsoft.com/office/powerpoint/2010/main" val="1782622975"/>
      </p:ext>
    </p:extLst>
  </p:cSld>
  <p:clrMapOvr>
    <a:masterClrMapping/>
  </p:clrMapOvr>
  <p:transition spd="slow"/>
</p:sldLayout>
</file>

<file path=ppt/slideLayouts/slideLayout40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52400" y="990600"/>
            <a:ext cx="9448800" cy="10668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304800" y="1219200"/>
            <a:ext cx="5943600" cy="819150"/>
          </a:xfrm>
        </p:spPr>
        <p:txBody>
          <a:bodyPr tIns="44450" bIns="44450" anchor="t"/>
          <a:lstStyle>
            <a:lvl1pPr algn="l">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val="46484663"/>
      </p:ext>
    </p:extLst>
  </p:cSld>
  <p:clrMapOvr>
    <a:masterClrMapping/>
  </p:clrMapOvr>
  <p:transition spd="slow"/>
</p:sldLayout>
</file>

<file path=ppt/slideLayouts/slideLayout409.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31535" y="4233339"/>
            <a:ext cx="1066800" cy="17272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1091584" y="4233339"/>
            <a:ext cx="5943600" cy="1708150"/>
          </a:xfrm>
        </p:spPr>
        <p:txBody>
          <a:bodyPr tIns="44450" bIns="44450" anchor="t"/>
          <a:lstStyle>
            <a:lvl1pPr algn="l">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val="2342807996"/>
      </p:ext>
    </p:extLst>
  </p:cSld>
  <p:clrMapOvr>
    <a:masterClrMapping/>
  </p:clrMapOvr>
  <p:transition spd="slow"/>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351" y="273050"/>
            <a:ext cx="300793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227" y="275398"/>
            <a:ext cx="511143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351" y="1435104"/>
            <a:ext cx="300793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A2F54CF5-4427-499B-A864-6F5AEF3AF5EB}" type="datetime3">
              <a:rPr lang="en-US" altLang="zh-SG" smtClean="0">
                <a:solidFill>
                  <a:srgbClr val="000000"/>
                </a:solidFill>
              </a:rPr>
              <a:pPr>
                <a:defRPr/>
              </a:pPr>
              <a:t>17 April 2018</a:t>
            </a:fld>
            <a:endParaRPr lang="en-US" altLang="zh-SG">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DA69D78-7B92-45D5-920C-387625599EF6}"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45627373"/>
      </p:ext>
    </p:extLst>
  </p:cSld>
  <p:clrMapOvr>
    <a:masterClrMapping/>
  </p:clrMapOvr>
  <p:transition spd="slow">
    <p:pull/>
  </p:transition>
</p:sldLayout>
</file>

<file path=ppt/slideLayouts/slideLayout410.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8" y="1219200"/>
            <a:ext cx="6893169" cy="2057400"/>
          </a:xfrm>
          <a:prstGeom prst="rect">
            <a:avLst/>
          </a:prstGeom>
          <a:solidFill>
            <a:srgbClr val="008000"/>
          </a:solidFill>
          <a:ln w="6350">
            <a:noFill/>
            <a:miter lim="800000"/>
            <a:headEnd/>
            <a:tailEnd/>
          </a:ln>
        </p:spPr>
        <p:txBody>
          <a:bodyPr wrap="none" anchor="ctr"/>
          <a:lstStyle/>
          <a:p>
            <a:pPr eaLnBrk="0" fontAlgn="base" hangingPunct="0">
              <a:spcBef>
                <a:spcPct val="0"/>
              </a:spcBef>
              <a:spcAft>
                <a:spcPct val="0"/>
              </a:spcAft>
            </a:pPr>
            <a:endParaRPr lang="zh-SG" altLang="en-GB" sz="1200" dirty="0">
              <a:solidFill>
                <a:srgbClr val="FFFFFF"/>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2180492" y="1905000"/>
            <a:ext cx="5943600" cy="819150"/>
          </a:xfrm>
          <a:solidFill>
            <a:schemeClr val="bg1"/>
          </a:solidFill>
          <a:ln>
            <a:solidFill>
              <a:srgbClr val="38922F"/>
            </a:solidFill>
          </a:ln>
        </p:spPr>
        <p:txBody>
          <a:bodyPr tIns="44450" bIns="44450" anchor="t"/>
          <a:lstStyle>
            <a:lvl1pPr marL="268288" indent="0" algn="l">
              <a:defRPr sz="1800">
                <a:solidFill>
                  <a:srgbClr val="006600"/>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val="2887517439"/>
      </p:ext>
    </p:extLst>
  </p:cSld>
  <p:clrMapOvr>
    <a:masterClrMapping/>
  </p:clrMapOvr>
  <p:transition spd="slow"/>
</p:sldLayout>
</file>

<file path=ppt/slideLayouts/slideLayout41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279400" y="3200400"/>
            <a:ext cx="9448800" cy="30480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3048000" y="5562600"/>
            <a:ext cx="5943600" cy="514350"/>
          </a:xfrm>
        </p:spPr>
        <p:txBody>
          <a:bodyPr tIns="44450" bIns="44450" anchor="t"/>
          <a:lstStyle>
            <a:lvl1pPr algn="r">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val="2615604760"/>
      </p:ext>
    </p:extLst>
  </p:cSld>
  <p:clrMapOvr>
    <a:masterClrMapping/>
  </p:clrMapOvr>
  <p:transition spd="slow"/>
</p:sldLayout>
</file>

<file path=ppt/slideLayouts/slideLayout4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569" y="5334000"/>
            <a:ext cx="5638799" cy="698500"/>
          </a:xfrm>
        </p:spPr>
        <p:txBody>
          <a:bodyPr/>
          <a:lstStyle>
            <a:lvl1pPr>
              <a:defRPr sz="2400" b="1"/>
            </a:lvl1pPr>
          </a:lstStyle>
          <a:p>
            <a:r>
              <a:rPr lang="en-US" smtClean="0"/>
              <a:t>Click to edit Master title style</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ltLang="zh-SG" dirty="0"/>
              <a:t>Slide </a:t>
            </a:r>
            <a:fld id="{96E09542-DD70-4535-99F2-4D44B7C29035}"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453598176"/>
      </p:ext>
    </p:extLst>
  </p:cSld>
  <p:clrMapOvr>
    <a:masterClrMapping/>
  </p:clrMapOvr>
  <p:transition spd="slow"/>
</p:sldLayout>
</file>

<file path=ppt/slideLayouts/slideLayout4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ltLang="zh-SG" dirty="0"/>
              <a:t>Slide </a:t>
            </a:r>
            <a:fld id="{96E09542-DD70-4535-99F2-4D44B7C29035}"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2291575024"/>
      </p:ext>
    </p:extLst>
  </p:cSld>
  <p:clrMapOvr>
    <a:masterClrMapping/>
  </p:clrMapOvr>
  <p:transition spd="slow"/>
</p:sldLayout>
</file>

<file path=ppt/slideLayouts/slideLayout4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smtClean="0"/>
              <a:t>Click to edit Master title style</a:t>
            </a:r>
            <a:endParaRPr lang="en-US" dirty="0"/>
          </a:p>
        </p:txBody>
      </p:sp>
      <p:sp>
        <p:nvSpPr>
          <p:cNvPr id="4" name="Rectangle 6"/>
          <p:cNvSpPr>
            <a:spLocks noGrp="1" noChangeArrowheads="1"/>
          </p:cNvSpPr>
          <p:nvPr>
            <p:ph type="sldNum" sz="quarter" idx="11"/>
          </p:nvPr>
        </p:nvSpPr>
        <p:spPr>
          <a:ln/>
        </p:spPr>
        <p:txBody>
          <a:bodyPr/>
          <a:lstStyle>
            <a:lvl1pPr>
              <a:defRPr/>
            </a:lvl1pPr>
          </a:lstStyle>
          <a:p>
            <a:pPr>
              <a:defRPr/>
            </a:pPr>
            <a:r>
              <a:rPr lang="en-US" altLang="zh-SG" dirty="0"/>
              <a:t>Slide </a:t>
            </a:r>
            <a:fld id="{EAB94675-4883-4251-AC8A-2CD5D619FA40}"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630308916"/>
      </p:ext>
    </p:extLst>
  </p:cSld>
  <p:clrMapOvr>
    <a:masterClrMapping/>
  </p:clrMapOvr>
  <p:transition spd="slow"/>
</p:sldLayout>
</file>

<file path=ppt/slideLayouts/slideLayout41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Rectangle 6"/>
          <p:cNvSpPr>
            <a:spLocks noGrp="1" noChangeArrowheads="1"/>
          </p:cNvSpPr>
          <p:nvPr>
            <p:ph type="sldNum" sz="quarter" idx="11"/>
          </p:nvPr>
        </p:nvSpPr>
        <p:spPr>
          <a:ln/>
        </p:spPr>
        <p:txBody>
          <a:bodyPr/>
          <a:lstStyle>
            <a:lvl1pPr>
              <a:defRPr/>
            </a:lvl1pPr>
          </a:lstStyle>
          <a:p>
            <a:pPr>
              <a:defRPr/>
            </a:pPr>
            <a:r>
              <a:rPr lang="en-US" altLang="zh-SG" dirty="0"/>
              <a:t>Slide </a:t>
            </a:r>
            <a:fld id="{1F1D9322-53CC-471F-A44E-8005045D833A}"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
        <p:nvSpPr>
          <p:cNvPr id="4" name="Title 1"/>
          <p:cNvSpPr>
            <a:spLocks noGrp="1"/>
          </p:cNvSpPr>
          <p:nvPr>
            <p:ph type="title"/>
          </p:nvPr>
        </p:nvSpPr>
        <p:spPr>
          <a:xfrm>
            <a:off x="457273" y="5334000"/>
            <a:ext cx="8229597" cy="990600"/>
          </a:xfrm>
        </p:spPr>
        <p:txBody>
          <a:bodyPr/>
          <a:lstStyle/>
          <a:p>
            <a:r>
              <a:rPr lang="en-US" sz="3200" dirty="0" smtClean="0"/>
              <a:t>Introduction to the project </a:t>
            </a:r>
            <a:r>
              <a:rPr lang="en-US" sz="3200" dirty="0"/>
              <a:t/>
            </a:r>
            <a:br>
              <a:rPr lang="en-US" sz="3200" dirty="0"/>
            </a:br>
            <a:r>
              <a:rPr lang="en-US" sz="2000" b="0" dirty="0"/>
              <a:t>T</a:t>
            </a:r>
            <a:r>
              <a:rPr lang="en-US" sz="2000" b="0" dirty="0" smtClean="0"/>
              <a:t>eam – Definitions – High level </a:t>
            </a:r>
            <a:r>
              <a:rPr lang="en-US" sz="2000" b="0" dirty="0" err="1" smtClean="0"/>
              <a:t>Workplan</a:t>
            </a:r>
            <a:endParaRPr lang="en-US" sz="1400" b="0" dirty="0"/>
          </a:p>
        </p:txBody>
      </p:sp>
      <p:sp>
        <p:nvSpPr>
          <p:cNvPr id="5" name="TextBox 4"/>
          <p:cNvSpPr txBox="1"/>
          <p:nvPr userDrawn="1"/>
        </p:nvSpPr>
        <p:spPr>
          <a:xfrm>
            <a:off x="382657" y="3811801"/>
            <a:ext cx="752129" cy="1323439"/>
          </a:xfrm>
          <a:prstGeom prst="rect">
            <a:avLst/>
          </a:prstGeom>
          <a:noFill/>
        </p:spPr>
        <p:txBody>
          <a:bodyPr wrap="none" rtlCol="0">
            <a:spAutoFit/>
          </a:bodyPr>
          <a:lstStyle/>
          <a:p>
            <a:pPr fontAlgn="base">
              <a:spcBef>
                <a:spcPct val="0"/>
              </a:spcBef>
              <a:spcAft>
                <a:spcPct val="0"/>
              </a:spcAft>
            </a:pPr>
            <a:r>
              <a:rPr lang="en-US" sz="8000" dirty="0">
                <a:solidFill>
                  <a:srgbClr val="006600"/>
                </a:solidFill>
                <a:cs typeface="Arial" pitchFamily="34" charset="0"/>
              </a:rPr>
              <a:t>1</a:t>
            </a:r>
          </a:p>
        </p:txBody>
      </p:sp>
    </p:spTree>
    <p:extLst>
      <p:ext uri="{BB962C8B-B14F-4D97-AF65-F5344CB8AC3E}">
        <p14:creationId xmlns:p14="http://schemas.microsoft.com/office/powerpoint/2010/main" val="3690011192"/>
      </p:ext>
    </p:extLst>
  </p:cSld>
  <p:clrMapOvr>
    <a:masterClrMapping/>
  </p:clrMapOvr>
  <p:transition spd="slow"/>
</p:sldLayout>
</file>

<file path=ppt/slideLayouts/slideLayout416.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1371600" y="6629400"/>
            <a:ext cx="1676400" cy="228600"/>
          </a:xfrm>
          <a:prstGeom prst="rect">
            <a:avLst/>
          </a:prstGeom>
          <a:ln/>
        </p:spPr>
        <p:txBody>
          <a:bodyPr/>
          <a:lstStyle>
            <a:lvl1pPr>
              <a:defRPr/>
            </a:lvl1pPr>
          </a:lstStyle>
          <a:p>
            <a:pPr fontAlgn="base">
              <a:spcBef>
                <a:spcPct val="0"/>
              </a:spcBef>
              <a:spcAft>
                <a:spcPct val="0"/>
              </a:spcAft>
              <a:defRPr/>
            </a:pPr>
            <a:fld id="{EF9898F0-0530-4B33-A0B2-360574496C8C}" type="datetime3">
              <a:rPr lang="en-US" altLang="zh-SG">
                <a:solidFill>
                  <a:srgbClr val="000000"/>
                </a:solidFill>
                <a:cs typeface="Arial" pitchFamily="34" charset="0"/>
              </a:rPr>
              <a:pPr fontAlgn="base">
                <a:spcBef>
                  <a:spcPct val="0"/>
                </a:spcBef>
                <a:spcAft>
                  <a:spcPct val="0"/>
                </a:spcAft>
                <a:defRPr/>
              </a:pPr>
              <a:t>17 April 2018</a:t>
            </a:fld>
            <a:endParaRPr lang="en-US" altLang="zh-SG" dirty="0">
              <a:solidFill>
                <a:srgbClr val="000000"/>
              </a:solidFill>
              <a:cs typeface="Arial" pitchFamily="34" charset="0"/>
            </a:endParaRPr>
          </a:p>
        </p:txBody>
      </p:sp>
      <p:sp>
        <p:nvSpPr>
          <p:cNvPr id="3" name="Rectangle 6"/>
          <p:cNvSpPr>
            <a:spLocks noGrp="1" noChangeArrowheads="1"/>
          </p:cNvSpPr>
          <p:nvPr>
            <p:ph type="sldNum" sz="quarter" idx="11"/>
          </p:nvPr>
        </p:nvSpPr>
        <p:spPr>
          <a:ln/>
        </p:spPr>
        <p:txBody>
          <a:bodyPr/>
          <a:lstStyle>
            <a:lvl1pPr>
              <a:defRPr/>
            </a:lvl1pPr>
          </a:lstStyle>
          <a:p>
            <a:pPr>
              <a:defRPr/>
            </a:pPr>
            <a:r>
              <a:rPr lang="en-US" altLang="zh-SG" dirty="0"/>
              <a:t>Slide </a:t>
            </a:r>
            <a:fld id="{1F1D9322-53CC-471F-A44E-8005045D833A}"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885275944"/>
      </p:ext>
    </p:extLst>
  </p:cSld>
  <p:clrMapOvr>
    <a:masterClrMapping/>
  </p:clrMapOvr>
  <p:transition spd="slow"/>
</p:sldLayout>
</file>

<file path=ppt/slideLayouts/slideLayout4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Rectangle 1"/>
          <p:cNvSpPr/>
          <p:nvPr userDrawn="1"/>
        </p:nvSpPr>
        <p:spPr bwMode="auto">
          <a:xfrm>
            <a:off x="0" y="3429000"/>
            <a:ext cx="9144000" cy="34290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50000"/>
              </a:spcBef>
              <a:spcAft>
                <a:spcPct val="0"/>
              </a:spcAft>
            </a:pPr>
            <a:endParaRPr lang="en-US" i="1" u="sng" dirty="0">
              <a:solidFill>
                <a:srgbClr val="000000"/>
              </a:solidFill>
              <a:latin typeface="Verdana" pitchFamily="34" charset="0"/>
              <a:cs typeface="Arial" pitchFamily="34" charset="0"/>
            </a:endParaRPr>
          </a:p>
        </p:txBody>
      </p:sp>
      <p:sp>
        <p:nvSpPr>
          <p:cNvPr id="4" name="AC Half Banner"/>
          <p:cNvSpPr>
            <a:spLocks noChangeArrowheads="1"/>
          </p:cNvSpPr>
          <p:nvPr/>
        </p:nvSpPr>
        <p:spPr bwMode="auto">
          <a:xfrm>
            <a:off x="1591" y="0"/>
            <a:ext cx="9148763" cy="34290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400">
              <a:solidFill>
                <a:srgbClr val="000000"/>
              </a:solidFill>
              <a:latin typeface="Arial" pitchFamily="34" charset="0"/>
              <a:ea typeface="SimSun" pitchFamily="2" charset="-122"/>
              <a:cs typeface="Arial" pitchFamily="34" charset="0"/>
            </a:endParaRPr>
          </a:p>
        </p:txBody>
      </p:sp>
      <p:sp>
        <p:nvSpPr>
          <p:cNvPr id="5" name="Line 8"/>
          <p:cNvSpPr>
            <a:spLocks noChangeShapeType="1"/>
          </p:cNvSpPr>
          <p:nvPr/>
        </p:nvSpPr>
        <p:spPr bwMode="auto">
          <a:xfrm>
            <a:off x="-4762" y="3429000"/>
            <a:ext cx="9147176" cy="0"/>
          </a:xfrm>
          <a:prstGeom prst="line">
            <a:avLst/>
          </a:prstGeom>
          <a:noFill/>
          <a:ln w="12700">
            <a:solidFill>
              <a:schemeClr val="tx1"/>
            </a:solidFill>
            <a:round/>
            <a:headEnd/>
            <a:tailEnd/>
          </a:ln>
        </p:spPr>
        <p:txBody>
          <a:bodyPr wrap="none" anchor="ctr"/>
          <a:lstStyle/>
          <a:p>
            <a:pPr fontAlgn="base">
              <a:spcBef>
                <a:spcPct val="0"/>
              </a:spcBef>
              <a:spcAft>
                <a:spcPct val="0"/>
              </a:spcAft>
            </a:pPr>
            <a:endParaRPr lang="en-GB" dirty="0">
              <a:solidFill>
                <a:srgbClr val="000000"/>
              </a:solidFill>
              <a:cs typeface="Arial" pitchFamily="34" charset="0"/>
            </a:endParaRPr>
          </a:p>
        </p:txBody>
      </p:sp>
      <p:sp>
        <p:nvSpPr>
          <p:cNvPr id="6" name="Rectangle 9"/>
          <p:cNvSpPr>
            <a:spLocks noChangeArrowheads="1"/>
          </p:cNvSpPr>
          <p:nvPr/>
        </p:nvSpPr>
        <p:spPr bwMode="auto">
          <a:xfrm>
            <a:off x="2362203" y="839988"/>
            <a:ext cx="4357688" cy="1230313"/>
          </a:xfrm>
          <a:prstGeom prst="rect">
            <a:avLst/>
          </a:prstGeom>
          <a:noFill/>
          <a:ln w="12700">
            <a:noFill/>
            <a:miter lim="800000"/>
            <a:headEnd/>
            <a:tailEnd/>
          </a:ln>
        </p:spPr>
        <p:txBody>
          <a:bodyPr lIns="0" tIns="44450" rIns="0" bIns="44450"/>
          <a:lstStyle/>
          <a:p>
            <a:pPr algn="ctr" eaLnBrk="0" fontAlgn="base" hangingPunct="0">
              <a:spcBef>
                <a:spcPct val="0"/>
              </a:spcBef>
              <a:spcAft>
                <a:spcPct val="0"/>
              </a:spcAft>
            </a:pPr>
            <a:r>
              <a:rPr lang="en-CA" sz="2800" b="1" dirty="0">
                <a:solidFill>
                  <a:srgbClr val="FFFFFF"/>
                </a:solidFill>
                <a:cs typeface="Arial" pitchFamily="34" charset="0"/>
              </a:rPr>
              <a:t>Financial System Strategy 2020</a:t>
            </a:r>
          </a:p>
        </p:txBody>
      </p:sp>
      <p:pic>
        <p:nvPicPr>
          <p:cNvPr id="7" name="Picture 11" descr="200319235-001">
            <a:hlinkClick r:id="rId2"/>
          </p:cNvPr>
          <p:cNvPicPr>
            <a:picLocks noChangeAspect="1" noChangeArrowheads="1"/>
          </p:cNvPicPr>
          <p:nvPr/>
        </p:nvPicPr>
        <p:blipFill>
          <a:blip r:embed="rId3" cstate="print"/>
          <a:srcRect/>
          <a:stretch>
            <a:fillRect/>
          </a:stretch>
        </p:blipFill>
        <p:spPr bwMode="auto">
          <a:xfrm>
            <a:off x="6691314" y="8"/>
            <a:ext cx="2466975" cy="3432175"/>
          </a:xfrm>
          <a:prstGeom prst="rect">
            <a:avLst/>
          </a:prstGeom>
          <a:noFill/>
          <a:ln w="9525">
            <a:noFill/>
            <a:miter lim="800000"/>
            <a:headEnd/>
            <a:tailEnd/>
          </a:ln>
        </p:spPr>
      </p:pic>
      <p:pic>
        <p:nvPicPr>
          <p:cNvPr id="8" name="Picture 12" descr="200272804-001">
            <a:hlinkClick r:id="rId4"/>
          </p:cNvPr>
          <p:cNvPicPr>
            <a:picLocks noChangeAspect="1" noChangeArrowheads="1"/>
          </p:cNvPicPr>
          <p:nvPr/>
        </p:nvPicPr>
        <p:blipFill>
          <a:blip r:embed="rId5" cstate="print"/>
          <a:srcRect/>
          <a:stretch>
            <a:fillRect/>
          </a:stretch>
        </p:blipFill>
        <p:spPr bwMode="auto">
          <a:xfrm>
            <a:off x="-20638" y="0"/>
            <a:ext cx="2287588" cy="3441700"/>
          </a:xfrm>
          <a:prstGeom prst="rect">
            <a:avLst/>
          </a:prstGeom>
          <a:noFill/>
          <a:ln w="9525">
            <a:noFill/>
            <a:miter lim="800000"/>
            <a:headEnd/>
            <a:tailEnd/>
          </a:ln>
        </p:spPr>
      </p:pic>
      <p:pic>
        <p:nvPicPr>
          <p:cNvPr id="9" name="Picture 13"/>
          <p:cNvPicPr>
            <a:picLocks noChangeAspect="1" noChangeArrowheads="1"/>
          </p:cNvPicPr>
          <p:nvPr userDrawn="1"/>
        </p:nvPicPr>
        <p:blipFill>
          <a:blip r:embed="rId6" cstate="print"/>
          <a:srcRect l="67751" t="4707" r="5081" b="68340"/>
          <a:stretch>
            <a:fillRect/>
          </a:stretch>
        </p:blipFill>
        <p:spPr bwMode="auto">
          <a:xfrm>
            <a:off x="3827131" y="2441469"/>
            <a:ext cx="1393825" cy="12541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1524005" y="4956069"/>
            <a:ext cx="6263055" cy="669925"/>
          </a:xfrm>
          <a:ln w="12700"/>
        </p:spPr>
        <p:txBody>
          <a:bodyPr tIns="0" bIns="0"/>
          <a:lstStyle>
            <a:lvl1pPr marL="0" indent="0">
              <a:buFont typeface="Wingdings" pitchFamily="2" charset="2"/>
              <a:buNone/>
              <a:defRPr sz="1800">
                <a:solidFill>
                  <a:srgbClr val="006600"/>
                </a:solidFill>
              </a:defRPr>
            </a:lvl1pPr>
          </a:lstStyle>
          <a:p>
            <a:r>
              <a:rPr lang="en-US" altLang="zh-SG" smtClean="0"/>
              <a:t>Click to edit Master subtitle style</a:t>
            </a:r>
            <a:endParaRPr lang="en-US"/>
          </a:p>
        </p:txBody>
      </p:sp>
      <p:sp>
        <p:nvSpPr>
          <p:cNvPr id="2162692" name="Rectangle 4"/>
          <p:cNvSpPr>
            <a:spLocks noGrp="1" noChangeArrowheads="1"/>
          </p:cNvSpPr>
          <p:nvPr>
            <p:ph type="ctrTitle"/>
          </p:nvPr>
        </p:nvSpPr>
        <p:spPr>
          <a:xfrm>
            <a:off x="1444445" y="4038600"/>
            <a:ext cx="6263055" cy="819150"/>
          </a:xfrm>
        </p:spPr>
        <p:txBody>
          <a:bodyPr tIns="44450" bIns="44450" anchor="t"/>
          <a:lstStyle>
            <a:lvl1pPr algn="ctr">
              <a:defRPr sz="2000">
                <a:solidFill>
                  <a:srgbClr val="006600"/>
                </a:solidFill>
              </a:defRPr>
            </a:lvl1pPr>
          </a:lstStyle>
          <a:p>
            <a:r>
              <a:rPr lang="en-US" altLang="zh-SG" smtClean="0"/>
              <a:t>Click to edit Master title style</a:t>
            </a:r>
            <a:endParaRPr lang="en-US" altLang="zh-SG"/>
          </a:p>
        </p:txBody>
      </p:sp>
      <p:sp>
        <p:nvSpPr>
          <p:cNvPr id="10" name="Rectangle 5"/>
          <p:cNvSpPr>
            <a:spLocks noGrp="1" noChangeArrowheads="1"/>
          </p:cNvSpPr>
          <p:nvPr>
            <p:ph type="dt" sz="half" idx="10"/>
          </p:nvPr>
        </p:nvSpPr>
        <p:spPr>
          <a:xfrm>
            <a:off x="0" y="3352807"/>
            <a:ext cx="1422400" cy="331787"/>
          </a:xfrm>
          <a:prstGeom prst="rect">
            <a:avLst/>
          </a:prstGeom>
        </p:spPr>
        <p:txBody>
          <a:bodyPr/>
          <a:lstStyle>
            <a:lvl1pPr algn="l" eaLnBrk="1" fontAlgn="auto" hangingPunct="1">
              <a:spcBef>
                <a:spcPts val="0"/>
              </a:spcBef>
              <a:spcAft>
                <a:spcPts val="0"/>
              </a:spcAft>
              <a:defRPr>
                <a:latin typeface="+mn-lt"/>
                <a:cs typeface="+mn-cs"/>
              </a:defRPr>
            </a:lvl1pPr>
          </a:lstStyle>
          <a:p>
            <a:pPr>
              <a:defRPr/>
            </a:pPr>
            <a:fld id="{09BA7CDA-882B-44AB-8BF9-C94D3CC68EF7}" type="datetime3">
              <a:rPr lang="en-US" altLang="zh-SG" smtClean="0">
                <a:solidFill>
                  <a:srgbClr val="000000"/>
                </a:solidFill>
              </a:rPr>
              <a:pPr>
                <a:defRPr/>
              </a:pPr>
              <a:t>17 April 2018</a:t>
            </a:fld>
            <a:endParaRPr lang="en-US" altLang="zh-SG" dirty="0">
              <a:solidFill>
                <a:srgbClr val="000000"/>
              </a:solidFill>
            </a:endParaRPr>
          </a:p>
        </p:txBody>
      </p:sp>
      <p:pic>
        <p:nvPicPr>
          <p:cNvPr id="14" name="Picture 13"/>
          <p:cNvPicPr>
            <a:picLocks noChangeAspect="1"/>
          </p:cNvPicPr>
          <p:nvPr userDrawn="1"/>
        </p:nvPicPr>
        <p:blipFill>
          <a:blip r:embed="rId7" cstate="print"/>
          <a:stretch>
            <a:fillRect/>
          </a:stretch>
        </p:blipFill>
        <p:spPr>
          <a:xfrm>
            <a:off x="7239000" y="6175269"/>
            <a:ext cx="1676400" cy="486363"/>
          </a:xfrm>
          <a:prstGeom prst="rect">
            <a:avLst/>
          </a:prstGeom>
        </p:spPr>
      </p:pic>
    </p:spTree>
    <p:extLst>
      <p:ext uri="{BB962C8B-B14F-4D97-AF65-F5344CB8AC3E}">
        <p14:creationId xmlns:p14="http://schemas.microsoft.com/office/powerpoint/2010/main" val="1849524093"/>
      </p:ext>
    </p:extLst>
  </p:cSld>
  <p:clrMapOvr>
    <a:masterClrMapping/>
  </p:clrMapOvr>
  <p:transition spd="slow"/>
</p:sldLayout>
</file>

<file path=ppt/slideLayouts/slideLayout41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52400" y="990600"/>
            <a:ext cx="9448800" cy="10668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304800" y="1219200"/>
            <a:ext cx="5943600" cy="819150"/>
          </a:xfrm>
        </p:spPr>
        <p:txBody>
          <a:bodyPr tIns="44450" bIns="44450" anchor="t"/>
          <a:lstStyle>
            <a:lvl1pPr algn="l">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val="3319533611"/>
      </p:ext>
    </p:extLst>
  </p:cSld>
  <p:clrMapOvr>
    <a:masterClrMapping/>
  </p:clrMapOvr>
  <p:transition spd="slow"/>
</p:sldLayout>
</file>

<file path=ppt/slideLayouts/slideLayout419.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31535" y="4233339"/>
            <a:ext cx="1066800" cy="17272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1091584" y="4233339"/>
            <a:ext cx="5943600" cy="1708150"/>
          </a:xfrm>
        </p:spPr>
        <p:txBody>
          <a:bodyPr tIns="44450" bIns="44450" anchor="t"/>
          <a:lstStyle>
            <a:lvl1pPr algn="l">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val="4143355643"/>
      </p:ext>
    </p:extLst>
  </p:cSld>
  <p:clrMapOvr>
    <a:masterClrMapping/>
  </p:clrMapOvr>
  <p:transition spd="slow"/>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4004" y="4800601"/>
            <a:ext cx="5485227"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4004" y="612775"/>
            <a:ext cx="5485227"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4004" y="5367339"/>
            <a:ext cx="5485227"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361E387B-A209-407D-9976-BF66E44EF029}" type="datetime3">
              <a:rPr lang="en-US" altLang="zh-SG" smtClean="0">
                <a:solidFill>
                  <a:srgbClr val="000000"/>
                </a:solidFill>
              </a:rPr>
              <a:pPr>
                <a:defRPr/>
              </a:pPr>
              <a:t>17 April 2018</a:t>
            </a:fld>
            <a:endParaRPr lang="en-US" altLang="zh-SG">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97A2B24-E2E7-46D2-9258-EA3C220E8EB8}"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2183327728"/>
      </p:ext>
    </p:extLst>
  </p:cSld>
  <p:clrMapOvr>
    <a:masterClrMapping/>
  </p:clrMapOvr>
  <p:transition spd="slow">
    <p:pull/>
  </p:transition>
</p:sldLayout>
</file>

<file path=ppt/slideLayouts/slideLayout420.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8" y="1219200"/>
            <a:ext cx="6893169" cy="2057400"/>
          </a:xfrm>
          <a:prstGeom prst="rect">
            <a:avLst/>
          </a:prstGeom>
          <a:solidFill>
            <a:srgbClr val="008000"/>
          </a:solidFill>
          <a:ln w="6350">
            <a:noFill/>
            <a:miter lim="800000"/>
            <a:headEnd/>
            <a:tailEnd/>
          </a:ln>
        </p:spPr>
        <p:txBody>
          <a:bodyPr wrap="none" anchor="ctr"/>
          <a:lstStyle/>
          <a:p>
            <a:pPr eaLnBrk="0" fontAlgn="base" hangingPunct="0">
              <a:spcBef>
                <a:spcPct val="0"/>
              </a:spcBef>
              <a:spcAft>
                <a:spcPct val="0"/>
              </a:spcAft>
            </a:pPr>
            <a:endParaRPr lang="zh-SG" altLang="en-GB" sz="1200" dirty="0">
              <a:solidFill>
                <a:srgbClr val="FFFFFF"/>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2180492" y="1905000"/>
            <a:ext cx="5943600" cy="819150"/>
          </a:xfrm>
          <a:solidFill>
            <a:schemeClr val="bg1"/>
          </a:solidFill>
          <a:ln>
            <a:solidFill>
              <a:srgbClr val="38922F"/>
            </a:solidFill>
          </a:ln>
        </p:spPr>
        <p:txBody>
          <a:bodyPr tIns="44450" bIns="44450" anchor="t"/>
          <a:lstStyle>
            <a:lvl1pPr marL="268288" indent="0" algn="l">
              <a:defRPr sz="1800">
                <a:solidFill>
                  <a:srgbClr val="006600"/>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val="1439761794"/>
      </p:ext>
    </p:extLst>
  </p:cSld>
  <p:clrMapOvr>
    <a:masterClrMapping/>
  </p:clrMapOvr>
  <p:transition spd="slow"/>
</p:sldLayout>
</file>

<file path=ppt/slideLayouts/slideLayout42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279400" y="3200400"/>
            <a:ext cx="9448800" cy="30480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3048000" y="5562600"/>
            <a:ext cx="5943600" cy="514350"/>
          </a:xfrm>
        </p:spPr>
        <p:txBody>
          <a:bodyPr tIns="44450" bIns="44450" anchor="t"/>
          <a:lstStyle>
            <a:lvl1pPr algn="r">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val="3623201802"/>
      </p:ext>
    </p:extLst>
  </p:cSld>
  <p:clrMapOvr>
    <a:masterClrMapping/>
  </p:clrMapOvr>
  <p:transition spd="slow"/>
</p:sldLayout>
</file>

<file path=ppt/slideLayouts/slideLayout42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569" y="5334000"/>
            <a:ext cx="5638799" cy="698500"/>
          </a:xfrm>
        </p:spPr>
        <p:txBody>
          <a:bodyPr/>
          <a:lstStyle>
            <a:lvl1pPr>
              <a:defRPr sz="2400" b="1"/>
            </a:lvl1pPr>
          </a:lstStyle>
          <a:p>
            <a:r>
              <a:rPr lang="en-US" smtClean="0"/>
              <a:t>Click to edit Master title style</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ltLang="zh-SG" dirty="0"/>
              <a:t>Slide </a:t>
            </a:r>
            <a:fld id="{96E09542-DD70-4535-99F2-4D44B7C29035}"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237562137"/>
      </p:ext>
    </p:extLst>
  </p:cSld>
  <p:clrMapOvr>
    <a:masterClrMapping/>
  </p:clrMapOvr>
  <p:transition spd="slow"/>
</p:sldLayout>
</file>

<file path=ppt/slideLayouts/slideLayout4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ltLang="zh-SG" dirty="0"/>
              <a:t>Slide </a:t>
            </a:r>
            <a:fld id="{96E09542-DD70-4535-99F2-4D44B7C29035}"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1387479239"/>
      </p:ext>
    </p:extLst>
  </p:cSld>
  <p:clrMapOvr>
    <a:masterClrMapping/>
  </p:clrMapOvr>
  <p:transition spd="slow"/>
</p:sldLayout>
</file>

<file path=ppt/slideLayouts/slideLayout4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smtClean="0"/>
              <a:t>Click to edit Master title style</a:t>
            </a:r>
            <a:endParaRPr lang="en-US" dirty="0"/>
          </a:p>
        </p:txBody>
      </p:sp>
      <p:sp>
        <p:nvSpPr>
          <p:cNvPr id="4" name="Rectangle 6"/>
          <p:cNvSpPr>
            <a:spLocks noGrp="1" noChangeArrowheads="1"/>
          </p:cNvSpPr>
          <p:nvPr>
            <p:ph type="sldNum" sz="quarter" idx="11"/>
          </p:nvPr>
        </p:nvSpPr>
        <p:spPr>
          <a:ln/>
        </p:spPr>
        <p:txBody>
          <a:bodyPr/>
          <a:lstStyle>
            <a:lvl1pPr>
              <a:defRPr/>
            </a:lvl1pPr>
          </a:lstStyle>
          <a:p>
            <a:pPr>
              <a:defRPr/>
            </a:pPr>
            <a:r>
              <a:rPr lang="en-US" altLang="zh-SG" dirty="0"/>
              <a:t>Slide </a:t>
            </a:r>
            <a:fld id="{EAB94675-4883-4251-AC8A-2CD5D619FA40}"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1968466190"/>
      </p:ext>
    </p:extLst>
  </p:cSld>
  <p:clrMapOvr>
    <a:masterClrMapping/>
  </p:clrMapOvr>
  <p:transition spd="slow"/>
</p:sldLayout>
</file>

<file path=ppt/slideLayouts/slideLayout42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Rectangle 6"/>
          <p:cNvSpPr>
            <a:spLocks noGrp="1" noChangeArrowheads="1"/>
          </p:cNvSpPr>
          <p:nvPr>
            <p:ph type="sldNum" sz="quarter" idx="11"/>
          </p:nvPr>
        </p:nvSpPr>
        <p:spPr>
          <a:ln/>
        </p:spPr>
        <p:txBody>
          <a:bodyPr/>
          <a:lstStyle>
            <a:lvl1pPr>
              <a:defRPr/>
            </a:lvl1pPr>
          </a:lstStyle>
          <a:p>
            <a:pPr>
              <a:defRPr/>
            </a:pPr>
            <a:r>
              <a:rPr lang="en-US" altLang="zh-SG" dirty="0"/>
              <a:t>Slide </a:t>
            </a:r>
            <a:fld id="{1F1D9322-53CC-471F-A44E-8005045D833A}"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
        <p:nvSpPr>
          <p:cNvPr id="4" name="Title 1"/>
          <p:cNvSpPr>
            <a:spLocks noGrp="1"/>
          </p:cNvSpPr>
          <p:nvPr>
            <p:ph type="title"/>
          </p:nvPr>
        </p:nvSpPr>
        <p:spPr>
          <a:xfrm>
            <a:off x="457273" y="5334000"/>
            <a:ext cx="8229597" cy="990600"/>
          </a:xfrm>
        </p:spPr>
        <p:txBody>
          <a:bodyPr/>
          <a:lstStyle/>
          <a:p>
            <a:r>
              <a:rPr lang="en-US" sz="3200" dirty="0" smtClean="0"/>
              <a:t>Introduction to the project </a:t>
            </a:r>
            <a:r>
              <a:rPr lang="en-US" sz="3200" dirty="0"/>
              <a:t/>
            </a:r>
            <a:br>
              <a:rPr lang="en-US" sz="3200" dirty="0"/>
            </a:br>
            <a:r>
              <a:rPr lang="en-US" sz="2000" b="0" dirty="0"/>
              <a:t>T</a:t>
            </a:r>
            <a:r>
              <a:rPr lang="en-US" sz="2000" b="0" dirty="0" smtClean="0"/>
              <a:t>eam – Definitions – High level </a:t>
            </a:r>
            <a:r>
              <a:rPr lang="en-US" sz="2000" b="0" dirty="0" err="1" smtClean="0"/>
              <a:t>Workplan</a:t>
            </a:r>
            <a:endParaRPr lang="en-US" sz="1400" b="0" dirty="0"/>
          </a:p>
        </p:txBody>
      </p:sp>
      <p:sp>
        <p:nvSpPr>
          <p:cNvPr id="5" name="TextBox 4"/>
          <p:cNvSpPr txBox="1"/>
          <p:nvPr userDrawn="1"/>
        </p:nvSpPr>
        <p:spPr>
          <a:xfrm>
            <a:off x="382645" y="3811801"/>
            <a:ext cx="752129" cy="1323439"/>
          </a:xfrm>
          <a:prstGeom prst="rect">
            <a:avLst/>
          </a:prstGeom>
          <a:noFill/>
        </p:spPr>
        <p:txBody>
          <a:bodyPr wrap="none" rtlCol="0">
            <a:spAutoFit/>
          </a:bodyPr>
          <a:lstStyle/>
          <a:p>
            <a:pPr fontAlgn="base">
              <a:spcBef>
                <a:spcPct val="0"/>
              </a:spcBef>
              <a:spcAft>
                <a:spcPct val="0"/>
              </a:spcAft>
            </a:pPr>
            <a:r>
              <a:rPr lang="en-US" sz="8000" dirty="0">
                <a:solidFill>
                  <a:srgbClr val="006600"/>
                </a:solidFill>
                <a:cs typeface="Arial" pitchFamily="34" charset="0"/>
              </a:rPr>
              <a:t>1</a:t>
            </a:r>
          </a:p>
        </p:txBody>
      </p:sp>
    </p:spTree>
    <p:extLst>
      <p:ext uri="{BB962C8B-B14F-4D97-AF65-F5344CB8AC3E}">
        <p14:creationId xmlns:p14="http://schemas.microsoft.com/office/powerpoint/2010/main" val="3488749896"/>
      </p:ext>
    </p:extLst>
  </p:cSld>
  <p:clrMapOvr>
    <a:masterClrMapping/>
  </p:clrMapOvr>
  <p:transition spd="slow"/>
</p:sldLayout>
</file>

<file path=ppt/slideLayouts/slideLayout426.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1371600" y="6629400"/>
            <a:ext cx="1676400" cy="228600"/>
          </a:xfrm>
          <a:prstGeom prst="rect">
            <a:avLst/>
          </a:prstGeom>
          <a:ln/>
        </p:spPr>
        <p:txBody>
          <a:bodyPr/>
          <a:lstStyle>
            <a:lvl1pPr>
              <a:defRPr/>
            </a:lvl1pPr>
          </a:lstStyle>
          <a:p>
            <a:pPr fontAlgn="base">
              <a:spcBef>
                <a:spcPct val="0"/>
              </a:spcBef>
              <a:spcAft>
                <a:spcPct val="0"/>
              </a:spcAft>
              <a:defRPr/>
            </a:pPr>
            <a:fld id="{EF9898F0-0530-4B33-A0B2-360574496C8C}" type="datetime3">
              <a:rPr lang="en-US" altLang="zh-SG">
                <a:solidFill>
                  <a:srgbClr val="000000"/>
                </a:solidFill>
                <a:cs typeface="Arial" pitchFamily="34" charset="0"/>
              </a:rPr>
              <a:pPr fontAlgn="base">
                <a:spcBef>
                  <a:spcPct val="0"/>
                </a:spcBef>
                <a:spcAft>
                  <a:spcPct val="0"/>
                </a:spcAft>
                <a:defRPr/>
              </a:pPr>
              <a:t>17 April 2018</a:t>
            </a:fld>
            <a:endParaRPr lang="en-US" altLang="zh-SG" dirty="0">
              <a:solidFill>
                <a:srgbClr val="000000"/>
              </a:solidFill>
              <a:cs typeface="Arial" pitchFamily="34" charset="0"/>
            </a:endParaRPr>
          </a:p>
        </p:txBody>
      </p:sp>
      <p:sp>
        <p:nvSpPr>
          <p:cNvPr id="3" name="Rectangle 6"/>
          <p:cNvSpPr>
            <a:spLocks noGrp="1" noChangeArrowheads="1"/>
          </p:cNvSpPr>
          <p:nvPr>
            <p:ph type="sldNum" sz="quarter" idx="11"/>
          </p:nvPr>
        </p:nvSpPr>
        <p:spPr>
          <a:ln/>
        </p:spPr>
        <p:txBody>
          <a:bodyPr/>
          <a:lstStyle>
            <a:lvl1pPr>
              <a:defRPr/>
            </a:lvl1pPr>
          </a:lstStyle>
          <a:p>
            <a:pPr>
              <a:defRPr/>
            </a:pPr>
            <a:r>
              <a:rPr lang="en-US" altLang="zh-SG" dirty="0"/>
              <a:t>Slide </a:t>
            </a:r>
            <a:fld id="{1F1D9322-53CC-471F-A44E-8005045D833A}"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1270044496"/>
      </p:ext>
    </p:extLst>
  </p:cSld>
  <p:clrMapOvr>
    <a:masterClrMapping/>
  </p:clrMapOvr>
  <p:transition spd="slow"/>
</p:sldLayout>
</file>

<file path=ppt/slideLayouts/slideLayout4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Rectangle 1"/>
          <p:cNvSpPr/>
          <p:nvPr userDrawn="1"/>
        </p:nvSpPr>
        <p:spPr bwMode="auto">
          <a:xfrm>
            <a:off x="0" y="3429000"/>
            <a:ext cx="9144000" cy="34290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50000"/>
              </a:spcBef>
              <a:spcAft>
                <a:spcPct val="0"/>
              </a:spcAft>
            </a:pPr>
            <a:endParaRPr lang="en-US" i="1" u="sng" dirty="0">
              <a:solidFill>
                <a:srgbClr val="000000"/>
              </a:solidFill>
              <a:latin typeface="Verdana" pitchFamily="34" charset="0"/>
              <a:cs typeface="Arial" pitchFamily="34" charset="0"/>
            </a:endParaRPr>
          </a:p>
        </p:txBody>
      </p:sp>
      <p:sp>
        <p:nvSpPr>
          <p:cNvPr id="4" name="AC Half Banner"/>
          <p:cNvSpPr>
            <a:spLocks noChangeArrowheads="1"/>
          </p:cNvSpPr>
          <p:nvPr/>
        </p:nvSpPr>
        <p:spPr bwMode="auto">
          <a:xfrm>
            <a:off x="1591" y="0"/>
            <a:ext cx="9148763" cy="34290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400">
              <a:solidFill>
                <a:srgbClr val="000000"/>
              </a:solidFill>
              <a:latin typeface="Arial" pitchFamily="34" charset="0"/>
              <a:ea typeface="SimSun" pitchFamily="2" charset="-122"/>
              <a:cs typeface="Arial" pitchFamily="34" charset="0"/>
            </a:endParaRPr>
          </a:p>
        </p:txBody>
      </p:sp>
      <p:sp>
        <p:nvSpPr>
          <p:cNvPr id="5" name="Line 8"/>
          <p:cNvSpPr>
            <a:spLocks noChangeShapeType="1"/>
          </p:cNvSpPr>
          <p:nvPr/>
        </p:nvSpPr>
        <p:spPr bwMode="auto">
          <a:xfrm>
            <a:off x="-4762" y="3429000"/>
            <a:ext cx="9147176" cy="0"/>
          </a:xfrm>
          <a:prstGeom prst="line">
            <a:avLst/>
          </a:prstGeom>
          <a:noFill/>
          <a:ln w="12700">
            <a:solidFill>
              <a:schemeClr val="tx1"/>
            </a:solidFill>
            <a:round/>
            <a:headEnd/>
            <a:tailEnd/>
          </a:ln>
        </p:spPr>
        <p:txBody>
          <a:bodyPr wrap="none" anchor="ctr"/>
          <a:lstStyle/>
          <a:p>
            <a:pPr fontAlgn="base">
              <a:spcBef>
                <a:spcPct val="0"/>
              </a:spcBef>
              <a:spcAft>
                <a:spcPct val="0"/>
              </a:spcAft>
            </a:pPr>
            <a:endParaRPr lang="en-GB" dirty="0">
              <a:solidFill>
                <a:srgbClr val="000000"/>
              </a:solidFill>
              <a:cs typeface="Arial" pitchFamily="34" charset="0"/>
            </a:endParaRPr>
          </a:p>
        </p:txBody>
      </p:sp>
      <p:sp>
        <p:nvSpPr>
          <p:cNvPr id="6" name="Rectangle 9"/>
          <p:cNvSpPr>
            <a:spLocks noChangeArrowheads="1"/>
          </p:cNvSpPr>
          <p:nvPr/>
        </p:nvSpPr>
        <p:spPr bwMode="auto">
          <a:xfrm>
            <a:off x="2362203" y="839988"/>
            <a:ext cx="4357688" cy="1230313"/>
          </a:xfrm>
          <a:prstGeom prst="rect">
            <a:avLst/>
          </a:prstGeom>
          <a:noFill/>
          <a:ln w="12700">
            <a:noFill/>
            <a:miter lim="800000"/>
            <a:headEnd/>
            <a:tailEnd/>
          </a:ln>
        </p:spPr>
        <p:txBody>
          <a:bodyPr lIns="0" tIns="44450" rIns="0" bIns="44450"/>
          <a:lstStyle/>
          <a:p>
            <a:pPr algn="ctr" eaLnBrk="0" fontAlgn="base" hangingPunct="0">
              <a:spcBef>
                <a:spcPct val="0"/>
              </a:spcBef>
              <a:spcAft>
                <a:spcPct val="0"/>
              </a:spcAft>
            </a:pPr>
            <a:r>
              <a:rPr lang="en-CA" sz="2800" b="1" dirty="0">
                <a:solidFill>
                  <a:srgbClr val="FFFFFF"/>
                </a:solidFill>
                <a:cs typeface="Arial" pitchFamily="34" charset="0"/>
              </a:rPr>
              <a:t>Financial System Strategy 2020</a:t>
            </a:r>
          </a:p>
        </p:txBody>
      </p:sp>
      <p:pic>
        <p:nvPicPr>
          <p:cNvPr id="7" name="Picture 11" descr="200319235-001">
            <a:hlinkClick r:id="rId2"/>
          </p:cNvPr>
          <p:cNvPicPr>
            <a:picLocks noChangeAspect="1" noChangeArrowheads="1"/>
          </p:cNvPicPr>
          <p:nvPr/>
        </p:nvPicPr>
        <p:blipFill>
          <a:blip r:embed="rId3" cstate="print"/>
          <a:srcRect/>
          <a:stretch>
            <a:fillRect/>
          </a:stretch>
        </p:blipFill>
        <p:spPr bwMode="auto">
          <a:xfrm>
            <a:off x="6691314" y="8"/>
            <a:ext cx="2466975" cy="3432175"/>
          </a:xfrm>
          <a:prstGeom prst="rect">
            <a:avLst/>
          </a:prstGeom>
          <a:noFill/>
          <a:ln w="9525">
            <a:noFill/>
            <a:miter lim="800000"/>
            <a:headEnd/>
            <a:tailEnd/>
          </a:ln>
        </p:spPr>
      </p:pic>
      <p:pic>
        <p:nvPicPr>
          <p:cNvPr id="8" name="Picture 12" descr="200272804-001">
            <a:hlinkClick r:id="rId4"/>
          </p:cNvPr>
          <p:cNvPicPr>
            <a:picLocks noChangeAspect="1" noChangeArrowheads="1"/>
          </p:cNvPicPr>
          <p:nvPr/>
        </p:nvPicPr>
        <p:blipFill>
          <a:blip r:embed="rId5" cstate="print"/>
          <a:srcRect/>
          <a:stretch>
            <a:fillRect/>
          </a:stretch>
        </p:blipFill>
        <p:spPr bwMode="auto">
          <a:xfrm>
            <a:off x="-20638" y="0"/>
            <a:ext cx="2287588" cy="3441700"/>
          </a:xfrm>
          <a:prstGeom prst="rect">
            <a:avLst/>
          </a:prstGeom>
          <a:noFill/>
          <a:ln w="9525">
            <a:noFill/>
            <a:miter lim="800000"/>
            <a:headEnd/>
            <a:tailEnd/>
          </a:ln>
        </p:spPr>
      </p:pic>
      <p:pic>
        <p:nvPicPr>
          <p:cNvPr id="9" name="Picture 13"/>
          <p:cNvPicPr>
            <a:picLocks noChangeAspect="1" noChangeArrowheads="1"/>
          </p:cNvPicPr>
          <p:nvPr userDrawn="1"/>
        </p:nvPicPr>
        <p:blipFill>
          <a:blip r:embed="rId6" cstate="print"/>
          <a:srcRect l="67751" t="4707" r="5081" b="68340"/>
          <a:stretch>
            <a:fillRect/>
          </a:stretch>
        </p:blipFill>
        <p:spPr bwMode="auto">
          <a:xfrm>
            <a:off x="3827131" y="2441445"/>
            <a:ext cx="1393825" cy="12541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1524005" y="4956045"/>
            <a:ext cx="6263055" cy="669925"/>
          </a:xfrm>
          <a:ln w="12700"/>
        </p:spPr>
        <p:txBody>
          <a:bodyPr tIns="0" bIns="0"/>
          <a:lstStyle>
            <a:lvl1pPr marL="0" indent="0">
              <a:buFont typeface="Wingdings" pitchFamily="2" charset="2"/>
              <a:buNone/>
              <a:defRPr sz="1800">
                <a:solidFill>
                  <a:srgbClr val="006600"/>
                </a:solidFill>
              </a:defRPr>
            </a:lvl1pPr>
          </a:lstStyle>
          <a:p>
            <a:r>
              <a:rPr lang="en-US" altLang="zh-SG" smtClean="0"/>
              <a:t>Click to edit Master subtitle style</a:t>
            </a:r>
            <a:endParaRPr lang="en-US"/>
          </a:p>
        </p:txBody>
      </p:sp>
      <p:sp>
        <p:nvSpPr>
          <p:cNvPr id="2162692" name="Rectangle 4"/>
          <p:cNvSpPr>
            <a:spLocks noGrp="1" noChangeArrowheads="1"/>
          </p:cNvSpPr>
          <p:nvPr>
            <p:ph type="ctrTitle"/>
          </p:nvPr>
        </p:nvSpPr>
        <p:spPr>
          <a:xfrm>
            <a:off x="1444445" y="4038600"/>
            <a:ext cx="6263055" cy="819150"/>
          </a:xfrm>
        </p:spPr>
        <p:txBody>
          <a:bodyPr tIns="44450" bIns="44450" anchor="t"/>
          <a:lstStyle>
            <a:lvl1pPr algn="ctr">
              <a:defRPr sz="2000">
                <a:solidFill>
                  <a:srgbClr val="006600"/>
                </a:solidFill>
              </a:defRPr>
            </a:lvl1pPr>
          </a:lstStyle>
          <a:p>
            <a:r>
              <a:rPr lang="en-US" altLang="zh-SG" smtClean="0"/>
              <a:t>Click to edit Master title style</a:t>
            </a:r>
            <a:endParaRPr lang="en-US" altLang="zh-SG"/>
          </a:p>
        </p:txBody>
      </p:sp>
      <p:sp>
        <p:nvSpPr>
          <p:cNvPr id="10" name="Rectangle 5"/>
          <p:cNvSpPr>
            <a:spLocks noGrp="1" noChangeArrowheads="1"/>
          </p:cNvSpPr>
          <p:nvPr>
            <p:ph type="dt" sz="half" idx="10"/>
          </p:nvPr>
        </p:nvSpPr>
        <p:spPr>
          <a:xfrm>
            <a:off x="0" y="3352807"/>
            <a:ext cx="1422400" cy="331787"/>
          </a:xfrm>
          <a:prstGeom prst="rect">
            <a:avLst/>
          </a:prstGeom>
        </p:spPr>
        <p:txBody>
          <a:bodyPr/>
          <a:lstStyle>
            <a:lvl1pPr algn="l" eaLnBrk="1" fontAlgn="auto" hangingPunct="1">
              <a:spcBef>
                <a:spcPts val="0"/>
              </a:spcBef>
              <a:spcAft>
                <a:spcPts val="0"/>
              </a:spcAft>
              <a:defRPr>
                <a:latin typeface="+mn-lt"/>
                <a:cs typeface="+mn-cs"/>
              </a:defRPr>
            </a:lvl1pPr>
          </a:lstStyle>
          <a:p>
            <a:pPr>
              <a:defRPr/>
            </a:pPr>
            <a:fld id="{09BA7CDA-882B-44AB-8BF9-C94D3CC68EF7}" type="datetime3">
              <a:rPr lang="en-US" altLang="zh-SG" smtClean="0">
                <a:solidFill>
                  <a:srgbClr val="000000"/>
                </a:solidFill>
              </a:rPr>
              <a:pPr>
                <a:defRPr/>
              </a:pPr>
              <a:t>17 April 2018</a:t>
            </a:fld>
            <a:endParaRPr lang="en-US" altLang="zh-SG" dirty="0">
              <a:solidFill>
                <a:srgbClr val="000000"/>
              </a:solidFill>
            </a:endParaRPr>
          </a:p>
        </p:txBody>
      </p:sp>
      <p:pic>
        <p:nvPicPr>
          <p:cNvPr id="14" name="Picture 13"/>
          <p:cNvPicPr>
            <a:picLocks noChangeAspect="1"/>
          </p:cNvPicPr>
          <p:nvPr userDrawn="1"/>
        </p:nvPicPr>
        <p:blipFill>
          <a:blip r:embed="rId7" cstate="print"/>
          <a:stretch>
            <a:fillRect/>
          </a:stretch>
        </p:blipFill>
        <p:spPr>
          <a:xfrm>
            <a:off x="7239000" y="6175245"/>
            <a:ext cx="1676400" cy="486363"/>
          </a:xfrm>
          <a:prstGeom prst="rect">
            <a:avLst/>
          </a:prstGeom>
        </p:spPr>
      </p:pic>
    </p:spTree>
    <p:extLst>
      <p:ext uri="{BB962C8B-B14F-4D97-AF65-F5344CB8AC3E}">
        <p14:creationId xmlns:p14="http://schemas.microsoft.com/office/powerpoint/2010/main" val="2838779451"/>
      </p:ext>
    </p:extLst>
  </p:cSld>
  <p:clrMapOvr>
    <a:masterClrMapping/>
  </p:clrMapOvr>
  <p:transition spd="slow"/>
</p:sldLayout>
</file>

<file path=ppt/slideLayouts/slideLayout42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52400" y="990600"/>
            <a:ext cx="9448800" cy="10668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304800" y="1219200"/>
            <a:ext cx="5943600" cy="819150"/>
          </a:xfrm>
        </p:spPr>
        <p:txBody>
          <a:bodyPr tIns="44450" bIns="44450" anchor="t"/>
          <a:lstStyle>
            <a:lvl1pPr algn="l">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val="1976227289"/>
      </p:ext>
    </p:extLst>
  </p:cSld>
  <p:clrMapOvr>
    <a:masterClrMapping/>
  </p:clrMapOvr>
  <p:transition spd="slow"/>
</p:sldLayout>
</file>

<file path=ppt/slideLayouts/slideLayout429.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31535" y="4233339"/>
            <a:ext cx="1066800" cy="17272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1091584" y="4233339"/>
            <a:ext cx="5943600" cy="1708150"/>
          </a:xfrm>
        </p:spPr>
        <p:txBody>
          <a:bodyPr tIns="44450" bIns="44450" anchor="t"/>
          <a:lstStyle>
            <a:lvl1pPr algn="l">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val="3933421089"/>
      </p:ext>
    </p:extLst>
  </p:cSld>
  <p:clrMapOvr>
    <a:masterClrMapping/>
  </p:clrMapOvr>
  <p:transition spd="slow"/>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86C98568-5BCB-45EA-A6C2-608D8B6BF064}" type="datetime3">
              <a:rPr lang="en-US" altLang="zh-SG" smtClean="0">
                <a:solidFill>
                  <a:srgbClr val="000000"/>
                </a:solidFill>
              </a:rPr>
              <a:pPr>
                <a:defRPr/>
              </a:pPr>
              <a:t>17 April 2018</a:t>
            </a:fld>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D66A745-464B-4FA7-B7CD-8F810D7BFE44}"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3729200762"/>
      </p:ext>
    </p:extLst>
  </p:cSld>
  <p:clrMapOvr>
    <a:masterClrMapping/>
  </p:clrMapOvr>
  <p:transition spd="slow">
    <p:pull/>
  </p:transition>
</p:sldLayout>
</file>

<file path=ppt/slideLayouts/slideLayout430.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8" y="1219200"/>
            <a:ext cx="6893169" cy="2057400"/>
          </a:xfrm>
          <a:prstGeom prst="rect">
            <a:avLst/>
          </a:prstGeom>
          <a:solidFill>
            <a:srgbClr val="008000"/>
          </a:solidFill>
          <a:ln w="6350">
            <a:noFill/>
            <a:miter lim="800000"/>
            <a:headEnd/>
            <a:tailEnd/>
          </a:ln>
        </p:spPr>
        <p:txBody>
          <a:bodyPr wrap="none" anchor="ctr"/>
          <a:lstStyle/>
          <a:p>
            <a:pPr eaLnBrk="0" fontAlgn="base" hangingPunct="0">
              <a:spcBef>
                <a:spcPct val="0"/>
              </a:spcBef>
              <a:spcAft>
                <a:spcPct val="0"/>
              </a:spcAft>
            </a:pPr>
            <a:endParaRPr lang="zh-SG" altLang="en-GB" sz="1200" dirty="0">
              <a:solidFill>
                <a:srgbClr val="FFFFFF"/>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2180492" y="1905000"/>
            <a:ext cx="5943600" cy="819150"/>
          </a:xfrm>
          <a:solidFill>
            <a:schemeClr val="bg1"/>
          </a:solidFill>
          <a:ln>
            <a:solidFill>
              <a:srgbClr val="38922F"/>
            </a:solidFill>
          </a:ln>
        </p:spPr>
        <p:txBody>
          <a:bodyPr tIns="44450" bIns="44450" anchor="t"/>
          <a:lstStyle>
            <a:lvl1pPr marL="268288" indent="0" algn="l">
              <a:defRPr sz="1800">
                <a:solidFill>
                  <a:srgbClr val="006600"/>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val="2787058147"/>
      </p:ext>
    </p:extLst>
  </p:cSld>
  <p:clrMapOvr>
    <a:masterClrMapping/>
  </p:clrMapOvr>
  <p:transition spd="slow"/>
</p:sldLayout>
</file>

<file path=ppt/slideLayouts/slideLayout43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279400" y="3200400"/>
            <a:ext cx="9448800" cy="30480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3048000" y="5562600"/>
            <a:ext cx="5943600" cy="514350"/>
          </a:xfrm>
        </p:spPr>
        <p:txBody>
          <a:bodyPr tIns="44450" bIns="44450" anchor="t"/>
          <a:lstStyle>
            <a:lvl1pPr algn="r">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val="1326253004"/>
      </p:ext>
    </p:extLst>
  </p:cSld>
  <p:clrMapOvr>
    <a:masterClrMapping/>
  </p:clrMapOvr>
  <p:transition spd="slow"/>
</p:sldLayout>
</file>

<file path=ppt/slideLayouts/slideLayout43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569" y="5334000"/>
            <a:ext cx="5638799" cy="698500"/>
          </a:xfrm>
        </p:spPr>
        <p:txBody>
          <a:bodyPr/>
          <a:lstStyle>
            <a:lvl1pPr>
              <a:defRPr sz="2400" b="1"/>
            </a:lvl1pPr>
          </a:lstStyle>
          <a:p>
            <a:r>
              <a:rPr lang="en-US" smtClean="0"/>
              <a:t>Click to edit Master title style</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ltLang="zh-SG" dirty="0"/>
              <a:t>Slide </a:t>
            </a:r>
            <a:fld id="{96E09542-DD70-4535-99F2-4D44B7C29035}"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772200170"/>
      </p:ext>
    </p:extLst>
  </p:cSld>
  <p:clrMapOvr>
    <a:masterClrMapping/>
  </p:clrMapOvr>
  <p:transition spd="slow"/>
</p:sldLayout>
</file>

<file path=ppt/slideLayouts/slideLayout4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ltLang="zh-SG" dirty="0"/>
              <a:t>Slide </a:t>
            </a:r>
            <a:fld id="{96E09542-DD70-4535-99F2-4D44B7C29035}"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1408645157"/>
      </p:ext>
    </p:extLst>
  </p:cSld>
  <p:clrMapOvr>
    <a:masterClrMapping/>
  </p:clrMapOvr>
  <p:transition spd="slow"/>
</p:sldLayout>
</file>

<file path=ppt/slideLayouts/slideLayout4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smtClean="0"/>
              <a:t>Click to edit Master title style</a:t>
            </a:r>
            <a:endParaRPr lang="en-US" dirty="0"/>
          </a:p>
        </p:txBody>
      </p:sp>
      <p:sp>
        <p:nvSpPr>
          <p:cNvPr id="4" name="Rectangle 6"/>
          <p:cNvSpPr>
            <a:spLocks noGrp="1" noChangeArrowheads="1"/>
          </p:cNvSpPr>
          <p:nvPr>
            <p:ph type="sldNum" sz="quarter" idx="11"/>
          </p:nvPr>
        </p:nvSpPr>
        <p:spPr>
          <a:ln/>
        </p:spPr>
        <p:txBody>
          <a:bodyPr/>
          <a:lstStyle>
            <a:lvl1pPr>
              <a:defRPr/>
            </a:lvl1pPr>
          </a:lstStyle>
          <a:p>
            <a:pPr>
              <a:defRPr/>
            </a:pPr>
            <a:r>
              <a:rPr lang="en-US" altLang="zh-SG" dirty="0"/>
              <a:t>Slide </a:t>
            </a:r>
            <a:fld id="{EAB94675-4883-4251-AC8A-2CD5D619FA40}"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1558949747"/>
      </p:ext>
    </p:extLst>
  </p:cSld>
  <p:clrMapOvr>
    <a:masterClrMapping/>
  </p:clrMapOvr>
  <p:transition spd="slow"/>
</p:sldLayout>
</file>

<file path=ppt/slideLayouts/slideLayout43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Rectangle 6"/>
          <p:cNvSpPr>
            <a:spLocks noGrp="1" noChangeArrowheads="1"/>
          </p:cNvSpPr>
          <p:nvPr>
            <p:ph type="sldNum" sz="quarter" idx="11"/>
          </p:nvPr>
        </p:nvSpPr>
        <p:spPr>
          <a:ln/>
        </p:spPr>
        <p:txBody>
          <a:bodyPr/>
          <a:lstStyle>
            <a:lvl1pPr>
              <a:defRPr/>
            </a:lvl1pPr>
          </a:lstStyle>
          <a:p>
            <a:pPr>
              <a:defRPr/>
            </a:pPr>
            <a:r>
              <a:rPr lang="en-US" altLang="zh-SG" dirty="0"/>
              <a:t>Slide </a:t>
            </a:r>
            <a:fld id="{1F1D9322-53CC-471F-A44E-8005045D833A}"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
        <p:nvSpPr>
          <p:cNvPr id="4" name="Title 1"/>
          <p:cNvSpPr>
            <a:spLocks noGrp="1"/>
          </p:cNvSpPr>
          <p:nvPr>
            <p:ph type="title"/>
          </p:nvPr>
        </p:nvSpPr>
        <p:spPr>
          <a:xfrm>
            <a:off x="457273" y="5334000"/>
            <a:ext cx="8229597" cy="990600"/>
          </a:xfrm>
        </p:spPr>
        <p:txBody>
          <a:bodyPr/>
          <a:lstStyle/>
          <a:p>
            <a:r>
              <a:rPr lang="en-US" sz="3200" dirty="0" smtClean="0"/>
              <a:t>Introduction to the project </a:t>
            </a:r>
            <a:r>
              <a:rPr lang="en-US" sz="3200" dirty="0"/>
              <a:t/>
            </a:r>
            <a:br>
              <a:rPr lang="en-US" sz="3200" dirty="0"/>
            </a:br>
            <a:r>
              <a:rPr lang="en-US" sz="2000" b="0" dirty="0"/>
              <a:t>T</a:t>
            </a:r>
            <a:r>
              <a:rPr lang="en-US" sz="2000" b="0" dirty="0" smtClean="0"/>
              <a:t>eam – Definitions – High level </a:t>
            </a:r>
            <a:r>
              <a:rPr lang="en-US" sz="2000" b="0" dirty="0" err="1" smtClean="0"/>
              <a:t>Workplan</a:t>
            </a:r>
            <a:endParaRPr lang="en-US" sz="1400" b="0" dirty="0"/>
          </a:p>
        </p:txBody>
      </p:sp>
      <p:sp>
        <p:nvSpPr>
          <p:cNvPr id="5" name="TextBox 4"/>
          <p:cNvSpPr txBox="1"/>
          <p:nvPr userDrawn="1"/>
        </p:nvSpPr>
        <p:spPr>
          <a:xfrm>
            <a:off x="382633" y="3811801"/>
            <a:ext cx="752129" cy="1323439"/>
          </a:xfrm>
          <a:prstGeom prst="rect">
            <a:avLst/>
          </a:prstGeom>
          <a:noFill/>
        </p:spPr>
        <p:txBody>
          <a:bodyPr wrap="none" rtlCol="0">
            <a:spAutoFit/>
          </a:bodyPr>
          <a:lstStyle/>
          <a:p>
            <a:pPr fontAlgn="base">
              <a:spcBef>
                <a:spcPct val="0"/>
              </a:spcBef>
              <a:spcAft>
                <a:spcPct val="0"/>
              </a:spcAft>
            </a:pPr>
            <a:r>
              <a:rPr lang="en-US" sz="8000" dirty="0">
                <a:solidFill>
                  <a:srgbClr val="006600"/>
                </a:solidFill>
                <a:cs typeface="Arial" pitchFamily="34" charset="0"/>
              </a:rPr>
              <a:t>1</a:t>
            </a:r>
          </a:p>
        </p:txBody>
      </p:sp>
    </p:spTree>
    <p:extLst>
      <p:ext uri="{BB962C8B-B14F-4D97-AF65-F5344CB8AC3E}">
        <p14:creationId xmlns:p14="http://schemas.microsoft.com/office/powerpoint/2010/main" val="781560614"/>
      </p:ext>
    </p:extLst>
  </p:cSld>
  <p:clrMapOvr>
    <a:masterClrMapping/>
  </p:clrMapOvr>
  <p:transition spd="slow"/>
</p:sldLayout>
</file>

<file path=ppt/slideLayouts/slideLayout436.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1371600" y="6629400"/>
            <a:ext cx="1676400" cy="228600"/>
          </a:xfrm>
          <a:prstGeom prst="rect">
            <a:avLst/>
          </a:prstGeom>
          <a:ln/>
        </p:spPr>
        <p:txBody>
          <a:bodyPr/>
          <a:lstStyle>
            <a:lvl1pPr>
              <a:defRPr/>
            </a:lvl1pPr>
          </a:lstStyle>
          <a:p>
            <a:pPr fontAlgn="base">
              <a:spcBef>
                <a:spcPct val="0"/>
              </a:spcBef>
              <a:spcAft>
                <a:spcPct val="0"/>
              </a:spcAft>
              <a:defRPr/>
            </a:pPr>
            <a:fld id="{EF9898F0-0530-4B33-A0B2-360574496C8C}" type="datetime3">
              <a:rPr lang="en-US" altLang="zh-SG">
                <a:solidFill>
                  <a:srgbClr val="000000"/>
                </a:solidFill>
                <a:cs typeface="Arial" pitchFamily="34" charset="0"/>
              </a:rPr>
              <a:pPr fontAlgn="base">
                <a:spcBef>
                  <a:spcPct val="0"/>
                </a:spcBef>
                <a:spcAft>
                  <a:spcPct val="0"/>
                </a:spcAft>
                <a:defRPr/>
              </a:pPr>
              <a:t>17 April 2018</a:t>
            </a:fld>
            <a:endParaRPr lang="en-US" altLang="zh-SG" dirty="0">
              <a:solidFill>
                <a:srgbClr val="000000"/>
              </a:solidFill>
              <a:cs typeface="Arial" pitchFamily="34" charset="0"/>
            </a:endParaRPr>
          </a:p>
        </p:txBody>
      </p:sp>
      <p:sp>
        <p:nvSpPr>
          <p:cNvPr id="3" name="Rectangle 6"/>
          <p:cNvSpPr>
            <a:spLocks noGrp="1" noChangeArrowheads="1"/>
          </p:cNvSpPr>
          <p:nvPr>
            <p:ph type="sldNum" sz="quarter" idx="11"/>
          </p:nvPr>
        </p:nvSpPr>
        <p:spPr>
          <a:ln/>
        </p:spPr>
        <p:txBody>
          <a:bodyPr/>
          <a:lstStyle>
            <a:lvl1pPr>
              <a:defRPr/>
            </a:lvl1pPr>
          </a:lstStyle>
          <a:p>
            <a:pPr>
              <a:defRPr/>
            </a:pPr>
            <a:r>
              <a:rPr lang="en-US" altLang="zh-SG" dirty="0"/>
              <a:t>Slide </a:t>
            </a:r>
            <a:fld id="{1F1D9322-53CC-471F-A44E-8005045D833A}"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246071719"/>
      </p:ext>
    </p:extLst>
  </p:cSld>
  <p:clrMapOvr>
    <a:masterClrMapping/>
  </p:clrMapOvr>
  <p:transition spd="slow"/>
</p:sldLayout>
</file>

<file path=ppt/slideLayouts/slideLayout4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Rectangle 1"/>
          <p:cNvSpPr/>
          <p:nvPr userDrawn="1"/>
        </p:nvSpPr>
        <p:spPr bwMode="auto">
          <a:xfrm>
            <a:off x="0" y="3429000"/>
            <a:ext cx="9144000" cy="34290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50000"/>
              </a:spcBef>
              <a:spcAft>
                <a:spcPct val="0"/>
              </a:spcAft>
            </a:pPr>
            <a:endParaRPr lang="en-US" i="1" u="sng" dirty="0">
              <a:solidFill>
                <a:srgbClr val="000000"/>
              </a:solidFill>
              <a:latin typeface="Verdana" pitchFamily="34" charset="0"/>
              <a:cs typeface="Arial" pitchFamily="34" charset="0"/>
            </a:endParaRPr>
          </a:p>
        </p:txBody>
      </p:sp>
      <p:sp>
        <p:nvSpPr>
          <p:cNvPr id="4" name="AC Half Banner"/>
          <p:cNvSpPr>
            <a:spLocks noChangeArrowheads="1"/>
          </p:cNvSpPr>
          <p:nvPr/>
        </p:nvSpPr>
        <p:spPr bwMode="auto">
          <a:xfrm>
            <a:off x="1591" y="0"/>
            <a:ext cx="9148763" cy="34290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400">
              <a:solidFill>
                <a:srgbClr val="000000"/>
              </a:solidFill>
              <a:latin typeface="Arial" pitchFamily="34" charset="0"/>
              <a:ea typeface="SimSun" pitchFamily="2" charset="-122"/>
              <a:cs typeface="Arial" pitchFamily="34" charset="0"/>
            </a:endParaRPr>
          </a:p>
        </p:txBody>
      </p:sp>
      <p:sp>
        <p:nvSpPr>
          <p:cNvPr id="5" name="Line 8"/>
          <p:cNvSpPr>
            <a:spLocks noChangeShapeType="1"/>
          </p:cNvSpPr>
          <p:nvPr/>
        </p:nvSpPr>
        <p:spPr bwMode="auto">
          <a:xfrm>
            <a:off x="-4762" y="3429000"/>
            <a:ext cx="9147176" cy="0"/>
          </a:xfrm>
          <a:prstGeom prst="line">
            <a:avLst/>
          </a:prstGeom>
          <a:noFill/>
          <a:ln w="12700">
            <a:solidFill>
              <a:schemeClr val="tx1"/>
            </a:solidFill>
            <a:round/>
            <a:headEnd/>
            <a:tailEnd/>
          </a:ln>
        </p:spPr>
        <p:txBody>
          <a:bodyPr wrap="none" anchor="ctr"/>
          <a:lstStyle/>
          <a:p>
            <a:pPr fontAlgn="base">
              <a:spcBef>
                <a:spcPct val="0"/>
              </a:spcBef>
              <a:spcAft>
                <a:spcPct val="0"/>
              </a:spcAft>
            </a:pPr>
            <a:endParaRPr lang="en-GB" dirty="0">
              <a:solidFill>
                <a:srgbClr val="000000"/>
              </a:solidFill>
              <a:cs typeface="Arial" pitchFamily="34" charset="0"/>
            </a:endParaRPr>
          </a:p>
        </p:txBody>
      </p:sp>
      <p:sp>
        <p:nvSpPr>
          <p:cNvPr id="6" name="Rectangle 9"/>
          <p:cNvSpPr>
            <a:spLocks noChangeArrowheads="1"/>
          </p:cNvSpPr>
          <p:nvPr/>
        </p:nvSpPr>
        <p:spPr bwMode="auto">
          <a:xfrm>
            <a:off x="2362203" y="839988"/>
            <a:ext cx="4357688" cy="1230313"/>
          </a:xfrm>
          <a:prstGeom prst="rect">
            <a:avLst/>
          </a:prstGeom>
          <a:noFill/>
          <a:ln w="12700">
            <a:noFill/>
            <a:miter lim="800000"/>
            <a:headEnd/>
            <a:tailEnd/>
          </a:ln>
        </p:spPr>
        <p:txBody>
          <a:bodyPr lIns="0" tIns="44450" rIns="0" bIns="44450"/>
          <a:lstStyle/>
          <a:p>
            <a:pPr algn="ctr" eaLnBrk="0" fontAlgn="base" hangingPunct="0">
              <a:spcBef>
                <a:spcPct val="0"/>
              </a:spcBef>
              <a:spcAft>
                <a:spcPct val="0"/>
              </a:spcAft>
            </a:pPr>
            <a:r>
              <a:rPr lang="en-CA" sz="2800" b="1" dirty="0">
                <a:solidFill>
                  <a:srgbClr val="FFFFFF"/>
                </a:solidFill>
                <a:cs typeface="Arial" pitchFamily="34" charset="0"/>
              </a:rPr>
              <a:t>Financial System Strategy 2020</a:t>
            </a:r>
          </a:p>
        </p:txBody>
      </p:sp>
      <p:pic>
        <p:nvPicPr>
          <p:cNvPr id="7" name="Picture 11" descr="200319235-001">
            <a:hlinkClick r:id="rId2"/>
          </p:cNvPr>
          <p:cNvPicPr>
            <a:picLocks noChangeAspect="1" noChangeArrowheads="1"/>
          </p:cNvPicPr>
          <p:nvPr/>
        </p:nvPicPr>
        <p:blipFill>
          <a:blip r:embed="rId3" cstate="print"/>
          <a:srcRect/>
          <a:stretch>
            <a:fillRect/>
          </a:stretch>
        </p:blipFill>
        <p:spPr bwMode="auto">
          <a:xfrm>
            <a:off x="6691314" y="8"/>
            <a:ext cx="2466975" cy="3432175"/>
          </a:xfrm>
          <a:prstGeom prst="rect">
            <a:avLst/>
          </a:prstGeom>
          <a:noFill/>
          <a:ln w="9525">
            <a:noFill/>
            <a:miter lim="800000"/>
            <a:headEnd/>
            <a:tailEnd/>
          </a:ln>
        </p:spPr>
      </p:pic>
      <p:pic>
        <p:nvPicPr>
          <p:cNvPr id="8" name="Picture 12" descr="200272804-001">
            <a:hlinkClick r:id="rId4"/>
          </p:cNvPr>
          <p:cNvPicPr>
            <a:picLocks noChangeAspect="1" noChangeArrowheads="1"/>
          </p:cNvPicPr>
          <p:nvPr/>
        </p:nvPicPr>
        <p:blipFill>
          <a:blip r:embed="rId5" cstate="print"/>
          <a:srcRect/>
          <a:stretch>
            <a:fillRect/>
          </a:stretch>
        </p:blipFill>
        <p:spPr bwMode="auto">
          <a:xfrm>
            <a:off x="-20638" y="0"/>
            <a:ext cx="2287588" cy="3441700"/>
          </a:xfrm>
          <a:prstGeom prst="rect">
            <a:avLst/>
          </a:prstGeom>
          <a:noFill/>
          <a:ln w="9525">
            <a:noFill/>
            <a:miter lim="800000"/>
            <a:headEnd/>
            <a:tailEnd/>
          </a:ln>
        </p:spPr>
      </p:pic>
      <p:pic>
        <p:nvPicPr>
          <p:cNvPr id="9" name="Picture 13"/>
          <p:cNvPicPr>
            <a:picLocks noChangeAspect="1" noChangeArrowheads="1"/>
          </p:cNvPicPr>
          <p:nvPr userDrawn="1"/>
        </p:nvPicPr>
        <p:blipFill>
          <a:blip r:embed="rId6" cstate="print"/>
          <a:srcRect l="67751" t="4707" r="5081" b="68340"/>
          <a:stretch>
            <a:fillRect/>
          </a:stretch>
        </p:blipFill>
        <p:spPr bwMode="auto">
          <a:xfrm>
            <a:off x="3827131" y="2441421"/>
            <a:ext cx="1393825" cy="12541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1524005" y="4956021"/>
            <a:ext cx="6263055" cy="669925"/>
          </a:xfrm>
          <a:ln w="12700"/>
        </p:spPr>
        <p:txBody>
          <a:bodyPr tIns="0" bIns="0"/>
          <a:lstStyle>
            <a:lvl1pPr marL="0" indent="0">
              <a:buFont typeface="Wingdings" pitchFamily="2" charset="2"/>
              <a:buNone/>
              <a:defRPr sz="1800">
                <a:solidFill>
                  <a:srgbClr val="006600"/>
                </a:solidFill>
              </a:defRPr>
            </a:lvl1pPr>
          </a:lstStyle>
          <a:p>
            <a:r>
              <a:rPr lang="en-US" altLang="zh-SG" smtClean="0"/>
              <a:t>Click to edit Master subtitle style</a:t>
            </a:r>
            <a:endParaRPr lang="en-US"/>
          </a:p>
        </p:txBody>
      </p:sp>
      <p:sp>
        <p:nvSpPr>
          <p:cNvPr id="2162692" name="Rectangle 4"/>
          <p:cNvSpPr>
            <a:spLocks noGrp="1" noChangeArrowheads="1"/>
          </p:cNvSpPr>
          <p:nvPr>
            <p:ph type="ctrTitle"/>
          </p:nvPr>
        </p:nvSpPr>
        <p:spPr>
          <a:xfrm>
            <a:off x="1444445" y="4038600"/>
            <a:ext cx="6263055" cy="819150"/>
          </a:xfrm>
        </p:spPr>
        <p:txBody>
          <a:bodyPr tIns="44450" bIns="44450" anchor="t"/>
          <a:lstStyle>
            <a:lvl1pPr algn="ctr">
              <a:defRPr sz="2000">
                <a:solidFill>
                  <a:srgbClr val="006600"/>
                </a:solidFill>
              </a:defRPr>
            </a:lvl1pPr>
          </a:lstStyle>
          <a:p>
            <a:r>
              <a:rPr lang="en-US" altLang="zh-SG" smtClean="0"/>
              <a:t>Click to edit Master title style</a:t>
            </a:r>
            <a:endParaRPr lang="en-US" altLang="zh-SG"/>
          </a:p>
        </p:txBody>
      </p:sp>
      <p:sp>
        <p:nvSpPr>
          <p:cNvPr id="10" name="Rectangle 5"/>
          <p:cNvSpPr>
            <a:spLocks noGrp="1" noChangeArrowheads="1"/>
          </p:cNvSpPr>
          <p:nvPr>
            <p:ph type="dt" sz="half" idx="10"/>
          </p:nvPr>
        </p:nvSpPr>
        <p:spPr>
          <a:xfrm>
            <a:off x="0" y="3352807"/>
            <a:ext cx="1422400" cy="331787"/>
          </a:xfrm>
          <a:prstGeom prst="rect">
            <a:avLst/>
          </a:prstGeom>
        </p:spPr>
        <p:txBody>
          <a:bodyPr/>
          <a:lstStyle>
            <a:lvl1pPr algn="l" eaLnBrk="1" fontAlgn="auto" hangingPunct="1">
              <a:spcBef>
                <a:spcPts val="0"/>
              </a:spcBef>
              <a:spcAft>
                <a:spcPts val="0"/>
              </a:spcAft>
              <a:defRPr>
                <a:latin typeface="+mn-lt"/>
                <a:cs typeface="+mn-cs"/>
              </a:defRPr>
            </a:lvl1pPr>
          </a:lstStyle>
          <a:p>
            <a:pPr>
              <a:defRPr/>
            </a:pPr>
            <a:fld id="{09BA7CDA-882B-44AB-8BF9-C94D3CC68EF7}" type="datetime3">
              <a:rPr lang="en-US" altLang="zh-SG" smtClean="0">
                <a:solidFill>
                  <a:srgbClr val="000000"/>
                </a:solidFill>
              </a:rPr>
              <a:pPr>
                <a:defRPr/>
              </a:pPr>
              <a:t>17 April 2018</a:t>
            </a:fld>
            <a:endParaRPr lang="en-US" altLang="zh-SG" dirty="0">
              <a:solidFill>
                <a:srgbClr val="000000"/>
              </a:solidFill>
            </a:endParaRPr>
          </a:p>
        </p:txBody>
      </p:sp>
      <p:pic>
        <p:nvPicPr>
          <p:cNvPr id="14" name="Picture 13"/>
          <p:cNvPicPr>
            <a:picLocks noChangeAspect="1"/>
          </p:cNvPicPr>
          <p:nvPr userDrawn="1"/>
        </p:nvPicPr>
        <p:blipFill>
          <a:blip r:embed="rId7" cstate="print"/>
          <a:stretch>
            <a:fillRect/>
          </a:stretch>
        </p:blipFill>
        <p:spPr>
          <a:xfrm>
            <a:off x="7239000" y="6175221"/>
            <a:ext cx="1676400" cy="486363"/>
          </a:xfrm>
          <a:prstGeom prst="rect">
            <a:avLst/>
          </a:prstGeom>
        </p:spPr>
      </p:pic>
    </p:spTree>
    <p:extLst>
      <p:ext uri="{BB962C8B-B14F-4D97-AF65-F5344CB8AC3E}">
        <p14:creationId xmlns:p14="http://schemas.microsoft.com/office/powerpoint/2010/main" val="2493782120"/>
      </p:ext>
    </p:extLst>
  </p:cSld>
  <p:clrMapOvr>
    <a:masterClrMapping/>
  </p:clrMapOvr>
  <p:transition spd="slow"/>
</p:sldLayout>
</file>

<file path=ppt/slideLayouts/slideLayout43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52400" y="990600"/>
            <a:ext cx="9448800" cy="10668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304800" y="1219200"/>
            <a:ext cx="5943600" cy="819150"/>
          </a:xfrm>
        </p:spPr>
        <p:txBody>
          <a:bodyPr tIns="44450" bIns="44450" anchor="t"/>
          <a:lstStyle>
            <a:lvl1pPr algn="l">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val="1628324872"/>
      </p:ext>
    </p:extLst>
  </p:cSld>
  <p:clrMapOvr>
    <a:masterClrMapping/>
  </p:clrMapOvr>
  <p:transition spd="slow"/>
</p:sldLayout>
</file>

<file path=ppt/slideLayouts/slideLayout439.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31535" y="4233339"/>
            <a:ext cx="1066800" cy="17272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1091584" y="4233339"/>
            <a:ext cx="5943600" cy="1708150"/>
          </a:xfrm>
        </p:spPr>
        <p:txBody>
          <a:bodyPr tIns="44450" bIns="44450" anchor="t"/>
          <a:lstStyle>
            <a:lvl1pPr algn="l">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val="1547626007"/>
      </p:ext>
    </p:extLst>
  </p:cSld>
  <p:clrMapOvr>
    <a:masterClrMapping/>
  </p:clrMapOvr>
  <p:transition spd="slow"/>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07107" y="228600"/>
            <a:ext cx="2041936" cy="58293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78374" y="228600"/>
            <a:ext cx="5988015" cy="5829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4CA53583-C40F-4D3C-8989-E6E5D68A375D}" type="datetime3">
              <a:rPr lang="en-US" altLang="zh-SG" smtClean="0">
                <a:solidFill>
                  <a:srgbClr val="000000"/>
                </a:solidFill>
              </a:rPr>
              <a:pPr>
                <a:defRPr/>
              </a:pPr>
              <a:t>17 April 2018</a:t>
            </a:fld>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8847545-A76C-4200-BE59-CC4B3A9B1060}"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476516710"/>
      </p:ext>
    </p:extLst>
  </p:cSld>
  <p:clrMapOvr>
    <a:masterClrMapping/>
  </p:clrMapOvr>
  <p:transition spd="slow">
    <p:pull/>
  </p:transition>
</p:sldLayout>
</file>

<file path=ppt/slideLayouts/slideLayout440.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8" y="1219200"/>
            <a:ext cx="6893169" cy="2057400"/>
          </a:xfrm>
          <a:prstGeom prst="rect">
            <a:avLst/>
          </a:prstGeom>
          <a:solidFill>
            <a:srgbClr val="008000"/>
          </a:solidFill>
          <a:ln w="6350">
            <a:noFill/>
            <a:miter lim="800000"/>
            <a:headEnd/>
            <a:tailEnd/>
          </a:ln>
        </p:spPr>
        <p:txBody>
          <a:bodyPr wrap="none" anchor="ctr"/>
          <a:lstStyle/>
          <a:p>
            <a:pPr eaLnBrk="0" fontAlgn="base" hangingPunct="0">
              <a:spcBef>
                <a:spcPct val="0"/>
              </a:spcBef>
              <a:spcAft>
                <a:spcPct val="0"/>
              </a:spcAft>
            </a:pPr>
            <a:endParaRPr lang="zh-SG" altLang="en-GB" sz="1200" dirty="0">
              <a:solidFill>
                <a:srgbClr val="FFFFFF"/>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2180492" y="1905000"/>
            <a:ext cx="5943600" cy="819150"/>
          </a:xfrm>
          <a:solidFill>
            <a:schemeClr val="bg1"/>
          </a:solidFill>
          <a:ln>
            <a:solidFill>
              <a:srgbClr val="38922F"/>
            </a:solidFill>
          </a:ln>
        </p:spPr>
        <p:txBody>
          <a:bodyPr tIns="44450" bIns="44450" anchor="t"/>
          <a:lstStyle>
            <a:lvl1pPr marL="268288" indent="0" algn="l">
              <a:defRPr sz="1800">
                <a:solidFill>
                  <a:srgbClr val="006600"/>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val="1675315143"/>
      </p:ext>
    </p:extLst>
  </p:cSld>
  <p:clrMapOvr>
    <a:masterClrMapping/>
  </p:clrMapOvr>
  <p:transition spd="slow"/>
</p:sldLayout>
</file>

<file path=ppt/slideLayouts/slideLayout44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279400" y="3200400"/>
            <a:ext cx="9448800" cy="30480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3048000" y="5562600"/>
            <a:ext cx="5943600" cy="514350"/>
          </a:xfrm>
        </p:spPr>
        <p:txBody>
          <a:bodyPr tIns="44450" bIns="44450" anchor="t"/>
          <a:lstStyle>
            <a:lvl1pPr algn="r">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val="3257064240"/>
      </p:ext>
    </p:extLst>
  </p:cSld>
  <p:clrMapOvr>
    <a:masterClrMapping/>
  </p:clrMapOvr>
  <p:transition spd="slow"/>
</p:sldLayout>
</file>

<file path=ppt/slideLayouts/slideLayout44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569" y="5334000"/>
            <a:ext cx="5638799" cy="698500"/>
          </a:xfrm>
        </p:spPr>
        <p:txBody>
          <a:bodyPr/>
          <a:lstStyle>
            <a:lvl1pPr>
              <a:defRPr sz="2400" b="1"/>
            </a:lvl1pPr>
          </a:lstStyle>
          <a:p>
            <a:r>
              <a:rPr lang="en-US" smtClean="0"/>
              <a:t>Click to edit Master title style</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ltLang="zh-SG" dirty="0"/>
              <a:t>Slide </a:t>
            </a:r>
            <a:fld id="{96E09542-DD70-4535-99F2-4D44B7C29035}"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3030549295"/>
      </p:ext>
    </p:extLst>
  </p:cSld>
  <p:clrMapOvr>
    <a:masterClrMapping/>
  </p:clrMapOvr>
  <p:transition spd="slow"/>
</p:sldLayout>
</file>

<file path=ppt/slideLayouts/slideLayout4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ltLang="zh-SG" dirty="0"/>
              <a:t>Slide </a:t>
            </a:r>
            <a:fld id="{96E09542-DD70-4535-99F2-4D44B7C29035}"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3029987315"/>
      </p:ext>
    </p:extLst>
  </p:cSld>
  <p:clrMapOvr>
    <a:masterClrMapping/>
  </p:clrMapOvr>
  <p:transition spd="slow"/>
</p:sldLayout>
</file>

<file path=ppt/slideLayouts/slideLayout4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smtClean="0"/>
              <a:t>Click to edit Master title style</a:t>
            </a:r>
            <a:endParaRPr lang="en-US" dirty="0"/>
          </a:p>
        </p:txBody>
      </p:sp>
      <p:sp>
        <p:nvSpPr>
          <p:cNvPr id="4" name="Rectangle 6"/>
          <p:cNvSpPr>
            <a:spLocks noGrp="1" noChangeArrowheads="1"/>
          </p:cNvSpPr>
          <p:nvPr>
            <p:ph type="sldNum" sz="quarter" idx="11"/>
          </p:nvPr>
        </p:nvSpPr>
        <p:spPr>
          <a:ln/>
        </p:spPr>
        <p:txBody>
          <a:bodyPr/>
          <a:lstStyle>
            <a:lvl1pPr>
              <a:defRPr/>
            </a:lvl1pPr>
          </a:lstStyle>
          <a:p>
            <a:pPr>
              <a:defRPr/>
            </a:pPr>
            <a:r>
              <a:rPr lang="en-US" altLang="zh-SG" dirty="0"/>
              <a:t>Slide </a:t>
            </a:r>
            <a:fld id="{EAB94675-4883-4251-AC8A-2CD5D619FA40}"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1618025676"/>
      </p:ext>
    </p:extLst>
  </p:cSld>
  <p:clrMapOvr>
    <a:masterClrMapping/>
  </p:clrMapOvr>
  <p:transition spd="slow"/>
</p:sldLayout>
</file>

<file path=ppt/slideLayouts/slideLayout44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Rectangle 6"/>
          <p:cNvSpPr>
            <a:spLocks noGrp="1" noChangeArrowheads="1"/>
          </p:cNvSpPr>
          <p:nvPr>
            <p:ph type="sldNum" sz="quarter" idx="11"/>
          </p:nvPr>
        </p:nvSpPr>
        <p:spPr>
          <a:ln/>
        </p:spPr>
        <p:txBody>
          <a:bodyPr/>
          <a:lstStyle>
            <a:lvl1pPr>
              <a:defRPr/>
            </a:lvl1pPr>
          </a:lstStyle>
          <a:p>
            <a:pPr>
              <a:defRPr/>
            </a:pPr>
            <a:r>
              <a:rPr lang="en-US" altLang="zh-SG" dirty="0"/>
              <a:t>Slide </a:t>
            </a:r>
            <a:fld id="{1F1D9322-53CC-471F-A44E-8005045D833A}"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
        <p:nvSpPr>
          <p:cNvPr id="4" name="Title 1"/>
          <p:cNvSpPr>
            <a:spLocks noGrp="1"/>
          </p:cNvSpPr>
          <p:nvPr>
            <p:ph type="title"/>
          </p:nvPr>
        </p:nvSpPr>
        <p:spPr>
          <a:xfrm>
            <a:off x="457273" y="5334000"/>
            <a:ext cx="8229597" cy="990600"/>
          </a:xfrm>
        </p:spPr>
        <p:txBody>
          <a:bodyPr/>
          <a:lstStyle/>
          <a:p>
            <a:r>
              <a:rPr lang="en-US" sz="3200" dirty="0" smtClean="0"/>
              <a:t>Introduction to the project </a:t>
            </a:r>
            <a:r>
              <a:rPr lang="en-US" sz="3200" dirty="0"/>
              <a:t/>
            </a:r>
            <a:br>
              <a:rPr lang="en-US" sz="3200" dirty="0"/>
            </a:br>
            <a:r>
              <a:rPr lang="en-US" sz="2000" b="0" dirty="0"/>
              <a:t>T</a:t>
            </a:r>
            <a:r>
              <a:rPr lang="en-US" sz="2000" b="0" dirty="0" smtClean="0"/>
              <a:t>eam – Definitions – High level </a:t>
            </a:r>
            <a:r>
              <a:rPr lang="en-US" sz="2000" b="0" dirty="0" err="1" smtClean="0"/>
              <a:t>Workplan</a:t>
            </a:r>
            <a:endParaRPr lang="en-US" sz="1400" b="0" dirty="0"/>
          </a:p>
        </p:txBody>
      </p:sp>
      <p:sp>
        <p:nvSpPr>
          <p:cNvPr id="5" name="TextBox 4"/>
          <p:cNvSpPr txBox="1"/>
          <p:nvPr userDrawn="1"/>
        </p:nvSpPr>
        <p:spPr>
          <a:xfrm>
            <a:off x="382619" y="3811782"/>
            <a:ext cx="752129" cy="1323439"/>
          </a:xfrm>
          <a:prstGeom prst="rect">
            <a:avLst/>
          </a:prstGeom>
          <a:noFill/>
        </p:spPr>
        <p:txBody>
          <a:bodyPr wrap="none" rtlCol="0">
            <a:spAutoFit/>
          </a:bodyPr>
          <a:lstStyle/>
          <a:p>
            <a:pPr fontAlgn="base">
              <a:spcBef>
                <a:spcPct val="0"/>
              </a:spcBef>
              <a:spcAft>
                <a:spcPct val="0"/>
              </a:spcAft>
            </a:pPr>
            <a:r>
              <a:rPr lang="en-US" sz="8000" dirty="0">
                <a:solidFill>
                  <a:srgbClr val="006600"/>
                </a:solidFill>
                <a:cs typeface="Arial" pitchFamily="34" charset="0"/>
              </a:rPr>
              <a:t>1</a:t>
            </a:r>
          </a:p>
        </p:txBody>
      </p:sp>
    </p:spTree>
    <p:extLst>
      <p:ext uri="{BB962C8B-B14F-4D97-AF65-F5344CB8AC3E}">
        <p14:creationId xmlns:p14="http://schemas.microsoft.com/office/powerpoint/2010/main" val="1258190957"/>
      </p:ext>
    </p:extLst>
  </p:cSld>
  <p:clrMapOvr>
    <a:masterClrMapping/>
  </p:clrMapOvr>
  <p:transition spd="slow"/>
</p:sldLayout>
</file>

<file path=ppt/slideLayouts/slideLayout446.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1371600" y="6629400"/>
            <a:ext cx="1676400" cy="228600"/>
          </a:xfrm>
          <a:prstGeom prst="rect">
            <a:avLst/>
          </a:prstGeom>
          <a:ln/>
        </p:spPr>
        <p:txBody>
          <a:bodyPr/>
          <a:lstStyle>
            <a:lvl1pPr>
              <a:defRPr/>
            </a:lvl1pPr>
          </a:lstStyle>
          <a:p>
            <a:pPr fontAlgn="base">
              <a:spcBef>
                <a:spcPct val="0"/>
              </a:spcBef>
              <a:spcAft>
                <a:spcPct val="0"/>
              </a:spcAft>
              <a:defRPr/>
            </a:pPr>
            <a:fld id="{EF9898F0-0530-4B33-A0B2-360574496C8C}" type="datetime3">
              <a:rPr lang="en-US" altLang="zh-SG">
                <a:solidFill>
                  <a:srgbClr val="000000"/>
                </a:solidFill>
                <a:cs typeface="Arial" pitchFamily="34" charset="0"/>
              </a:rPr>
              <a:pPr fontAlgn="base">
                <a:spcBef>
                  <a:spcPct val="0"/>
                </a:spcBef>
                <a:spcAft>
                  <a:spcPct val="0"/>
                </a:spcAft>
                <a:defRPr/>
              </a:pPr>
              <a:t>17 April 2018</a:t>
            </a:fld>
            <a:endParaRPr lang="en-US" altLang="zh-SG" dirty="0">
              <a:solidFill>
                <a:srgbClr val="000000"/>
              </a:solidFill>
              <a:cs typeface="Arial" pitchFamily="34" charset="0"/>
            </a:endParaRPr>
          </a:p>
        </p:txBody>
      </p:sp>
      <p:sp>
        <p:nvSpPr>
          <p:cNvPr id="3" name="Rectangle 6"/>
          <p:cNvSpPr>
            <a:spLocks noGrp="1" noChangeArrowheads="1"/>
          </p:cNvSpPr>
          <p:nvPr>
            <p:ph type="sldNum" sz="quarter" idx="11"/>
          </p:nvPr>
        </p:nvSpPr>
        <p:spPr>
          <a:ln/>
        </p:spPr>
        <p:txBody>
          <a:bodyPr/>
          <a:lstStyle>
            <a:lvl1pPr>
              <a:defRPr/>
            </a:lvl1pPr>
          </a:lstStyle>
          <a:p>
            <a:pPr>
              <a:defRPr/>
            </a:pPr>
            <a:r>
              <a:rPr lang="en-US" altLang="zh-SG" dirty="0"/>
              <a:t>Slide </a:t>
            </a:r>
            <a:fld id="{1F1D9322-53CC-471F-A44E-8005045D833A}"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3357651785"/>
      </p:ext>
    </p:extLst>
  </p:cSld>
  <p:clrMapOvr>
    <a:masterClrMapping/>
  </p:clrMapOvr>
  <p:transition spd="slow"/>
</p:sldLayout>
</file>

<file path=ppt/slideLayouts/slideLayout4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Rectangle 1"/>
          <p:cNvSpPr/>
          <p:nvPr userDrawn="1"/>
        </p:nvSpPr>
        <p:spPr bwMode="auto">
          <a:xfrm>
            <a:off x="0" y="3429000"/>
            <a:ext cx="9144000" cy="34290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50000"/>
              </a:spcBef>
              <a:spcAft>
                <a:spcPct val="0"/>
              </a:spcAft>
            </a:pPr>
            <a:endParaRPr lang="en-US" i="1" u="sng" dirty="0">
              <a:solidFill>
                <a:srgbClr val="000000"/>
              </a:solidFill>
              <a:latin typeface="Verdana" pitchFamily="34" charset="0"/>
              <a:cs typeface="Arial" pitchFamily="34" charset="0"/>
            </a:endParaRPr>
          </a:p>
        </p:txBody>
      </p:sp>
      <p:sp>
        <p:nvSpPr>
          <p:cNvPr id="4" name="AC Half Banner"/>
          <p:cNvSpPr>
            <a:spLocks noChangeArrowheads="1"/>
          </p:cNvSpPr>
          <p:nvPr/>
        </p:nvSpPr>
        <p:spPr bwMode="auto">
          <a:xfrm>
            <a:off x="1591" y="0"/>
            <a:ext cx="9148763" cy="34290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400">
              <a:solidFill>
                <a:srgbClr val="000000"/>
              </a:solidFill>
              <a:latin typeface="Arial" pitchFamily="34" charset="0"/>
              <a:ea typeface="SimSun" pitchFamily="2" charset="-122"/>
              <a:cs typeface="Arial" pitchFamily="34" charset="0"/>
            </a:endParaRPr>
          </a:p>
        </p:txBody>
      </p:sp>
      <p:sp>
        <p:nvSpPr>
          <p:cNvPr id="5" name="Line 8"/>
          <p:cNvSpPr>
            <a:spLocks noChangeShapeType="1"/>
          </p:cNvSpPr>
          <p:nvPr/>
        </p:nvSpPr>
        <p:spPr bwMode="auto">
          <a:xfrm>
            <a:off x="-4762" y="3429000"/>
            <a:ext cx="9147176" cy="0"/>
          </a:xfrm>
          <a:prstGeom prst="line">
            <a:avLst/>
          </a:prstGeom>
          <a:noFill/>
          <a:ln w="12700">
            <a:solidFill>
              <a:schemeClr val="tx1"/>
            </a:solidFill>
            <a:round/>
            <a:headEnd/>
            <a:tailEnd/>
          </a:ln>
        </p:spPr>
        <p:txBody>
          <a:bodyPr wrap="none" anchor="ctr"/>
          <a:lstStyle/>
          <a:p>
            <a:pPr fontAlgn="base">
              <a:spcBef>
                <a:spcPct val="0"/>
              </a:spcBef>
              <a:spcAft>
                <a:spcPct val="0"/>
              </a:spcAft>
            </a:pPr>
            <a:endParaRPr lang="en-GB" dirty="0">
              <a:solidFill>
                <a:srgbClr val="000000"/>
              </a:solidFill>
              <a:cs typeface="Arial" pitchFamily="34" charset="0"/>
            </a:endParaRPr>
          </a:p>
        </p:txBody>
      </p:sp>
      <p:sp>
        <p:nvSpPr>
          <p:cNvPr id="6" name="Rectangle 9"/>
          <p:cNvSpPr>
            <a:spLocks noChangeArrowheads="1"/>
          </p:cNvSpPr>
          <p:nvPr/>
        </p:nvSpPr>
        <p:spPr bwMode="auto">
          <a:xfrm>
            <a:off x="2362203" y="839961"/>
            <a:ext cx="4357688" cy="1230313"/>
          </a:xfrm>
          <a:prstGeom prst="rect">
            <a:avLst/>
          </a:prstGeom>
          <a:noFill/>
          <a:ln w="12700">
            <a:noFill/>
            <a:miter lim="800000"/>
            <a:headEnd/>
            <a:tailEnd/>
          </a:ln>
        </p:spPr>
        <p:txBody>
          <a:bodyPr lIns="0" tIns="44450" rIns="0" bIns="44450"/>
          <a:lstStyle/>
          <a:p>
            <a:pPr algn="ctr" eaLnBrk="0" fontAlgn="base" hangingPunct="0">
              <a:spcBef>
                <a:spcPct val="0"/>
              </a:spcBef>
              <a:spcAft>
                <a:spcPct val="0"/>
              </a:spcAft>
            </a:pPr>
            <a:r>
              <a:rPr lang="en-CA" sz="2800" b="1" dirty="0">
                <a:solidFill>
                  <a:srgbClr val="FFFFFF"/>
                </a:solidFill>
                <a:cs typeface="Arial" pitchFamily="34" charset="0"/>
              </a:rPr>
              <a:t>Financial System Strategy 2020</a:t>
            </a:r>
          </a:p>
        </p:txBody>
      </p:sp>
      <p:pic>
        <p:nvPicPr>
          <p:cNvPr id="7" name="Picture 11" descr="200319235-001">
            <a:hlinkClick r:id="rId2"/>
          </p:cNvPr>
          <p:cNvPicPr>
            <a:picLocks noChangeAspect="1" noChangeArrowheads="1"/>
          </p:cNvPicPr>
          <p:nvPr/>
        </p:nvPicPr>
        <p:blipFill>
          <a:blip r:embed="rId3" cstate="print"/>
          <a:srcRect/>
          <a:stretch>
            <a:fillRect/>
          </a:stretch>
        </p:blipFill>
        <p:spPr bwMode="auto">
          <a:xfrm>
            <a:off x="6691314" y="8"/>
            <a:ext cx="2466975" cy="3432175"/>
          </a:xfrm>
          <a:prstGeom prst="rect">
            <a:avLst/>
          </a:prstGeom>
          <a:noFill/>
          <a:ln w="9525">
            <a:noFill/>
            <a:miter lim="800000"/>
            <a:headEnd/>
            <a:tailEnd/>
          </a:ln>
        </p:spPr>
      </p:pic>
      <p:pic>
        <p:nvPicPr>
          <p:cNvPr id="8" name="Picture 12" descr="200272804-001">
            <a:hlinkClick r:id="rId4"/>
          </p:cNvPr>
          <p:cNvPicPr>
            <a:picLocks noChangeAspect="1" noChangeArrowheads="1"/>
          </p:cNvPicPr>
          <p:nvPr/>
        </p:nvPicPr>
        <p:blipFill>
          <a:blip r:embed="rId5" cstate="print"/>
          <a:srcRect/>
          <a:stretch>
            <a:fillRect/>
          </a:stretch>
        </p:blipFill>
        <p:spPr bwMode="auto">
          <a:xfrm>
            <a:off x="-20638" y="0"/>
            <a:ext cx="2287588" cy="3441700"/>
          </a:xfrm>
          <a:prstGeom prst="rect">
            <a:avLst/>
          </a:prstGeom>
          <a:noFill/>
          <a:ln w="9525">
            <a:noFill/>
            <a:miter lim="800000"/>
            <a:headEnd/>
            <a:tailEnd/>
          </a:ln>
        </p:spPr>
      </p:pic>
      <p:pic>
        <p:nvPicPr>
          <p:cNvPr id="9" name="Picture 13"/>
          <p:cNvPicPr>
            <a:picLocks noChangeAspect="1" noChangeArrowheads="1"/>
          </p:cNvPicPr>
          <p:nvPr userDrawn="1"/>
        </p:nvPicPr>
        <p:blipFill>
          <a:blip r:embed="rId6" cstate="print"/>
          <a:srcRect l="67751" t="4707" r="5081" b="68340"/>
          <a:stretch>
            <a:fillRect/>
          </a:stretch>
        </p:blipFill>
        <p:spPr bwMode="auto">
          <a:xfrm>
            <a:off x="3827131" y="2441393"/>
            <a:ext cx="1393825" cy="12541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1524005" y="4955993"/>
            <a:ext cx="6263055" cy="669925"/>
          </a:xfrm>
          <a:ln w="12700"/>
        </p:spPr>
        <p:txBody>
          <a:bodyPr tIns="0" bIns="0"/>
          <a:lstStyle>
            <a:lvl1pPr marL="0" indent="0">
              <a:buFont typeface="Wingdings" pitchFamily="2" charset="2"/>
              <a:buNone/>
              <a:defRPr sz="1800">
                <a:solidFill>
                  <a:srgbClr val="006600"/>
                </a:solidFill>
              </a:defRPr>
            </a:lvl1pPr>
          </a:lstStyle>
          <a:p>
            <a:r>
              <a:rPr lang="en-US" altLang="zh-SG" smtClean="0"/>
              <a:t>Click to edit Master subtitle style</a:t>
            </a:r>
            <a:endParaRPr lang="en-US"/>
          </a:p>
        </p:txBody>
      </p:sp>
      <p:sp>
        <p:nvSpPr>
          <p:cNvPr id="2162692" name="Rectangle 4"/>
          <p:cNvSpPr>
            <a:spLocks noGrp="1" noChangeArrowheads="1"/>
          </p:cNvSpPr>
          <p:nvPr>
            <p:ph type="ctrTitle"/>
          </p:nvPr>
        </p:nvSpPr>
        <p:spPr>
          <a:xfrm>
            <a:off x="1444445" y="4038600"/>
            <a:ext cx="6263055" cy="819150"/>
          </a:xfrm>
        </p:spPr>
        <p:txBody>
          <a:bodyPr tIns="44450" bIns="44450" anchor="t"/>
          <a:lstStyle>
            <a:lvl1pPr algn="ctr">
              <a:defRPr sz="2000">
                <a:solidFill>
                  <a:srgbClr val="006600"/>
                </a:solidFill>
              </a:defRPr>
            </a:lvl1pPr>
          </a:lstStyle>
          <a:p>
            <a:r>
              <a:rPr lang="en-US" altLang="zh-SG" smtClean="0"/>
              <a:t>Click to edit Master title style</a:t>
            </a:r>
            <a:endParaRPr lang="en-US" altLang="zh-SG"/>
          </a:p>
        </p:txBody>
      </p:sp>
      <p:sp>
        <p:nvSpPr>
          <p:cNvPr id="10" name="Rectangle 5"/>
          <p:cNvSpPr>
            <a:spLocks noGrp="1" noChangeArrowheads="1"/>
          </p:cNvSpPr>
          <p:nvPr>
            <p:ph type="dt" sz="half" idx="10"/>
          </p:nvPr>
        </p:nvSpPr>
        <p:spPr>
          <a:xfrm>
            <a:off x="0" y="3352807"/>
            <a:ext cx="1422400" cy="331787"/>
          </a:xfrm>
          <a:prstGeom prst="rect">
            <a:avLst/>
          </a:prstGeom>
        </p:spPr>
        <p:txBody>
          <a:bodyPr/>
          <a:lstStyle>
            <a:lvl1pPr algn="l" eaLnBrk="1" fontAlgn="auto" hangingPunct="1">
              <a:spcBef>
                <a:spcPts val="0"/>
              </a:spcBef>
              <a:spcAft>
                <a:spcPts val="0"/>
              </a:spcAft>
              <a:defRPr>
                <a:latin typeface="+mn-lt"/>
                <a:cs typeface="+mn-cs"/>
              </a:defRPr>
            </a:lvl1pPr>
          </a:lstStyle>
          <a:p>
            <a:pPr>
              <a:defRPr/>
            </a:pPr>
            <a:fld id="{09BA7CDA-882B-44AB-8BF9-C94D3CC68EF7}" type="datetime3">
              <a:rPr lang="en-US" altLang="zh-SG" smtClean="0">
                <a:solidFill>
                  <a:srgbClr val="000000"/>
                </a:solidFill>
              </a:rPr>
              <a:pPr>
                <a:defRPr/>
              </a:pPr>
              <a:t>17 April 2018</a:t>
            </a:fld>
            <a:endParaRPr lang="en-US" altLang="zh-SG" dirty="0">
              <a:solidFill>
                <a:srgbClr val="000000"/>
              </a:solidFill>
            </a:endParaRPr>
          </a:p>
        </p:txBody>
      </p:sp>
      <p:pic>
        <p:nvPicPr>
          <p:cNvPr id="14" name="Picture 13"/>
          <p:cNvPicPr>
            <a:picLocks noChangeAspect="1"/>
          </p:cNvPicPr>
          <p:nvPr userDrawn="1"/>
        </p:nvPicPr>
        <p:blipFill>
          <a:blip r:embed="rId7" cstate="print"/>
          <a:stretch>
            <a:fillRect/>
          </a:stretch>
        </p:blipFill>
        <p:spPr>
          <a:xfrm>
            <a:off x="7239000" y="6175192"/>
            <a:ext cx="1676400" cy="486363"/>
          </a:xfrm>
          <a:prstGeom prst="rect">
            <a:avLst/>
          </a:prstGeom>
        </p:spPr>
      </p:pic>
    </p:spTree>
    <p:extLst>
      <p:ext uri="{BB962C8B-B14F-4D97-AF65-F5344CB8AC3E}">
        <p14:creationId xmlns:p14="http://schemas.microsoft.com/office/powerpoint/2010/main" val="1237557003"/>
      </p:ext>
    </p:extLst>
  </p:cSld>
  <p:clrMapOvr>
    <a:masterClrMapping/>
  </p:clrMapOvr>
  <p:transition spd="slow"/>
</p:sldLayout>
</file>

<file path=ppt/slideLayouts/slideLayout44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52400" y="990600"/>
            <a:ext cx="9448800" cy="10668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304800" y="1219200"/>
            <a:ext cx="5943600" cy="819150"/>
          </a:xfrm>
        </p:spPr>
        <p:txBody>
          <a:bodyPr tIns="44450" bIns="44450" anchor="t"/>
          <a:lstStyle>
            <a:lvl1pPr algn="l">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val="4068842220"/>
      </p:ext>
    </p:extLst>
  </p:cSld>
  <p:clrMapOvr>
    <a:masterClrMapping/>
  </p:clrMapOvr>
  <p:transition spd="slow"/>
</p:sldLayout>
</file>

<file path=ppt/slideLayouts/slideLayout449.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31535" y="4233339"/>
            <a:ext cx="1066800" cy="17272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1091584" y="4233339"/>
            <a:ext cx="5943600" cy="1708150"/>
          </a:xfrm>
        </p:spPr>
        <p:txBody>
          <a:bodyPr tIns="44450" bIns="44450" anchor="t"/>
          <a:lstStyle>
            <a:lvl1pPr algn="l">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val="3929521935"/>
      </p:ext>
    </p:extLst>
  </p:cSld>
  <p:clrMapOvr>
    <a:masterClrMapping/>
  </p:clrMapOvr>
  <p:transition spd="slow"/>
</p:sldLayout>
</file>

<file path=ppt/slideLayouts/slideLayout4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701859" y="228608"/>
            <a:ext cx="7247184" cy="57626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778377" y="1119189"/>
            <a:ext cx="7880433" cy="4938712"/>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fld id="{209B5AEF-10BC-4D8F-9E5E-1142F0D0BD24}" type="datetime3">
              <a:rPr lang="en-US" altLang="zh-SG" smtClean="0">
                <a:solidFill>
                  <a:srgbClr val="000000"/>
                </a:solidFill>
              </a:rPr>
              <a:pPr>
                <a:defRPr/>
              </a:pPr>
              <a:t>17 April 2018</a:t>
            </a:fld>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E7E96FD-53DF-4855-BDA4-1EAE005C2C8E}"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663407988"/>
      </p:ext>
    </p:extLst>
  </p:cSld>
  <p:clrMapOvr>
    <a:masterClrMapping/>
  </p:clrMapOvr>
  <p:transition spd="slow">
    <p:pull/>
  </p:transition>
</p:sldLayout>
</file>

<file path=ppt/slideLayouts/slideLayout450.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8" y="1219200"/>
            <a:ext cx="6893169" cy="2057400"/>
          </a:xfrm>
          <a:prstGeom prst="rect">
            <a:avLst/>
          </a:prstGeom>
          <a:solidFill>
            <a:srgbClr val="008000"/>
          </a:solidFill>
          <a:ln w="6350">
            <a:noFill/>
            <a:miter lim="800000"/>
            <a:headEnd/>
            <a:tailEnd/>
          </a:ln>
        </p:spPr>
        <p:txBody>
          <a:bodyPr wrap="none" anchor="ctr"/>
          <a:lstStyle/>
          <a:p>
            <a:pPr eaLnBrk="0" fontAlgn="base" hangingPunct="0">
              <a:spcBef>
                <a:spcPct val="0"/>
              </a:spcBef>
              <a:spcAft>
                <a:spcPct val="0"/>
              </a:spcAft>
            </a:pPr>
            <a:endParaRPr lang="zh-SG" altLang="en-GB" sz="1200" dirty="0">
              <a:solidFill>
                <a:srgbClr val="FFFFFF"/>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2180492" y="1905000"/>
            <a:ext cx="5943600" cy="819150"/>
          </a:xfrm>
          <a:solidFill>
            <a:schemeClr val="bg1"/>
          </a:solidFill>
          <a:ln>
            <a:solidFill>
              <a:srgbClr val="38922F"/>
            </a:solidFill>
          </a:ln>
        </p:spPr>
        <p:txBody>
          <a:bodyPr tIns="44450" bIns="44450" anchor="t"/>
          <a:lstStyle>
            <a:lvl1pPr marL="268288" indent="0" algn="l">
              <a:defRPr sz="1800">
                <a:solidFill>
                  <a:srgbClr val="006600"/>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val="3967788719"/>
      </p:ext>
    </p:extLst>
  </p:cSld>
  <p:clrMapOvr>
    <a:masterClrMapping/>
  </p:clrMapOvr>
  <p:transition spd="slow"/>
</p:sldLayout>
</file>

<file path=ppt/slideLayouts/slideLayout45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279400" y="3200400"/>
            <a:ext cx="9448800" cy="30480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3048000" y="5562600"/>
            <a:ext cx="5943600" cy="514350"/>
          </a:xfrm>
        </p:spPr>
        <p:txBody>
          <a:bodyPr tIns="44450" bIns="44450" anchor="t"/>
          <a:lstStyle>
            <a:lvl1pPr algn="r">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val="516804227"/>
      </p:ext>
    </p:extLst>
  </p:cSld>
  <p:clrMapOvr>
    <a:masterClrMapping/>
  </p:clrMapOvr>
  <p:transition spd="slow"/>
</p:sldLayout>
</file>

<file path=ppt/slideLayouts/slideLayout45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569" y="5334000"/>
            <a:ext cx="5638799" cy="698500"/>
          </a:xfrm>
        </p:spPr>
        <p:txBody>
          <a:bodyPr/>
          <a:lstStyle>
            <a:lvl1pPr>
              <a:defRPr sz="2400" b="1"/>
            </a:lvl1pPr>
          </a:lstStyle>
          <a:p>
            <a:r>
              <a:rPr lang="en-US" smtClean="0"/>
              <a:t>Click to edit Master title style</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ltLang="zh-SG" dirty="0"/>
              <a:t>Slide </a:t>
            </a:r>
            <a:fld id="{96E09542-DD70-4535-99F2-4D44B7C29035}"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1082863569"/>
      </p:ext>
    </p:extLst>
  </p:cSld>
  <p:clrMapOvr>
    <a:masterClrMapping/>
  </p:clrMapOvr>
  <p:transition spd="slow"/>
</p:sldLayout>
</file>

<file path=ppt/slideLayouts/slideLayout4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ltLang="zh-SG" dirty="0"/>
              <a:t>Slide </a:t>
            </a:r>
            <a:fld id="{96E09542-DD70-4535-99F2-4D44B7C29035}"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2936413690"/>
      </p:ext>
    </p:extLst>
  </p:cSld>
  <p:clrMapOvr>
    <a:masterClrMapping/>
  </p:clrMapOvr>
  <p:transition spd="slow"/>
</p:sldLayout>
</file>

<file path=ppt/slideLayouts/slideLayout4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smtClean="0"/>
              <a:t>Click to edit Master title style</a:t>
            </a:r>
            <a:endParaRPr lang="en-US" dirty="0"/>
          </a:p>
        </p:txBody>
      </p:sp>
      <p:sp>
        <p:nvSpPr>
          <p:cNvPr id="4" name="Rectangle 6"/>
          <p:cNvSpPr>
            <a:spLocks noGrp="1" noChangeArrowheads="1"/>
          </p:cNvSpPr>
          <p:nvPr>
            <p:ph type="sldNum" sz="quarter" idx="11"/>
          </p:nvPr>
        </p:nvSpPr>
        <p:spPr>
          <a:ln/>
        </p:spPr>
        <p:txBody>
          <a:bodyPr/>
          <a:lstStyle>
            <a:lvl1pPr>
              <a:defRPr/>
            </a:lvl1pPr>
          </a:lstStyle>
          <a:p>
            <a:pPr>
              <a:defRPr/>
            </a:pPr>
            <a:r>
              <a:rPr lang="en-US" altLang="zh-SG" dirty="0"/>
              <a:t>Slide </a:t>
            </a:r>
            <a:fld id="{EAB94675-4883-4251-AC8A-2CD5D619FA40}"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2319073253"/>
      </p:ext>
    </p:extLst>
  </p:cSld>
  <p:clrMapOvr>
    <a:masterClrMapping/>
  </p:clrMapOvr>
  <p:transition spd="slow"/>
</p:sldLayout>
</file>

<file path=ppt/slideLayouts/slideLayout45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Rectangle 6"/>
          <p:cNvSpPr>
            <a:spLocks noGrp="1" noChangeArrowheads="1"/>
          </p:cNvSpPr>
          <p:nvPr>
            <p:ph type="sldNum" sz="quarter" idx="11"/>
          </p:nvPr>
        </p:nvSpPr>
        <p:spPr>
          <a:ln/>
        </p:spPr>
        <p:txBody>
          <a:bodyPr/>
          <a:lstStyle>
            <a:lvl1pPr>
              <a:defRPr/>
            </a:lvl1pPr>
          </a:lstStyle>
          <a:p>
            <a:pPr>
              <a:defRPr/>
            </a:pPr>
            <a:r>
              <a:rPr lang="en-US" altLang="zh-SG" dirty="0"/>
              <a:t>Slide </a:t>
            </a:r>
            <a:fld id="{1F1D9322-53CC-471F-A44E-8005045D833A}"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
        <p:nvSpPr>
          <p:cNvPr id="4" name="Title 1"/>
          <p:cNvSpPr>
            <a:spLocks noGrp="1"/>
          </p:cNvSpPr>
          <p:nvPr>
            <p:ph type="title"/>
          </p:nvPr>
        </p:nvSpPr>
        <p:spPr>
          <a:xfrm>
            <a:off x="457273" y="5334000"/>
            <a:ext cx="8229597" cy="990600"/>
          </a:xfrm>
        </p:spPr>
        <p:txBody>
          <a:bodyPr/>
          <a:lstStyle/>
          <a:p>
            <a:r>
              <a:rPr lang="en-US" sz="3200" dirty="0" smtClean="0"/>
              <a:t>Introduction to the project </a:t>
            </a:r>
            <a:r>
              <a:rPr lang="en-US" sz="3200" dirty="0"/>
              <a:t/>
            </a:r>
            <a:br>
              <a:rPr lang="en-US" sz="3200" dirty="0"/>
            </a:br>
            <a:r>
              <a:rPr lang="en-US" sz="2000" b="0" dirty="0"/>
              <a:t>T</a:t>
            </a:r>
            <a:r>
              <a:rPr lang="en-US" sz="2000" b="0" dirty="0" smtClean="0"/>
              <a:t>eam – Definitions – High level </a:t>
            </a:r>
            <a:r>
              <a:rPr lang="en-US" sz="2000" b="0" dirty="0" err="1" smtClean="0"/>
              <a:t>Workplan</a:t>
            </a:r>
            <a:endParaRPr lang="en-US" sz="1400" b="0" dirty="0"/>
          </a:p>
        </p:txBody>
      </p:sp>
      <p:sp>
        <p:nvSpPr>
          <p:cNvPr id="5" name="TextBox 4"/>
          <p:cNvSpPr txBox="1"/>
          <p:nvPr userDrawn="1"/>
        </p:nvSpPr>
        <p:spPr>
          <a:xfrm>
            <a:off x="382603" y="3811762"/>
            <a:ext cx="752129" cy="1323439"/>
          </a:xfrm>
          <a:prstGeom prst="rect">
            <a:avLst/>
          </a:prstGeom>
          <a:noFill/>
        </p:spPr>
        <p:txBody>
          <a:bodyPr wrap="none" rtlCol="0">
            <a:spAutoFit/>
          </a:bodyPr>
          <a:lstStyle/>
          <a:p>
            <a:pPr fontAlgn="base">
              <a:spcBef>
                <a:spcPct val="0"/>
              </a:spcBef>
              <a:spcAft>
                <a:spcPct val="0"/>
              </a:spcAft>
            </a:pPr>
            <a:r>
              <a:rPr lang="en-US" sz="8000" dirty="0">
                <a:solidFill>
                  <a:srgbClr val="006600"/>
                </a:solidFill>
                <a:cs typeface="Arial" pitchFamily="34" charset="0"/>
              </a:rPr>
              <a:t>1</a:t>
            </a:r>
          </a:p>
        </p:txBody>
      </p:sp>
    </p:spTree>
    <p:extLst>
      <p:ext uri="{BB962C8B-B14F-4D97-AF65-F5344CB8AC3E}">
        <p14:creationId xmlns:p14="http://schemas.microsoft.com/office/powerpoint/2010/main" val="525216716"/>
      </p:ext>
    </p:extLst>
  </p:cSld>
  <p:clrMapOvr>
    <a:masterClrMapping/>
  </p:clrMapOvr>
  <p:transition spd="slow"/>
</p:sldLayout>
</file>

<file path=ppt/slideLayouts/slideLayout456.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1371600" y="6629400"/>
            <a:ext cx="1676400" cy="228600"/>
          </a:xfrm>
          <a:prstGeom prst="rect">
            <a:avLst/>
          </a:prstGeom>
          <a:ln/>
        </p:spPr>
        <p:txBody>
          <a:bodyPr/>
          <a:lstStyle>
            <a:lvl1pPr>
              <a:defRPr/>
            </a:lvl1pPr>
          </a:lstStyle>
          <a:p>
            <a:pPr fontAlgn="base">
              <a:spcBef>
                <a:spcPct val="0"/>
              </a:spcBef>
              <a:spcAft>
                <a:spcPct val="0"/>
              </a:spcAft>
              <a:defRPr/>
            </a:pPr>
            <a:fld id="{EF9898F0-0530-4B33-A0B2-360574496C8C}" type="datetime3">
              <a:rPr lang="en-US" altLang="zh-SG">
                <a:solidFill>
                  <a:srgbClr val="000000"/>
                </a:solidFill>
                <a:cs typeface="Arial" pitchFamily="34" charset="0"/>
              </a:rPr>
              <a:pPr fontAlgn="base">
                <a:spcBef>
                  <a:spcPct val="0"/>
                </a:spcBef>
                <a:spcAft>
                  <a:spcPct val="0"/>
                </a:spcAft>
                <a:defRPr/>
              </a:pPr>
              <a:t>17 April 2018</a:t>
            </a:fld>
            <a:endParaRPr lang="en-US" altLang="zh-SG" dirty="0">
              <a:solidFill>
                <a:srgbClr val="000000"/>
              </a:solidFill>
              <a:cs typeface="Arial" pitchFamily="34" charset="0"/>
            </a:endParaRPr>
          </a:p>
        </p:txBody>
      </p:sp>
      <p:sp>
        <p:nvSpPr>
          <p:cNvPr id="3" name="Rectangle 6"/>
          <p:cNvSpPr>
            <a:spLocks noGrp="1" noChangeArrowheads="1"/>
          </p:cNvSpPr>
          <p:nvPr>
            <p:ph type="sldNum" sz="quarter" idx="11"/>
          </p:nvPr>
        </p:nvSpPr>
        <p:spPr>
          <a:ln/>
        </p:spPr>
        <p:txBody>
          <a:bodyPr/>
          <a:lstStyle>
            <a:lvl1pPr>
              <a:defRPr/>
            </a:lvl1pPr>
          </a:lstStyle>
          <a:p>
            <a:pPr>
              <a:defRPr/>
            </a:pPr>
            <a:r>
              <a:rPr lang="en-US" altLang="zh-SG" dirty="0"/>
              <a:t>Slide </a:t>
            </a:r>
            <a:fld id="{1F1D9322-53CC-471F-A44E-8005045D833A}"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1407744091"/>
      </p:ext>
    </p:extLst>
  </p:cSld>
  <p:clrMapOvr>
    <a:masterClrMapping/>
  </p:clrMapOvr>
  <p:transition spd="slow"/>
</p:sldLayout>
</file>

<file path=ppt/slideLayouts/slideLayout4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Rectangle 1"/>
          <p:cNvSpPr/>
          <p:nvPr userDrawn="1"/>
        </p:nvSpPr>
        <p:spPr bwMode="auto">
          <a:xfrm>
            <a:off x="0" y="3429000"/>
            <a:ext cx="9144000" cy="34290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50000"/>
              </a:spcBef>
              <a:spcAft>
                <a:spcPct val="0"/>
              </a:spcAft>
            </a:pPr>
            <a:endParaRPr lang="en-US" i="1" u="sng" dirty="0">
              <a:solidFill>
                <a:srgbClr val="000000"/>
              </a:solidFill>
              <a:latin typeface="Verdana" pitchFamily="34" charset="0"/>
              <a:cs typeface="Arial" pitchFamily="34" charset="0"/>
            </a:endParaRPr>
          </a:p>
        </p:txBody>
      </p:sp>
      <p:sp>
        <p:nvSpPr>
          <p:cNvPr id="4" name="AC Half Banner"/>
          <p:cNvSpPr>
            <a:spLocks noChangeArrowheads="1"/>
          </p:cNvSpPr>
          <p:nvPr/>
        </p:nvSpPr>
        <p:spPr bwMode="auto">
          <a:xfrm>
            <a:off x="1591" y="0"/>
            <a:ext cx="9148763" cy="34290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400">
              <a:solidFill>
                <a:srgbClr val="000000"/>
              </a:solidFill>
              <a:latin typeface="Arial" pitchFamily="34" charset="0"/>
              <a:ea typeface="SimSun" pitchFamily="2" charset="-122"/>
              <a:cs typeface="Arial" pitchFamily="34" charset="0"/>
            </a:endParaRPr>
          </a:p>
        </p:txBody>
      </p:sp>
      <p:sp>
        <p:nvSpPr>
          <p:cNvPr id="5" name="Line 8"/>
          <p:cNvSpPr>
            <a:spLocks noChangeShapeType="1"/>
          </p:cNvSpPr>
          <p:nvPr/>
        </p:nvSpPr>
        <p:spPr bwMode="auto">
          <a:xfrm>
            <a:off x="-4762" y="3429000"/>
            <a:ext cx="9147176" cy="0"/>
          </a:xfrm>
          <a:prstGeom prst="line">
            <a:avLst/>
          </a:prstGeom>
          <a:noFill/>
          <a:ln w="12700">
            <a:solidFill>
              <a:schemeClr val="tx1"/>
            </a:solidFill>
            <a:round/>
            <a:headEnd/>
            <a:tailEnd/>
          </a:ln>
        </p:spPr>
        <p:txBody>
          <a:bodyPr wrap="none" anchor="ctr"/>
          <a:lstStyle/>
          <a:p>
            <a:pPr fontAlgn="base">
              <a:spcBef>
                <a:spcPct val="0"/>
              </a:spcBef>
              <a:spcAft>
                <a:spcPct val="0"/>
              </a:spcAft>
            </a:pPr>
            <a:endParaRPr lang="en-GB" dirty="0">
              <a:solidFill>
                <a:srgbClr val="000000"/>
              </a:solidFill>
              <a:cs typeface="Arial" pitchFamily="34" charset="0"/>
            </a:endParaRPr>
          </a:p>
        </p:txBody>
      </p:sp>
      <p:sp>
        <p:nvSpPr>
          <p:cNvPr id="6" name="Rectangle 9"/>
          <p:cNvSpPr>
            <a:spLocks noChangeArrowheads="1"/>
          </p:cNvSpPr>
          <p:nvPr/>
        </p:nvSpPr>
        <p:spPr bwMode="auto">
          <a:xfrm>
            <a:off x="2362203" y="839929"/>
            <a:ext cx="4357688" cy="1230313"/>
          </a:xfrm>
          <a:prstGeom prst="rect">
            <a:avLst/>
          </a:prstGeom>
          <a:noFill/>
          <a:ln w="12700">
            <a:noFill/>
            <a:miter lim="800000"/>
            <a:headEnd/>
            <a:tailEnd/>
          </a:ln>
        </p:spPr>
        <p:txBody>
          <a:bodyPr lIns="0" tIns="44450" rIns="0" bIns="44450"/>
          <a:lstStyle/>
          <a:p>
            <a:pPr algn="ctr" eaLnBrk="0" fontAlgn="base" hangingPunct="0">
              <a:spcBef>
                <a:spcPct val="0"/>
              </a:spcBef>
              <a:spcAft>
                <a:spcPct val="0"/>
              </a:spcAft>
            </a:pPr>
            <a:r>
              <a:rPr lang="en-CA" sz="2800" b="1" dirty="0">
                <a:solidFill>
                  <a:srgbClr val="FFFFFF"/>
                </a:solidFill>
                <a:cs typeface="Arial" pitchFamily="34" charset="0"/>
              </a:rPr>
              <a:t>Financial System Strategy 2020</a:t>
            </a:r>
          </a:p>
        </p:txBody>
      </p:sp>
      <p:pic>
        <p:nvPicPr>
          <p:cNvPr id="7" name="Picture 11" descr="200319235-001">
            <a:hlinkClick r:id="rId2"/>
          </p:cNvPr>
          <p:cNvPicPr>
            <a:picLocks noChangeAspect="1" noChangeArrowheads="1"/>
          </p:cNvPicPr>
          <p:nvPr/>
        </p:nvPicPr>
        <p:blipFill>
          <a:blip r:embed="rId3" cstate="print"/>
          <a:srcRect/>
          <a:stretch>
            <a:fillRect/>
          </a:stretch>
        </p:blipFill>
        <p:spPr bwMode="auto">
          <a:xfrm>
            <a:off x="6691314" y="8"/>
            <a:ext cx="2466975" cy="3432175"/>
          </a:xfrm>
          <a:prstGeom prst="rect">
            <a:avLst/>
          </a:prstGeom>
          <a:noFill/>
          <a:ln w="9525">
            <a:noFill/>
            <a:miter lim="800000"/>
            <a:headEnd/>
            <a:tailEnd/>
          </a:ln>
        </p:spPr>
      </p:pic>
      <p:pic>
        <p:nvPicPr>
          <p:cNvPr id="8" name="Picture 12" descr="200272804-001">
            <a:hlinkClick r:id="rId4"/>
          </p:cNvPr>
          <p:cNvPicPr>
            <a:picLocks noChangeAspect="1" noChangeArrowheads="1"/>
          </p:cNvPicPr>
          <p:nvPr/>
        </p:nvPicPr>
        <p:blipFill>
          <a:blip r:embed="rId5" cstate="print"/>
          <a:srcRect/>
          <a:stretch>
            <a:fillRect/>
          </a:stretch>
        </p:blipFill>
        <p:spPr bwMode="auto">
          <a:xfrm>
            <a:off x="-20638" y="0"/>
            <a:ext cx="2287588" cy="3441700"/>
          </a:xfrm>
          <a:prstGeom prst="rect">
            <a:avLst/>
          </a:prstGeom>
          <a:noFill/>
          <a:ln w="9525">
            <a:noFill/>
            <a:miter lim="800000"/>
            <a:headEnd/>
            <a:tailEnd/>
          </a:ln>
        </p:spPr>
      </p:pic>
      <p:pic>
        <p:nvPicPr>
          <p:cNvPr id="9" name="Picture 13"/>
          <p:cNvPicPr>
            <a:picLocks noChangeAspect="1" noChangeArrowheads="1"/>
          </p:cNvPicPr>
          <p:nvPr userDrawn="1"/>
        </p:nvPicPr>
        <p:blipFill>
          <a:blip r:embed="rId6" cstate="print"/>
          <a:srcRect l="67751" t="4707" r="5081" b="68340"/>
          <a:stretch>
            <a:fillRect/>
          </a:stretch>
        </p:blipFill>
        <p:spPr bwMode="auto">
          <a:xfrm>
            <a:off x="3827131" y="2441363"/>
            <a:ext cx="1393825" cy="12541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1524005" y="4955963"/>
            <a:ext cx="6263055" cy="669925"/>
          </a:xfrm>
          <a:ln w="12700"/>
        </p:spPr>
        <p:txBody>
          <a:bodyPr tIns="0" bIns="0"/>
          <a:lstStyle>
            <a:lvl1pPr marL="0" indent="0">
              <a:buFont typeface="Wingdings" pitchFamily="2" charset="2"/>
              <a:buNone/>
              <a:defRPr sz="1800">
                <a:solidFill>
                  <a:srgbClr val="006600"/>
                </a:solidFill>
              </a:defRPr>
            </a:lvl1pPr>
          </a:lstStyle>
          <a:p>
            <a:r>
              <a:rPr lang="en-US" altLang="zh-SG" smtClean="0"/>
              <a:t>Click to edit Master subtitle style</a:t>
            </a:r>
            <a:endParaRPr lang="en-US"/>
          </a:p>
        </p:txBody>
      </p:sp>
      <p:sp>
        <p:nvSpPr>
          <p:cNvPr id="2162692" name="Rectangle 4"/>
          <p:cNvSpPr>
            <a:spLocks noGrp="1" noChangeArrowheads="1"/>
          </p:cNvSpPr>
          <p:nvPr>
            <p:ph type="ctrTitle"/>
          </p:nvPr>
        </p:nvSpPr>
        <p:spPr>
          <a:xfrm>
            <a:off x="1444445" y="4038600"/>
            <a:ext cx="6263055" cy="819150"/>
          </a:xfrm>
        </p:spPr>
        <p:txBody>
          <a:bodyPr tIns="44450" bIns="44450" anchor="t"/>
          <a:lstStyle>
            <a:lvl1pPr algn="ctr">
              <a:defRPr sz="2000">
                <a:solidFill>
                  <a:srgbClr val="006600"/>
                </a:solidFill>
              </a:defRPr>
            </a:lvl1pPr>
          </a:lstStyle>
          <a:p>
            <a:r>
              <a:rPr lang="en-US" altLang="zh-SG" smtClean="0"/>
              <a:t>Click to edit Master title style</a:t>
            </a:r>
            <a:endParaRPr lang="en-US" altLang="zh-SG"/>
          </a:p>
        </p:txBody>
      </p:sp>
      <p:sp>
        <p:nvSpPr>
          <p:cNvPr id="10" name="Rectangle 5"/>
          <p:cNvSpPr>
            <a:spLocks noGrp="1" noChangeArrowheads="1"/>
          </p:cNvSpPr>
          <p:nvPr>
            <p:ph type="dt" sz="half" idx="10"/>
          </p:nvPr>
        </p:nvSpPr>
        <p:spPr>
          <a:xfrm>
            <a:off x="0" y="3352807"/>
            <a:ext cx="1422400" cy="331787"/>
          </a:xfrm>
          <a:prstGeom prst="rect">
            <a:avLst/>
          </a:prstGeom>
        </p:spPr>
        <p:txBody>
          <a:bodyPr/>
          <a:lstStyle>
            <a:lvl1pPr algn="l" eaLnBrk="1" fontAlgn="auto" hangingPunct="1">
              <a:spcBef>
                <a:spcPts val="0"/>
              </a:spcBef>
              <a:spcAft>
                <a:spcPts val="0"/>
              </a:spcAft>
              <a:defRPr>
                <a:latin typeface="+mn-lt"/>
                <a:cs typeface="+mn-cs"/>
              </a:defRPr>
            </a:lvl1pPr>
          </a:lstStyle>
          <a:p>
            <a:pPr>
              <a:defRPr/>
            </a:pPr>
            <a:fld id="{09BA7CDA-882B-44AB-8BF9-C94D3CC68EF7}" type="datetime3">
              <a:rPr lang="en-US" altLang="zh-SG" smtClean="0">
                <a:solidFill>
                  <a:srgbClr val="000000"/>
                </a:solidFill>
              </a:rPr>
              <a:pPr>
                <a:defRPr/>
              </a:pPr>
              <a:t>17 April 2018</a:t>
            </a:fld>
            <a:endParaRPr lang="en-US" altLang="zh-SG" dirty="0">
              <a:solidFill>
                <a:srgbClr val="000000"/>
              </a:solidFill>
            </a:endParaRPr>
          </a:p>
        </p:txBody>
      </p:sp>
      <p:pic>
        <p:nvPicPr>
          <p:cNvPr id="14" name="Picture 13"/>
          <p:cNvPicPr>
            <a:picLocks noChangeAspect="1"/>
          </p:cNvPicPr>
          <p:nvPr userDrawn="1"/>
        </p:nvPicPr>
        <p:blipFill>
          <a:blip r:embed="rId7" cstate="print"/>
          <a:stretch>
            <a:fillRect/>
          </a:stretch>
        </p:blipFill>
        <p:spPr>
          <a:xfrm>
            <a:off x="7239000" y="6175162"/>
            <a:ext cx="1676400" cy="486363"/>
          </a:xfrm>
          <a:prstGeom prst="rect">
            <a:avLst/>
          </a:prstGeom>
        </p:spPr>
      </p:pic>
    </p:spTree>
    <p:extLst>
      <p:ext uri="{BB962C8B-B14F-4D97-AF65-F5344CB8AC3E}">
        <p14:creationId xmlns:p14="http://schemas.microsoft.com/office/powerpoint/2010/main" val="824651425"/>
      </p:ext>
    </p:extLst>
  </p:cSld>
  <p:clrMapOvr>
    <a:masterClrMapping/>
  </p:clrMapOvr>
  <p:transition spd="slow"/>
</p:sldLayout>
</file>

<file path=ppt/slideLayouts/slideLayout45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52400" y="990600"/>
            <a:ext cx="9448800" cy="10668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304800" y="1219200"/>
            <a:ext cx="5943600" cy="819150"/>
          </a:xfrm>
        </p:spPr>
        <p:txBody>
          <a:bodyPr tIns="44450" bIns="44450" anchor="t"/>
          <a:lstStyle>
            <a:lvl1pPr algn="l">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val="1277338124"/>
      </p:ext>
    </p:extLst>
  </p:cSld>
  <p:clrMapOvr>
    <a:masterClrMapping/>
  </p:clrMapOvr>
  <p:transition spd="slow"/>
</p:sldLayout>
</file>

<file path=ppt/slideLayouts/slideLayout459.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31535" y="4233339"/>
            <a:ext cx="1066800" cy="17272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1091584" y="4233339"/>
            <a:ext cx="5943600" cy="1708150"/>
          </a:xfrm>
        </p:spPr>
        <p:txBody>
          <a:bodyPr tIns="44450" bIns="44450" anchor="t"/>
          <a:lstStyle>
            <a:lvl1pPr algn="l">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val="3949597890"/>
      </p:ext>
    </p:extLst>
  </p:cSld>
  <p:clrMapOvr>
    <a:masterClrMapping/>
  </p:clrMapOvr>
  <p:transition spd="slow"/>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467" y="0"/>
            <a:ext cx="9148396" cy="3429000"/>
          </a:xfrm>
          <a:prstGeom prst="rect">
            <a:avLst/>
          </a:prstGeom>
          <a:solidFill>
            <a:srgbClr val="008000"/>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zh-SG" altLang="en-GB" sz="1400">
              <a:solidFill>
                <a:srgbClr val="000000"/>
              </a:solidFill>
              <a:latin typeface="Arial" charset="0"/>
              <a:ea typeface="SimSun" pitchFamily="2" charset="-122"/>
            </a:endParaRPr>
          </a:p>
        </p:txBody>
      </p:sp>
      <p:sp>
        <p:nvSpPr>
          <p:cNvPr id="5" name="Line 8"/>
          <p:cNvSpPr>
            <a:spLocks noChangeShapeType="1"/>
          </p:cNvSpPr>
          <p:nvPr/>
        </p:nvSpPr>
        <p:spPr bwMode="auto">
          <a:xfrm>
            <a:off x="-4397" y="3429000"/>
            <a:ext cx="914693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50000"/>
              </a:spcBef>
              <a:spcAft>
                <a:spcPct val="0"/>
              </a:spcAft>
            </a:pPr>
            <a:endParaRPr lang="en-US" u="sng">
              <a:solidFill>
                <a:srgbClr val="000000"/>
              </a:solidFill>
            </a:endParaRPr>
          </a:p>
        </p:txBody>
      </p:sp>
      <p:sp>
        <p:nvSpPr>
          <p:cNvPr id="6" name="Rectangle 9"/>
          <p:cNvSpPr>
            <a:spLocks noChangeArrowheads="1"/>
          </p:cNvSpPr>
          <p:nvPr/>
        </p:nvSpPr>
        <p:spPr bwMode="auto">
          <a:xfrm>
            <a:off x="2324105" y="1665288"/>
            <a:ext cx="4358055" cy="1230312"/>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44450" rIns="0" bIns="44450"/>
          <a:lstStyle/>
          <a:p>
            <a:pPr algn="ctr" eaLnBrk="0" fontAlgn="base" hangingPunct="0">
              <a:spcBef>
                <a:spcPct val="0"/>
              </a:spcBef>
              <a:spcAft>
                <a:spcPct val="0"/>
              </a:spcAft>
            </a:pPr>
            <a:r>
              <a:rPr lang="en-CA" sz="2800">
                <a:solidFill>
                  <a:srgbClr val="FFFFFF"/>
                </a:solidFill>
              </a:rPr>
              <a:t>Financial System Strategy</a:t>
            </a:r>
            <a:br>
              <a:rPr lang="en-CA" sz="2800">
                <a:solidFill>
                  <a:srgbClr val="FFFFFF"/>
                </a:solidFill>
              </a:rPr>
            </a:br>
            <a:r>
              <a:rPr lang="en-CA" sz="2800">
                <a:solidFill>
                  <a:srgbClr val="FFFFFF"/>
                </a:solidFill>
              </a:rPr>
              <a:t>2020</a:t>
            </a:r>
            <a:endParaRPr lang="en-US" sz="2800">
              <a:solidFill>
                <a:srgbClr val="FFFFFF"/>
              </a:solidFill>
            </a:endParaRPr>
          </a:p>
        </p:txBody>
      </p:sp>
      <p:pic>
        <p:nvPicPr>
          <p:cNvPr id="7" name="Picture 11" descr="200319235-001">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0947" y="8"/>
            <a:ext cx="2467708" cy="343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2" descr="200272804-001">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10" y="0"/>
            <a:ext cx="2287467" cy="344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3"/>
          <p:cNvPicPr>
            <a:picLocks noChangeAspect="1" noChangeArrowheads="1"/>
          </p:cNvPicPr>
          <p:nvPr userDrawn="1"/>
        </p:nvPicPr>
        <p:blipFill>
          <a:blip r:embed="rId6">
            <a:extLst>
              <a:ext uri="{28A0092B-C50C-407E-A947-70E740481C1C}">
                <a14:useLocalDpi xmlns:a14="http://schemas.microsoft.com/office/drawing/2010/main" val="0"/>
              </a:ext>
            </a:extLst>
          </a:blip>
          <a:srcRect l="67751" t="4707" r="5081" b="68340"/>
          <a:stretch>
            <a:fillRect/>
          </a:stretch>
        </p:blipFill>
        <p:spPr bwMode="auto">
          <a:xfrm>
            <a:off x="3811467" y="3455988"/>
            <a:ext cx="1393580" cy="1254125"/>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2480909" y="5712400"/>
            <a:ext cx="6263055" cy="669925"/>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tIns="0" bIns="0"/>
          <a:lstStyle>
            <a:lvl1pPr marL="0" indent="0">
              <a:buFont typeface="Wingdings" pitchFamily="2" charset="2"/>
              <a:buNone/>
              <a:defRPr sz="1800">
                <a:solidFill>
                  <a:schemeClr val="bg1"/>
                </a:solidFill>
              </a:defRPr>
            </a:lvl1pPr>
          </a:lstStyle>
          <a:p>
            <a:pPr lvl="0"/>
            <a:r>
              <a:rPr lang="en-US" altLang="zh-SG" noProof="0" smtClean="0"/>
              <a:t>Add name of team</a:t>
            </a:r>
            <a:endParaRPr lang="en-US" noProof="0" smtClean="0"/>
          </a:p>
        </p:txBody>
      </p:sp>
      <p:sp>
        <p:nvSpPr>
          <p:cNvPr id="2162692" name="Rectangle 4"/>
          <p:cNvSpPr>
            <a:spLocks noGrp="1" noChangeArrowheads="1"/>
          </p:cNvSpPr>
          <p:nvPr>
            <p:ph type="ctrTitle"/>
          </p:nvPr>
        </p:nvSpPr>
        <p:spPr>
          <a:xfrm>
            <a:off x="2463317" y="4572000"/>
            <a:ext cx="6263055" cy="819150"/>
          </a:xfrm>
          <a:extLst>
            <a:ext uri="{909E8E84-426E-40DD-AFC4-6F175D3DCCD1}">
              <a14:hiddenFill xmlns:a14="http://schemas.microsoft.com/office/drawing/2010/main">
                <a:solidFill>
                  <a:srgbClr val="FF0000"/>
                </a:solidFill>
              </a14:hiddenFill>
            </a:ext>
          </a:extLst>
        </p:spPr>
        <p:txBody>
          <a:bodyPr tIns="44450" bIns="44450" anchor="t"/>
          <a:lstStyle>
            <a:lvl1pPr algn="ctr">
              <a:defRPr sz="2000">
                <a:solidFill>
                  <a:schemeClr val="bg1"/>
                </a:solidFill>
              </a:defRPr>
            </a:lvl1pPr>
          </a:lstStyle>
          <a:p>
            <a:pPr lvl="0"/>
            <a:r>
              <a:rPr lang="en-US" altLang="zh-SG" noProof="0" smtClean="0"/>
              <a:t>Click to insert presentation title</a:t>
            </a:r>
            <a:br>
              <a:rPr lang="en-US" altLang="zh-SG" noProof="0" smtClean="0"/>
            </a:br>
            <a:r>
              <a:rPr lang="en-US" noProof="0" smtClean="0"/>
              <a:t>Second line here</a:t>
            </a:r>
            <a:endParaRPr lang="en-US" altLang="zh-SG" noProof="0" smtClean="0"/>
          </a:p>
        </p:txBody>
      </p:sp>
      <p:sp>
        <p:nvSpPr>
          <p:cNvPr id="10" name="Rectangle 5"/>
          <p:cNvSpPr>
            <a:spLocks noGrp="1" noChangeArrowheads="1"/>
          </p:cNvSpPr>
          <p:nvPr>
            <p:ph type="dt" sz="half" idx="10"/>
          </p:nvPr>
        </p:nvSpPr>
        <p:spPr>
          <a:xfrm>
            <a:off x="5272458" y="6514088"/>
            <a:ext cx="3875943" cy="331787"/>
          </a:xfrm>
        </p:spPr>
        <p:txBody>
          <a:bodyPr/>
          <a:lstStyle>
            <a:lvl1pPr>
              <a:defRPr smtClean="0"/>
            </a:lvl1pPr>
          </a:lstStyle>
          <a:p>
            <a:pPr>
              <a:defRPr/>
            </a:pPr>
            <a:fld id="{51ACBADC-B6C3-4419-B89A-4D6A530DB40D}" type="datetime3">
              <a:rPr lang="en-US" altLang="zh-SG" smtClean="0">
                <a:solidFill>
                  <a:srgbClr val="000000"/>
                </a:solidFill>
              </a:rPr>
              <a:pPr>
                <a:defRPr/>
              </a:pPr>
              <a:t>17 April 2018</a:t>
            </a:fld>
            <a:endParaRPr lang="en-US" altLang="zh-SG">
              <a:solidFill>
                <a:srgbClr val="000000"/>
              </a:solidFill>
            </a:endParaRPr>
          </a:p>
        </p:txBody>
      </p:sp>
      <p:sp>
        <p:nvSpPr>
          <p:cNvPr id="11" name="Rectangle 6"/>
          <p:cNvSpPr>
            <a:spLocks noGrp="1" noChangeArrowheads="1"/>
          </p:cNvSpPr>
          <p:nvPr>
            <p:ph type="ftr" sz="quarter" idx="11"/>
          </p:nvPr>
        </p:nvSpPr>
        <p:spPr>
          <a:xfrm>
            <a:off x="1486" y="6514088"/>
            <a:ext cx="3864219" cy="331787"/>
          </a:xfrm>
        </p:spPr>
        <p:txBody>
          <a:bodyPr/>
          <a:lstStyle>
            <a:lvl1pPr>
              <a:defRPr smtClean="0"/>
            </a:lvl1pPr>
          </a:lstStyle>
          <a:p>
            <a:pPr>
              <a:defRPr/>
            </a:pPr>
            <a:endParaRPr lang="en-US" altLang="zh-SG">
              <a:solidFill>
                <a:srgbClr val="000000"/>
              </a:solidFill>
            </a:endParaRPr>
          </a:p>
        </p:txBody>
      </p:sp>
      <p:sp>
        <p:nvSpPr>
          <p:cNvPr id="12" name="Rectangle 7"/>
          <p:cNvSpPr>
            <a:spLocks noGrp="1" noChangeArrowheads="1"/>
          </p:cNvSpPr>
          <p:nvPr>
            <p:ph type="sldNum" sz="quarter" idx="12"/>
          </p:nvPr>
        </p:nvSpPr>
        <p:spPr>
          <a:xfrm>
            <a:off x="3877463" y="6518850"/>
            <a:ext cx="1395047" cy="327025"/>
          </a:xfrm>
        </p:spPr>
        <p:txBody>
          <a:bodyPr/>
          <a:lstStyle>
            <a:lvl1pPr>
              <a:defRPr sz="1000" smtClean="0">
                <a:latin typeface="Arial" charset="0"/>
              </a:defRPr>
            </a:lvl1pPr>
          </a:lstStyle>
          <a:p>
            <a:pPr>
              <a:defRPr/>
            </a:pPr>
            <a:fld id="{028C6BBA-EA4F-4F00-8010-CA4028B38A14}" type="slidenum">
              <a:rPr lang="zh-SG" altLang="en-US">
                <a:solidFill>
                  <a:srgbClr val="000000"/>
                </a:solidFill>
              </a:rPr>
              <a:pPr>
                <a:defRPr/>
              </a:pPr>
              <a:t>‹#›</a:t>
            </a:fld>
            <a:r>
              <a:rPr lang="en-US" altLang="zh-SG">
                <a:solidFill>
                  <a:srgbClr val="000000"/>
                </a:solidFill>
              </a:rPr>
              <a:t/>
            </a:r>
            <a:br>
              <a:rPr lang="en-US" altLang="zh-SG">
                <a:solidFill>
                  <a:srgbClr val="000000"/>
                </a:solidFill>
              </a:rPr>
            </a:br>
            <a:endParaRPr lang="en-US" altLang="zh-SG" sz="800">
              <a:solidFill>
                <a:srgbClr val="000000"/>
              </a:solidFill>
            </a:endParaRPr>
          </a:p>
        </p:txBody>
      </p:sp>
    </p:spTree>
    <p:extLst>
      <p:ext uri="{BB962C8B-B14F-4D97-AF65-F5344CB8AC3E}">
        <p14:creationId xmlns:p14="http://schemas.microsoft.com/office/powerpoint/2010/main" val="3777108511"/>
      </p:ext>
    </p:extLst>
  </p:cSld>
  <p:clrMapOvr>
    <a:masterClrMapping/>
  </p:clrMapOvr>
  <p:transition spd="slow">
    <p:pull/>
  </p:transition>
</p:sldLayout>
</file>

<file path=ppt/slideLayouts/slideLayout460.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8" y="1219200"/>
            <a:ext cx="6893169" cy="2057400"/>
          </a:xfrm>
          <a:prstGeom prst="rect">
            <a:avLst/>
          </a:prstGeom>
          <a:solidFill>
            <a:srgbClr val="008000"/>
          </a:solidFill>
          <a:ln w="6350">
            <a:noFill/>
            <a:miter lim="800000"/>
            <a:headEnd/>
            <a:tailEnd/>
          </a:ln>
        </p:spPr>
        <p:txBody>
          <a:bodyPr wrap="none" anchor="ctr"/>
          <a:lstStyle/>
          <a:p>
            <a:pPr eaLnBrk="0" fontAlgn="base" hangingPunct="0">
              <a:spcBef>
                <a:spcPct val="0"/>
              </a:spcBef>
              <a:spcAft>
                <a:spcPct val="0"/>
              </a:spcAft>
            </a:pPr>
            <a:endParaRPr lang="zh-SG" altLang="en-GB" sz="1200" dirty="0">
              <a:solidFill>
                <a:srgbClr val="FFFFFF"/>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2180492" y="1905000"/>
            <a:ext cx="5943600" cy="819150"/>
          </a:xfrm>
          <a:solidFill>
            <a:schemeClr val="bg1"/>
          </a:solidFill>
          <a:ln>
            <a:solidFill>
              <a:srgbClr val="38922F"/>
            </a:solidFill>
          </a:ln>
        </p:spPr>
        <p:txBody>
          <a:bodyPr tIns="44450" bIns="44450" anchor="t"/>
          <a:lstStyle>
            <a:lvl1pPr marL="268288" indent="0" algn="l">
              <a:defRPr sz="1800">
                <a:solidFill>
                  <a:srgbClr val="006600"/>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val="3008975275"/>
      </p:ext>
    </p:extLst>
  </p:cSld>
  <p:clrMapOvr>
    <a:masterClrMapping/>
  </p:clrMapOvr>
  <p:transition spd="slow"/>
</p:sldLayout>
</file>

<file path=ppt/slideLayouts/slideLayout46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279400" y="3200400"/>
            <a:ext cx="9448800" cy="30480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3048000" y="5562600"/>
            <a:ext cx="5943600" cy="514350"/>
          </a:xfrm>
        </p:spPr>
        <p:txBody>
          <a:bodyPr tIns="44450" bIns="44450" anchor="t"/>
          <a:lstStyle>
            <a:lvl1pPr algn="r">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val="1253184277"/>
      </p:ext>
    </p:extLst>
  </p:cSld>
  <p:clrMapOvr>
    <a:masterClrMapping/>
  </p:clrMapOvr>
  <p:transition spd="slow"/>
</p:sldLayout>
</file>

<file path=ppt/slideLayouts/slideLayout46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569" y="5334000"/>
            <a:ext cx="5638799" cy="698500"/>
          </a:xfrm>
        </p:spPr>
        <p:txBody>
          <a:bodyPr/>
          <a:lstStyle>
            <a:lvl1pPr>
              <a:defRPr sz="2400" b="1"/>
            </a:lvl1pPr>
          </a:lstStyle>
          <a:p>
            <a:r>
              <a:rPr lang="en-US" smtClean="0"/>
              <a:t>Click to edit Master title style</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ltLang="zh-SG" dirty="0"/>
              <a:t>Slide </a:t>
            </a:r>
            <a:fld id="{96E09542-DD70-4535-99F2-4D44B7C29035}"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132242604"/>
      </p:ext>
    </p:extLst>
  </p:cSld>
  <p:clrMapOvr>
    <a:masterClrMapping/>
  </p:clrMapOvr>
  <p:transition spd="slow"/>
</p:sldLayout>
</file>

<file path=ppt/slideLayouts/slideLayout4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ltLang="zh-SG" dirty="0"/>
              <a:t>Slide </a:t>
            </a:r>
            <a:fld id="{96E09542-DD70-4535-99F2-4D44B7C29035}"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592068173"/>
      </p:ext>
    </p:extLst>
  </p:cSld>
  <p:clrMapOvr>
    <a:masterClrMapping/>
  </p:clrMapOvr>
  <p:transition spd="slow"/>
</p:sldLayout>
</file>

<file path=ppt/slideLayouts/slideLayout4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smtClean="0"/>
              <a:t>Click to edit Master title style</a:t>
            </a:r>
            <a:endParaRPr lang="en-US" dirty="0"/>
          </a:p>
        </p:txBody>
      </p:sp>
      <p:sp>
        <p:nvSpPr>
          <p:cNvPr id="4" name="Rectangle 6"/>
          <p:cNvSpPr>
            <a:spLocks noGrp="1" noChangeArrowheads="1"/>
          </p:cNvSpPr>
          <p:nvPr>
            <p:ph type="sldNum" sz="quarter" idx="11"/>
          </p:nvPr>
        </p:nvSpPr>
        <p:spPr>
          <a:ln/>
        </p:spPr>
        <p:txBody>
          <a:bodyPr/>
          <a:lstStyle>
            <a:lvl1pPr>
              <a:defRPr/>
            </a:lvl1pPr>
          </a:lstStyle>
          <a:p>
            <a:pPr>
              <a:defRPr/>
            </a:pPr>
            <a:r>
              <a:rPr lang="en-US" altLang="zh-SG" dirty="0"/>
              <a:t>Slide </a:t>
            </a:r>
            <a:fld id="{EAB94675-4883-4251-AC8A-2CD5D619FA40}"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3457748504"/>
      </p:ext>
    </p:extLst>
  </p:cSld>
  <p:clrMapOvr>
    <a:masterClrMapping/>
  </p:clrMapOvr>
  <p:transition spd="slow"/>
</p:sldLayout>
</file>

<file path=ppt/slideLayouts/slideLayout46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Rectangle 6"/>
          <p:cNvSpPr>
            <a:spLocks noGrp="1" noChangeArrowheads="1"/>
          </p:cNvSpPr>
          <p:nvPr>
            <p:ph type="sldNum" sz="quarter" idx="11"/>
          </p:nvPr>
        </p:nvSpPr>
        <p:spPr>
          <a:ln/>
        </p:spPr>
        <p:txBody>
          <a:bodyPr/>
          <a:lstStyle>
            <a:lvl1pPr>
              <a:defRPr/>
            </a:lvl1pPr>
          </a:lstStyle>
          <a:p>
            <a:pPr>
              <a:defRPr/>
            </a:pPr>
            <a:r>
              <a:rPr lang="en-US" altLang="zh-SG" dirty="0"/>
              <a:t>Slide </a:t>
            </a:r>
            <a:fld id="{1F1D9322-53CC-471F-A44E-8005045D833A}"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
        <p:nvSpPr>
          <p:cNvPr id="4" name="Title 1"/>
          <p:cNvSpPr>
            <a:spLocks noGrp="1"/>
          </p:cNvSpPr>
          <p:nvPr>
            <p:ph type="title"/>
          </p:nvPr>
        </p:nvSpPr>
        <p:spPr>
          <a:xfrm>
            <a:off x="457273" y="5334000"/>
            <a:ext cx="8229597" cy="990600"/>
          </a:xfrm>
        </p:spPr>
        <p:txBody>
          <a:bodyPr/>
          <a:lstStyle/>
          <a:p>
            <a:r>
              <a:rPr lang="en-US" sz="3200" dirty="0" smtClean="0"/>
              <a:t>Introduction to the project </a:t>
            </a:r>
            <a:r>
              <a:rPr lang="en-US" sz="3200" dirty="0"/>
              <a:t/>
            </a:r>
            <a:br>
              <a:rPr lang="en-US" sz="3200" dirty="0"/>
            </a:br>
            <a:r>
              <a:rPr lang="en-US" sz="2000" b="0" dirty="0"/>
              <a:t>T</a:t>
            </a:r>
            <a:r>
              <a:rPr lang="en-US" sz="2000" b="0" dirty="0" smtClean="0"/>
              <a:t>eam – Definitions – High level </a:t>
            </a:r>
            <a:r>
              <a:rPr lang="en-US" sz="2000" b="0" dirty="0" err="1" smtClean="0"/>
              <a:t>Workplan</a:t>
            </a:r>
            <a:endParaRPr lang="en-US" sz="1400" b="0" dirty="0"/>
          </a:p>
        </p:txBody>
      </p:sp>
      <p:sp>
        <p:nvSpPr>
          <p:cNvPr id="5" name="TextBox 4"/>
          <p:cNvSpPr txBox="1"/>
          <p:nvPr userDrawn="1"/>
        </p:nvSpPr>
        <p:spPr>
          <a:xfrm>
            <a:off x="382589" y="3811723"/>
            <a:ext cx="752129" cy="1323439"/>
          </a:xfrm>
          <a:prstGeom prst="rect">
            <a:avLst/>
          </a:prstGeom>
          <a:noFill/>
        </p:spPr>
        <p:txBody>
          <a:bodyPr wrap="none" rtlCol="0">
            <a:spAutoFit/>
          </a:bodyPr>
          <a:lstStyle/>
          <a:p>
            <a:pPr fontAlgn="base">
              <a:spcBef>
                <a:spcPct val="0"/>
              </a:spcBef>
              <a:spcAft>
                <a:spcPct val="0"/>
              </a:spcAft>
            </a:pPr>
            <a:r>
              <a:rPr lang="en-US" sz="8000" dirty="0">
                <a:solidFill>
                  <a:srgbClr val="006600"/>
                </a:solidFill>
                <a:cs typeface="Arial" pitchFamily="34" charset="0"/>
              </a:rPr>
              <a:t>1</a:t>
            </a:r>
          </a:p>
        </p:txBody>
      </p:sp>
    </p:spTree>
    <p:extLst>
      <p:ext uri="{BB962C8B-B14F-4D97-AF65-F5344CB8AC3E}">
        <p14:creationId xmlns:p14="http://schemas.microsoft.com/office/powerpoint/2010/main" val="1237886911"/>
      </p:ext>
    </p:extLst>
  </p:cSld>
  <p:clrMapOvr>
    <a:masterClrMapping/>
  </p:clrMapOvr>
  <p:transition spd="slow"/>
</p:sldLayout>
</file>

<file path=ppt/slideLayouts/slideLayout466.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1371600" y="6629400"/>
            <a:ext cx="1676400" cy="228600"/>
          </a:xfrm>
          <a:prstGeom prst="rect">
            <a:avLst/>
          </a:prstGeom>
          <a:ln/>
        </p:spPr>
        <p:txBody>
          <a:bodyPr/>
          <a:lstStyle>
            <a:lvl1pPr>
              <a:defRPr/>
            </a:lvl1pPr>
          </a:lstStyle>
          <a:p>
            <a:pPr fontAlgn="base">
              <a:spcBef>
                <a:spcPct val="0"/>
              </a:spcBef>
              <a:spcAft>
                <a:spcPct val="0"/>
              </a:spcAft>
              <a:defRPr/>
            </a:pPr>
            <a:fld id="{EF9898F0-0530-4B33-A0B2-360574496C8C}" type="datetime3">
              <a:rPr lang="en-US" altLang="zh-SG">
                <a:solidFill>
                  <a:srgbClr val="000000"/>
                </a:solidFill>
                <a:cs typeface="Arial" pitchFamily="34" charset="0"/>
              </a:rPr>
              <a:pPr fontAlgn="base">
                <a:spcBef>
                  <a:spcPct val="0"/>
                </a:spcBef>
                <a:spcAft>
                  <a:spcPct val="0"/>
                </a:spcAft>
                <a:defRPr/>
              </a:pPr>
              <a:t>17 April 2018</a:t>
            </a:fld>
            <a:endParaRPr lang="en-US" altLang="zh-SG" dirty="0">
              <a:solidFill>
                <a:srgbClr val="000000"/>
              </a:solidFill>
              <a:cs typeface="Arial" pitchFamily="34" charset="0"/>
            </a:endParaRPr>
          </a:p>
        </p:txBody>
      </p:sp>
      <p:sp>
        <p:nvSpPr>
          <p:cNvPr id="3" name="Rectangle 6"/>
          <p:cNvSpPr>
            <a:spLocks noGrp="1" noChangeArrowheads="1"/>
          </p:cNvSpPr>
          <p:nvPr>
            <p:ph type="sldNum" sz="quarter" idx="11"/>
          </p:nvPr>
        </p:nvSpPr>
        <p:spPr>
          <a:ln/>
        </p:spPr>
        <p:txBody>
          <a:bodyPr/>
          <a:lstStyle>
            <a:lvl1pPr>
              <a:defRPr/>
            </a:lvl1pPr>
          </a:lstStyle>
          <a:p>
            <a:pPr>
              <a:defRPr/>
            </a:pPr>
            <a:r>
              <a:rPr lang="en-US" altLang="zh-SG" dirty="0"/>
              <a:t>Slide </a:t>
            </a:r>
            <a:fld id="{1F1D9322-53CC-471F-A44E-8005045D833A}"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762090750"/>
      </p:ext>
    </p:extLst>
  </p:cSld>
  <p:clrMapOvr>
    <a:masterClrMapping/>
  </p:clrMapOvr>
  <p:transition spd="slow"/>
</p:sldLayout>
</file>

<file path=ppt/slideLayouts/slideLayout4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Rectangle 1"/>
          <p:cNvSpPr/>
          <p:nvPr userDrawn="1"/>
        </p:nvSpPr>
        <p:spPr bwMode="auto">
          <a:xfrm>
            <a:off x="0" y="3429000"/>
            <a:ext cx="9144000" cy="34290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50000"/>
              </a:spcBef>
              <a:spcAft>
                <a:spcPct val="0"/>
              </a:spcAft>
            </a:pPr>
            <a:endParaRPr lang="en-US" i="1" u="sng" dirty="0">
              <a:solidFill>
                <a:srgbClr val="000000"/>
              </a:solidFill>
              <a:latin typeface="Verdana" pitchFamily="34" charset="0"/>
              <a:cs typeface="Arial" pitchFamily="34" charset="0"/>
            </a:endParaRPr>
          </a:p>
        </p:txBody>
      </p:sp>
      <p:sp>
        <p:nvSpPr>
          <p:cNvPr id="4" name="AC Half Banner"/>
          <p:cNvSpPr>
            <a:spLocks noChangeArrowheads="1"/>
          </p:cNvSpPr>
          <p:nvPr/>
        </p:nvSpPr>
        <p:spPr bwMode="auto">
          <a:xfrm>
            <a:off x="1591" y="0"/>
            <a:ext cx="9148763" cy="34290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400">
              <a:solidFill>
                <a:srgbClr val="000000"/>
              </a:solidFill>
              <a:latin typeface="Arial" pitchFamily="34" charset="0"/>
              <a:ea typeface="SimSun" pitchFamily="2" charset="-122"/>
              <a:cs typeface="Arial" pitchFamily="34" charset="0"/>
            </a:endParaRPr>
          </a:p>
        </p:txBody>
      </p:sp>
      <p:sp>
        <p:nvSpPr>
          <p:cNvPr id="5" name="Line 8"/>
          <p:cNvSpPr>
            <a:spLocks noChangeShapeType="1"/>
          </p:cNvSpPr>
          <p:nvPr/>
        </p:nvSpPr>
        <p:spPr bwMode="auto">
          <a:xfrm>
            <a:off x="-4762" y="3429000"/>
            <a:ext cx="9147176" cy="0"/>
          </a:xfrm>
          <a:prstGeom prst="line">
            <a:avLst/>
          </a:prstGeom>
          <a:noFill/>
          <a:ln w="12700">
            <a:solidFill>
              <a:schemeClr val="tx1"/>
            </a:solidFill>
            <a:round/>
            <a:headEnd/>
            <a:tailEnd/>
          </a:ln>
        </p:spPr>
        <p:txBody>
          <a:bodyPr wrap="none" anchor="ctr"/>
          <a:lstStyle/>
          <a:p>
            <a:pPr fontAlgn="base">
              <a:spcBef>
                <a:spcPct val="0"/>
              </a:spcBef>
              <a:spcAft>
                <a:spcPct val="0"/>
              </a:spcAft>
            </a:pPr>
            <a:endParaRPr lang="en-GB" dirty="0">
              <a:solidFill>
                <a:srgbClr val="000000"/>
              </a:solidFill>
              <a:cs typeface="Arial" pitchFamily="34" charset="0"/>
            </a:endParaRPr>
          </a:p>
        </p:txBody>
      </p:sp>
      <p:sp>
        <p:nvSpPr>
          <p:cNvPr id="6" name="Rectangle 9"/>
          <p:cNvSpPr>
            <a:spLocks noChangeArrowheads="1"/>
          </p:cNvSpPr>
          <p:nvPr/>
        </p:nvSpPr>
        <p:spPr bwMode="auto">
          <a:xfrm>
            <a:off x="2362203" y="839897"/>
            <a:ext cx="4357688" cy="1230313"/>
          </a:xfrm>
          <a:prstGeom prst="rect">
            <a:avLst/>
          </a:prstGeom>
          <a:noFill/>
          <a:ln w="12700">
            <a:noFill/>
            <a:miter lim="800000"/>
            <a:headEnd/>
            <a:tailEnd/>
          </a:ln>
        </p:spPr>
        <p:txBody>
          <a:bodyPr lIns="0" tIns="44450" rIns="0" bIns="44450"/>
          <a:lstStyle/>
          <a:p>
            <a:pPr algn="ctr" eaLnBrk="0" fontAlgn="base" hangingPunct="0">
              <a:spcBef>
                <a:spcPct val="0"/>
              </a:spcBef>
              <a:spcAft>
                <a:spcPct val="0"/>
              </a:spcAft>
            </a:pPr>
            <a:r>
              <a:rPr lang="en-CA" sz="2800" b="1" dirty="0">
                <a:solidFill>
                  <a:srgbClr val="FFFFFF"/>
                </a:solidFill>
                <a:cs typeface="Arial" pitchFamily="34" charset="0"/>
              </a:rPr>
              <a:t>Financial System Strategy 2020</a:t>
            </a:r>
          </a:p>
        </p:txBody>
      </p:sp>
      <p:pic>
        <p:nvPicPr>
          <p:cNvPr id="7" name="Picture 11" descr="200319235-001">
            <a:hlinkClick r:id="rId2"/>
          </p:cNvPr>
          <p:cNvPicPr>
            <a:picLocks noChangeAspect="1" noChangeArrowheads="1"/>
          </p:cNvPicPr>
          <p:nvPr/>
        </p:nvPicPr>
        <p:blipFill>
          <a:blip r:embed="rId3" cstate="print"/>
          <a:srcRect/>
          <a:stretch>
            <a:fillRect/>
          </a:stretch>
        </p:blipFill>
        <p:spPr bwMode="auto">
          <a:xfrm>
            <a:off x="6691314" y="8"/>
            <a:ext cx="2466975" cy="3432175"/>
          </a:xfrm>
          <a:prstGeom prst="rect">
            <a:avLst/>
          </a:prstGeom>
          <a:noFill/>
          <a:ln w="9525">
            <a:noFill/>
            <a:miter lim="800000"/>
            <a:headEnd/>
            <a:tailEnd/>
          </a:ln>
        </p:spPr>
      </p:pic>
      <p:pic>
        <p:nvPicPr>
          <p:cNvPr id="8" name="Picture 12" descr="200272804-001">
            <a:hlinkClick r:id="rId4"/>
          </p:cNvPr>
          <p:cNvPicPr>
            <a:picLocks noChangeAspect="1" noChangeArrowheads="1"/>
          </p:cNvPicPr>
          <p:nvPr/>
        </p:nvPicPr>
        <p:blipFill>
          <a:blip r:embed="rId5" cstate="print"/>
          <a:srcRect/>
          <a:stretch>
            <a:fillRect/>
          </a:stretch>
        </p:blipFill>
        <p:spPr bwMode="auto">
          <a:xfrm>
            <a:off x="-20638" y="0"/>
            <a:ext cx="2287588" cy="3441700"/>
          </a:xfrm>
          <a:prstGeom prst="rect">
            <a:avLst/>
          </a:prstGeom>
          <a:noFill/>
          <a:ln w="9525">
            <a:noFill/>
            <a:miter lim="800000"/>
            <a:headEnd/>
            <a:tailEnd/>
          </a:ln>
        </p:spPr>
      </p:pic>
      <p:pic>
        <p:nvPicPr>
          <p:cNvPr id="9" name="Picture 13"/>
          <p:cNvPicPr>
            <a:picLocks noChangeAspect="1" noChangeArrowheads="1"/>
          </p:cNvPicPr>
          <p:nvPr userDrawn="1"/>
        </p:nvPicPr>
        <p:blipFill>
          <a:blip r:embed="rId6" cstate="print"/>
          <a:srcRect l="67751" t="4707" r="5081" b="68340"/>
          <a:stretch>
            <a:fillRect/>
          </a:stretch>
        </p:blipFill>
        <p:spPr bwMode="auto">
          <a:xfrm>
            <a:off x="3827131" y="2441331"/>
            <a:ext cx="1393825" cy="12541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1524005" y="4955931"/>
            <a:ext cx="6263055" cy="669925"/>
          </a:xfrm>
          <a:ln w="12700"/>
        </p:spPr>
        <p:txBody>
          <a:bodyPr tIns="0" bIns="0"/>
          <a:lstStyle>
            <a:lvl1pPr marL="0" indent="0">
              <a:buFont typeface="Wingdings" pitchFamily="2" charset="2"/>
              <a:buNone/>
              <a:defRPr sz="1800">
                <a:solidFill>
                  <a:srgbClr val="006600"/>
                </a:solidFill>
              </a:defRPr>
            </a:lvl1pPr>
          </a:lstStyle>
          <a:p>
            <a:r>
              <a:rPr lang="en-US" altLang="zh-SG" smtClean="0"/>
              <a:t>Click to edit Master subtitle style</a:t>
            </a:r>
            <a:endParaRPr lang="en-US"/>
          </a:p>
        </p:txBody>
      </p:sp>
      <p:sp>
        <p:nvSpPr>
          <p:cNvPr id="2162692" name="Rectangle 4"/>
          <p:cNvSpPr>
            <a:spLocks noGrp="1" noChangeArrowheads="1"/>
          </p:cNvSpPr>
          <p:nvPr>
            <p:ph type="ctrTitle"/>
          </p:nvPr>
        </p:nvSpPr>
        <p:spPr>
          <a:xfrm>
            <a:off x="1444445" y="4038600"/>
            <a:ext cx="6263055" cy="819150"/>
          </a:xfrm>
        </p:spPr>
        <p:txBody>
          <a:bodyPr tIns="44450" bIns="44450" anchor="t"/>
          <a:lstStyle>
            <a:lvl1pPr algn="ctr">
              <a:defRPr sz="2000">
                <a:solidFill>
                  <a:srgbClr val="006600"/>
                </a:solidFill>
              </a:defRPr>
            </a:lvl1pPr>
          </a:lstStyle>
          <a:p>
            <a:r>
              <a:rPr lang="en-US" altLang="zh-SG" smtClean="0"/>
              <a:t>Click to edit Master title style</a:t>
            </a:r>
            <a:endParaRPr lang="en-US" altLang="zh-SG"/>
          </a:p>
        </p:txBody>
      </p:sp>
      <p:sp>
        <p:nvSpPr>
          <p:cNvPr id="10" name="Rectangle 5"/>
          <p:cNvSpPr>
            <a:spLocks noGrp="1" noChangeArrowheads="1"/>
          </p:cNvSpPr>
          <p:nvPr>
            <p:ph type="dt" sz="half" idx="10"/>
          </p:nvPr>
        </p:nvSpPr>
        <p:spPr>
          <a:xfrm>
            <a:off x="0" y="3352807"/>
            <a:ext cx="1422400" cy="331787"/>
          </a:xfrm>
          <a:prstGeom prst="rect">
            <a:avLst/>
          </a:prstGeom>
        </p:spPr>
        <p:txBody>
          <a:bodyPr/>
          <a:lstStyle>
            <a:lvl1pPr algn="l" eaLnBrk="1" fontAlgn="auto" hangingPunct="1">
              <a:spcBef>
                <a:spcPts val="0"/>
              </a:spcBef>
              <a:spcAft>
                <a:spcPts val="0"/>
              </a:spcAft>
              <a:defRPr>
                <a:latin typeface="+mn-lt"/>
                <a:cs typeface="+mn-cs"/>
              </a:defRPr>
            </a:lvl1pPr>
          </a:lstStyle>
          <a:p>
            <a:pPr>
              <a:defRPr/>
            </a:pPr>
            <a:fld id="{09BA7CDA-882B-44AB-8BF9-C94D3CC68EF7}" type="datetime3">
              <a:rPr lang="en-US" altLang="zh-SG" smtClean="0">
                <a:solidFill>
                  <a:srgbClr val="000000"/>
                </a:solidFill>
              </a:rPr>
              <a:pPr>
                <a:defRPr/>
              </a:pPr>
              <a:t>17 April 2018</a:t>
            </a:fld>
            <a:endParaRPr lang="en-US" altLang="zh-SG" dirty="0">
              <a:solidFill>
                <a:srgbClr val="000000"/>
              </a:solidFill>
            </a:endParaRPr>
          </a:p>
        </p:txBody>
      </p:sp>
      <p:pic>
        <p:nvPicPr>
          <p:cNvPr id="14" name="Picture 13"/>
          <p:cNvPicPr>
            <a:picLocks noChangeAspect="1"/>
          </p:cNvPicPr>
          <p:nvPr userDrawn="1"/>
        </p:nvPicPr>
        <p:blipFill>
          <a:blip r:embed="rId7" cstate="print"/>
          <a:stretch>
            <a:fillRect/>
          </a:stretch>
        </p:blipFill>
        <p:spPr>
          <a:xfrm>
            <a:off x="7239000" y="6175131"/>
            <a:ext cx="1676400" cy="486363"/>
          </a:xfrm>
          <a:prstGeom prst="rect">
            <a:avLst/>
          </a:prstGeom>
        </p:spPr>
      </p:pic>
    </p:spTree>
    <p:extLst>
      <p:ext uri="{BB962C8B-B14F-4D97-AF65-F5344CB8AC3E}">
        <p14:creationId xmlns:p14="http://schemas.microsoft.com/office/powerpoint/2010/main" val="11486888"/>
      </p:ext>
    </p:extLst>
  </p:cSld>
  <p:clrMapOvr>
    <a:masterClrMapping/>
  </p:clrMapOvr>
  <p:transition spd="slow"/>
</p:sldLayout>
</file>

<file path=ppt/slideLayouts/slideLayout46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52400" y="990600"/>
            <a:ext cx="9448800" cy="10668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304800" y="1219200"/>
            <a:ext cx="5943600" cy="819150"/>
          </a:xfrm>
        </p:spPr>
        <p:txBody>
          <a:bodyPr tIns="44450" bIns="44450" anchor="t"/>
          <a:lstStyle>
            <a:lvl1pPr algn="l">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val="3812906443"/>
      </p:ext>
    </p:extLst>
  </p:cSld>
  <p:clrMapOvr>
    <a:masterClrMapping/>
  </p:clrMapOvr>
  <p:transition spd="slow"/>
</p:sldLayout>
</file>

<file path=ppt/slideLayouts/slideLayout469.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31535" y="4233339"/>
            <a:ext cx="1066800" cy="17272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1091584" y="4233339"/>
            <a:ext cx="5943600" cy="1708150"/>
          </a:xfrm>
        </p:spPr>
        <p:txBody>
          <a:bodyPr tIns="44450" bIns="44450" anchor="t"/>
          <a:lstStyle>
            <a:lvl1pPr algn="l">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val="3074472206"/>
      </p:ext>
    </p:extLst>
  </p:cSld>
  <p:clrMapOvr>
    <a:masterClrMapping/>
  </p:clrMapOvr>
  <p:transition spd="slow"/>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7C068839-FD76-4D06-BC37-563CDFB29839}" type="datetime3">
              <a:rPr lang="en-US" altLang="zh-SG" smtClean="0">
                <a:solidFill>
                  <a:srgbClr val="000000"/>
                </a:solidFill>
              </a:rPr>
              <a:pPr>
                <a:defRPr/>
              </a:pPr>
              <a:t>17 April 2018</a:t>
            </a:fld>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A73F0DD-F9F7-4724-883A-94BEAE1BFA78}"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3546768257"/>
      </p:ext>
    </p:extLst>
  </p:cSld>
  <p:clrMapOvr>
    <a:masterClrMapping/>
  </p:clrMapOvr>
  <p:transition spd="slow">
    <p:pull/>
  </p:transition>
</p:sldLayout>
</file>

<file path=ppt/slideLayouts/slideLayout470.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8" y="1219200"/>
            <a:ext cx="6893169" cy="2057400"/>
          </a:xfrm>
          <a:prstGeom prst="rect">
            <a:avLst/>
          </a:prstGeom>
          <a:solidFill>
            <a:srgbClr val="008000"/>
          </a:solidFill>
          <a:ln w="6350">
            <a:noFill/>
            <a:miter lim="800000"/>
            <a:headEnd/>
            <a:tailEnd/>
          </a:ln>
        </p:spPr>
        <p:txBody>
          <a:bodyPr wrap="none" anchor="ctr"/>
          <a:lstStyle/>
          <a:p>
            <a:pPr eaLnBrk="0" fontAlgn="base" hangingPunct="0">
              <a:spcBef>
                <a:spcPct val="0"/>
              </a:spcBef>
              <a:spcAft>
                <a:spcPct val="0"/>
              </a:spcAft>
            </a:pPr>
            <a:endParaRPr lang="zh-SG" altLang="en-GB" sz="1200" dirty="0">
              <a:solidFill>
                <a:srgbClr val="FFFFFF"/>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2180492" y="1905000"/>
            <a:ext cx="5943600" cy="819150"/>
          </a:xfrm>
          <a:solidFill>
            <a:schemeClr val="bg1"/>
          </a:solidFill>
          <a:ln>
            <a:solidFill>
              <a:srgbClr val="38922F"/>
            </a:solidFill>
          </a:ln>
        </p:spPr>
        <p:txBody>
          <a:bodyPr tIns="44450" bIns="44450" anchor="t"/>
          <a:lstStyle>
            <a:lvl1pPr marL="268288" indent="0" algn="l">
              <a:defRPr sz="1800">
                <a:solidFill>
                  <a:srgbClr val="006600"/>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val="3435301249"/>
      </p:ext>
    </p:extLst>
  </p:cSld>
  <p:clrMapOvr>
    <a:masterClrMapping/>
  </p:clrMapOvr>
  <p:transition spd="slow"/>
</p:sldLayout>
</file>

<file path=ppt/slideLayouts/slideLayout47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279400" y="3200400"/>
            <a:ext cx="9448800" cy="30480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3048000" y="5562600"/>
            <a:ext cx="5943600" cy="514350"/>
          </a:xfrm>
        </p:spPr>
        <p:txBody>
          <a:bodyPr tIns="44450" bIns="44450" anchor="t"/>
          <a:lstStyle>
            <a:lvl1pPr algn="r">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val="175397532"/>
      </p:ext>
    </p:extLst>
  </p:cSld>
  <p:clrMapOvr>
    <a:masterClrMapping/>
  </p:clrMapOvr>
  <p:transition spd="slow"/>
</p:sldLayout>
</file>

<file path=ppt/slideLayouts/slideLayout47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569" y="5334000"/>
            <a:ext cx="5638799" cy="698500"/>
          </a:xfrm>
        </p:spPr>
        <p:txBody>
          <a:bodyPr/>
          <a:lstStyle>
            <a:lvl1pPr>
              <a:defRPr sz="2400" b="1"/>
            </a:lvl1pPr>
          </a:lstStyle>
          <a:p>
            <a:r>
              <a:rPr lang="en-US" smtClean="0"/>
              <a:t>Click to edit Master title style</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ltLang="zh-SG" dirty="0"/>
              <a:t>Slide </a:t>
            </a:r>
            <a:fld id="{96E09542-DD70-4535-99F2-4D44B7C29035}"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584130755"/>
      </p:ext>
    </p:extLst>
  </p:cSld>
  <p:clrMapOvr>
    <a:masterClrMapping/>
  </p:clrMapOvr>
  <p:transition spd="slow"/>
</p:sldLayout>
</file>

<file path=ppt/slideLayouts/slideLayout4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ltLang="zh-SG" dirty="0"/>
              <a:t>Slide </a:t>
            </a:r>
            <a:fld id="{96E09542-DD70-4535-99F2-4D44B7C29035}"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2255635341"/>
      </p:ext>
    </p:extLst>
  </p:cSld>
  <p:clrMapOvr>
    <a:masterClrMapping/>
  </p:clrMapOvr>
  <p:transition spd="slow"/>
</p:sldLayout>
</file>

<file path=ppt/slideLayouts/slideLayout4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smtClean="0"/>
              <a:t>Click to edit Master title style</a:t>
            </a:r>
            <a:endParaRPr lang="en-US" dirty="0"/>
          </a:p>
        </p:txBody>
      </p:sp>
      <p:sp>
        <p:nvSpPr>
          <p:cNvPr id="4" name="Rectangle 6"/>
          <p:cNvSpPr>
            <a:spLocks noGrp="1" noChangeArrowheads="1"/>
          </p:cNvSpPr>
          <p:nvPr>
            <p:ph type="sldNum" sz="quarter" idx="11"/>
          </p:nvPr>
        </p:nvSpPr>
        <p:spPr>
          <a:ln/>
        </p:spPr>
        <p:txBody>
          <a:bodyPr/>
          <a:lstStyle>
            <a:lvl1pPr>
              <a:defRPr/>
            </a:lvl1pPr>
          </a:lstStyle>
          <a:p>
            <a:pPr>
              <a:defRPr/>
            </a:pPr>
            <a:r>
              <a:rPr lang="en-US" altLang="zh-SG" dirty="0"/>
              <a:t>Slide </a:t>
            </a:r>
            <a:fld id="{EAB94675-4883-4251-AC8A-2CD5D619FA40}"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736752949"/>
      </p:ext>
    </p:extLst>
  </p:cSld>
  <p:clrMapOvr>
    <a:masterClrMapping/>
  </p:clrMapOvr>
  <p:transition spd="slow"/>
</p:sldLayout>
</file>

<file path=ppt/slideLayouts/slideLayout47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Rectangle 6"/>
          <p:cNvSpPr>
            <a:spLocks noGrp="1" noChangeArrowheads="1"/>
          </p:cNvSpPr>
          <p:nvPr>
            <p:ph type="sldNum" sz="quarter" idx="11"/>
          </p:nvPr>
        </p:nvSpPr>
        <p:spPr>
          <a:ln/>
        </p:spPr>
        <p:txBody>
          <a:bodyPr/>
          <a:lstStyle>
            <a:lvl1pPr>
              <a:defRPr/>
            </a:lvl1pPr>
          </a:lstStyle>
          <a:p>
            <a:pPr>
              <a:defRPr/>
            </a:pPr>
            <a:r>
              <a:rPr lang="en-US" altLang="zh-SG" dirty="0"/>
              <a:t>Slide </a:t>
            </a:r>
            <a:fld id="{1F1D9322-53CC-471F-A44E-8005045D833A}"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
        <p:nvSpPr>
          <p:cNvPr id="4" name="Title 1"/>
          <p:cNvSpPr>
            <a:spLocks noGrp="1"/>
          </p:cNvSpPr>
          <p:nvPr>
            <p:ph type="title"/>
          </p:nvPr>
        </p:nvSpPr>
        <p:spPr>
          <a:xfrm>
            <a:off x="457273" y="5334000"/>
            <a:ext cx="8229597" cy="990600"/>
          </a:xfrm>
        </p:spPr>
        <p:txBody>
          <a:bodyPr/>
          <a:lstStyle/>
          <a:p>
            <a:r>
              <a:rPr lang="en-US" sz="3200" dirty="0" smtClean="0"/>
              <a:t>Introduction to the project </a:t>
            </a:r>
            <a:r>
              <a:rPr lang="en-US" sz="3200" dirty="0"/>
              <a:t/>
            </a:r>
            <a:br>
              <a:rPr lang="en-US" sz="3200" dirty="0"/>
            </a:br>
            <a:r>
              <a:rPr lang="en-US" sz="2000" b="0" dirty="0"/>
              <a:t>T</a:t>
            </a:r>
            <a:r>
              <a:rPr lang="en-US" sz="2000" b="0" dirty="0" smtClean="0"/>
              <a:t>eam – Definitions – High level </a:t>
            </a:r>
            <a:r>
              <a:rPr lang="en-US" sz="2000" b="0" dirty="0" err="1" smtClean="0"/>
              <a:t>Workplan</a:t>
            </a:r>
            <a:endParaRPr lang="en-US" sz="1400" b="0" dirty="0"/>
          </a:p>
        </p:txBody>
      </p:sp>
      <p:sp>
        <p:nvSpPr>
          <p:cNvPr id="5" name="TextBox 4"/>
          <p:cNvSpPr txBox="1"/>
          <p:nvPr userDrawn="1"/>
        </p:nvSpPr>
        <p:spPr>
          <a:xfrm>
            <a:off x="382572" y="3811703"/>
            <a:ext cx="752129" cy="1323439"/>
          </a:xfrm>
          <a:prstGeom prst="rect">
            <a:avLst/>
          </a:prstGeom>
          <a:noFill/>
        </p:spPr>
        <p:txBody>
          <a:bodyPr wrap="none" rtlCol="0">
            <a:spAutoFit/>
          </a:bodyPr>
          <a:lstStyle/>
          <a:p>
            <a:pPr fontAlgn="base">
              <a:spcBef>
                <a:spcPct val="0"/>
              </a:spcBef>
              <a:spcAft>
                <a:spcPct val="0"/>
              </a:spcAft>
            </a:pPr>
            <a:r>
              <a:rPr lang="en-US" sz="8000" dirty="0">
                <a:solidFill>
                  <a:srgbClr val="006600"/>
                </a:solidFill>
                <a:cs typeface="Arial" pitchFamily="34" charset="0"/>
              </a:rPr>
              <a:t>1</a:t>
            </a:r>
          </a:p>
        </p:txBody>
      </p:sp>
    </p:spTree>
    <p:extLst>
      <p:ext uri="{BB962C8B-B14F-4D97-AF65-F5344CB8AC3E}">
        <p14:creationId xmlns:p14="http://schemas.microsoft.com/office/powerpoint/2010/main" val="494309345"/>
      </p:ext>
    </p:extLst>
  </p:cSld>
  <p:clrMapOvr>
    <a:masterClrMapping/>
  </p:clrMapOvr>
  <p:transition spd="slow"/>
</p:sldLayout>
</file>

<file path=ppt/slideLayouts/slideLayout476.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1371600" y="6629400"/>
            <a:ext cx="1676400" cy="228600"/>
          </a:xfrm>
          <a:prstGeom prst="rect">
            <a:avLst/>
          </a:prstGeom>
          <a:ln/>
        </p:spPr>
        <p:txBody>
          <a:bodyPr/>
          <a:lstStyle>
            <a:lvl1pPr>
              <a:defRPr/>
            </a:lvl1pPr>
          </a:lstStyle>
          <a:p>
            <a:pPr fontAlgn="base">
              <a:spcBef>
                <a:spcPct val="0"/>
              </a:spcBef>
              <a:spcAft>
                <a:spcPct val="0"/>
              </a:spcAft>
              <a:defRPr/>
            </a:pPr>
            <a:fld id="{EF9898F0-0530-4B33-A0B2-360574496C8C}" type="datetime3">
              <a:rPr lang="en-US" altLang="zh-SG">
                <a:solidFill>
                  <a:srgbClr val="000000"/>
                </a:solidFill>
                <a:cs typeface="Arial" pitchFamily="34" charset="0"/>
              </a:rPr>
              <a:pPr fontAlgn="base">
                <a:spcBef>
                  <a:spcPct val="0"/>
                </a:spcBef>
                <a:spcAft>
                  <a:spcPct val="0"/>
                </a:spcAft>
                <a:defRPr/>
              </a:pPr>
              <a:t>17 April 2018</a:t>
            </a:fld>
            <a:endParaRPr lang="en-US" altLang="zh-SG" dirty="0">
              <a:solidFill>
                <a:srgbClr val="000000"/>
              </a:solidFill>
              <a:cs typeface="Arial" pitchFamily="34" charset="0"/>
            </a:endParaRPr>
          </a:p>
        </p:txBody>
      </p:sp>
      <p:sp>
        <p:nvSpPr>
          <p:cNvPr id="3" name="Rectangle 6"/>
          <p:cNvSpPr>
            <a:spLocks noGrp="1" noChangeArrowheads="1"/>
          </p:cNvSpPr>
          <p:nvPr>
            <p:ph type="sldNum" sz="quarter" idx="11"/>
          </p:nvPr>
        </p:nvSpPr>
        <p:spPr>
          <a:ln/>
        </p:spPr>
        <p:txBody>
          <a:bodyPr/>
          <a:lstStyle>
            <a:lvl1pPr>
              <a:defRPr/>
            </a:lvl1pPr>
          </a:lstStyle>
          <a:p>
            <a:pPr>
              <a:defRPr/>
            </a:pPr>
            <a:r>
              <a:rPr lang="en-US" altLang="zh-SG" dirty="0"/>
              <a:t>Slide </a:t>
            </a:r>
            <a:fld id="{1F1D9322-53CC-471F-A44E-8005045D833A}"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4004299750"/>
      </p:ext>
    </p:extLst>
  </p:cSld>
  <p:clrMapOvr>
    <a:masterClrMapping/>
  </p:clrMapOvr>
  <p:transition spd="slow"/>
</p:sldLayout>
</file>

<file path=ppt/slideLayouts/slideLayout4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Rectangle 1"/>
          <p:cNvSpPr/>
          <p:nvPr userDrawn="1"/>
        </p:nvSpPr>
        <p:spPr bwMode="auto">
          <a:xfrm>
            <a:off x="0" y="3429000"/>
            <a:ext cx="9144000" cy="34290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50000"/>
              </a:spcBef>
              <a:spcAft>
                <a:spcPct val="0"/>
              </a:spcAft>
            </a:pPr>
            <a:endParaRPr lang="en-US" i="1" u="sng" dirty="0">
              <a:solidFill>
                <a:srgbClr val="000000"/>
              </a:solidFill>
              <a:latin typeface="Verdana" pitchFamily="34" charset="0"/>
              <a:cs typeface="Arial" pitchFamily="34" charset="0"/>
            </a:endParaRPr>
          </a:p>
        </p:txBody>
      </p:sp>
      <p:sp>
        <p:nvSpPr>
          <p:cNvPr id="4" name="AC Half Banner"/>
          <p:cNvSpPr>
            <a:spLocks noChangeArrowheads="1"/>
          </p:cNvSpPr>
          <p:nvPr/>
        </p:nvSpPr>
        <p:spPr bwMode="auto">
          <a:xfrm>
            <a:off x="1591" y="0"/>
            <a:ext cx="9148763" cy="34290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400">
              <a:solidFill>
                <a:srgbClr val="000000"/>
              </a:solidFill>
              <a:latin typeface="Arial" pitchFamily="34" charset="0"/>
              <a:ea typeface="SimSun" pitchFamily="2" charset="-122"/>
              <a:cs typeface="Arial" pitchFamily="34" charset="0"/>
            </a:endParaRPr>
          </a:p>
        </p:txBody>
      </p:sp>
      <p:sp>
        <p:nvSpPr>
          <p:cNvPr id="5" name="Line 8"/>
          <p:cNvSpPr>
            <a:spLocks noChangeShapeType="1"/>
          </p:cNvSpPr>
          <p:nvPr/>
        </p:nvSpPr>
        <p:spPr bwMode="auto">
          <a:xfrm>
            <a:off x="-4762" y="3429000"/>
            <a:ext cx="9147176" cy="0"/>
          </a:xfrm>
          <a:prstGeom prst="line">
            <a:avLst/>
          </a:prstGeom>
          <a:noFill/>
          <a:ln w="12700">
            <a:solidFill>
              <a:schemeClr val="tx1"/>
            </a:solidFill>
            <a:round/>
            <a:headEnd/>
            <a:tailEnd/>
          </a:ln>
        </p:spPr>
        <p:txBody>
          <a:bodyPr wrap="none" anchor="ctr"/>
          <a:lstStyle/>
          <a:p>
            <a:pPr fontAlgn="base">
              <a:spcBef>
                <a:spcPct val="0"/>
              </a:spcBef>
              <a:spcAft>
                <a:spcPct val="0"/>
              </a:spcAft>
            </a:pPr>
            <a:endParaRPr lang="en-GB" dirty="0">
              <a:solidFill>
                <a:srgbClr val="000000"/>
              </a:solidFill>
              <a:cs typeface="Arial" pitchFamily="34" charset="0"/>
            </a:endParaRPr>
          </a:p>
        </p:txBody>
      </p:sp>
      <p:sp>
        <p:nvSpPr>
          <p:cNvPr id="6" name="Rectangle 9"/>
          <p:cNvSpPr>
            <a:spLocks noChangeArrowheads="1"/>
          </p:cNvSpPr>
          <p:nvPr/>
        </p:nvSpPr>
        <p:spPr bwMode="auto">
          <a:xfrm>
            <a:off x="2362203" y="839865"/>
            <a:ext cx="4357688" cy="1230313"/>
          </a:xfrm>
          <a:prstGeom prst="rect">
            <a:avLst/>
          </a:prstGeom>
          <a:noFill/>
          <a:ln w="12700">
            <a:noFill/>
            <a:miter lim="800000"/>
            <a:headEnd/>
            <a:tailEnd/>
          </a:ln>
        </p:spPr>
        <p:txBody>
          <a:bodyPr lIns="0" tIns="44450" rIns="0" bIns="44450"/>
          <a:lstStyle/>
          <a:p>
            <a:pPr algn="ctr" eaLnBrk="0" fontAlgn="base" hangingPunct="0">
              <a:spcBef>
                <a:spcPct val="0"/>
              </a:spcBef>
              <a:spcAft>
                <a:spcPct val="0"/>
              </a:spcAft>
            </a:pPr>
            <a:r>
              <a:rPr lang="en-CA" sz="2800" b="1" dirty="0">
                <a:solidFill>
                  <a:srgbClr val="FFFFFF"/>
                </a:solidFill>
                <a:cs typeface="Arial" pitchFamily="34" charset="0"/>
              </a:rPr>
              <a:t>Financial System Strategy 2020</a:t>
            </a:r>
          </a:p>
        </p:txBody>
      </p:sp>
      <p:pic>
        <p:nvPicPr>
          <p:cNvPr id="7" name="Picture 11" descr="200319235-001">
            <a:hlinkClick r:id="rId2"/>
          </p:cNvPr>
          <p:cNvPicPr>
            <a:picLocks noChangeAspect="1" noChangeArrowheads="1"/>
          </p:cNvPicPr>
          <p:nvPr/>
        </p:nvPicPr>
        <p:blipFill>
          <a:blip r:embed="rId3" cstate="print"/>
          <a:srcRect/>
          <a:stretch>
            <a:fillRect/>
          </a:stretch>
        </p:blipFill>
        <p:spPr bwMode="auto">
          <a:xfrm>
            <a:off x="6691314" y="8"/>
            <a:ext cx="2466975" cy="3432175"/>
          </a:xfrm>
          <a:prstGeom prst="rect">
            <a:avLst/>
          </a:prstGeom>
          <a:noFill/>
          <a:ln w="9525">
            <a:noFill/>
            <a:miter lim="800000"/>
            <a:headEnd/>
            <a:tailEnd/>
          </a:ln>
        </p:spPr>
      </p:pic>
      <p:pic>
        <p:nvPicPr>
          <p:cNvPr id="8" name="Picture 12" descr="200272804-001">
            <a:hlinkClick r:id="rId4"/>
          </p:cNvPr>
          <p:cNvPicPr>
            <a:picLocks noChangeAspect="1" noChangeArrowheads="1"/>
          </p:cNvPicPr>
          <p:nvPr/>
        </p:nvPicPr>
        <p:blipFill>
          <a:blip r:embed="rId5" cstate="print"/>
          <a:srcRect/>
          <a:stretch>
            <a:fillRect/>
          </a:stretch>
        </p:blipFill>
        <p:spPr bwMode="auto">
          <a:xfrm>
            <a:off x="-20638" y="0"/>
            <a:ext cx="2287588" cy="3441700"/>
          </a:xfrm>
          <a:prstGeom prst="rect">
            <a:avLst/>
          </a:prstGeom>
          <a:noFill/>
          <a:ln w="9525">
            <a:noFill/>
            <a:miter lim="800000"/>
            <a:headEnd/>
            <a:tailEnd/>
          </a:ln>
        </p:spPr>
      </p:pic>
      <p:pic>
        <p:nvPicPr>
          <p:cNvPr id="9" name="Picture 13"/>
          <p:cNvPicPr>
            <a:picLocks noChangeAspect="1" noChangeArrowheads="1"/>
          </p:cNvPicPr>
          <p:nvPr userDrawn="1"/>
        </p:nvPicPr>
        <p:blipFill>
          <a:blip r:embed="rId6" cstate="print"/>
          <a:srcRect l="67751" t="4707" r="5081" b="68340"/>
          <a:stretch>
            <a:fillRect/>
          </a:stretch>
        </p:blipFill>
        <p:spPr bwMode="auto">
          <a:xfrm>
            <a:off x="3827131" y="2441297"/>
            <a:ext cx="1393825" cy="12541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1524005" y="4955897"/>
            <a:ext cx="6263055" cy="669925"/>
          </a:xfrm>
          <a:ln w="12700"/>
        </p:spPr>
        <p:txBody>
          <a:bodyPr tIns="0" bIns="0"/>
          <a:lstStyle>
            <a:lvl1pPr marL="0" indent="0">
              <a:buFont typeface="Wingdings" pitchFamily="2" charset="2"/>
              <a:buNone/>
              <a:defRPr sz="1800">
                <a:solidFill>
                  <a:srgbClr val="006600"/>
                </a:solidFill>
              </a:defRPr>
            </a:lvl1pPr>
          </a:lstStyle>
          <a:p>
            <a:r>
              <a:rPr lang="en-US" altLang="zh-SG" smtClean="0"/>
              <a:t>Click to edit Master subtitle style</a:t>
            </a:r>
            <a:endParaRPr lang="en-US"/>
          </a:p>
        </p:txBody>
      </p:sp>
      <p:sp>
        <p:nvSpPr>
          <p:cNvPr id="2162692" name="Rectangle 4"/>
          <p:cNvSpPr>
            <a:spLocks noGrp="1" noChangeArrowheads="1"/>
          </p:cNvSpPr>
          <p:nvPr>
            <p:ph type="ctrTitle"/>
          </p:nvPr>
        </p:nvSpPr>
        <p:spPr>
          <a:xfrm>
            <a:off x="1444445" y="4038600"/>
            <a:ext cx="6263055" cy="819150"/>
          </a:xfrm>
        </p:spPr>
        <p:txBody>
          <a:bodyPr tIns="44450" bIns="44450" anchor="t"/>
          <a:lstStyle>
            <a:lvl1pPr algn="ctr">
              <a:defRPr sz="2000">
                <a:solidFill>
                  <a:srgbClr val="006600"/>
                </a:solidFill>
              </a:defRPr>
            </a:lvl1pPr>
          </a:lstStyle>
          <a:p>
            <a:r>
              <a:rPr lang="en-US" altLang="zh-SG" smtClean="0"/>
              <a:t>Click to edit Master title style</a:t>
            </a:r>
            <a:endParaRPr lang="en-US" altLang="zh-SG"/>
          </a:p>
        </p:txBody>
      </p:sp>
      <p:sp>
        <p:nvSpPr>
          <p:cNvPr id="10" name="Rectangle 5"/>
          <p:cNvSpPr>
            <a:spLocks noGrp="1" noChangeArrowheads="1"/>
          </p:cNvSpPr>
          <p:nvPr>
            <p:ph type="dt" sz="half" idx="10"/>
          </p:nvPr>
        </p:nvSpPr>
        <p:spPr>
          <a:xfrm>
            <a:off x="0" y="3352807"/>
            <a:ext cx="1422400" cy="331787"/>
          </a:xfrm>
          <a:prstGeom prst="rect">
            <a:avLst/>
          </a:prstGeom>
        </p:spPr>
        <p:txBody>
          <a:bodyPr/>
          <a:lstStyle>
            <a:lvl1pPr algn="l" eaLnBrk="1" fontAlgn="auto" hangingPunct="1">
              <a:spcBef>
                <a:spcPts val="0"/>
              </a:spcBef>
              <a:spcAft>
                <a:spcPts val="0"/>
              </a:spcAft>
              <a:defRPr>
                <a:latin typeface="+mn-lt"/>
                <a:cs typeface="+mn-cs"/>
              </a:defRPr>
            </a:lvl1pPr>
          </a:lstStyle>
          <a:p>
            <a:pPr>
              <a:defRPr/>
            </a:pPr>
            <a:fld id="{09BA7CDA-882B-44AB-8BF9-C94D3CC68EF7}" type="datetime3">
              <a:rPr lang="en-US" altLang="zh-SG" smtClean="0">
                <a:solidFill>
                  <a:srgbClr val="000000"/>
                </a:solidFill>
              </a:rPr>
              <a:pPr>
                <a:defRPr/>
              </a:pPr>
              <a:t>17 April 2018</a:t>
            </a:fld>
            <a:endParaRPr lang="en-US" altLang="zh-SG" dirty="0">
              <a:solidFill>
                <a:srgbClr val="000000"/>
              </a:solidFill>
            </a:endParaRPr>
          </a:p>
        </p:txBody>
      </p:sp>
      <p:pic>
        <p:nvPicPr>
          <p:cNvPr id="14" name="Picture 13"/>
          <p:cNvPicPr>
            <a:picLocks noChangeAspect="1"/>
          </p:cNvPicPr>
          <p:nvPr userDrawn="1"/>
        </p:nvPicPr>
        <p:blipFill>
          <a:blip r:embed="rId7" cstate="print"/>
          <a:stretch>
            <a:fillRect/>
          </a:stretch>
        </p:blipFill>
        <p:spPr>
          <a:xfrm>
            <a:off x="7239000" y="6175096"/>
            <a:ext cx="1676400" cy="486363"/>
          </a:xfrm>
          <a:prstGeom prst="rect">
            <a:avLst/>
          </a:prstGeom>
        </p:spPr>
      </p:pic>
    </p:spTree>
    <p:extLst>
      <p:ext uri="{BB962C8B-B14F-4D97-AF65-F5344CB8AC3E}">
        <p14:creationId xmlns:p14="http://schemas.microsoft.com/office/powerpoint/2010/main" val="958334973"/>
      </p:ext>
    </p:extLst>
  </p:cSld>
  <p:clrMapOvr>
    <a:masterClrMapping/>
  </p:clrMapOvr>
  <p:transition spd="slow"/>
</p:sldLayout>
</file>

<file path=ppt/slideLayouts/slideLayout47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52400" y="990600"/>
            <a:ext cx="9448800" cy="10668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304800" y="1219200"/>
            <a:ext cx="5943600" cy="819150"/>
          </a:xfrm>
        </p:spPr>
        <p:txBody>
          <a:bodyPr tIns="44450" bIns="44450" anchor="t"/>
          <a:lstStyle>
            <a:lvl1pPr algn="l">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val="1577060894"/>
      </p:ext>
    </p:extLst>
  </p:cSld>
  <p:clrMapOvr>
    <a:masterClrMapping/>
  </p:clrMapOvr>
  <p:transition spd="slow"/>
</p:sldLayout>
</file>

<file path=ppt/slideLayouts/slideLayout479.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31535" y="4233339"/>
            <a:ext cx="1066800" cy="17272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1091584" y="4233339"/>
            <a:ext cx="5943600" cy="1708150"/>
          </a:xfrm>
        </p:spPr>
        <p:txBody>
          <a:bodyPr tIns="44450" bIns="44450" anchor="t"/>
          <a:lstStyle>
            <a:lvl1pPr algn="l">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val="1534599611"/>
      </p:ext>
    </p:extLst>
  </p:cSld>
  <p:clrMapOvr>
    <a:masterClrMapping/>
  </p:clrMapOvr>
  <p:transition spd="slow"/>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4410649"/>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435" y="2906722"/>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EE1D680B-45E1-49ED-99CD-7230DF630A8F}" type="datetime3">
              <a:rPr lang="en-US" altLang="zh-SG" smtClean="0">
                <a:solidFill>
                  <a:srgbClr val="000000"/>
                </a:solidFill>
              </a:rPr>
              <a:pPr>
                <a:defRPr/>
              </a:pPr>
              <a:t>17 April 2018</a:t>
            </a:fld>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879410E-A1E7-41BB-94E6-32B9CA4C5B6B}"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2561649227"/>
      </p:ext>
    </p:extLst>
  </p:cSld>
  <p:clrMapOvr>
    <a:masterClrMapping/>
  </p:clrMapOvr>
  <p:transition spd="slow">
    <p:pull/>
  </p:transition>
</p:sldLayout>
</file>

<file path=ppt/slideLayouts/slideLayout480.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8" y="1219200"/>
            <a:ext cx="6893169" cy="2057400"/>
          </a:xfrm>
          <a:prstGeom prst="rect">
            <a:avLst/>
          </a:prstGeom>
          <a:solidFill>
            <a:srgbClr val="008000"/>
          </a:solidFill>
          <a:ln w="6350">
            <a:noFill/>
            <a:miter lim="800000"/>
            <a:headEnd/>
            <a:tailEnd/>
          </a:ln>
        </p:spPr>
        <p:txBody>
          <a:bodyPr wrap="none" anchor="ctr"/>
          <a:lstStyle/>
          <a:p>
            <a:pPr eaLnBrk="0" fontAlgn="base" hangingPunct="0">
              <a:spcBef>
                <a:spcPct val="0"/>
              </a:spcBef>
              <a:spcAft>
                <a:spcPct val="0"/>
              </a:spcAft>
            </a:pPr>
            <a:endParaRPr lang="zh-SG" altLang="en-GB" sz="1200" dirty="0">
              <a:solidFill>
                <a:srgbClr val="FFFFFF"/>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2180492" y="1905000"/>
            <a:ext cx="5943600" cy="819150"/>
          </a:xfrm>
          <a:solidFill>
            <a:schemeClr val="bg1"/>
          </a:solidFill>
          <a:ln>
            <a:solidFill>
              <a:srgbClr val="38922F"/>
            </a:solidFill>
          </a:ln>
        </p:spPr>
        <p:txBody>
          <a:bodyPr tIns="44450" bIns="44450" anchor="t"/>
          <a:lstStyle>
            <a:lvl1pPr marL="268288" indent="0" algn="l">
              <a:defRPr sz="1800">
                <a:solidFill>
                  <a:srgbClr val="006600"/>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val="1856991995"/>
      </p:ext>
    </p:extLst>
  </p:cSld>
  <p:clrMapOvr>
    <a:masterClrMapping/>
  </p:clrMapOvr>
  <p:transition spd="slow"/>
</p:sldLayout>
</file>

<file path=ppt/slideLayouts/slideLayout48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279400" y="3200400"/>
            <a:ext cx="9448800" cy="30480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3048000" y="5562600"/>
            <a:ext cx="5943600" cy="514350"/>
          </a:xfrm>
        </p:spPr>
        <p:txBody>
          <a:bodyPr tIns="44450" bIns="44450" anchor="t"/>
          <a:lstStyle>
            <a:lvl1pPr algn="r">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val="215195320"/>
      </p:ext>
    </p:extLst>
  </p:cSld>
  <p:clrMapOvr>
    <a:masterClrMapping/>
  </p:clrMapOvr>
  <p:transition spd="slow"/>
</p:sldLayout>
</file>

<file path=ppt/slideLayouts/slideLayout48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569" y="5334000"/>
            <a:ext cx="5638799" cy="698500"/>
          </a:xfrm>
        </p:spPr>
        <p:txBody>
          <a:bodyPr/>
          <a:lstStyle>
            <a:lvl1pPr>
              <a:defRPr sz="2400" b="1"/>
            </a:lvl1pPr>
          </a:lstStyle>
          <a:p>
            <a:r>
              <a:rPr lang="en-US" smtClean="0"/>
              <a:t>Click to edit Master title style</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ltLang="zh-SG" dirty="0"/>
              <a:t>Slide </a:t>
            </a:r>
            <a:fld id="{96E09542-DD70-4535-99F2-4D44B7C29035}"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2083741081"/>
      </p:ext>
    </p:extLst>
  </p:cSld>
  <p:clrMapOvr>
    <a:masterClrMapping/>
  </p:clrMapOvr>
  <p:transition spd="slow"/>
</p:sldLayout>
</file>

<file path=ppt/slideLayouts/slideLayout4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ltLang="zh-SG" dirty="0"/>
              <a:t>Slide </a:t>
            </a:r>
            <a:fld id="{96E09542-DD70-4535-99F2-4D44B7C29035}"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4112855965"/>
      </p:ext>
    </p:extLst>
  </p:cSld>
  <p:clrMapOvr>
    <a:masterClrMapping/>
  </p:clrMapOvr>
  <p:transition spd="slow"/>
</p:sldLayout>
</file>

<file path=ppt/slideLayouts/slideLayout4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smtClean="0"/>
              <a:t>Click to edit Master title style</a:t>
            </a:r>
            <a:endParaRPr lang="en-US" dirty="0"/>
          </a:p>
        </p:txBody>
      </p:sp>
      <p:sp>
        <p:nvSpPr>
          <p:cNvPr id="4" name="Rectangle 6"/>
          <p:cNvSpPr>
            <a:spLocks noGrp="1" noChangeArrowheads="1"/>
          </p:cNvSpPr>
          <p:nvPr>
            <p:ph type="sldNum" sz="quarter" idx="11"/>
          </p:nvPr>
        </p:nvSpPr>
        <p:spPr>
          <a:ln/>
        </p:spPr>
        <p:txBody>
          <a:bodyPr/>
          <a:lstStyle>
            <a:lvl1pPr>
              <a:defRPr/>
            </a:lvl1pPr>
          </a:lstStyle>
          <a:p>
            <a:pPr>
              <a:defRPr/>
            </a:pPr>
            <a:r>
              <a:rPr lang="en-US" altLang="zh-SG" dirty="0"/>
              <a:t>Slide </a:t>
            </a:r>
            <a:fld id="{EAB94675-4883-4251-AC8A-2CD5D619FA40}"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1023076151"/>
      </p:ext>
    </p:extLst>
  </p:cSld>
  <p:clrMapOvr>
    <a:masterClrMapping/>
  </p:clrMapOvr>
  <p:transition spd="slow"/>
</p:sldLayout>
</file>

<file path=ppt/slideLayouts/slideLayout48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Rectangle 6"/>
          <p:cNvSpPr>
            <a:spLocks noGrp="1" noChangeArrowheads="1"/>
          </p:cNvSpPr>
          <p:nvPr>
            <p:ph type="sldNum" sz="quarter" idx="11"/>
          </p:nvPr>
        </p:nvSpPr>
        <p:spPr>
          <a:ln/>
        </p:spPr>
        <p:txBody>
          <a:bodyPr/>
          <a:lstStyle>
            <a:lvl1pPr>
              <a:defRPr/>
            </a:lvl1pPr>
          </a:lstStyle>
          <a:p>
            <a:pPr>
              <a:defRPr/>
            </a:pPr>
            <a:r>
              <a:rPr lang="en-US" altLang="zh-SG" dirty="0"/>
              <a:t>Slide </a:t>
            </a:r>
            <a:fld id="{1F1D9322-53CC-471F-A44E-8005045D833A}"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
        <p:nvSpPr>
          <p:cNvPr id="4" name="Title 1"/>
          <p:cNvSpPr>
            <a:spLocks noGrp="1"/>
          </p:cNvSpPr>
          <p:nvPr>
            <p:ph type="title"/>
          </p:nvPr>
        </p:nvSpPr>
        <p:spPr>
          <a:xfrm>
            <a:off x="457273" y="5334000"/>
            <a:ext cx="8229597" cy="990600"/>
          </a:xfrm>
        </p:spPr>
        <p:txBody>
          <a:bodyPr/>
          <a:lstStyle/>
          <a:p>
            <a:r>
              <a:rPr lang="en-US" sz="3200" dirty="0" smtClean="0"/>
              <a:t>Introduction to the project </a:t>
            </a:r>
            <a:r>
              <a:rPr lang="en-US" sz="3200" dirty="0"/>
              <a:t/>
            </a:r>
            <a:br>
              <a:rPr lang="en-US" sz="3200" dirty="0"/>
            </a:br>
            <a:r>
              <a:rPr lang="en-US" sz="2000" b="0" dirty="0"/>
              <a:t>T</a:t>
            </a:r>
            <a:r>
              <a:rPr lang="en-US" sz="2000" b="0" dirty="0" smtClean="0"/>
              <a:t>eam – Definitions – High level </a:t>
            </a:r>
            <a:r>
              <a:rPr lang="en-US" sz="2000" b="0" dirty="0" err="1" smtClean="0"/>
              <a:t>Workplan</a:t>
            </a:r>
            <a:endParaRPr lang="en-US" sz="1400" b="0" dirty="0"/>
          </a:p>
        </p:txBody>
      </p:sp>
      <p:sp>
        <p:nvSpPr>
          <p:cNvPr id="5" name="TextBox 4"/>
          <p:cNvSpPr txBox="1"/>
          <p:nvPr userDrawn="1"/>
        </p:nvSpPr>
        <p:spPr>
          <a:xfrm>
            <a:off x="382553" y="3811665"/>
            <a:ext cx="752129" cy="1323439"/>
          </a:xfrm>
          <a:prstGeom prst="rect">
            <a:avLst/>
          </a:prstGeom>
          <a:noFill/>
        </p:spPr>
        <p:txBody>
          <a:bodyPr wrap="none" rtlCol="0">
            <a:spAutoFit/>
          </a:bodyPr>
          <a:lstStyle/>
          <a:p>
            <a:pPr fontAlgn="base">
              <a:spcBef>
                <a:spcPct val="0"/>
              </a:spcBef>
              <a:spcAft>
                <a:spcPct val="0"/>
              </a:spcAft>
            </a:pPr>
            <a:r>
              <a:rPr lang="en-US" sz="8000" dirty="0">
                <a:solidFill>
                  <a:srgbClr val="006600"/>
                </a:solidFill>
                <a:cs typeface="Arial" pitchFamily="34" charset="0"/>
              </a:rPr>
              <a:t>1</a:t>
            </a:r>
          </a:p>
        </p:txBody>
      </p:sp>
    </p:spTree>
    <p:extLst>
      <p:ext uri="{BB962C8B-B14F-4D97-AF65-F5344CB8AC3E}">
        <p14:creationId xmlns:p14="http://schemas.microsoft.com/office/powerpoint/2010/main" val="126445260"/>
      </p:ext>
    </p:extLst>
  </p:cSld>
  <p:clrMapOvr>
    <a:masterClrMapping/>
  </p:clrMapOvr>
  <p:transition spd="slow"/>
</p:sldLayout>
</file>

<file path=ppt/slideLayouts/slideLayout486.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1371600" y="6629400"/>
            <a:ext cx="1676400" cy="228600"/>
          </a:xfrm>
          <a:prstGeom prst="rect">
            <a:avLst/>
          </a:prstGeom>
          <a:ln/>
        </p:spPr>
        <p:txBody>
          <a:bodyPr/>
          <a:lstStyle>
            <a:lvl1pPr>
              <a:defRPr/>
            </a:lvl1pPr>
          </a:lstStyle>
          <a:p>
            <a:pPr fontAlgn="base">
              <a:spcBef>
                <a:spcPct val="0"/>
              </a:spcBef>
              <a:spcAft>
                <a:spcPct val="0"/>
              </a:spcAft>
              <a:defRPr/>
            </a:pPr>
            <a:fld id="{EF9898F0-0530-4B33-A0B2-360574496C8C}" type="datetime3">
              <a:rPr lang="en-US" altLang="zh-SG">
                <a:solidFill>
                  <a:srgbClr val="000000"/>
                </a:solidFill>
                <a:cs typeface="Arial" pitchFamily="34" charset="0"/>
              </a:rPr>
              <a:pPr fontAlgn="base">
                <a:spcBef>
                  <a:spcPct val="0"/>
                </a:spcBef>
                <a:spcAft>
                  <a:spcPct val="0"/>
                </a:spcAft>
                <a:defRPr/>
              </a:pPr>
              <a:t>17 April 2018</a:t>
            </a:fld>
            <a:endParaRPr lang="en-US" altLang="zh-SG" dirty="0">
              <a:solidFill>
                <a:srgbClr val="000000"/>
              </a:solidFill>
              <a:cs typeface="Arial" pitchFamily="34" charset="0"/>
            </a:endParaRPr>
          </a:p>
        </p:txBody>
      </p:sp>
      <p:sp>
        <p:nvSpPr>
          <p:cNvPr id="3" name="Rectangle 6"/>
          <p:cNvSpPr>
            <a:spLocks noGrp="1" noChangeArrowheads="1"/>
          </p:cNvSpPr>
          <p:nvPr>
            <p:ph type="sldNum" sz="quarter" idx="11"/>
          </p:nvPr>
        </p:nvSpPr>
        <p:spPr>
          <a:ln/>
        </p:spPr>
        <p:txBody>
          <a:bodyPr/>
          <a:lstStyle>
            <a:lvl1pPr>
              <a:defRPr/>
            </a:lvl1pPr>
          </a:lstStyle>
          <a:p>
            <a:pPr>
              <a:defRPr/>
            </a:pPr>
            <a:r>
              <a:rPr lang="en-US" altLang="zh-SG" dirty="0"/>
              <a:t>Slide </a:t>
            </a:r>
            <a:fld id="{1F1D9322-53CC-471F-A44E-8005045D833A}"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2739263904"/>
      </p:ext>
    </p:extLst>
  </p:cSld>
  <p:clrMapOvr>
    <a:masterClrMapping/>
  </p:clrMapOvr>
  <p:transition spd="slow"/>
</p:sldLayout>
</file>

<file path=ppt/slideLayouts/slideLayout48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Rectangle 1"/>
          <p:cNvSpPr/>
          <p:nvPr userDrawn="1"/>
        </p:nvSpPr>
        <p:spPr bwMode="auto">
          <a:xfrm>
            <a:off x="0" y="3429000"/>
            <a:ext cx="9144000" cy="34290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50000"/>
              </a:spcBef>
              <a:spcAft>
                <a:spcPct val="0"/>
              </a:spcAft>
            </a:pPr>
            <a:endParaRPr lang="en-US" i="1" u="sng" dirty="0">
              <a:solidFill>
                <a:srgbClr val="000000"/>
              </a:solidFill>
              <a:latin typeface="Verdana" pitchFamily="34" charset="0"/>
              <a:cs typeface="Arial" pitchFamily="34" charset="0"/>
            </a:endParaRPr>
          </a:p>
        </p:txBody>
      </p:sp>
      <p:sp>
        <p:nvSpPr>
          <p:cNvPr id="4" name="AC Half Banner"/>
          <p:cNvSpPr>
            <a:spLocks noChangeArrowheads="1"/>
          </p:cNvSpPr>
          <p:nvPr/>
        </p:nvSpPr>
        <p:spPr bwMode="auto">
          <a:xfrm>
            <a:off x="1591" y="0"/>
            <a:ext cx="9148763" cy="34290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400">
              <a:solidFill>
                <a:srgbClr val="000000"/>
              </a:solidFill>
              <a:latin typeface="Arial" pitchFamily="34" charset="0"/>
              <a:ea typeface="SimSun" pitchFamily="2" charset="-122"/>
              <a:cs typeface="Arial" pitchFamily="34" charset="0"/>
            </a:endParaRPr>
          </a:p>
        </p:txBody>
      </p:sp>
      <p:sp>
        <p:nvSpPr>
          <p:cNvPr id="5" name="Line 8"/>
          <p:cNvSpPr>
            <a:spLocks noChangeShapeType="1"/>
          </p:cNvSpPr>
          <p:nvPr/>
        </p:nvSpPr>
        <p:spPr bwMode="auto">
          <a:xfrm>
            <a:off x="-4762" y="3429000"/>
            <a:ext cx="9147176" cy="0"/>
          </a:xfrm>
          <a:prstGeom prst="line">
            <a:avLst/>
          </a:prstGeom>
          <a:noFill/>
          <a:ln w="12700">
            <a:solidFill>
              <a:schemeClr val="tx1"/>
            </a:solidFill>
            <a:round/>
            <a:headEnd/>
            <a:tailEnd/>
          </a:ln>
        </p:spPr>
        <p:txBody>
          <a:bodyPr wrap="none" anchor="ctr"/>
          <a:lstStyle/>
          <a:p>
            <a:pPr fontAlgn="base">
              <a:spcBef>
                <a:spcPct val="0"/>
              </a:spcBef>
              <a:spcAft>
                <a:spcPct val="0"/>
              </a:spcAft>
            </a:pPr>
            <a:endParaRPr lang="en-GB" dirty="0">
              <a:solidFill>
                <a:srgbClr val="000000"/>
              </a:solidFill>
              <a:cs typeface="Arial" pitchFamily="34" charset="0"/>
            </a:endParaRPr>
          </a:p>
        </p:txBody>
      </p:sp>
      <p:sp>
        <p:nvSpPr>
          <p:cNvPr id="6" name="Rectangle 9"/>
          <p:cNvSpPr>
            <a:spLocks noChangeArrowheads="1"/>
          </p:cNvSpPr>
          <p:nvPr/>
        </p:nvSpPr>
        <p:spPr bwMode="auto">
          <a:xfrm>
            <a:off x="2362203" y="839828"/>
            <a:ext cx="4357688" cy="1230313"/>
          </a:xfrm>
          <a:prstGeom prst="rect">
            <a:avLst/>
          </a:prstGeom>
          <a:noFill/>
          <a:ln w="12700">
            <a:noFill/>
            <a:miter lim="800000"/>
            <a:headEnd/>
            <a:tailEnd/>
          </a:ln>
        </p:spPr>
        <p:txBody>
          <a:bodyPr lIns="0" tIns="44450" rIns="0" bIns="44450"/>
          <a:lstStyle/>
          <a:p>
            <a:pPr algn="ctr" eaLnBrk="0" fontAlgn="base" hangingPunct="0">
              <a:spcBef>
                <a:spcPct val="0"/>
              </a:spcBef>
              <a:spcAft>
                <a:spcPct val="0"/>
              </a:spcAft>
            </a:pPr>
            <a:r>
              <a:rPr lang="en-CA" sz="2800" b="1" dirty="0">
                <a:solidFill>
                  <a:srgbClr val="FFFFFF"/>
                </a:solidFill>
                <a:cs typeface="Arial" pitchFamily="34" charset="0"/>
              </a:rPr>
              <a:t>Financial System Strategy 2020</a:t>
            </a:r>
          </a:p>
        </p:txBody>
      </p:sp>
      <p:pic>
        <p:nvPicPr>
          <p:cNvPr id="7" name="Picture 11" descr="200319235-001">
            <a:hlinkClick r:id="rId2"/>
          </p:cNvPr>
          <p:cNvPicPr>
            <a:picLocks noChangeAspect="1" noChangeArrowheads="1"/>
          </p:cNvPicPr>
          <p:nvPr/>
        </p:nvPicPr>
        <p:blipFill>
          <a:blip r:embed="rId3" cstate="print"/>
          <a:srcRect/>
          <a:stretch>
            <a:fillRect/>
          </a:stretch>
        </p:blipFill>
        <p:spPr bwMode="auto">
          <a:xfrm>
            <a:off x="6691314" y="8"/>
            <a:ext cx="2466975" cy="3432175"/>
          </a:xfrm>
          <a:prstGeom prst="rect">
            <a:avLst/>
          </a:prstGeom>
          <a:noFill/>
          <a:ln w="9525">
            <a:noFill/>
            <a:miter lim="800000"/>
            <a:headEnd/>
            <a:tailEnd/>
          </a:ln>
        </p:spPr>
      </p:pic>
      <p:pic>
        <p:nvPicPr>
          <p:cNvPr id="8" name="Picture 12" descr="200272804-001">
            <a:hlinkClick r:id="rId4"/>
          </p:cNvPr>
          <p:cNvPicPr>
            <a:picLocks noChangeAspect="1" noChangeArrowheads="1"/>
          </p:cNvPicPr>
          <p:nvPr/>
        </p:nvPicPr>
        <p:blipFill>
          <a:blip r:embed="rId5" cstate="print"/>
          <a:srcRect/>
          <a:stretch>
            <a:fillRect/>
          </a:stretch>
        </p:blipFill>
        <p:spPr bwMode="auto">
          <a:xfrm>
            <a:off x="-20638" y="0"/>
            <a:ext cx="2287588" cy="3441700"/>
          </a:xfrm>
          <a:prstGeom prst="rect">
            <a:avLst/>
          </a:prstGeom>
          <a:noFill/>
          <a:ln w="9525">
            <a:noFill/>
            <a:miter lim="800000"/>
            <a:headEnd/>
            <a:tailEnd/>
          </a:ln>
        </p:spPr>
      </p:pic>
      <p:pic>
        <p:nvPicPr>
          <p:cNvPr id="9" name="Picture 13"/>
          <p:cNvPicPr>
            <a:picLocks noChangeAspect="1" noChangeArrowheads="1"/>
          </p:cNvPicPr>
          <p:nvPr userDrawn="1"/>
        </p:nvPicPr>
        <p:blipFill>
          <a:blip r:embed="rId6" cstate="print"/>
          <a:srcRect l="67751" t="4707" r="5081" b="68340"/>
          <a:stretch>
            <a:fillRect/>
          </a:stretch>
        </p:blipFill>
        <p:spPr bwMode="auto">
          <a:xfrm>
            <a:off x="3827131" y="2441261"/>
            <a:ext cx="1393825" cy="12541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1524005" y="4955861"/>
            <a:ext cx="6263055" cy="669925"/>
          </a:xfrm>
          <a:ln w="12700"/>
        </p:spPr>
        <p:txBody>
          <a:bodyPr tIns="0" bIns="0"/>
          <a:lstStyle>
            <a:lvl1pPr marL="0" indent="0">
              <a:buFont typeface="Wingdings" pitchFamily="2" charset="2"/>
              <a:buNone/>
              <a:defRPr sz="1800">
                <a:solidFill>
                  <a:srgbClr val="006600"/>
                </a:solidFill>
              </a:defRPr>
            </a:lvl1pPr>
          </a:lstStyle>
          <a:p>
            <a:r>
              <a:rPr lang="en-US" altLang="zh-SG" smtClean="0"/>
              <a:t>Click to edit Master subtitle style</a:t>
            </a:r>
            <a:endParaRPr lang="en-US"/>
          </a:p>
        </p:txBody>
      </p:sp>
      <p:sp>
        <p:nvSpPr>
          <p:cNvPr id="2162692" name="Rectangle 4"/>
          <p:cNvSpPr>
            <a:spLocks noGrp="1" noChangeArrowheads="1"/>
          </p:cNvSpPr>
          <p:nvPr>
            <p:ph type="ctrTitle"/>
          </p:nvPr>
        </p:nvSpPr>
        <p:spPr>
          <a:xfrm>
            <a:off x="1444445" y="4038600"/>
            <a:ext cx="6263055" cy="819150"/>
          </a:xfrm>
        </p:spPr>
        <p:txBody>
          <a:bodyPr tIns="44450" bIns="44450" anchor="t"/>
          <a:lstStyle>
            <a:lvl1pPr algn="ctr">
              <a:defRPr sz="2000">
                <a:solidFill>
                  <a:srgbClr val="006600"/>
                </a:solidFill>
              </a:defRPr>
            </a:lvl1pPr>
          </a:lstStyle>
          <a:p>
            <a:r>
              <a:rPr lang="en-US" altLang="zh-SG" smtClean="0"/>
              <a:t>Click to edit Master title style</a:t>
            </a:r>
            <a:endParaRPr lang="en-US" altLang="zh-SG"/>
          </a:p>
        </p:txBody>
      </p:sp>
      <p:sp>
        <p:nvSpPr>
          <p:cNvPr id="10" name="Rectangle 5"/>
          <p:cNvSpPr>
            <a:spLocks noGrp="1" noChangeArrowheads="1"/>
          </p:cNvSpPr>
          <p:nvPr>
            <p:ph type="dt" sz="half" idx="10"/>
          </p:nvPr>
        </p:nvSpPr>
        <p:spPr>
          <a:xfrm>
            <a:off x="0" y="3352807"/>
            <a:ext cx="1422400" cy="331787"/>
          </a:xfrm>
          <a:prstGeom prst="rect">
            <a:avLst/>
          </a:prstGeom>
        </p:spPr>
        <p:txBody>
          <a:bodyPr/>
          <a:lstStyle>
            <a:lvl1pPr algn="l" eaLnBrk="1" fontAlgn="auto" hangingPunct="1">
              <a:spcBef>
                <a:spcPts val="0"/>
              </a:spcBef>
              <a:spcAft>
                <a:spcPts val="0"/>
              </a:spcAft>
              <a:defRPr>
                <a:latin typeface="+mn-lt"/>
                <a:cs typeface="+mn-cs"/>
              </a:defRPr>
            </a:lvl1pPr>
          </a:lstStyle>
          <a:p>
            <a:pPr>
              <a:defRPr/>
            </a:pPr>
            <a:fld id="{09BA7CDA-882B-44AB-8BF9-C94D3CC68EF7}" type="datetime3">
              <a:rPr lang="en-US" altLang="zh-SG" smtClean="0">
                <a:solidFill>
                  <a:srgbClr val="000000"/>
                </a:solidFill>
              </a:rPr>
              <a:pPr>
                <a:defRPr/>
              </a:pPr>
              <a:t>17 April 2018</a:t>
            </a:fld>
            <a:endParaRPr lang="en-US" altLang="zh-SG" dirty="0">
              <a:solidFill>
                <a:srgbClr val="000000"/>
              </a:solidFill>
            </a:endParaRPr>
          </a:p>
        </p:txBody>
      </p:sp>
      <p:pic>
        <p:nvPicPr>
          <p:cNvPr id="14" name="Picture 13"/>
          <p:cNvPicPr>
            <a:picLocks noChangeAspect="1"/>
          </p:cNvPicPr>
          <p:nvPr userDrawn="1"/>
        </p:nvPicPr>
        <p:blipFill>
          <a:blip r:embed="rId7" cstate="print"/>
          <a:stretch>
            <a:fillRect/>
          </a:stretch>
        </p:blipFill>
        <p:spPr>
          <a:xfrm>
            <a:off x="7239000" y="6175060"/>
            <a:ext cx="1676400" cy="486363"/>
          </a:xfrm>
          <a:prstGeom prst="rect">
            <a:avLst/>
          </a:prstGeom>
        </p:spPr>
      </p:pic>
    </p:spTree>
    <p:extLst>
      <p:ext uri="{BB962C8B-B14F-4D97-AF65-F5344CB8AC3E}">
        <p14:creationId xmlns:p14="http://schemas.microsoft.com/office/powerpoint/2010/main" val="356297042"/>
      </p:ext>
    </p:extLst>
  </p:cSld>
  <p:clrMapOvr>
    <a:masterClrMapping/>
  </p:clrMapOvr>
  <p:transition spd="slow"/>
</p:sldLayout>
</file>

<file path=ppt/slideLayouts/slideLayout48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52400" y="990600"/>
            <a:ext cx="9448800" cy="10668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304800" y="1219200"/>
            <a:ext cx="5943600" cy="819150"/>
          </a:xfrm>
        </p:spPr>
        <p:txBody>
          <a:bodyPr tIns="44450" bIns="44450" anchor="t"/>
          <a:lstStyle>
            <a:lvl1pPr algn="l">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val="3521047646"/>
      </p:ext>
    </p:extLst>
  </p:cSld>
  <p:clrMapOvr>
    <a:masterClrMapping/>
  </p:clrMapOvr>
  <p:transition spd="slow"/>
</p:sldLayout>
</file>

<file path=ppt/slideLayouts/slideLayout489.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31535" y="4233339"/>
            <a:ext cx="1066800" cy="17272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1091584" y="4233339"/>
            <a:ext cx="5943600" cy="1708150"/>
          </a:xfrm>
        </p:spPr>
        <p:txBody>
          <a:bodyPr tIns="44450" bIns="44450" anchor="t"/>
          <a:lstStyle>
            <a:lvl1pPr algn="l">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val="3635840164"/>
      </p:ext>
    </p:extLst>
  </p:cSld>
  <p:clrMapOvr>
    <a:masterClrMapping/>
  </p:clrMapOvr>
  <p:transition spd="slow"/>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79590" y="1214439"/>
            <a:ext cx="3868615"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88885" y="1214439"/>
            <a:ext cx="3870081"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C2524978-E78E-4F07-973D-41A2665BB276}" type="datetime3">
              <a:rPr lang="en-US" altLang="zh-SG" smtClean="0">
                <a:solidFill>
                  <a:srgbClr val="000000"/>
                </a:solidFill>
              </a:rPr>
              <a:pPr>
                <a:defRPr/>
              </a:pPr>
              <a:t>17 April 2018</a:t>
            </a:fld>
            <a:endParaRPr lang="en-US" altLang="zh-SG">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7246571-1B71-4DDB-A154-16168EBD58CE}"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985460918"/>
      </p:ext>
    </p:extLst>
  </p:cSld>
  <p:clrMapOvr>
    <a:masterClrMapping/>
  </p:clrMapOvr>
  <p:transition spd="slow">
    <p:pull/>
  </p:transition>
</p:sldLayout>
</file>

<file path=ppt/slideLayouts/slideLayout490.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8" y="1219200"/>
            <a:ext cx="6893169" cy="2057400"/>
          </a:xfrm>
          <a:prstGeom prst="rect">
            <a:avLst/>
          </a:prstGeom>
          <a:solidFill>
            <a:srgbClr val="008000"/>
          </a:solidFill>
          <a:ln w="6350">
            <a:noFill/>
            <a:miter lim="800000"/>
            <a:headEnd/>
            <a:tailEnd/>
          </a:ln>
        </p:spPr>
        <p:txBody>
          <a:bodyPr wrap="none" anchor="ctr"/>
          <a:lstStyle/>
          <a:p>
            <a:pPr eaLnBrk="0" fontAlgn="base" hangingPunct="0">
              <a:spcBef>
                <a:spcPct val="0"/>
              </a:spcBef>
              <a:spcAft>
                <a:spcPct val="0"/>
              </a:spcAft>
            </a:pPr>
            <a:endParaRPr lang="zh-SG" altLang="en-GB" sz="1200" dirty="0">
              <a:solidFill>
                <a:srgbClr val="FFFFFF"/>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2180492" y="1905000"/>
            <a:ext cx="5943600" cy="819150"/>
          </a:xfrm>
          <a:solidFill>
            <a:schemeClr val="bg1"/>
          </a:solidFill>
          <a:ln>
            <a:solidFill>
              <a:srgbClr val="38922F"/>
            </a:solidFill>
          </a:ln>
        </p:spPr>
        <p:txBody>
          <a:bodyPr tIns="44450" bIns="44450" anchor="t"/>
          <a:lstStyle>
            <a:lvl1pPr marL="268288" indent="0" algn="l">
              <a:defRPr sz="1800">
                <a:solidFill>
                  <a:srgbClr val="006600"/>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val="2100796631"/>
      </p:ext>
    </p:extLst>
  </p:cSld>
  <p:clrMapOvr>
    <a:masterClrMapping/>
  </p:clrMapOvr>
  <p:transition spd="slow"/>
</p:sldLayout>
</file>

<file path=ppt/slideLayouts/slideLayout49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279400" y="3200400"/>
            <a:ext cx="9448800" cy="30480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3048000" y="5562600"/>
            <a:ext cx="5943600" cy="514350"/>
          </a:xfrm>
        </p:spPr>
        <p:txBody>
          <a:bodyPr tIns="44450" bIns="44450" anchor="t"/>
          <a:lstStyle>
            <a:lvl1pPr algn="r">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val="1057759953"/>
      </p:ext>
    </p:extLst>
  </p:cSld>
  <p:clrMapOvr>
    <a:masterClrMapping/>
  </p:clrMapOvr>
  <p:transition spd="slow"/>
</p:sldLayout>
</file>

<file path=ppt/slideLayouts/slideLayout49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569" y="5334000"/>
            <a:ext cx="5638799" cy="698500"/>
          </a:xfrm>
        </p:spPr>
        <p:txBody>
          <a:bodyPr/>
          <a:lstStyle>
            <a:lvl1pPr>
              <a:defRPr sz="2400" b="1"/>
            </a:lvl1pPr>
          </a:lstStyle>
          <a:p>
            <a:r>
              <a:rPr lang="en-US" smtClean="0"/>
              <a:t>Click to edit Master title style</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ltLang="zh-SG" dirty="0"/>
              <a:t>Slide </a:t>
            </a:r>
            <a:fld id="{96E09542-DD70-4535-99F2-4D44B7C29035}"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1985139662"/>
      </p:ext>
    </p:extLst>
  </p:cSld>
  <p:clrMapOvr>
    <a:masterClrMapping/>
  </p:clrMapOvr>
  <p:transition spd="slow"/>
</p:sldLayout>
</file>

<file path=ppt/slideLayouts/slideLayout4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ltLang="zh-SG" dirty="0"/>
              <a:t>Slide </a:t>
            </a:r>
            <a:fld id="{96E09542-DD70-4535-99F2-4D44B7C29035}"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3253593462"/>
      </p:ext>
    </p:extLst>
  </p:cSld>
  <p:clrMapOvr>
    <a:masterClrMapping/>
  </p:clrMapOvr>
  <p:transition spd="slow"/>
</p:sldLayout>
</file>

<file path=ppt/slideLayouts/slideLayout4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smtClean="0"/>
              <a:t>Click to edit Master title style</a:t>
            </a:r>
            <a:endParaRPr lang="en-US" dirty="0"/>
          </a:p>
        </p:txBody>
      </p:sp>
      <p:sp>
        <p:nvSpPr>
          <p:cNvPr id="4" name="Rectangle 6"/>
          <p:cNvSpPr>
            <a:spLocks noGrp="1" noChangeArrowheads="1"/>
          </p:cNvSpPr>
          <p:nvPr>
            <p:ph type="sldNum" sz="quarter" idx="11"/>
          </p:nvPr>
        </p:nvSpPr>
        <p:spPr>
          <a:ln/>
        </p:spPr>
        <p:txBody>
          <a:bodyPr/>
          <a:lstStyle>
            <a:lvl1pPr>
              <a:defRPr/>
            </a:lvl1pPr>
          </a:lstStyle>
          <a:p>
            <a:pPr>
              <a:defRPr/>
            </a:pPr>
            <a:r>
              <a:rPr lang="en-US" altLang="zh-SG" dirty="0"/>
              <a:t>Slide </a:t>
            </a:r>
            <a:fld id="{EAB94675-4883-4251-AC8A-2CD5D619FA40}"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2373898676"/>
      </p:ext>
    </p:extLst>
  </p:cSld>
  <p:clrMapOvr>
    <a:masterClrMapping/>
  </p:clrMapOvr>
  <p:transition spd="slow"/>
</p:sldLayout>
</file>

<file path=ppt/slideLayouts/slideLayout49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Rectangle 6"/>
          <p:cNvSpPr>
            <a:spLocks noGrp="1" noChangeArrowheads="1"/>
          </p:cNvSpPr>
          <p:nvPr>
            <p:ph type="sldNum" sz="quarter" idx="11"/>
          </p:nvPr>
        </p:nvSpPr>
        <p:spPr>
          <a:ln/>
        </p:spPr>
        <p:txBody>
          <a:bodyPr/>
          <a:lstStyle>
            <a:lvl1pPr>
              <a:defRPr/>
            </a:lvl1pPr>
          </a:lstStyle>
          <a:p>
            <a:pPr>
              <a:defRPr/>
            </a:pPr>
            <a:r>
              <a:rPr lang="en-US" altLang="zh-SG" dirty="0"/>
              <a:t>Slide </a:t>
            </a:r>
            <a:fld id="{1F1D9322-53CC-471F-A44E-8005045D833A}"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
        <p:nvSpPr>
          <p:cNvPr id="4" name="Title 1"/>
          <p:cNvSpPr>
            <a:spLocks noGrp="1"/>
          </p:cNvSpPr>
          <p:nvPr>
            <p:ph type="title"/>
          </p:nvPr>
        </p:nvSpPr>
        <p:spPr>
          <a:xfrm>
            <a:off x="457273" y="5334000"/>
            <a:ext cx="8229597" cy="990600"/>
          </a:xfrm>
        </p:spPr>
        <p:txBody>
          <a:bodyPr/>
          <a:lstStyle/>
          <a:p>
            <a:r>
              <a:rPr lang="en-US" sz="3200" dirty="0" smtClean="0"/>
              <a:t>Introduction to the project </a:t>
            </a:r>
            <a:r>
              <a:rPr lang="en-US" sz="3200" dirty="0"/>
              <a:t/>
            </a:r>
            <a:br>
              <a:rPr lang="en-US" sz="3200" dirty="0"/>
            </a:br>
            <a:r>
              <a:rPr lang="en-US" sz="2000" b="0" dirty="0"/>
              <a:t>T</a:t>
            </a:r>
            <a:r>
              <a:rPr lang="en-US" sz="2000" b="0" dirty="0" smtClean="0"/>
              <a:t>eam – Definitions – High level </a:t>
            </a:r>
            <a:r>
              <a:rPr lang="en-US" sz="2000" b="0" dirty="0" err="1" smtClean="0"/>
              <a:t>Workplan</a:t>
            </a:r>
            <a:endParaRPr lang="en-US" sz="1400" b="0" dirty="0"/>
          </a:p>
        </p:txBody>
      </p:sp>
      <p:sp>
        <p:nvSpPr>
          <p:cNvPr id="5" name="TextBox 4"/>
          <p:cNvSpPr txBox="1"/>
          <p:nvPr userDrawn="1"/>
        </p:nvSpPr>
        <p:spPr>
          <a:xfrm>
            <a:off x="382535" y="3811634"/>
            <a:ext cx="752129" cy="1323439"/>
          </a:xfrm>
          <a:prstGeom prst="rect">
            <a:avLst/>
          </a:prstGeom>
          <a:noFill/>
        </p:spPr>
        <p:txBody>
          <a:bodyPr wrap="none" rtlCol="0">
            <a:spAutoFit/>
          </a:bodyPr>
          <a:lstStyle/>
          <a:p>
            <a:pPr fontAlgn="base">
              <a:spcBef>
                <a:spcPct val="0"/>
              </a:spcBef>
              <a:spcAft>
                <a:spcPct val="0"/>
              </a:spcAft>
            </a:pPr>
            <a:r>
              <a:rPr lang="en-US" sz="8000" dirty="0">
                <a:solidFill>
                  <a:srgbClr val="006600"/>
                </a:solidFill>
                <a:cs typeface="Arial" pitchFamily="34" charset="0"/>
              </a:rPr>
              <a:t>1</a:t>
            </a:r>
          </a:p>
        </p:txBody>
      </p:sp>
    </p:spTree>
    <p:extLst>
      <p:ext uri="{BB962C8B-B14F-4D97-AF65-F5344CB8AC3E}">
        <p14:creationId xmlns:p14="http://schemas.microsoft.com/office/powerpoint/2010/main" val="2859288336"/>
      </p:ext>
    </p:extLst>
  </p:cSld>
  <p:clrMapOvr>
    <a:masterClrMapping/>
  </p:clrMapOvr>
  <p:transition spd="slow"/>
</p:sldLayout>
</file>

<file path=ppt/slideLayouts/slideLayout496.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1371600" y="6629400"/>
            <a:ext cx="1676400" cy="228600"/>
          </a:xfrm>
          <a:prstGeom prst="rect">
            <a:avLst/>
          </a:prstGeom>
          <a:ln/>
        </p:spPr>
        <p:txBody>
          <a:bodyPr/>
          <a:lstStyle>
            <a:lvl1pPr>
              <a:defRPr/>
            </a:lvl1pPr>
          </a:lstStyle>
          <a:p>
            <a:pPr fontAlgn="base">
              <a:spcBef>
                <a:spcPct val="0"/>
              </a:spcBef>
              <a:spcAft>
                <a:spcPct val="0"/>
              </a:spcAft>
              <a:defRPr/>
            </a:pPr>
            <a:fld id="{EF9898F0-0530-4B33-A0B2-360574496C8C}" type="datetime3">
              <a:rPr lang="en-US" altLang="zh-SG">
                <a:solidFill>
                  <a:srgbClr val="000000"/>
                </a:solidFill>
                <a:cs typeface="Arial" pitchFamily="34" charset="0"/>
              </a:rPr>
              <a:pPr fontAlgn="base">
                <a:spcBef>
                  <a:spcPct val="0"/>
                </a:spcBef>
                <a:spcAft>
                  <a:spcPct val="0"/>
                </a:spcAft>
                <a:defRPr/>
              </a:pPr>
              <a:t>17 April 2018</a:t>
            </a:fld>
            <a:endParaRPr lang="en-US" altLang="zh-SG" dirty="0">
              <a:solidFill>
                <a:srgbClr val="000000"/>
              </a:solidFill>
              <a:cs typeface="Arial" pitchFamily="34" charset="0"/>
            </a:endParaRPr>
          </a:p>
        </p:txBody>
      </p:sp>
      <p:sp>
        <p:nvSpPr>
          <p:cNvPr id="3" name="Rectangle 6"/>
          <p:cNvSpPr>
            <a:spLocks noGrp="1" noChangeArrowheads="1"/>
          </p:cNvSpPr>
          <p:nvPr>
            <p:ph type="sldNum" sz="quarter" idx="11"/>
          </p:nvPr>
        </p:nvSpPr>
        <p:spPr>
          <a:ln/>
        </p:spPr>
        <p:txBody>
          <a:bodyPr/>
          <a:lstStyle>
            <a:lvl1pPr>
              <a:defRPr/>
            </a:lvl1pPr>
          </a:lstStyle>
          <a:p>
            <a:pPr>
              <a:defRPr/>
            </a:pPr>
            <a:r>
              <a:rPr lang="en-US" altLang="zh-SG" dirty="0"/>
              <a:t>Slide </a:t>
            </a:r>
            <a:fld id="{1F1D9322-53CC-471F-A44E-8005045D833A}"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240579076"/>
      </p:ext>
    </p:extLst>
  </p:cSld>
  <p:clrMapOvr>
    <a:masterClrMapping/>
  </p:clrMapOvr>
  <p:transition spd="slow"/>
</p:sldLayout>
</file>

<file path=ppt/slideLayouts/slideLayout49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Rectangle 1"/>
          <p:cNvSpPr/>
          <p:nvPr userDrawn="1"/>
        </p:nvSpPr>
        <p:spPr bwMode="auto">
          <a:xfrm>
            <a:off x="0" y="3429000"/>
            <a:ext cx="9144000" cy="34290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50000"/>
              </a:spcBef>
              <a:spcAft>
                <a:spcPct val="0"/>
              </a:spcAft>
            </a:pPr>
            <a:endParaRPr lang="en-US" i="1" u="sng" dirty="0">
              <a:solidFill>
                <a:srgbClr val="000000"/>
              </a:solidFill>
              <a:latin typeface="Verdana" pitchFamily="34" charset="0"/>
              <a:cs typeface="Arial" pitchFamily="34" charset="0"/>
            </a:endParaRPr>
          </a:p>
        </p:txBody>
      </p:sp>
      <p:sp>
        <p:nvSpPr>
          <p:cNvPr id="4" name="AC Half Banner"/>
          <p:cNvSpPr>
            <a:spLocks noChangeArrowheads="1"/>
          </p:cNvSpPr>
          <p:nvPr/>
        </p:nvSpPr>
        <p:spPr bwMode="auto">
          <a:xfrm>
            <a:off x="1591" y="0"/>
            <a:ext cx="9148763" cy="34290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400">
              <a:solidFill>
                <a:srgbClr val="000000"/>
              </a:solidFill>
              <a:latin typeface="Arial" pitchFamily="34" charset="0"/>
              <a:ea typeface="SimSun" pitchFamily="2" charset="-122"/>
              <a:cs typeface="Arial" pitchFamily="34" charset="0"/>
            </a:endParaRPr>
          </a:p>
        </p:txBody>
      </p:sp>
      <p:sp>
        <p:nvSpPr>
          <p:cNvPr id="5" name="Line 8"/>
          <p:cNvSpPr>
            <a:spLocks noChangeShapeType="1"/>
          </p:cNvSpPr>
          <p:nvPr/>
        </p:nvSpPr>
        <p:spPr bwMode="auto">
          <a:xfrm>
            <a:off x="-4762" y="3429000"/>
            <a:ext cx="9147176" cy="0"/>
          </a:xfrm>
          <a:prstGeom prst="line">
            <a:avLst/>
          </a:prstGeom>
          <a:noFill/>
          <a:ln w="12700">
            <a:solidFill>
              <a:schemeClr val="tx1"/>
            </a:solidFill>
            <a:round/>
            <a:headEnd/>
            <a:tailEnd/>
          </a:ln>
        </p:spPr>
        <p:txBody>
          <a:bodyPr wrap="none" anchor="ctr"/>
          <a:lstStyle/>
          <a:p>
            <a:pPr fontAlgn="base">
              <a:spcBef>
                <a:spcPct val="0"/>
              </a:spcBef>
              <a:spcAft>
                <a:spcPct val="0"/>
              </a:spcAft>
            </a:pPr>
            <a:endParaRPr lang="en-GB" dirty="0">
              <a:solidFill>
                <a:srgbClr val="000000"/>
              </a:solidFill>
              <a:cs typeface="Arial" pitchFamily="34" charset="0"/>
            </a:endParaRPr>
          </a:p>
        </p:txBody>
      </p:sp>
      <p:sp>
        <p:nvSpPr>
          <p:cNvPr id="6" name="Rectangle 9"/>
          <p:cNvSpPr>
            <a:spLocks noChangeArrowheads="1"/>
          </p:cNvSpPr>
          <p:nvPr/>
        </p:nvSpPr>
        <p:spPr bwMode="auto">
          <a:xfrm>
            <a:off x="2362203" y="839828"/>
            <a:ext cx="4357688" cy="1230313"/>
          </a:xfrm>
          <a:prstGeom prst="rect">
            <a:avLst/>
          </a:prstGeom>
          <a:noFill/>
          <a:ln w="12700">
            <a:noFill/>
            <a:miter lim="800000"/>
            <a:headEnd/>
            <a:tailEnd/>
          </a:ln>
        </p:spPr>
        <p:txBody>
          <a:bodyPr lIns="0" tIns="44450" rIns="0" bIns="44450"/>
          <a:lstStyle/>
          <a:p>
            <a:pPr algn="ctr" eaLnBrk="0" fontAlgn="base" hangingPunct="0">
              <a:spcBef>
                <a:spcPct val="0"/>
              </a:spcBef>
              <a:spcAft>
                <a:spcPct val="0"/>
              </a:spcAft>
            </a:pPr>
            <a:r>
              <a:rPr lang="en-CA" sz="2800" b="1" dirty="0">
                <a:solidFill>
                  <a:srgbClr val="FFFFFF"/>
                </a:solidFill>
                <a:cs typeface="Arial" pitchFamily="34" charset="0"/>
              </a:rPr>
              <a:t>Financial System Strategy 2020</a:t>
            </a:r>
          </a:p>
        </p:txBody>
      </p:sp>
      <p:pic>
        <p:nvPicPr>
          <p:cNvPr id="7" name="Picture 11" descr="200319235-001">
            <a:hlinkClick r:id="rId2"/>
          </p:cNvPr>
          <p:cNvPicPr>
            <a:picLocks noChangeAspect="1" noChangeArrowheads="1"/>
          </p:cNvPicPr>
          <p:nvPr/>
        </p:nvPicPr>
        <p:blipFill>
          <a:blip r:embed="rId3" cstate="print"/>
          <a:srcRect/>
          <a:stretch>
            <a:fillRect/>
          </a:stretch>
        </p:blipFill>
        <p:spPr bwMode="auto">
          <a:xfrm>
            <a:off x="6691314" y="8"/>
            <a:ext cx="2466975" cy="3432175"/>
          </a:xfrm>
          <a:prstGeom prst="rect">
            <a:avLst/>
          </a:prstGeom>
          <a:noFill/>
          <a:ln w="9525">
            <a:noFill/>
            <a:miter lim="800000"/>
            <a:headEnd/>
            <a:tailEnd/>
          </a:ln>
        </p:spPr>
      </p:pic>
      <p:pic>
        <p:nvPicPr>
          <p:cNvPr id="8" name="Picture 12" descr="200272804-001">
            <a:hlinkClick r:id="rId4"/>
          </p:cNvPr>
          <p:cNvPicPr>
            <a:picLocks noChangeAspect="1" noChangeArrowheads="1"/>
          </p:cNvPicPr>
          <p:nvPr/>
        </p:nvPicPr>
        <p:blipFill>
          <a:blip r:embed="rId5" cstate="print"/>
          <a:srcRect/>
          <a:stretch>
            <a:fillRect/>
          </a:stretch>
        </p:blipFill>
        <p:spPr bwMode="auto">
          <a:xfrm>
            <a:off x="-20638" y="0"/>
            <a:ext cx="2287588" cy="3441700"/>
          </a:xfrm>
          <a:prstGeom prst="rect">
            <a:avLst/>
          </a:prstGeom>
          <a:noFill/>
          <a:ln w="9525">
            <a:noFill/>
            <a:miter lim="800000"/>
            <a:headEnd/>
            <a:tailEnd/>
          </a:ln>
        </p:spPr>
      </p:pic>
      <p:pic>
        <p:nvPicPr>
          <p:cNvPr id="9" name="Picture 13"/>
          <p:cNvPicPr>
            <a:picLocks noChangeAspect="1" noChangeArrowheads="1"/>
          </p:cNvPicPr>
          <p:nvPr userDrawn="1"/>
        </p:nvPicPr>
        <p:blipFill>
          <a:blip r:embed="rId6" cstate="print"/>
          <a:srcRect l="67751" t="4707" r="5081" b="68340"/>
          <a:stretch>
            <a:fillRect/>
          </a:stretch>
        </p:blipFill>
        <p:spPr bwMode="auto">
          <a:xfrm>
            <a:off x="3827131" y="2441223"/>
            <a:ext cx="1393825" cy="12541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1524005" y="4955823"/>
            <a:ext cx="6263055" cy="669925"/>
          </a:xfrm>
          <a:ln w="12700"/>
        </p:spPr>
        <p:txBody>
          <a:bodyPr tIns="0" bIns="0"/>
          <a:lstStyle>
            <a:lvl1pPr marL="0" indent="0">
              <a:buFont typeface="Wingdings" pitchFamily="2" charset="2"/>
              <a:buNone/>
              <a:defRPr sz="1800">
                <a:solidFill>
                  <a:srgbClr val="006600"/>
                </a:solidFill>
              </a:defRPr>
            </a:lvl1pPr>
          </a:lstStyle>
          <a:p>
            <a:r>
              <a:rPr lang="en-US" altLang="zh-SG" smtClean="0"/>
              <a:t>Click to edit Master subtitle style</a:t>
            </a:r>
            <a:endParaRPr lang="en-US"/>
          </a:p>
        </p:txBody>
      </p:sp>
      <p:sp>
        <p:nvSpPr>
          <p:cNvPr id="2162692" name="Rectangle 4"/>
          <p:cNvSpPr>
            <a:spLocks noGrp="1" noChangeArrowheads="1"/>
          </p:cNvSpPr>
          <p:nvPr>
            <p:ph type="ctrTitle"/>
          </p:nvPr>
        </p:nvSpPr>
        <p:spPr>
          <a:xfrm>
            <a:off x="1444445" y="4038600"/>
            <a:ext cx="6263055" cy="819150"/>
          </a:xfrm>
        </p:spPr>
        <p:txBody>
          <a:bodyPr tIns="44450" bIns="44450" anchor="t"/>
          <a:lstStyle>
            <a:lvl1pPr algn="ctr">
              <a:defRPr sz="2000">
                <a:solidFill>
                  <a:srgbClr val="006600"/>
                </a:solidFill>
              </a:defRPr>
            </a:lvl1pPr>
          </a:lstStyle>
          <a:p>
            <a:r>
              <a:rPr lang="en-US" altLang="zh-SG" smtClean="0"/>
              <a:t>Click to edit Master title style</a:t>
            </a:r>
            <a:endParaRPr lang="en-US" altLang="zh-SG"/>
          </a:p>
        </p:txBody>
      </p:sp>
      <p:sp>
        <p:nvSpPr>
          <p:cNvPr id="10" name="Rectangle 5"/>
          <p:cNvSpPr>
            <a:spLocks noGrp="1" noChangeArrowheads="1"/>
          </p:cNvSpPr>
          <p:nvPr>
            <p:ph type="dt" sz="half" idx="10"/>
          </p:nvPr>
        </p:nvSpPr>
        <p:spPr>
          <a:xfrm>
            <a:off x="0" y="3352807"/>
            <a:ext cx="1422400" cy="331787"/>
          </a:xfrm>
          <a:prstGeom prst="rect">
            <a:avLst/>
          </a:prstGeom>
        </p:spPr>
        <p:txBody>
          <a:bodyPr/>
          <a:lstStyle>
            <a:lvl1pPr algn="l" eaLnBrk="1" fontAlgn="auto" hangingPunct="1">
              <a:spcBef>
                <a:spcPts val="0"/>
              </a:spcBef>
              <a:spcAft>
                <a:spcPts val="0"/>
              </a:spcAft>
              <a:defRPr>
                <a:latin typeface="+mn-lt"/>
                <a:cs typeface="+mn-cs"/>
              </a:defRPr>
            </a:lvl1pPr>
          </a:lstStyle>
          <a:p>
            <a:pPr>
              <a:defRPr/>
            </a:pPr>
            <a:fld id="{09BA7CDA-882B-44AB-8BF9-C94D3CC68EF7}" type="datetime3">
              <a:rPr lang="en-US" altLang="zh-SG" smtClean="0">
                <a:solidFill>
                  <a:srgbClr val="000000"/>
                </a:solidFill>
              </a:rPr>
              <a:pPr>
                <a:defRPr/>
              </a:pPr>
              <a:t>17 April 2018</a:t>
            </a:fld>
            <a:endParaRPr lang="en-US" altLang="zh-SG" dirty="0">
              <a:solidFill>
                <a:srgbClr val="000000"/>
              </a:solidFill>
            </a:endParaRPr>
          </a:p>
        </p:txBody>
      </p:sp>
      <p:pic>
        <p:nvPicPr>
          <p:cNvPr id="14" name="Picture 13"/>
          <p:cNvPicPr>
            <a:picLocks noChangeAspect="1"/>
          </p:cNvPicPr>
          <p:nvPr userDrawn="1"/>
        </p:nvPicPr>
        <p:blipFill>
          <a:blip r:embed="rId7" cstate="print"/>
          <a:stretch>
            <a:fillRect/>
          </a:stretch>
        </p:blipFill>
        <p:spPr>
          <a:xfrm>
            <a:off x="7239000" y="6175023"/>
            <a:ext cx="1676400" cy="486363"/>
          </a:xfrm>
          <a:prstGeom prst="rect">
            <a:avLst/>
          </a:prstGeom>
        </p:spPr>
      </p:pic>
    </p:spTree>
    <p:extLst>
      <p:ext uri="{BB962C8B-B14F-4D97-AF65-F5344CB8AC3E}">
        <p14:creationId xmlns:p14="http://schemas.microsoft.com/office/powerpoint/2010/main" val="3249086604"/>
      </p:ext>
    </p:extLst>
  </p:cSld>
  <p:clrMapOvr>
    <a:masterClrMapping/>
  </p:clrMapOvr>
  <p:transition spd="slow"/>
</p:sldLayout>
</file>

<file path=ppt/slideLayouts/slideLayout49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52400" y="990600"/>
            <a:ext cx="9448800" cy="10668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304800" y="1219200"/>
            <a:ext cx="5943600" cy="819150"/>
          </a:xfrm>
        </p:spPr>
        <p:txBody>
          <a:bodyPr tIns="44450" bIns="44450" anchor="t"/>
          <a:lstStyle>
            <a:lvl1pPr algn="l">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val="3723026021"/>
      </p:ext>
    </p:extLst>
  </p:cSld>
  <p:clrMapOvr>
    <a:masterClrMapping/>
  </p:clrMapOvr>
  <p:transition spd="slow"/>
</p:sldLayout>
</file>

<file path=ppt/slideLayouts/slideLayout499.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31535" y="4233339"/>
            <a:ext cx="1066800" cy="17272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1091584" y="4233339"/>
            <a:ext cx="5943600" cy="1708150"/>
          </a:xfrm>
        </p:spPr>
        <p:txBody>
          <a:bodyPr tIns="44450" bIns="44450" anchor="t"/>
          <a:lstStyle>
            <a:lvl1pPr algn="l">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val="3961824022"/>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noChangeArrowheads="1"/>
          </p:cNvSpPr>
          <p:nvPr>
            <p:ph type="dt" sz="half" idx="2"/>
          </p:nvPr>
        </p:nvSpPr>
        <p:spPr bwMode="auto">
          <a:xfrm>
            <a:off x="990600" y="6331747"/>
            <a:ext cx="5943600"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000">
                <a:solidFill>
                  <a:srgbClr val="000000"/>
                </a:solidFill>
                <a:latin typeface="Arial" charset="0"/>
                <a:ea typeface="SimSun" pitchFamily="2" charset="-122"/>
              </a:defRPr>
            </a:lvl1pPr>
          </a:lstStyle>
          <a:p>
            <a:pPr algn="l" fontAlgn="base">
              <a:spcBef>
                <a:spcPct val="0"/>
              </a:spcBef>
              <a:spcAft>
                <a:spcPct val="0"/>
              </a:spcAft>
              <a:defRPr/>
            </a:pPr>
            <a:fld id="{5E4BE005-0C7B-41D9-AD94-AF0C0A57E608}" type="datetime3">
              <a:rPr lang="en-US" altLang="zh-SG" smtClean="0">
                <a:cs typeface="Arial" charset="0"/>
              </a:rPr>
              <a:pPr algn="l" fontAlgn="base">
                <a:spcBef>
                  <a:spcPct val="0"/>
                </a:spcBef>
                <a:spcAft>
                  <a:spcPct val="0"/>
                </a:spcAft>
                <a:defRPr/>
              </a:pPr>
              <a:t>17 April 2018</a:t>
            </a:fld>
            <a:endParaRPr lang="en-US" altLang="zh-SG" dirty="0">
              <a:cs typeface="Arial" charset="0"/>
            </a:endParaRPr>
          </a:p>
        </p:txBody>
      </p:sp>
      <p:sp>
        <p:nvSpPr>
          <p:cNvPr id="6" name="Rectangle 6"/>
          <p:cNvSpPr>
            <a:spLocks noGrp="1" noChangeArrowheads="1"/>
          </p:cNvSpPr>
          <p:nvPr>
            <p:ph type="sldNum" sz="quarter" idx="4"/>
          </p:nvPr>
        </p:nvSpPr>
        <p:spPr bwMode="auto">
          <a:xfrm>
            <a:off x="7696208" y="6617262"/>
            <a:ext cx="1453737" cy="320677"/>
          </a:xfrm>
          <a:prstGeom prst="rect">
            <a:avLst/>
          </a:prstGeom>
          <a:noFill/>
          <a:ln w="12700">
            <a:noFill/>
            <a:miter lim="800000"/>
            <a:headEnd/>
            <a:tailEnd/>
          </a:ln>
          <a:effectLst/>
        </p:spPr>
        <p:txBody>
          <a:bodyPr vert="horz" wrap="square" lIns="91440" tIns="45720" rIns="91440" bIns="0" numCol="1" anchor="t" anchorCtr="0" compatLnSpc="1">
            <a:prstTxWarp prst="textNoShape">
              <a:avLst/>
            </a:prstTxWarp>
          </a:bodyPr>
          <a:lstStyle>
            <a:lvl1pPr algn="ctr" eaLnBrk="0" hangingPunct="0">
              <a:lnSpc>
                <a:spcPct val="70000"/>
              </a:lnSpc>
              <a:spcBef>
                <a:spcPct val="0"/>
              </a:spcBef>
              <a:tabLst>
                <a:tab pos="2473325" algn="l"/>
              </a:tabLst>
              <a:defRPr sz="800" i="0" u="none">
                <a:solidFill>
                  <a:srgbClr val="000000"/>
                </a:solidFill>
                <a:latin typeface="Verdana" pitchFamily="34" charset="0"/>
                <a:ea typeface="SimSun" pitchFamily="2" charset="-122"/>
                <a:cs typeface="+mn-cs"/>
              </a:defRPr>
            </a:lvl1pPr>
          </a:lstStyle>
          <a:p>
            <a:pPr fontAlgn="base">
              <a:spcAft>
                <a:spcPct val="0"/>
              </a:spcAft>
              <a:defRPr/>
            </a:pPr>
            <a:r>
              <a:rPr lang="en-US" altLang="zh-SG" dirty="0" smtClean="0"/>
              <a:t>Slide </a:t>
            </a:r>
            <a:fld id="{AE78A651-CEB4-462B-A030-D829410EA226}" type="slidenum">
              <a:rPr lang="zh-SG" altLang="en-US" smtClean="0"/>
              <a:pPr fontAlgn="base">
                <a:spcAft>
                  <a:spcPct val="0"/>
                </a:spcAft>
                <a:defRPr/>
              </a:pPr>
              <a:t>‹#›</a:t>
            </a:fld>
            <a:r>
              <a:rPr lang="zh-SG" altLang="en-US" dirty="0" smtClean="0"/>
              <a:t>  </a:t>
            </a:r>
            <a:r>
              <a:rPr lang="en-US" altLang="zh-SG" sz="1000" dirty="0" smtClean="0">
                <a:latin typeface="Arial" pitchFamily="34" charset="0"/>
              </a:rPr>
              <a:t/>
            </a:r>
            <a:br>
              <a:rPr lang="en-US" altLang="zh-SG" sz="1000" dirty="0" smtClean="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758993799"/>
      </p:ext>
    </p:extLst>
  </p:cSld>
  <p:clrMapOvr>
    <a:masterClrMapping/>
  </p:clrMapOvr>
  <p:transition spd="slow">
    <p:pull/>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55" y="1535113"/>
            <a:ext cx="404006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55" y="2174875"/>
            <a:ext cx="404006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306"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306"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BCE13FB0-34D6-4578-80AF-8547820A7B94}" type="datetime3">
              <a:rPr lang="en-US" altLang="zh-SG" smtClean="0">
                <a:solidFill>
                  <a:srgbClr val="000000"/>
                </a:solidFill>
              </a:rPr>
              <a:pPr>
                <a:defRPr/>
              </a:pPr>
              <a:t>17 April 2018</a:t>
            </a:fld>
            <a:endParaRPr lang="en-US" altLang="zh-SG">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8727C49-9F76-40C5-86C8-5A6E07DCB5EF}"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2022168337"/>
      </p:ext>
    </p:extLst>
  </p:cSld>
  <p:clrMapOvr>
    <a:masterClrMapping/>
  </p:clrMapOvr>
  <p:transition spd="slow">
    <p:pull/>
  </p:transition>
</p:sldLayout>
</file>

<file path=ppt/slideLayouts/slideLayout500.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8" y="1219200"/>
            <a:ext cx="6893169" cy="2057400"/>
          </a:xfrm>
          <a:prstGeom prst="rect">
            <a:avLst/>
          </a:prstGeom>
          <a:solidFill>
            <a:srgbClr val="008000"/>
          </a:solidFill>
          <a:ln w="6350">
            <a:noFill/>
            <a:miter lim="800000"/>
            <a:headEnd/>
            <a:tailEnd/>
          </a:ln>
        </p:spPr>
        <p:txBody>
          <a:bodyPr wrap="none" anchor="ctr"/>
          <a:lstStyle/>
          <a:p>
            <a:pPr eaLnBrk="0" fontAlgn="base" hangingPunct="0">
              <a:spcBef>
                <a:spcPct val="0"/>
              </a:spcBef>
              <a:spcAft>
                <a:spcPct val="0"/>
              </a:spcAft>
            </a:pPr>
            <a:endParaRPr lang="zh-SG" altLang="en-GB" sz="1200" dirty="0">
              <a:solidFill>
                <a:srgbClr val="FFFFFF"/>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2180492" y="1905000"/>
            <a:ext cx="5943600" cy="819150"/>
          </a:xfrm>
          <a:solidFill>
            <a:schemeClr val="bg1"/>
          </a:solidFill>
          <a:ln>
            <a:solidFill>
              <a:srgbClr val="38922F"/>
            </a:solidFill>
          </a:ln>
        </p:spPr>
        <p:txBody>
          <a:bodyPr tIns="44450" bIns="44450" anchor="t"/>
          <a:lstStyle>
            <a:lvl1pPr marL="268288" indent="0" algn="l">
              <a:defRPr sz="1800">
                <a:solidFill>
                  <a:srgbClr val="006600"/>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val="2312019818"/>
      </p:ext>
    </p:extLst>
  </p:cSld>
  <p:clrMapOvr>
    <a:masterClrMapping/>
  </p:clrMapOvr>
  <p:transition spd="slow"/>
</p:sldLayout>
</file>

<file path=ppt/slideLayouts/slideLayout50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279400" y="3200400"/>
            <a:ext cx="9448800" cy="30480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3048000" y="5562600"/>
            <a:ext cx="5943600" cy="514350"/>
          </a:xfrm>
        </p:spPr>
        <p:txBody>
          <a:bodyPr tIns="44450" bIns="44450" anchor="t"/>
          <a:lstStyle>
            <a:lvl1pPr algn="r">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val="581002309"/>
      </p:ext>
    </p:extLst>
  </p:cSld>
  <p:clrMapOvr>
    <a:masterClrMapping/>
  </p:clrMapOvr>
  <p:transition spd="slow"/>
</p:sldLayout>
</file>

<file path=ppt/slideLayouts/slideLayout50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569" y="5334000"/>
            <a:ext cx="5638799" cy="698500"/>
          </a:xfrm>
        </p:spPr>
        <p:txBody>
          <a:bodyPr/>
          <a:lstStyle>
            <a:lvl1pPr>
              <a:defRPr sz="2400" b="1"/>
            </a:lvl1pPr>
          </a:lstStyle>
          <a:p>
            <a:r>
              <a:rPr lang="en-US" smtClean="0"/>
              <a:t>Click to edit Master title style</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ltLang="zh-SG" dirty="0"/>
              <a:t>Slide </a:t>
            </a:r>
            <a:fld id="{96E09542-DD70-4535-99F2-4D44B7C29035}"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1428618283"/>
      </p:ext>
    </p:extLst>
  </p:cSld>
  <p:clrMapOvr>
    <a:masterClrMapping/>
  </p:clrMapOvr>
  <p:transition spd="slow"/>
</p:sldLayout>
</file>

<file path=ppt/slideLayouts/slideLayout5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ltLang="zh-SG" dirty="0"/>
              <a:t>Slide </a:t>
            </a:r>
            <a:fld id="{96E09542-DD70-4535-99F2-4D44B7C29035}"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2256791679"/>
      </p:ext>
    </p:extLst>
  </p:cSld>
  <p:clrMapOvr>
    <a:masterClrMapping/>
  </p:clrMapOvr>
  <p:transition spd="slow"/>
</p:sldLayout>
</file>

<file path=ppt/slideLayouts/slideLayout5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smtClean="0"/>
              <a:t>Click to edit Master title style</a:t>
            </a:r>
            <a:endParaRPr lang="en-US" dirty="0"/>
          </a:p>
        </p:txBody>
      </p:sp>
      <p:sp>
        <p:nvSpPr>
          <p:cNvPr id="4" name="Rectangle 6"/>
          <p:cNvSpPr>
            <a:spLocks noGrp="1" noChangeArrowheads="1"/>
          </p:cNvSpPr>
          <p:nvPr>
            <p:ph type="sldNum" sz="quarter" idx="11"/>
          </p:nvPr>
        </p:nvSpPr>
        <p:spPr>
          <a:ln/>
        </p:spPr>
        <p:txBody>
          <a:bodyPr/>
          <a:lstStyle>
            <a:lvl1pPr>
              <a:defRPr/>
            </a:lvl1pPr>
          </a:lstStyle>
          <a:p>
            <a:pPr>
              <a:defRPr/>
            </a:pPr>
            <a:r>
              <a:rPr lang="en-US" altLang="zh-SG" dirty="0"/>
              <a:t>Slide </a:t>
            </a:r>
            <a:fld id="{EAB94675-4883-4251-AC8A-2CD5D619FA40}"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4173643097"/>
      </p:ext>
    </p:extLst>
  </p:cSld>
  <p:clrMapOvr>
    <a:masterClrMapping/>
  </p:clrMapOvr>
  <p:transition spd="slow"/>
</p:sldLayout>
</file>

<file path=ppt/slideLayouts/slideLayout50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Rectangle 6"/>
          <p:cNvSpPr>
            <a:spLocks noGrp="1" noChangeArrowheads="1"/>
          </p:cNvSpPr>
          <p:nvPr>
            <p:ph type="sldNum" sz="quarter" idx="11"/>
          </p:nvPr>
        </p:nvSpPr>
        <p:spPr>
          <a:ln/>
        </p:spPr>
        <p:txBody>
          <a:bodyPr/>
          <a:lstStyle>
            <a:lvl1pPr>
              <a:defRPr/>
            </a:lvl1pPr>
          </a:lstStyle>
          <a:p>
            <a:pPr>
              <a:defRPr/>
            </a:pPr>
            <a:r>
              <a:rPr lang="en-US" altLang="zh-SG" dirty="0"/>
              <a:t>Slide </a:t>
            </a:r>
            <a:fld id="{1F1D9322-53CC-471F-A44E-8005045D833A}"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
        <p:nvSpPr>
          <p:cNvPr id="4" name="Title 1"/>
          <p:cNvSpPr>
            <a:spLocks noGrp="1"/>
          </p:cNvSpPr>
          <p:nvPr>
            <p:ph type="title"/>
          </p:nvPr>
        </p:nvSpPr>
        <p:spPr>
          <a:xfrm>
            <a:off x="457273" y="5334000"/>
            <a:ext cx="8229597" cy="990600"/>
          </a:xfrm>
        </p:spPr>
        <p:txBody>
          <a:bodyPr/>
          <a:lstStyle/>
          <a:p>
            <a:r>
              <a:rPr lang="en-US" sz="3200" dirty="0" smtClean="0"/>
              <a:t>Introduction to the project </a:t>
            </a:r>
            <a:r>
              <a:rPr lang="en-US" sz="3200" dirty="0"/>
              <a:t/>
            </a:r>
            <a:br>
              <a:rPr lang="en-US" sz="3200" dirty="0"/>
            </a:br>
            <a:r>
              <a:rPr lang="en-US" sz="2000" b="0" dirty="0"/>
              <a:t>T</a:t>
            </a:r>
            <a:r>
              <a:rPr lang="en-US" sz="2000" b="0" dirty="0" smtClean="0"/>
              <a:t>eam – Definitions – High level </a:t>
            </a:r>
            <a:r>
              <a:rPr lang="en-US" sz="2000" b="0" dirty="0" err="1" smtClean="0"/>
              <a:t>Workplan</a:t>
            </a:r>
            <a:endParaRPr lang="en-US" sz="1400" b="0" dirty="0"/>
          </a:p>
        </p:txBody>
      </p:sp>
      <p:sp>
        <p:nvSpPr>
          <p:cNvPr id="5" name="TextBox 4"/>
          <p:cNvSpPr txBox="1"/>
          <p:nvPr userDrawn="1"/>
        </p:nvSpPr>
        <p:spPr>
          <a:xfrm>
            <a:off x="382513" y="3811634"/>
            <a:ext cx="752129" cy="1323439"/>
          </a:xfrm>
          <a:prstGeom prst="rect">
            <a:avLst/>
          </a:prstGeom>
          <a:noFill/>
        </p:spPr>
        <p:txBody>
          <a:bodyPr wrap="none" rtlCol="0">
            <a:spAutoFit/>
          </a:bodyPr>
          <a:lstStyle/>
          <a:p>
            <a:pPr fontAlgn="base">
              <a:spcBef>
                <a:spcPct val="0"/>
              </a:spcBef>
              <a:spcAft>
                <a:spcPct val="0"/>
              </a:spcAft>
            </a:pPr>
            <a:r>
              <a:rPr lang="en-US" sz="8000" dirty="0">
                <a:solidFill>
                  <a:srgbClr val="006600"/>
                </a:solidFill>
                <a:cs typeface="Arial" pitchFamily="34" charset="0"/>
              </a:rPr>
              <a:t>1</a:t>
            </a:r>
          </a:p>
        </p:txBody>
      </p:sp>
    </p:spTree>
    <p:extLst>
      <p:ext uri="{BB962C8B-B14F-4D97-AF65-F5344CB8AC3E}">
        <p14:creationId xmlns:p14="http://schemas.microsoft.com/office/powerpoint/2010/main" val="37722499"/>
      </p:ext>
    </p:extLst>
  </p:cSld>
  <p:clrMapOvr>
    <a:masterClrMapping/>
  </p:clrMapOvr>
  <p:transition spd="slow"/>
</p:sldLayout>
</file>

<file path=ppt/slideLayouts/slideLayout506.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1371600" y="6629400"/>
            <a:ext cx="1676400" cy="228600"/>
          </a:xfrm>
          <a:prstGeom prst="rect">
            <a:avLst/>
          </a:prstGeom>
          <a:ln/>
        </p:spPr>
        <p:txBody>
          <a:bodyPr/>
          <a:lstStyle>
            <a:lvl1pPr>
              <a:defRPr/>
            </a:lvl1pPr>
          </a:lstStyle>
          <a:p>
            <a:pPr fontAlgn="base">
              <a:spcBef>
                <a:spcPct val="0"/>
              </a:spcBef>
              <a:spcAft>
                <a:spcPct val="0"/>
              </a:spcAft>
              <a:defRPr/>
            </a:pPr>
            <a:fld id="{EF9898F0-0530-4B33-A0B2-360574496C8C}" type="datetime3">
              <a:rPr lang="en-US" altLang="zh-SG">
                <a:solidFill>
                  <a:srgbClr val="000000"/>
                </a:solidFill>
                <a:cs typeface="Arial" pitchFamily="34" charset="0"/>
              </a:rPr>
              <a:pPr fontAlgn="base">
                <a:spcBef>
                  <a:spcPct val="0"/>
                </a:spcBef>
                <a:spcAft>
                  <a:spcPct val="0"/>
                </a:spcAft>
                <a:defRPr/>
              </a:pPr>
              <a:t>17 April 2018</a:t>
            </a:fld>
            <a:endParaRPr lang="en-US" altLang="zh-SG" dirty="0">
              <a:solidFill>
                <a:srgbClr val="000000"/>
              </a:solidFill>
              <a:cs typeface="Arial" pitchFamily="34" charset="0"/>
            </a:endParaRPr>
          </a:p>
        </p:txBody>
      </p:sp>
      <p:sp>
        <p:nvSpPr>
          <p:cNvPr id="3" name="Rectangle 6"/>
          <p:cNvSpPr>
            <a:spLocks noGrp="1" noChangeArrowheads="1"/>
          </p:cNvSpPr>
          <p:nvPr>
            <p:ph type="sldNum" sz="quarter" idx="11"/>
          </p:nvPr>
        </p:nvSpPr>
        <p:spPr>
          <a:ln/>
        </p:spPr>
        <p:txBody>
          <a:bodyPr/>
          <a:lstStyle>
            <a:lvl1pPr>
              <a:defRPr/>
            </a:lvl1pPr>
          </a:lstStyle>
          <a:p>
            <a:pPr>
              <a:defRPr/>
            </a:pPr>
            <a:r>
              <a:rPr lang="en-US" altLang="zh-SG" dirty="0"/>
              <a:t>Slide </a:t>
            </a:r>
            <a:fld id="{1F1D9322-53CC-471F-A44E-8005045D833A}"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3425832492"/>
      </p:ext>
    </p:extLst>
  </p:cSld>
  <p:clrMapOvr>
    <a:masterClrMapping/>
  </p:clrMapOvr>
  <p:transition spd="slow"/>
</p:sldLayout>
</file>

<file path=ppt/slideLayouts/slideLayout50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Rectangle 1"/>
          <p:cNvSpPr/>
          <p:nvPr userDrawn="1"/>
        </p:nvSpPr>
        <p:spPr bwMode="auto">
          <a:xfrm>
            <a:off x="0" y="3429000"/>
            <a:ext cx="9144000" cy="34290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50000"/>
              </a:spcBef>
              <a:spcAft>
                <a:spcPct val="0"/>
              </a:spcAft>
            </a:pPr>
            <a:endParaRPr lang="en-US" i="1" u="sng" dirty="0">
              <a:solidFill>
                <a:srgbClr val="000000"/>
              </a:solidFill>
              <a:latin typeface="Verdana" pitchFamily="34" charset="0"/>
              <a:cs typeface="Arial" pitchFamily="34" charset="0"/>
            </a:endParaRPr>
          </a:p>
        </p:txBody>
      </p:sp>
      <p:sp>
        <p:nvSpPr>
          <p:cNvPr id="4" name="AC Half Banner"/>
          <p:cNvSpPr>
            <a:spLocks noChangeArrowheads="1"/>
          </p:cNvSpPr>
          <p:nvPr/>
        </p:nvSpPr>
        <p:spPr bwMode="auto">
          <a:xfrm>
            <a:off x="1591" y="0"/>
            <a:ext cx="9148763" cy="34290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400">
              <a:solidFill>
                <a:srgbClr val="000000"/>
              </a:solidFill>
              <a:latin typeface="Arial" pitchFamily="34" charset="0"/>
              <a:ea typeface="SimSun" pitchFamily="2" charset="-122"/>
              <a:cs typeface="Arial" pitchFamily="34" charset="0"/>
            </a:endParaRPr>
          </a:p>
        </p:txBody>
      </p:sp>
      <p:sp>
        <p:nvSpPr>
          <p:cNvPr id="5" name="Line 8"/>
          <p:cNvSpPr>
            <a:spLocks noChangeShapeType="1"/>
          </p:cNvSpPr>
          <p:nvPr/>
        </p:nvSpPr>
        <p:spPr bwMode="auto">
          <a:xfrm>
            <a:off x="-4762" y="3429000"/>
            <a:ext cx="9147176" cy="0"/>
          </a:xfrm>
          <a:prstGeom prst="line">
            <a:avLst/>
          </a:prstGeom>
          <a:noFill/>
          <a:ln w="12700">
            <a:solidFill>
              <a:schemeClr val="tx1"/>
            </a:solidFill>
            <a:round/>
            <a:headEnd/>
            <a:tailEnd/>
          </a:ln>
        </p:spPr>
        <p:txBody>
          <a:bodyPr wrap="none" anchor="ctr"/>
          <a:lstStyle/>
          <a:p>
            <a:pPr fontAlgn="base">
              <a:spcBef>
                <a:spcPct val="0"/>
              </a:spcBef>
              <a:spcAft>
                <a:spcPct val="0"/>
              </a:spcAft>
            </a:pPr>
            <a:endParaRPr lang="en-GB" dirty="0">
              <a:solidFill>
                <a:srgbClr val="000000"/>
              </a:solidFill>
              <a:cs typeface="Arial" pitchFamily="34" charset="0"/>
            </a:endParaRPr>
          </a:p>
        </p:txBody>
      </p:sp>
      <p:sp>
        <p:nvSpPr>
          <p:cNvPr id="6" name="Rectangle 9"/>
          <p:cNvSpPr>
            <a:spLocks noChangeArrowheads="1"/>
          </p:cNvSpPr>
          <p:nvPr/>
        </p:nvSpPr>
        <p:spPr bwMode="auto">
          <a:xfrm>
            <a:off x="2362203" y="839828"/>
            <a:ext cx="4357688" cy="1230313"/>
          </a:xfrm>
          <a:prstGeom prst="rect">
            <a:avLst/>
          </a:prstGeom>
          <a:noFill/>
          <a:ln w="12700">
            <a:noFill/>
            <a:miter lim="800000"/>
            <a:headEnd/>
            <a:tailEnd/>
          </a:ln>
        </p:spPr>
        <p:txBody>
          <a:bodyPr lIns="0" tIns="44450" rIns="0" bIns="44450"/>
          <a:lstStyle/>
          <a:p>
            <a:pPr algn="ctr" eaLnBrk="0" fontAlgn="base" hangingPunct="0">
              <a:spcBef>
                <a:spcPct val="0"/>
              </a:spcBef>
              <a:spcAft>
                <a:spcPct val="0"/>
              </a:spcAft>
            </a:pPr>
            <a:r>
              <a:rPr lang="en-CA" sz="2800" b="1" dirty="0">
                <a:solidFill>
                  <a:srgbClr val="FFFFFF"/>
                </a:solidFill>
                <a:cs typeface="Arial" pitchFamily="34" charset="0"/>
              </a:rPr>
              <a:t>Financial System Strategy 2020</a:t>
            </a:r>
          </a:p>
        </p:txBody>
      </p:sp>
      <p:pic>
        <p:nvPicPr>
          <p:cNvPr id="7" name="Picture 11" descr="200319235-001">
            <a:hlinkClick r:id="rId2"/>
          </p:cNvPr>
          <p:cNvPicPr>
            <a:picLocks noChangeAspect="1" noChangeArrowheads="1"/>
          </p:cNvPicPr>
          <p:nvPr/>
        </p:nvPicPr>
        <p:blipFill>
          <a:blip r:embed="rId3" cstate="print"/>
          <a:srcRect/>
          <a:stretch>
            <a:fillRect/>
          </a:stretch>
        </p:blipFill>
        <p:spPr bwMode="auto">
          <a:xfrm>
            <a:off x="6691314" y="8"/>
            <a:ext cx="2466975" cy="3432175"/>
          </a:xfrm>
          <a:prstGeom prst="rect">
            <a:avLst/>
          </a:prstGeom>
          <a:noFill/>
          <a:ln w="9525">
            <a:noFill/>
            <a:miter lim="800000"/>
            <a:headEnd/>
            <a:tailEnd/>
          </a:ln>
        </p:spPr>
      </p:pic>
      <p:pic>
        <p:nvPicPr>
          <p:cNvPr id="8" name="Picture 12" descr="200272804-001">
            <a:hlinkClick r:id="rId4"/>
          </p:cNvPr>
          <p:cNvPicPr>
            <a:picLocks noChangeAspect="1" noChangeArrowheads="1"/>
          </p:cNvPicPr>
          <p:nvPr/>
        </p:nvPicPr>
        <p:blipFill>
          <a:blip r:embed="rId5" cstate="print"/>
          <a:srcRect/>
          <a:stretch>
            <a:fillRect/>
          </a:stretch>
        </p:blipFill>
        <p:spPr bwMode="auto">
          <a:xfrm>
            <a:off x="-20638" y="0"/>
            <a:ext cx="2287588" cy="3441700"/>
          </a:xfrm>
          <a:prstGeom prst="rect">
            <a:avLst/>
          </a:prstGeom>
          <a:noFill/>
          <a:ln w="9525">
            <a:noFill/>
            <a:miter lim="800000"/>
            <a:headEnd/>
            <a:tailEnd/>
          </a:ln>
        </p:spPr>
      </p:pic>
      <p:pic>
        <p:nvPicPr>
          <p:cNvPr id="9" name="Picture 13"/>
          <p:cNvPicPr>
            <a:picLocks noChangeAspect="1" noChangeArrowheads="1"/>
          </p:cNvPicPr>
          <p:nvPr userDrawn="1"/>
        </p:nvPicPr>
        <p:blipFill>
          <a:blip r:embed="rId6" cstate="print"/>
          <a:srcRect l="67751" t="4707" r="5081" b="68340"/>
          <a:stretch>
            <a:fillRect/>
          </a:stretch>
        </p:blipFill>
        <p:spPr bwMode="auto">
          <a:xfrm>
            <a:off x="3827131" y="2441183"/>
            <a:ext cx="1393825" cy="12541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1524005" y="4955783"/>
            <a:ext cx="6263055" cy="669925"/>
          </a:xfrm>
          <a:ln w="12700"/>
        </p:spPr>
        <p:txBody>
          <a:bodyPr tIns="0" bIns="0"/>
          <a:lstStyle>
            <a:lvl1pPr marL="0" indent="0">
              <a:buFont typeface="Wingdings" pitchFamily="2" charset="2"/>
              <a:buNone/>
              <a:defRPr sz="1800">
                <a:solidFill>
                  <a:srgbClr val="006600"/>
                </a:solidFill>
              </a:defRPr>
            </a:lvl1pPr>
          </a:lstStyle>
          <a:p>
            <a:r>
              <a:rPr lang="en-US" altLang="zh-SG" smtClean="0"/>
              <a:t>Click to edit Master subtitle style</a:t>
            </a:r>
            <a:endParaRPr lang="en-US"/>
          </a:p>
        </p:txBody>
      </p:sp>
      <p:sp>
        <p:nvSpPr>
          <p:cNvPr id="2162692" name="Rectangle 4"/>
          <p:cNvSpPr>
            <a:spLocks noGrp="1" noChangeArrowheads="1"/>
          </p:cNvSpPr>
          <p:nvPr>
            <p:ph type="ctrTitle"/>
          </p:nvPr>
        </p:nvSpPr>
        <p:spPr>
          <a:xfrm>
            <a:off x="1444445" y="4038600"/>
            <a:ext cx="6263055" cy="819150"/>
          </a:xfrm>
        </p:spPr>
        <p:txBody>
          <a:bodyPr tIns="44450" bIns="44450" anchor="t"/>
          <a:lstStyle>
            <a:lvl1pPr algn="ctr">
              <a:defRPr sz="2000">
                <a:solidFill>
                  <a:srgbClr val="006600"/>
                </a:solidFill>
              </a:defRPr>
            </a:lvl1pPr>
          </a:lstStyle>
          <a:p>
            <a:r>
              <a:rPr lang="en-US" altLang="zh-SG" smtClean="0"/>
              <a:t>Click to edit Master title style</a:t>
            </a:r>
            <a:endParaRPr lang="en-US" altLang="zh-SG"/>
          </a:p>
        </p:txBody>
      </p:sp>
      <p:sp>
        <p:nvSpPr>
          <p:cNvPr id="10" name="Rectangle 5"/>
          <p:cNvSpPr>
            <a:spLocks noGrp="1" noChangeArrowheads="1"/>
          </p:cNvSpPr>
          <p:nvPr>
            <p:ph type="dt" sz="half" idx="10"/>
          </p:nvPr>
        </p:nvSpPr>
        <p:spPr>
          <a:xfrm>
            <a:off x="0" y="3352807"/>
            <a:ext cx="1422400" cy="331787"/>
          </a:xfrm>
          <a:prstGeom prst="rect">
            <a:avLst/>
          </a:prstGeom>
        </p:spPr>
        <p:txBody>
          <a:bodyPr/>
          <a:lstStyle>
            <a:lvl1pPr algn="l" eaLnBrk="1" fontAlgn="auto" hangingPunct="1">
              <a:spcBef>
                <a:spcPts val="0"/>
              </a:spcBef>
              <a:spcAft>
                <a:spcPts val="0"/>
              </a:spcAft>
              <a:defRPr>
                <a:latin typeface="+mn-lt"/>
                <a:cs typeface="+mn-cs"/>
              </a:defRPr>
            </a:lvl1pPr>
          </a:lstStyle>
          <a:p>
            <a:pPr>
              <a:defRPr/>
            </a:pPr>
            <a:fld id="{09BA7CDA-882B-44AB-8BF9-C94D3CC68EF7}" type="datetime3">
              <a:rPr lang="en-US" altLang="zh-SG" smtClean="0">
                <a:solidFill>
                  <a:srgbClr val="000000"/>
                </a:solidFill>
              </a:rPr>
              <a:pPr>
                <a:defRPr/>
              </a:pPr>
              <a:t>17 April 2018</a:t>
            </a:fld>
            <a:endParaRPr lang="en-US" altLang="zh-SG" dirty="0">
              <a:solidFill>
                <a:srgbClr val="000000"/>
              </a:solidFill>
            </a:endParaRPr>
          </a:p>
        </p:txBody>
      </p:sp>
      <p:pic>
        <p:nvPicPr>
          <p:cNvPr id="14" name="Picture 13"/>
          <p:cNvPicPr>
            <a:picLocks noChangeAspect="1"/>
          </p:cNvPicPr>
          <p:nvPr userDrawn="1"/>
        </p:nvPicPr>
        <p:blipFill>
          <a:blip r:embed="rId7" cstate="print"/>
          <a:stretch>
            <a:fillRect/>
          </a:stretch>
        </p:blipFill>
        <p:spPr>
          <a:xfrm>
            <a:off x="7239000" y="6174982"/>
            <a:ext cx="1676400" cy="486363"/>
          </a:xfrm>
          <a:prstGeom prst="rect">
            <a:avLst/>
          </a:prstGeom>
        </p:spPr>
      </p:pic>
    </p:spTree>
    <p:extLst>
      <p:ext uri="{BB962C8B-B14F-4D97-AF65-F5344CB8AC3E}">
        <p14:creationId xmlns:p14="http://schemas.microsoft.com/office/powerpoint/2010/main" val="1262430321"/>
      </p:ext>
    </p:extLst>
  </p:cSld>
  <p:clrMapOvr>
    <a:masterClrMapping/>
  </p:clrMapOvr>
  <p:transition spd="slow"/>
</p:sldLayout>
</file>

<file path=ppt/slideLayouts/slideLayout50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52400" y="990600"/>
            <a:ext cx="9448800" cy="10668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304800" y="1219200"/>
            <a:ext cx="5943600" cy="819150"/>
          </a:xfrm>
        </p:spPr>
        <p:txBody>
          <a:bodyPr tIns="44450" bIns="44450" anchor="t"/>
          <a:lstStyle>
            <a:lvl1pPr algn="l">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val="1606522953"/>
      </p:ext>
    </p:extLst>
  </p:cSld>
  <p:clrMapOvr>
    <a:masterClrMapping/>
  </p:clrMapOvr>
  <p:transition spd="slow"/>
</p:sldLayout>
</file>

<file path=ppt/slideLayouts/slideLayout509.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31535" y="4233339"/>
            <a:ext cx="1066800" cy="17272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1091584" y="4233339"/>
            <a:ext cx="5943600" cy="1708150"/>
          </a:xfrm>
        </p:spPr>
        <p:txBody>
          <a:bodyPr tIns="44450" bIns="44450" anchor="t"/>
          <a:lstStyle>
            <a:lvl1pPr algn="l">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val="2164625302"/>
      </p:ext>
    </p:extLst>
  </p:cSld>
  <p:clrMapOvr>
    <a:masterClrMapping/>
  </p:clrMapOvr>
  <p:transition spd="slow"/>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B80FA403-4AE2-4554-8296-6FFDDA531E57}" type="datetime3">
              <a:rPr lang="en-US" altLang="zh-SG" smtClean="0">
                <a:solidFill>
                  <a:srgbClr val="000000"/>
                </a:solidFill>
              </a:rPr>
              <a:pPr>
                <a:defRPr/>
              </a:pPr>
              <a:t>17 April 2018</a:t>
            </a:fld>
            <a:endParaRPr lang="en-US" altLang="zh-SG">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E9E40E8-EAFB-416B-B6D9-EE9728D47F2A}"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1781116905"/>
      </p:ext>
    </p:extLst>
  </p:cSld>
  <p:clrMapOvr>
    <a:masterClrMapping/>
  </p:clrMapOvr>
  <p:transition spd="slow">
    <p:pull/>
  </p:transition>
</p:sldLayout>
</file>

<file path=ppt/slideLayouts/slideLayout510.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8" y="1219200"/>
            <a:ext cx="6893169" cy="2057400"/>
          </a:xfrm>
          <a:prstGeom prst="rect">
            <a:avLst/>
          </a:prstGeom>
          <a:solidFill>
            <a:srgbClr val="008000"/>
          </a:solidFill>
          <a:ln w="6350">
            <a:noFill/>
            <a:miter lim="800000"/>
            <a:headEnd/>
            <a:tailEnd/>
          </a:ln>
        </p:spPr>
        <p:txBody>
          <a:bodyPr wrap="none" anchor="ctr"/>
          <a:lstStyle/>
          <a:p>
            <a:pPr eaLnBrk="0" fontAlgn="base" hangingPunct="0">
              <a:spcBef>
                <a:spcPct val="0"/>
              </a:spcBef>
              <a:spcAft>
                <a:spcPct val="0"/>
              </a:spcAft>
            </a:pPr>
            <a:endParaRPr lang="zh-SG" altLang="en-GB" sz="1200" dirty="0">
              <a:solidFill>
                <a:srgbClr val="FFFFFF"/>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2180492" y="1905000"/>
            <a:ext cx="5943600" cy="819150"/>
          </a:xfrm>
          <a:solidFill>
            <a:schemeClr val="bg1"/>
          </a:solidFill>
          <a:ln>
            <a:solidFill>
              <a:srgbClr val="38922F"/>
            </a:solidFill>
          </a:ln>
        </p:spPr>
        <p:txBody>
          <a:bodyPr tIns="44450" bIns="44450" anchor="t"/>
          <a:lstStyle>
            <a:lvl1pPr marL="268288" indent="0" algn="l">
              <a:defRPr sz="1800">
                <a:solidFill>
                  <a:srgbClr val="006600"/>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val="3768833815"/>
      </p:ext>
    </p:extLst>
  </p:cSld>
  <p:clrMapOvr>
    <a:masterClrMapping/>
  </p:clrMapOvr>
  <p:transition spd="slow"/>
</p:sldLayout>
</file>

<file path=ppt/slideLayouts/slideLayout51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279400" y="3200400"/>
            <a:ext cx="9448800" cy="30480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3048000" y="5562600"/>
            <a:ext cx="5943600" cy="514350"/>
          </a:xfrm>
        </p:spPr>
        <p:txBody>
          <a:bodyPr tIns="44450" bIns="44450" anchor="t"/>
          <a:lstStyle>
            <a:lvl1pPr algn="r">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val="2698261112"/>
      </p:ext>
    </p:extLst>
  </p:cSld>
  <p:clrMapOvr>
    <a:masterClrMapping/>
  </p:clrMapOvr>
  <p:transition spd="slow"/>
</p:sldLayout>
</file>

<file path=ppt/slideLayouts/slideLayout5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569" y="5334000"/>
            <a:ext cx="5638799" cy="698500"/>
          </a:xfrm>
        </p:spPr>
        <p:txBody>
          <a:bodyPr/>
          <a:lstStyle>
            <a:lvl1pPr>
              <a:defRPr sz="2400" b="1"/>
            </a:lvl1pPr>
          </a:lstStyle>
          <a:p>
            <a:r>
              <a:rPr lang="en-US" smtClean="0"/>
              <a:t>Click to edit Master title style</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ltLang="zh-SG" dirty="0"/>
              <a:t>Slide </a:t>
            </a:r>
            <a:fld id="{96E09542-DD70-4535-99F2-4D44B7C29035}"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3569794026"/>
      </p:ext>
    </p:extLst>
  </p:cSld>
  <p:clrMapOvr>
    <a:masterClrMapping/>
  </p:clrMapOvr>
  <p:transition spd="slow"/>
</p:sldLayout>
</file>

<file path=ppt/slideLayouts/slideLayout5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ltLang="zh-SG" dirty="0"/>
              <a:t>Slide </a:t>
            </a:r>
            <a:fld id="{96E09542-DD70-4535-99F2-4D44B7C29035}"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1267970627"/>
      </p:ext>
    </p:extLst>
  </p:cSld>
  <p:clrMapOvr>
    <a:masterClrMapping/>
  </p:clrMapOvr>
  <p:transition spd="slow"/>
</p:sldLayout>
</file>

<file path=ppt/slideLayouts/slideLayout5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smtClean="0"/>
              <a:t>Click to edit Master title style</a:t>
            </a:r>
            <a:endParaRPr lang="en-US" dirty="0"/>
          </a:p>
        </p:txBody>
      </p:sp>
      <p:sp>
        <p:nvSpPr>
          <p:cNvPr id="4" name="Rectangle 6"/>
          <p:cNvSpPr>
            <a:spLocks noGrp="1" noChangeArrowheads="1"/>
          </p:cNvSpPr>
          <p:nvPr>
            <p:ph type="sldNum" sz="quarter" idx="11"/>
          </p:nvPr>
        </p:nvSpPr>
        <p:spPr>
          <a:ln/>
        </p:spPr>
        <p:txBody>
          <a:bodyPr/>
          <a:lstStyle>
            <a:lvl1pPr>
              <a:defRPr/>
            </a:lvl1pPr>
          </a:lstStyle>
          <a:p>
            <a:pPr>
              <a:defRPr/>
            </a:pPr>
            <a:r>
              <a:rPr lang="en-US" altLang="zh-SG" dirty="0"/>
              <a:t>Slide </a:t>
            </a:r>
            <a:fld id="{EAB94675-4883-4251-AC8A-2CD5D619FA40}"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4077917913"/>
      </p:ext>
    </p:extLst>
  </p:cSld>
  <p:clrMapOvr>
    <a:masterClrMapping/>
  </p:clrMapOvr>
  <p:transition spd="slow"/>
</p:sldLayout>
</file>

<file path=ppt/slideLayouts/slideLayout51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Rectangle 6"/>
          <p:cNvSpPr>
            <a:spLocks noGrp="1" noChangeArrowheads="1"/>
          </p:cNvSpPr>
          <p:nvPr>
            <p:ph type="sldNum" sz="quarter" idx="11"/>
          </p:nvPr>
        </p:nvSpPr>
        <p:spPr>
          <a:ln/>
        </p:spPr>
        <p:txBody>
          <a:bodyPr/>
          <a:lstStyle>
            <a:lvl1pPr>
              <a:defRPr/>
            </a:lvl1pPr>
          </a:lstStyle>
          <a:p>
            <a:pPr>
              <a:defRPr/>
            </a:pPr>
            <a:r>
              <a:rPr lang="en-US" altLang="zh-SG" dirty="0"/>
              <a:t>Slide </a:t>
            </a:r>
            <a:fld id="{1F1D9322-53CC-471F-A44E-8005045D833A}"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
        <p:nvSpPr>
          <p:cNvPr id="4" name="Title 1"/>
          <p:cNvSpPr>
            <a:spLocks noGrp="1"/>
          </p:cNvSpPr>
          <p:nvPr>
            <p:ph type="title"/>
          </p:nvPr>
        </p:nvSpPr>
        <p:spPr>
          <a:xfrm>
            <a:off x="457273" y="5334000"/>
            <a:ext cx="8229597" cy="990600"/>
          </a:xfrm>
        </p:spPr>
        <p:txBody>
          <a:bodyPr/>
          <a:lstStyle/>
          <a:p>
            <a:r>
              <a:rPr lang="en-US" sz="3200" dirty="0" smtClean="0"/>
              <a:t>Introduction to the project </a:t>
            </a:r>
            <a:r>
              <a:rPr lang="en-US" sz="3200" dirty="0"/>
              <a:t/>
            </a:r>
            <a:br>
              <a:rPr lang="en-US" sz="3200" dirty="0"/>
            </a:br>
            <a:r>
              <a:rPr lang="en-US" sz="2000" b="0" dirty="0"/>
              <a:t>T</a:t>
            </a:r>
            <a:r>
              <a:rPr lang="en-US" sz="2000" b="0" dirty="0" smtClean="0"/>
              <a:t>eam – Definitions – High level </a:t>
            </a:r>
            <a:r>
              <a:rPr lang="en-US" sz="2000" b="0" dirty="0" err="1" smtClean="0"/>
              <a:t>Workplan</a:t>
            </a:r>
            <a:endParaRPr lang="en-US" sz="1400" b="0" dirty="0"/>
          </a:p>
        </p:txBody>
      </p:sp>
      <p:sp>
        <p:nvSpPr>
          <p:cNvPr id="5" name="TextBox 4"/>
          <p:cNvSpPr txBox="1"/>
          <p:nvPr userDrawn="1"/>
        </p:nvSpPr>
        <p:spPr>
          <a:xfrm>
            <a:off x="382493" y="3811634"/>
            <a:ext cx="752129" cy="1323439"/>
          </a:xfrm>
          <a:prstGeom prst="rect">
            <a:avLst/>
          </a:prstGeom>
          <a:noFill/>
        </p:spPr>
        <p:txBody>
          <a:bodyPr wrap="none" rtlCol="0">
            <a:spAutoFit/>
          </a:bodyPr>
          <a:lstStyle/>
          <a:p>
            <a:pPr fontAlgn="base">
              <a:spcBef>
                <a:spcPct val="0"/>
              </a:spcBef>
              <a:spcAft>
                <a:spcPct val="0"/>
              </a:spcAft>
            </a:pPr>
            <a:r>
              <a:rPr lang="en-US" sz="8000" dirty="0">
                <a:solidFill>
                  <a:srgbClr val="006600"/>
                </a:solidFill>
                <a:cs typeface="Arial" pitchFamily="34" charset="0"/>
              </a:rPr>
              <a:t>1</a:t>
            </a:r>
          </a:p>
        </p:txBody>
      </p:sp>
    </p:spTree>
    <p:extLst>
      <p:ext uri="{BB962C8B-B14F-4D97-AF65-F5344CB8AC3E}">
        <p14:creationId xmlns:p14="http://schemas.microsoft.com/office/powerpoint/2010/main" val="3637750554"/>
      </p:ext>
    </p:extLst>
  </p:cSld>
  <p:clrMapOvr>
    <a:masterClrMapping/>
  </p:clrMapOvr>
  <p:transition spd="slow"/>
</p:sldLayout>
</file>

<file path=ppt/slideLayouts/slideLayout516.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1371600" y="6629400"/>
            <a:ext cx="1676400" cy="228600"/>
          </a:xfrm>
          <a:prstGeom prst="rect">
            <a:avLst/>
          </a:prstGeom>
          <a:ln/>
        </p:spPr>
        <p:txBody>
          <a:bodyPr/>
          <a:lstStyle>
            <a:lvl1pPr>
              <a:defRPr/>
            </a:lvl1pPr>
          </a:lstStyle>
          <a:p>
            <a:pPr fontAlgn="base">
              <a:spcBef>
                <a:spcPct val="0"/>
              </a:spcBef>
              <a:spcAft>
                <a:spcPct val="0"/>
              </a:spcAft>
              <a:defRPr/>
            </a:pPr>
            <a:fld id="{EF9898F0-0530-4B33-A0B2-360574496C8C}" type="datetime3">
              <a:rPr lang="en-US" altLang="zh-SG">
                <a:solidFill>
                  <a:srgbClr val="000000"/>
                </a:solidFill>
                <a:cs typeface="Arial" pitchFamily="34" charset="0"/>
              </a:rPr>
              <a:pPr fontAlgn="base">
                <a:spcBef>
                  <a:spcPct val="0"/>
                </a:spcBef>
                <a:spcAft>
                  <a:spcPct val="0"/>
                </a:spcAft>
                <a:defRPr/>
              </a:pPr>
              <a:t>17 April 2018</a:t>
            </a:fld>
            <a:endParaRPr lang="en-US" altLang="zh-SG" dirty="0">
              <a:solidFill>
                <a:srgbClr val="000000"/>
              </a:solidFill>
              <a:cs typeface="Arial" pitchFamily="34" charset="0"/>
            </a:endParaRPr>
          </a:p>
        </p:txBody>
      </p:sp>
      <p:sp>
        <p:nvSpPr>
          <p:cNvPr id="3" name="Rectangle 6"/>
          <p:cNvSpPr>
            <a:spLocks noGrp="1" noChangeArrowheads="1"/>
          </p:cNvSpPr>
          <p:nvPr>
            <p:ph type="sldNum" sz="quarter" idx="11"/>
          </p:nvPr>
        </p:nvSpPr>
        <p:spPr>
          <a:ln/>
        </p:spPr>
        <p:txBody>
          <a:bodyPr/>
          <a:lstStyle>
            <a:lvl1pPr>
              <a:defRPr/>
            </a:lvl1pPr>
          </a:lstStyle>
          <a:p>
            <a:pPr>
              <a:defRPr/>
            </a:pPr>
            <a:r>
              <a:rPr lang="en-US" altLang="zh-SG" dirty="0"/>
              <a:t>Slide </a:t>
            </a:r>
            <a:fld id="{1F1D9322-53CC-471F-A44E-8005045D833A}"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2603040697"/>
      </p:ext>
    </p:extLst>
  </p:cSld>
  <p:clrMapOvr>
    <a:masterClrMapping/>
  </p:clrMapOvr>
  <p:transition spd="slow"/>
</p:sldLayout>
</file>

<file path=ppt/slideLayouts/slideLayout5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Rectangle 1"/>
          <p:cNvSpPr/>
          <p:nvPr userDrawn="1"/>
        </p:nvSpPr>
        <p:spPr bwMode="auto">
          <a:xfrm>
            <a:off x="0" y="3429000"/>
            <a:ext cx="9144000" cy="34290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50000"/>
              </a:spcBef>
              <a:spcAft>
                <a:spcPct val="0"/>
              </a:spcAft>
            </a:pPr>
            <a:endParaRPr lang="en-US" i="1" u="sng" dirty="0">
              <a:solidFill>
                <a:srgbClr val="000000"/>
              </a:solidFill>
              <a:latin typeface="Verdana" pitchFamily="34" charset="0"/>
              <a:cs typeface="Arial" pitchFamily="34" charset="0"/>
            </a:endParaRPr>
          </a:p>
        </p:txBody>
      </p:sp>
      <p:sp>
        <p:nvSpPr>
          <p:cNvPr id="4" name="AC Half Banner"/>
          <p:cNvSpPr>
            <a:spLocks noChangeArrowheads="1"/>
          </p:cNvSpPr>
          <p:nvPr/>
        </p:nvSpPr>
        <p:spPr bwMode="auto">
          <a:xfrm>
            <a:off x="1591" y="0"/>
            <a:ext cx="9148763" cy="34290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400">
              <a:solidFill>
                <a:srgbClr val="000000"/>
              </a:solidFill>
              <a:latin typeface="Arial" pitchFamily="34" charset="0"/>
              <a:ea typeface="SimSun" pitchFamily="2" charset="-122"/>
              <a:cs typeface="Arial" pitchFamily="34" charset="0"/>
            </a:endParaRPr>
          </a:p>
        </p:txBody>
      </p:sp>
      <p:sp>
        <p:nvSpPr>
          <p:cNvPr id="5" name="Line 8"/>
          <p:cNvSpPr>
            <a:spLocks noChangeShapeType="1"/>
          </p:cNvSpPr>
          <p:nvPr/>
        </p:nvSpPr>
        <p:spPr bwMode="auto">
          <a:xfrm>
            <a:off x="-4762" y="3429000"/>
            <a:ext cx="9147176" cy="0"/>
          </a:xfrm>
          <a:prstGeom prst="line">
            <a:avLst/>
          </a:prstGeom>
          <a:noFill/>
          <a:ln w="12700">
            <a:solidFill>
              <a:schemeClr val="tx1"/>
            </a:solidFill>
            <a:round/>
            <a:headEnd/>
            <a:tailEnd/>
          </a:ln>
        </p:spPr>
        <p:txBody>
          <a:bodyPr wrap="none" anchor="ctr"/>
          <a:lstStyle/>
          <a:p>
            <a:pPr fontAlgn="base">
              <a:spcBef>
                <a:spcPct val="0"/>
              </a:spcBef>
              <a:spcAft>
                <a:spcPct val="0"/>
              </a:spcAft>
            </a:pPr>
            <a:endParaRPr lang="en-GB" dirty="0">
              <a:solidFill>
                <a:srgbClr val="000000"/>
              </a:solidFill>
              <a:cs typeface="Arial" pitchFamily="34" charset="0"/>
            </a:endParaRPr>
          </a:p>
        </p:txBody>
      </p:sp>
      <p:sp>
        <p:nvSpPr>
          <p:cNvPr id="6" name="Rectangle 9"/>
          <p:cNvSpPr>
            <a:spLocks noChangeArrowheads="1"/>
          </p:cNvSpPr>
          <p:nvPr/>
        </p:nvSpPr>
        <p:spPr bwMode="auto">
          <a:xfrm>
            <a:off x="2362203" y="839828"/>
            <a:ext cx="4357688" cy="1230313"/>
          </a:xfrm>
          <a:prstGeom prst="rect">
            <a:avLst/>
          </a:prstGeom>
          <a:noFill/>
          <a:ln w="12700">
            <a:noFill/>
            <a:miter lim="800000"/>
            <a:headEnd/>
            <a:tailEnd/>
          </a:ln>
        </p:spPr>
        <p:txBody>
          <a:bodyPr lIns="0" tIns="44450" rIns="0" bIns="44450"/>
          <a:lstStyle/>
          <a:p>
            <a:pPr algn="ctr" eaLnBrk="0" fontAlgn="base" hangingPunct="0">
              <a:spcBef>
                <a:spcPct val="0"/>
              </a:spcBef>
              <a:spcAft>
                <a:spcPct val="0"/>
              </a:spcAft>
            </a:pPr>
            <a:r>
              <a:rPr lang="en-CA" sz="2800" b="1" dirty="0">
                <a:solidFill>
                  <a:srgbClr val="FFFFFF"/>
                </a:solidFill>
                <a:cs typeface="Arial" pitchFamily="34" charset="0"/>
              </a:rPr>
              <a:t>Financial System Strategy 2020</a:t>
            </a:r>
          </a:p>
        </p:txBody>
      </p:sp>
      <p:pic>
        <p:nvPicPr>
          <p:cNvPr id="7" name="Picture 11" descr="200319235-001">
            <a:hlinkClick r:id="rId2"/>
          </p:cNvPr>
          <p:cNvPicPr>
            <a:picLocks noChangeAspect="1" noChangeArrowheads="1"/>
          </p:cNvPicPr>
          <p:nvPr/>
        </p:nvPicPr>
        <p:blipFill>
          <a:blip r:embed="rId3" cstate="print"/>
          <a:srcRect/>
          <a:stretch>
            <a:fillRect/>
          </a:stretch>
        </p:blipFill>
        <p:spPr bwMode="auto">
          <a:xfrm>
            <a:off x="6691314" y="8"/>
            <a:ext cx="2466975" cy="3432175"/>
          </a:xfrm>
          <a:prstGeom prst="rect">
            <a:avLst/>
          </a:prstGeom>
          <a:noFill/>
          <a:ln w="9525">
            <a:noFill/>
            <a:miter lim="800000"/>
            <a:headEnd/>
            <a:tailEnd/>
          </a:ln>
        </p:spPr>
      </p:pic>
      <p:pic>
        <p:nvPicPr>
          <p:cNvPr id="8" name="Picture 12" descr="200272804-001">
            <a:hlinkClick r:id="rId4"/>
          </p:cNvPr>
          <p:cNvPicPr>
            <a:picLocks noChangeAspect="1" noChangeArrowheads="1"/>
          </p:cNvPicPr>
          <p:nvPr/>
        </p:nvPicPr>
        <p:blipFill>
          <a:blip r:embed="rId5" cstate="print"/>
          <a:srcRect/>
          <a:stretch>
            <a:fillRect/>
          </a:stretch>
        </p:blipFill>
        <p:spPr bwMode="auto">
          <a:xfrm>
            <a:off x="-20638" y="0"/>
            <a:ext cx="2287588" cy="3441700"/>
          </a:xfrm>
          <a:prstGeom prst="rect">
            <a:avLst/>
          </a:prstGeom>
          <a:noFill/>
          <a:ln w="9525">
            <a:noFill/>
            <a:miter lim="800000"/>
            <a:headEnd/>
            <a:tailEnd/>
          </a:ln>
        </p:spPr>
      </p:pic>
      <p:pic>
        <p:nvPicPr>
          <p:cNvPr id="9" name="Picture 13"/>
          <p:cNvPicPr>
            <a:picLocks noChangeAspect="1" noChangeArrowheads="1"/>
          </p:cNvPicPr>
          <p:nvPr userDrawn="1"/>
        </p:nvPicPr>
        <p:blipFill>
          <a:blip r:embed="rId6" cstate="print"/>
          <a:srcRect l="67751" t="4707" r="5081" b="68340"/>
          <a:stretch>
            <a:fillRect/>
          </a:stretch>
        </p:blipFill>
        <p:spPr bwMode="auto">
          <a:xfrm>
            <a:off x="3827131" y="2441141"/>
            <a:ext cx="1393825" cy="12541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1524005" y="4955741"/>
            <a:ext cx="6263055" cy="669925"/>
          </a:xfrm>
          <a:ln w="12700"/>
        </p:spPr>
        <p:txBody>
          <a:bodyPr tIns="0" bIns="0"/>
          <a:lstStyle>
            <a:lvl1pPr marL="0" indent="0">
              <a:buFont typeface="Wingdings" pitchFamily="2" charset="2"/>
              <a:buNone/>
              <a:defRPr sz="1800">
                <a:solidFill>
                  <a:srgbClr val="006600"/>
                </a:solidFill>
              </a:defRPr>
            </a:lvl1pPr>
          </a:lstStyle>
          <a:p>
            <a:r>
              <a:rPr lang="en-US" altLang="zh-SG" smtClean="0"/>
              <a:t>Click to edit Master subtitle style</a:t>
            </a:r>
            <a:endParaRPr lang="en-US"/>
          </a:p>
        </p:txBody>
      </p:sp>
      <p:sp>
        <p:nvSpPr>
          <p:cNvPr id="2162692" name="Rectangle 4"/>
          <p:cNvSpPr>
            <a:spLocks noGrp="1" noChangeArrowheads="1"/>
          </p:cNvSpPr>
          <p:nvPr>
            <p:ph type="ctrTitle"/>
          </p:nvPr>
        </p:nvSpPr>
        <p:spPr>
          <a:xfrm>
            <a:off x="1444445" y="4038600"/>
            <a:ext cx="6263055" cy="819150"/>
          </a:xfrm>
        </p:spPr>
        <p:txBody>
          <a:bodyPr tIns="44450" bIns="44450" anchor="t"/>
          <a:lstStyle>
            <a:lvl1pPr algn="ctr">
              <a:defRPr sz="2000">
                <a:solidFill>
                  <a:srgbClr val="006600"/>
                </a:solidFill>
              </a:defRPr>
            </a:lvl1pPr>
          </a:lstStyle>
          <a:p>
            <a:r>
              <a:rPr lang="en-US" altLang="zh-SG" smtClean="0"/>
              <a:t>Click to edit Master title style</a:t>
            </a:r>
            <a:endParaRPr lang="en-US" altLang="zh-SG"/>
          </a:p>
        </p:txBody>
      </p:sp>
      <p:sp>
        <p:nvSpPr>
          <p:cNvPr id="10" name="Rectangle 5"/>
          <p:cNvSpPr>
            <a:spLocks noGrp="1" noChangeArrowheads="1"/>
          </p:cNvSpPr>
          <p:nvPr>
            <p:ph type="dt" sz="half" idx="10"/>
          </p:nvPr>
        </p:nvSpPr>
        <p:spPr>
          <a:xfrm>
            <a:off x="0" y="3352807"/>
            <a:ext cx="1422400" cy="331787"/>
          </a:xfrm>
          <a:prstGeom prst="rect">
            <a:avLst/>
          </a:prstGeom>
        </p:spPr>
        <p:txBody>
          <a:bodyPr/>
          <a:lstStyle>
            <a:lvl1pPr algn="l" eaLnBrk="1" fontAlgn="auto" hangingPunct="1">
              <a:spcBef>
                <a:spcPts val="0"/>
              </a:spcBef>
              <a:spcAft>
                <a:spcPts val="0"/>
              </a:spcAft>
              <a:defRPr>
                <a:latin typeface="+mn-lt"/>
                <a:cs typeface="+mn-cs"/>
              </a:defRPr>
            </a:lvl1pPr>
          </a:lstStyle>
          <a:p>
            <a:pPr>
              <a:defRPr/>
            </a:pPr>
            <a:fld id="{09BA7CDA-882B-44AB-8BF9-C94D3CC68EF7}" type="datetime3">
              <a:rPr lang="en-US" altLang="zh-SG" smtClean="0">
                <a:solidFill>
                  <a:srgbClr val="000000"/>
                </a:solidFill>
              </a:rPr>
              <a:pPr>
                <a:defRPr/>
              </a:pPr>
              <a:t>17 April 2018</a:t>
            </a:fld>
            <a:endParaRPr lang="en-US" altLang="zh-SG" dirty="0">
              <a:solidFill>
                <a:srgbClr val="000000"/>
              </a:solidFill>
            </a:endParaRPr>
          </a:p>
        </p:txBody>
      </p:sp>
      <p:pic>
        <p:nvPicPr>
          <p:cNvPr id="14" name="Picture 13"/>
          <p:cNvPicPr>
            <a:picLocks noChangeAspect="1"/>
          </p:cNvPicPr>
          <p:nvPr userDrawn="1"/>
        </p:nvPicPr>
        <p:blipFill>
          <a:blip r:embed="rId7" cstate="print"/>
          <a:stretch>
            <a:fillRect/>
          </a:stretch>
        </p:blipFill>
        <p:spPr>
          <a:xfrm>
            <a:off x="7239000" y="6174940"/>
            <a:ext cx="1676400" cy="486363"/>
          </a:xfrm>
          <a:prstGeom prst="rect">
            <a:avLst/>
          </a:prstGeom>
        </p:spPr>
      </p:pic>
    </p:spTree>
    <p:extLst>
      <p:ext uri="{BB962C8B-B14F-4D97-AF65-F5344CB8AC3E}">
        <p14:creationId xmlns:p14="http://schemas.microsoft.com/office/powerpoint/2010/main" val="1956713728"/>
      </p:ext>
    </p:extLst>
  </p:cSld>
  <p:clrMapOvr>
    <a:masterClrMapping/>
  </p:clrMapOvr>
  <p:transition spd="slow"/>
</p:sldLayout>
</file>

<file path=ppt/slideLayouts/slideLayout51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52400" y="990600"/>
            <a:ext cx="9448800" cy="10668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304800" y="1219200"/>
            <a:ext cx="5943600" cy="819150"/>
          </a:xfrm>
        </p:spPr>
        <p:txBody>
          <a:bodyPr tIns="44450" bIns="44450" anchor="t"/>
          <a:lstStyle>
            <a:lvl1pPr algn="l">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val="2460593319"/>
      </p:ext>
    </p:extLst>
  </p:cSld>
  <p:clrMapOvr>
    <a:masterClrMapping/>
  </p:clrMapOvr>
  <p:transition spd="slow"/>
</p:sldLayout>
</file>

<file path=ppt/slideLayouts/slideLayout519.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31535" y="4233339"/>
            <a:ext cx="1066800" cy="17272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1091584" y="4233339"/>
            <a:ext cx="5943600" cy="1708150"/>
          </a:xfrm>
        </p:spPr>
        <p:txBody>
          <a:bodyPr tIns="44450" bIns="44450" anchor="t"/>
          <a:lstStyle>
            <a:lvl1pPr algn="l">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val="2784431878"/>
      </p:ext>
    </p:extLst>
  </p:cSld>
  <p:clrMapOvr>
    <a:masterClrMapping/>
  </p:clrMapOvr>
  <p:transition spd="slow"/>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0DE57EAE-F5FA-40B5-918B-11944F740743}" type="datetime3">
              <a:rPr lang="en-US" altLang="zh-SG" smtClean="0">
                <a:solidFill>
                  <a:srgbClr val="000000"/>
                </a:solidFill>
              </a:rPr>
              <a:pPr>
                <a:defRPr/>
              </a:pPr>
              <a:t>17 April 2018</a:t>
            </a:fld>
            <a:endParaRPr lang="en-US" altLang="zh-SG">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EAA04BE0-37B7-411C-98E2-105CDA3038EB}"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4006687928"/>
      </p:ext>
    </p:extLst>
  </p:cSld>
  <p:clrMapOvr>
    <a:masterClrMapping/>
  </p:clrMapOvr>
  <p:transition spd="slow">
    <p:pull/>
  </p:transition>
</p:sldLayout>
</file>

<file path=ppt/slideLayouts/slideLayout520.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8" y="1219200"/>
            <a:ext cx="6893169" cy="2057400"/>
          </a:xfrm>
          <a:prstGeom prst="rect">
            <a:avLst/>
          </a:prstGeom>
          <a:solidFill>
            <a:srgbClr val="008000"/>
          </a:solidFill>
          <a:ln w="6350">
            <a:noFill/>
            <a:miter lim="800000"/>
            <a:headEnd/>
            <a:tailEnd/>
          </a:ln>
        </p:spPr>
        <p:txBody>
          <a:bodyPr wrap="none" anchor="ctr"/>
          <a:lstStyle/>
          <a:p>
            <a:pPr eaLnBrk="0" fontAlgn="base" hangingPunct="0">
              <a:spcBef>
                <a:spcPct val="0"/>
              </a:spcBef>
              <a:spcAft>
                <a:spcPct val="0"/>
              </a:spcAft>
            </a:pPr>
            <a:endParaRPr lang="zh-SG" altLang="en-GB" sz="1200" dirty="0">
              <a:solidFill>
                <a:srgbClr val="FFFFFF"/>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2180492" y="1905000"/>
            <a:ext cx="5943600" cy="819150"/>
          </a:xfrm>
          <a:solidFill>
            <a:schemeClr val="bg1"/>
          </a:solidFill>
          <a:ln>
            <a:solidFill>
              <a:srgbClr val="38922F"/>
            </a:solidFill>
          </a:ln>
        </p:spPr>
        <p:txBody>
          <a:bodyPr tIns="44450" bIns="44450" anchor="t"/>
          <a:lstStyle>
            <a:lvl1pPr marL="268288" indent="0" algn="l">
              <a:defRPr sz="1800">
                <a:solidFill>
                  <a:srgbClr val="006600"/>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val="2543724383"/>
      </p:ext>
    </p:extLst>
  </p:cSld>
  <p:clrMapOvr>
    <a:masterClrMapping/>
  </p:clrMapOvr>
  <p:transition spd="slow"/>
</p:sldLayout>
</file>

<file path=ppt/slideLayouts/slideLayout52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279400" y="3200400"/>
            <a:ext cx="9448800" cy="30480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3048000" y="5562600"/>
            <a:ext cx="5943600" cy="514350"/>
          </a:xfrm>
        </p:spPr>
        <p:txBody>
          <a:bodyPr tIns="44450" bIns="44450" anchor="t"/>
          <a:lstStyle>
            <a:lvl1pPr algn="r">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val="3599528113"/>
      </p:ext>
    </p:extLst>
  </p:cSld>
  <p:clrMapOvr>
    <a:masterClrMapping/>
  </p:clrMapOvr>
  <p:transition spd="slow"/>
</p:sldLayout>
</file>

<file path=ppt/slideLayouts/slideLayout52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569" y="5334000"/>
            <a:ext cx="5638799" cy="698500"/>
          </a:xfrm>
        </p:spPr>
        <p:txBody>
          <a:bodyPr/>
          <a:lstStyle>
            <a:lvl1pPr>
              <a:defRPr sz="2400" b="1"/>
            </a:lvl1pPr>
          </a:lstStyle>
          <a:p>
            <a:r>
              <a:rPr lang="en-US" smtClean="0"/>
              <a:t>Click to edit Master title style</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ltLang="zh-SG" dirty="0"/>
              <a:t>Slide </a:t>
            </a:r>
            <a:fld id="{96E09542-DD70-4535-99F2-4D44B7C29035}"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2775573655"/>
      </p:ext>
    </p:extLst>
  </p:cSld>
  <p:clrMapOvr>
    <a:masterClrMapping/>
  </p:clrMapOvr>
  <p:transition spd="slow"/>
</p:sldLayout>
</file>

<file path=ppt/slideLayouts/slideLayout5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ltLang="zh-SG" dirty="0"/>
              <a:t>Slide </a:t>
            </a:r>
            <a:fld id="{96E09542-DD70-4535-99F2-4D44B7C29035}"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3792840684"/>
      </p:ext>
    </p:extLst>
  </p:cSld>
  <p:clrMapOvr>
    <a:masterClrMapping/>
  </p:clrMapOvr>
  <p:transition spd="slow"/>
</p:sldLayout>
</file>

<file path=ppt/slideLayouts/slideLayout5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smtClean="0"/>
              <a:t>Click to edit Master title style</a:t>
            </a:r>
            <a:endParaRPr lang="en-US" dirty="0"/>
          </a:p>
        </p:txBody>
      </p:sp>
      <p:sp>
        <p:nvSpPr>
          <p:cNvPr id="4" name="Rectangle 6"/>
          <p:cNvSpPr>
            <a:spLocks noGrp="1" noChangeArrowheads="1"/>
          </p:cNvSpPr>
          <p:nvPr>
            <p:ph type="sldNum" sz="quarter" idx="11"/>
          </p:nvPr>
        </p:nvSpPr>
        <p:spPr>
          <a:ln/>
        </p:spPr>
        <p:txBody>
          <a:bodyPr/>
          <a:lstStyle>
            <a:lvl1pPr>
              <a:defRPr/>
            </a:lvl1pPr>
          </a:lstStyle>
          <a:p>
            <a:pPr>
              <a:defRPr/>
            </a:pPr>
            <a:r>
              <a:rPr lang="en-US" altLang="zh-SG" dirty="0"/>
              <a:t>Slide </a:t>
            </a:r>
            <a:fld id="{EAB94675-4883-4251-AC8A-2CD5D619FA40}"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1316171895"/>
      </p:ext>
    </p:extLst>
  </p:cSld>
  <p:clrMapOvr>
    <a:masterClrMapping/>
  </p:clrMapOvr>
  <p:transition spd="slow"/>
</p:sldLayout>
</file>

<file path=ppt/slideLayouts/slideLayout52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Rectangle 6"/>
          <p:cNvSpPr>
            <a:spLocks noGrp="1" noChangeArrowheads="1"/>
          </p:cNvSpPr>
          <p:nvPr>
            <p:ph type="sldNum" sz="quarter" idx="11"/>
          </p:nvPr>
        </p:nvSpPr>
        <p:spPr>
          <a:ln/>
        </p:spPr>
        <p:txBody>
          <a:bodyPr/>
          <a:lstStyle>
            <a:lvl1pPr>
              <a:defRPr/>
            </a:lvl1pPr>
          </a:lstStyle>
          <a:p>
            <a:pPr>
              <a:defRPr/>
            </a:pPr>
            <a:r>
              <a:rPr lang="en-US" altLang="zh-SG" dirty="0"/>
              <a:t>Slide </a:t>
            </a:r>
            <a:fld id="{1F1D9322-53CC-471F-A44E-8005045D833A}"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
        <p:nvSpPr>
          <p:cNvPr id="4" name="Title 1"/>
          <p:cNvSpPr>
            <a:spLocks noGrp="1"/>
          </p:cNvSpPr>
          <p:nvPr>
            <p:ph type="title"/>
          </p:nvPr>
        </p:nvSpPr>
        <p:spPr>
          <a:xfrm>
            <a:off x="457273" y="5334000"/>
            <a:ext cx="8229597" cy="990600"/>
          </a:xfrm>
        </p:spPr>
        <p:txBody>
          <a:bodyPr/>
          <a:lstStyle/>
          <a:p>
            <a:r>
              <a:rPr lang="en-US" sz="3200" dirty="0" smtClean="0"/>
              <a:t>Introduction to the project </a:t>
            </a:r>
            <a:r>
              <a:rPr lang="en-US" sz="3200" dirty="0"/>
              <a:t/>
            </a:r>
            <a:br>
              <a:rPr lang="en-US" sz="3200" dirty="0"/>
            </a:br>
            <a:r>
              <a:rPr lang="en-US" sz="2000" b="0" dirty="0"/>
              <a:t>T</a:t>
            </a:r>
            <a:r>
              <a:rPr lang="en-US" sz="2000" b="0" dirty="0" smtClean="0"/>
              <a:t>eam – Definitions – High level </a:t>
            </a:r>
            <a:r>
              <a:rPr lang="en-US" sz="2000" b="0" dirty="0" err="1" smtClean="0"/>
              <a:t>Workplan</a:t>
            </a:r>
            <a:endParaRPr lang="en-US" sz="1400" b="0" dirty="0"/>
          </a:p>
        </p:txBody>
      </p:sp>
      <p:sp>
        <p:nvSpPr>
          <p:cNvPr id="5" name="TextBox 4"/>
          <p:cNvSpPr txBox="1"/>
          <p:nvPr userDrawn="1"/>
        </p:nvSpPr>
        <p:spPr>
          <a:xfrm>
            <a:off x="382469" y="3811634"/>
            <a:ext cx="752129" cy="1323439"/>
          </a:xfrm>
          <a:prstGeom prst="rect">
            <a:avLst/>
          </a:prstGeom>
          <a:noFill/>
        </p:spPr>
        <p:txBody>
          <a:bodyPr wrap="none" rtlCol="0">
            <a:spAutoFit/>
          </a:bodyPr>
          <a:lstStyle/>
          <a:p>
            <a:pPr fontAlgn="base">
              <a:spcBef>
                <a:spcPct val="0"/>
              </a:spcBef>
              <a:spcAft>
                <a:spcPct val="0"/>
              </a:spcAft>
            </a:pPr>
            <a:r>
              <a:rPr lang="en-US" sz="8000" dirty="0">
                <a:solidFill>
                  <a:srgbClr val="006600"/>
                </a:solidFill>
                <a:cs typeface="Arial" pitchFamily="34" charset="0"/>
              </a:rPr>
              <a:t>1</a:t>
            </a:r>
          </a:p>
        </p:txBody>
      </p:sp>
    </p:spTree>
    <p:extLst>
      <p:ext uri="{BB962C8B-B14F-4D97-AF65-F5344CB8AC3E}">
        <p14:creationId xmlns:p14="http://schemas.microsoft.com/office/powerpoint/2010/main" val="1842314428"/>
      </p:ext>
    </p:extLst>
  </p:cSld>
  <p:clrMapOvr>
    <a:masterClrMapping/>
  </p:clrMapOvr>
  <p:transition spd="slow"/>
</p:sldLayout>
</file>

<file path=ppt/slideLayouts/slideLayout526.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1371600" y="6629400"/>
            <a:ext cx="1676400" cy="228600"/>
          </a:xfrm>
          <a:prstGeom prst="rect">
            <a:avLst/>
          </a:prstGeom>
          <a:ln/>
        </p:spPr>
        <p:txBody>
          <a:bodyPr/>
          <a:lstStyle>
            <a:lvl1pPr>
              <a:defRPr/>
            </a:lvl1pPr>
          </a:lstStyle>
          <a:p>
            <a:pPr fontAlgn="base">
              <a:spcBef>
                <a:spcPct val="0"/>
              </a:spcBef>
              <a:spcAft>
                <a:spcPct val="0"/>
              </a:spcAft>
              <a:defRPr/>
            </a:pPr>
            <a:fld id="{EF9898F0-0530-4B33-A0B2-360574496C8C}" type="datetime3">
              <a:rPr lang="en-US" altLang="zh-SG">
                <a:solidFill>
                  <a:srgbClr val="000000"/>
                </a:solidFill>
                <a:cs typeface="Arial" pitchFamily="34" charset="0"/>
              </a:rPr>
              <a:pPr fontAlgn="base">
                <a:spcBef>
                  <a:spcPct val="0"/>
                </a:spcBef>
                <a:spcAft>
                  <a:spcPct val="0"/>
                </a:spcAft>
                <a:defRPr/>
              </a:pPr>
              <a:t>17 April 2018</a:t>
            </a:fld>
            <a:endParaRPr lang="en-US" altLang="zh-SG" dirty="0">
              <a:solidFill>
                <a:srgbClr val="000000"/>
              </a:solidFill>
              <a:cs typeface="Arial" pitchFamily="34" charset="0"/>
            </a:endParaRPr>
          </a:p>
        </p:txBody>
      </p:sp>
      <p:sp>
        <p:nvSpPr>
          <p:cNvPr id="3" name="Rectangle 6"/>
          <p:cNvSpPr>
            <a:spLocks noGrp="1" noChangeArrowheads="1"/>
          </p:cNvSpPr>
          <p:nvPr>
            <p:ph type="sldNum" sz="quarter" idx="11"/>
          </p:nvPr>
        </p:nvSpPr>
        <p:spPr>
          <a:ln/>
        </p:spPr>
        <p:txBody>
          <a:bodyPr/>
          <a:lstStyle>
            <a:lvl1pPr>
              <a:defRPr/>
            </a:lvl1pPr>
          </a:lstStyle>
          <a:p>
            <a:pPr>
              <a:defRPr/>
            </a:pPr>
            <a:r>
              <a:rPr lang="en-US" altLang="zh-SG" dirty="0"/>
              <a:t>Slide </a:t>
            </a:r>
            <a:fld id="{1F1D9322-53CC-471F-A44E-8005045D833A}"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652195711"/>
      </p:ext>
    </p:extLst>
  </p:cSld>
  <p:clrMapOvr>
    <a:masterClrMapping/>
  </p:clrMapOvr>
  <p:transition spd="slow"/>
</p:sldLayout>
</file>

<file path=ppt/slideLayouts/slideLayout5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Rectangle 1"/>
          <p:cNvSpPr/>
          <p:nvPr userDrawn="1"/>
        </p:nvSpPr>
        <p:spPr bwMode="auto">
          <a:xfrm>
            <a:off x="0" y="3429000"/>
            <a:ext cx="9144000" cy="34290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50000"/>
              </a:spcBef>
              <a:spcAft>
                <a:spcPct val="0"/>
              </a:spcAft>
            </a:pPr>
            <a:endParaRPr lang="en-US" i="1" u="sng" dirty="0">
              <a:solidFill>
                <a:srgbClr val="000000"/>
              </a:solidFill>
              <a:latin typeface="Verdana" pitchFamily="34" charset="0"/>
              <a:cs typeface="Arial" pitchFamily="34" charset="0"/>
            </a:endParaRPr>
          </a:p>
        </p:txBody>
      </p:sp>
      <p:sp>
        <p:nvSpPr>
          <p:cNvPr id="4" name="AC Half Banner"/>
          <p:cNvSpPr>
            <a:spLocks noChangeArrowheads="1"/>
          </p:cNvSpPr>
          <p:nvPr/>
        </p:nvSpPr>
        <p:spPr bwMode="auto">
          <a:xfrm>
            <a:off x="1591" y="0"/>
            <a:ext cx="9148763" cy="34290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400">
              <a:solidFill>
                <a:srgbClr val="000000"/>
              </a:solidFill>
              <a:latin typeface="Arial" pitchFamily="34" charset="0"/>
              <a:ea typeface="SimSun" pitchFamily="2" charset="-122"/>
              <a:cs typeface="Arial" pitchFamily="34" charset="0"/>
            </a:endParaRPr>
          </a:p>
        </p:txBody>
      </p:sp>
      <p:sp>
        <p:nvSpPr>
          <p:cNvPr id="5" name="Line 8"/>
          <p:cNvSpPr>
            <a:spLocks noChangeShapeType="1"/>
          </p:cNvSpPr>
          <p:nvPr/>
        </p:nvSpPr>
        <p:spPr bwMode="auto">
          <a:xfrm>
            <a:off x="-4762" y="3429000"/>
            <a:ext cx="9147176" cy="0"/>
          </a:xfrm>
          <a:prstGeom prst="line">
            <a:avLst/>
          </a:prstGeom>
          <a:noFill/>
          <a:ln w="12700">
            <a:solidFill>
              <a:schemeClr val="tx1"/>
            </a:solidFill>
            <a:round/>
            <a:headEnd/>
            <a:tailEnd/>
          </a:ln>
        </p:spPr>
        <p:txBody>
          <a:bodyPr wrap="none" anchor="ctr"/>
          <a:lstStyle/>
          <a:p>
            <a:pPr fontAlgn="base">
              <a:spcBef>
                <a:spcPct val="0"/>
              </a:spcBef>
              <a:spcAft>
                <a:spcPct val="0"/>
              </a:spcAft>
            </a:pPr>
            <a:endParaRPr lang="en-GB" dirty="0">
              <a:solidFill>
                <a:srgbClr val="000000"/>
              </a:solidFill>
              <a:cs typeface="Arial" pitchFamily="34" charset="0"/>
            </a:endParaRPr>
          </a:p>
        </p:txBody>
      </p:sp>
      <p:sp>
        <p:nvSpPr>
          <p:cNvPr id="6" name="Rectangle 9"/>
          <p:cNvSpPr>
            <a:spLocks noChangeArrowheads="1"/>
          </p:cNvSpPr>
          <p:nvPr/>
        </p:nvSpPr>
        <p:spPr bwMode="auto">
          <a:xfrm>
            <a:off x="2362203" y="839828"/>
            <a:ext cx="4357688" cy="1230313"/>
          </a:xfrm>
          <a:prstGeom prst="rect">
            <a:avLst/>
          </a:prstGeom>
          <a:noFill/>
          <a:ln w="12700">
            <a:noFill/>
            <a:miter lim="800000"/>
            <a:headEnd/>
            <a:tailEnd/>
          </a:ln>
        </p:spPr>
        <p:txBody>
          <a:bodyPr lIns="0" tIns="44450" rIns="0" bIns="44450"/>
          <a:lstStyle/>
          <a:p>
            <a:pPr algn="ctr" eaLnBrk="0" fontAlgn="base" hangingPunct="0">
              <a:spcBef>
                <a:spcPct val="0"/>
              </a:spcBef>
              <a:spcAft>
                <a:spcPct val="0"/>
              </a:spcAft>
            </a:pPr>
            <a:r>
              <a:rPr lang="en-CA" sz="2800" b="1" dirty="0">
                <a:solidFill>
                  <a:srgbClr val="FFFFFF"/>
                </a:solidFill>
                <a:cs typeface="Arial" pitchFamily="34" charset="0"/>
              </a:rPr>
              <a:t>Financial System Strategy 2020</a:t>
            </a:r>
          </a:p>
        </p:txBody>
      </p:sp>
      <p:pic>
        <p:nvPicPr>
          <p:cNvPr id="7" name="Picture 11" descr="200319235-001">
            <a:hlinkClick r:id="rId2"/>
          </p:cNvPr>
          <p:cNvPicPr>
            <a:picLocks noChangeAspect="1" noChangeArrowheads="1"/>
          </p:cNvPicPr>
          <p:nvPr/>
        </p:nvPicPr>
        <p:blipFill>
          <a:blip r:embed="rId3" cstate="print"/>
          <a:srcRect/>
          <a:stretch>
            <a:fillRect/>
          </a:stretch>
        </p:blipFill>
        <p:spPr bwMode="auto">
          <a:xfrm>
            <a:off x="6691314" y="8"/>
            <a:ext cx="2466975" cy="3432175"/>
          </a:xfrm>
          <a:prstGeom prst="rect">
            <a:avLst/>
          </a:prstGeom>
          <a:noFill/>
          <a:ln w="9525">
            <a:noFill/>
            <a:miter lim="800000"/>
            <a:headEnd/>
            <a:tailEnd/>
          </a:ln>
        </p:spPr>
      </p:pic>
      <p:pic>
        <p:nvPicPr>
          <p:cNvPr id="8" name="Picture 12" descr="200272804-001">
            <a:hlinkClick r:id="rId4"/>
          </p:cNvPr>
          <p:cNvPicPr>
            <a:picLocks noChangeAspect="1" noChangeArrowheads="1"/>
          </p:cNvPicPr>
          <p:nvPr/>
        </p:nvPicPr>
        <p:blipFill>
          <a:blip r:embed="rId5" cstate="print"/>
          <a:srcRect/>
          <a:stretch>
            <a:fillRect/>
          </a:stretch>
        </p:blipFill>
        <p:spPr bwMode="auto">
          <a:xfrm>
            <a:off x="-20638" y="0"/>
            <a:ext cx="2287588" cy="3441700"/>
          </a:xfrm>
          <a:prstGeom prst="rect">
            <a:avLst/>
          </a:prstGeom>
          <a:noFill/>
          <a:ln w="9525">
            <a:noFill/>
            <a:miter lim="800000"/>
            <a:headEnd/>
            <a:tailEnd/>
          </a:ln>
        </p:spPr>
      </p:pic>
      <p:pic>
        <p:nvPicPr>
          <p:cNvPr id="9" name="Picture 13"/>
          <p:cNvPicPr>
            <a:picLocks noChangeAspect="1" noChangeArrowheads="1"/>
          </p:cNvPicPr>
          <p:nvPr userDrawn="1"/>
        </p:nvPicPr>
        <p:blipFill>
          <a:blip r:embed="rId6" cstate="print"/>
          <a:srcRect l="67751" t="4707" r="5081" b="68340"/>
          <a:stretch>
            <a:fillRect/>
          </a:stretch>
        </p:blipFill>
        <p:spPr bwMode="auto">
          <a:xfrm>
            <a:off x="3827131" y="2441097"/>
            <a:ext cx="1393825" cy="12541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1524005" y="4955697"/>
            <a:ext cx="6263055" cy="669925"/>
          </a:xfrm>
          <a:ln w="12700"/>
        </p:spPr>
        <p:txBody>
          <a:bodyPr tIns="0" bIns="0"/>
          <a:lstStyle>
            <a:lvl1pPr marL="0" indent="0">
              <a:buFont typeface="Wingdings" pitchFamily="2" charset="2"/>
              <a:buNone/>
              <a:defRPr sz="1800">
                <a:solidFill>
                  <a:srgbClr val="006600"/>
                </a:solidFill>
              </a:defRPr>
            </a:lvl1pPr>
          </a:lstStyle>
          <a:p>
            <a:r>
              <a:rPr lang="en-US" altLang="zh-SG" smtClean="0"/>
              <a:t>Click to edit Master subtitle style</a:t>
            </a:r>
            <a:endParaRPr lang="en-US"/>
          </a:p>
        </p:txBody>
      </p:sp>
      <p:sp>
        <p:nvSpPr>
          <p:cNvPr id="2162692" name="Rectangle 4"/>
          <p:cNvSpPr>
            <a:spLocks noGrp="1" noChangeArrowheads="1"/>
          </p:cNvSpPr>
          <p:nvPr>
            <p:ph type="ctrTitle"/>
          </p:nvPr>
        </p:nvSpPr>
        <p:spPr>
          <a:xfrm>
            <a:off x="1444445" y="4038600"/>
            <a:ext cx="6263055" cy="819150"/>
          </a:xfrm>
        </p:spPr>
        <p:txBody>
          <a:bodyPr tIns="44450" bIns="44450" anchor="t"/>
          <a:lstStyle>
            <a:lvl1pPr algn="ctr">
              <a:defRPr sz="2000">
                <a:solidFill>
                  <a:srgbClr val="006600"/>
                </a:solidFill>
              </a:defRPr>
            </a:lvl1pPr>
          </a:lstStyle>
          <a:p>
            <a:r>
              <a:rPr lang="en-US" altLang="zh-SG" smtClean="0"/>
              <a:t>Click to edit Master title style</a:t>
            </a:r>
            <a:endParaRPr lang="en-US" altLang="zh-SG"/>
          </a:p>
        </p:txBody>
      </p:sp>
      <p:sp>
        <p:nvSpPr>
          <p:cNvPr id="10" name="Rectangle 5"/>
          <p:cNvSpPr>
            <a:spLocks noGrp="1" noChangeArrowheads="1"/>
          </p:cNvSpPr>
          <p:nvPr>
            <p:ph type="dt" sz="half" idx="10"/>
          </p:nvPr>
        </p:nvSpPr>
        <p:spPr>
          <a:xfrm>
            <a:off x="0" y="3352807"/>
            <a:ext cx="1422400" cy="331787"/>
          </a:xfrm>
          <a:prstGeom prst="rect">
            <a:avLst/>
          </a:prstGeom>
        </p:spPr>
        <p:txBody>
          <a:bodyPr/>
          <a:lstStyle>
            <a:lvl1pPr algn="l" eaLnBrk="1" fontAlgn="auto" hangingPunct="1">
              <a:spcBef>
                <a:spcPts val="0"/>
              </a:spcBef>
              <a:spcAft>
                <a:spcPts val="0"/>
              </a:spcAft>
              <a:defRPr>
                <a:latin typeface="+mn-lt"/>
                <a:cs typeface="+mn-cs"/>
              </a:defRPr>
            </a:lvl1pPr>
          </a:lstStyle>
          <a:p>
            <a:pPr>
              <a:defRPr/>
            </a:pPr>
            <a:fld id="{09BA7CDA-882B-44AB-8BF9-C94D3CC68EF7}" type="datetime3">
              <a:rPr lang="en-US" altLang="zh-SG" smtClean="0">
                <a:solidFill>
                  <a:srgbClr val="000000"/>
                </a:solidFill>
              </a:rPr>
              <a:pPr>
                <a:defRPr/>
              </a:pPr>
              <a:t>17 April 2018</a:t>
            </a:fld>
            <a:endParaRPr lang="en-US" altLang="zh-SG" dirty="0">
              <a:solidFill>
                <a:srgbClr val="000000"/>
              </a:solidFill>
            </a:endParaRPr>
          </a:p>
        </p:txBody>
      </p:sp>
      <p:pic>
        <p:nvPicPr>
          <p:cNvPr id="14" name="Picture 13"/>
          <p:cNvPicPr>
            <a:picLocks noChangeAspect="1"/>
          </p:cNvPicPr>
          <p:nvPr userDrawn="1"/>
        </p:nvPicPr>
        <p:blipFill>
          <a:blip r:embed="rId7" cstate="print"/>
          <a:stretch>
            <a:fillRect/>
          </a:stretch>
        </p:blipFill>
        <p:spPr>
          <a:xfrm>
            <a:off x="7239000" y="6174897"/>
            <a:ext cx="1676400" cy="486363"/>
          </a:xfrm>
          <a:prstGeom prst="rect">
            <a:avLst/>
          </a:prstGeom>
        </p:spPr>
      </p:pic>
    </p:spTree>
    <p:extLst>
      <p:ext uri="{BB962C8B-B14F-4D97-AF65-F5344CB8AC3E}">
        <p14:creationId xmlns:p14="http://schemas.microsoft.com/office/powerpoint/2010/main" val="714951004"/>
      </p:ext>
    </p:extLst>
  </p:cSld>
  <p:clrMapOvr>
    <a:masterClrMapping/>
  </p:clrMapOvr>
  <p:transition spd="slow"/>
</p:sldLayout>
</file>

<file path=ppt/slideLayouts/slideLayout52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52400" y="990600"/>
            <a:ext cx="9448800" cy="10668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304800" y="1219200"/>
            <a:ext cx="5943600" cy="819150"/>
          </a:xfrm>
        </p:spPr>
        <p:txBody>
          <a:bodyPr tIns="44450" bIns="44450" anchor="t"/>
          <a:lstStyle>
            <a:lvl1pPr algn="l">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val="2785310307"/>
      </p:ext>
    </p:extLst>
  </p:cSld>
  <p:clrMapOvr>
    <a:masterClrMapping/>
  </p:clrMapOvr>
  <p:transition spd="slow"/>
</p:sldLayout>
</file>

<file path=ppt/slideLayouts/slideLayout529.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31535" y="4233339"/>
            <a:ext cx="1066800" cy="17272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1091584" y="4233339"/>
            <a:ext cx="5943600" cy="1708150"/>
          </a:xfrm>
        </p:spPr>
        <p:txBody>
          <a:bodyPr tIns="44450" bIns="44450" anchor="t"/>
          <a:lstStyle>
            <a:lvl1pPr algn="l">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val="2190518765"/>
      </p:ext>
    </p:extLst>
  </p:cSld>
  <p:clrMapOvr>
    <a:masterClrMapping/>
  </p:clrMapOvr>
  <p:transition spd="slow"/>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8" y="273050"/>
            <a:ext cx="3008435"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541" y="275388"/>
            <a:ext cx="51112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8" y="1435104"/>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92729275-2AE0-479C-95A5-8B8E142C3797}" type="datetime3">
              <a:rPr lang="en-US" altLang="zh-SG" smtClean="0">
                <a:solidFill>
                  <a:srgbClr val="000000"/>
                </a:solidFill>
              </a:rPr>
              <a:pPr>
                <a:defRPr/>
              </a:pPr>
              <a:t>17 April 2018</a:t>
            </a:fld>
            <a:endParaRPr lang="en-US" altLang="zh-SG">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47830D7-44E1-4055-9144-DE8F9F5DB7F0}"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1370562615"/>
      </p:ext>
    </p:extLst>
  </p:cSld>
  <p:clrMapOvr>
    <a:masterClrMapping/>
  </p:clrMapOvr>
  <p:transition spd="slow">
    <p:pull/>
  </p:transition>
</p:sldLayout>
</file>

<file path=ppt/slideLayouts/slideLayout530.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8" y="1219200"/>
            <a:ext cx="6893169" cy="2057400"/>
          </a:xfrm>
          <a:prstGeom prst="rect">
            <a:avLst/>
          </a:prstGeom>
          <a:solidFill>
            <a:srgbClr val="008000"/>
          </a:solidFill>
          <a:ln w="6350">
            <a:noFill/>
            <a:miter lim="800000"/>
            <a:headEnd/>
            <a:tailEnd/>
          </a:ln>
        </p:spPr>
        <p:txBody>
          <a:bodyPr wrap="none" anchor="ctr"/>
          <a:lstStyle/>
          <a:p>
            <a:pPr eaLnBrk="0" fontAlgn="base" hangingPunct="0">
              <a:spcBef>
                <a:spcPct val="0"/>
              </a:spcBef>
              <a:spcAft>
                <a:spcPct val="0"/>
              </a:spcAft>
            </a:pPr>
            <a:endParaRPr lang="zh-SG" altLang="en-GB" sz="1200" dirty="0">
              <a:solidFill>
                <a:srgbClr val="FFFFFF"/>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2180492" y="1905000"/>
            <a:ext cx="5943600" cy="819150"/>
          </a:xfrm>
          <a:solidFill>
            <a:schemeClr val="bg1"/>
          </a:solidFill>
          <a:ln>
            <a:solidFill>
              <a:srgbClr val="38922F"/>
            </a:solidFill>
          </a:ln>
        </p:spPr>
        <p:txBody>
          <a:bodyPr tIns="44450" bIns="44450" anchor="t"/>
          <a:lstStyle>
            <a:lvl1pPr marL="268288" indent="0" algn="l">
              <a:defRPr sz="1800">
                <a:solidFill>
                  <a:srgbClr val="006600"/>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val="142793760"/>
      </p:ext>
    </p:extLst>
  </p:cSld>
  <p:clrMapOvr>
    <a:masterClrMapping/>
  </p:clrMapOvr>
  <p:transition spd="slow"/>
</p:sldLayout>
</file>

<file path=ppt/slideLayouts/slideLayout53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279400" y="3200400"/>
            <a:ext cx="9448800" cy="30480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3048000" y="5562600"/>
            <a:ext cx="5943600" cy="514350"/>
          </a:xfrm>
        </p:spPr>
        <p:txBody>
          <a:bodyPr tIns="44450" bIns="44450" anchor="t"/>
          <a:lstStyle>
            <a:lvl1pPr algn="r">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val="3570484566"/>
      </p:ext>
    </p:extLst>
  </p:cSld>
  <p:clrMapOvr>
    <a:masterClrMapping/>
  </p:clrMapOvr>
  <p:transition spd="slow"/>
</p:sldLayout>
</file>

<file path=ppt/slideLayouts/slideLayout53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569" y="5334000"/>
            <a:ext cx="5638799" cy="698500"/>
          </a:xfrm>
        </p:spPr>
        <p:txBody>
          <a:bodyPr/>
          <a:lstStyle>
            <a:lvl1pPr>
              <a:defRPr sz="2400" b="1"/>
            </a:lvl1pPr>
          </a:lstStyle>
          <a:p>
            <a:r>
              <a:rPr lang="en-US" smtClean="0"/>
              <a:t>Click to edit Master title style</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ltLang="zh-SG" dirty="0"/>
              <a:t>Slide </a:t>
            </a:r>
            <a:fld id="{96E09542-DD70-4535-99F2-4D44B7C29035}"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2528652892"/>
      </p:ext>
    </p:extLst>
  </p:cSld>
  <p:clrMapOvr>
    <a:masterClrMapping/>
  </p:clrMapOvr>
  <p:transition spd="slow"/>
</p:sldLayout>
</file>

<file path=ppt/slideLayouts/slideLayout5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ltLang="zh-SG" dirty="0"/>
              <a:t>Slide </a:t>
            </a:r>
            <a:fld id="{96E09542-DD70-4535-99F2-4D44B7C29035}"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830836398"/>
      </p:ext>
    </p:extLst>
  </p:cSld>
  <p:clrMapOvr>
    <a:masterClrMapping/>
  </p:clrMapOvr>
  <p:transition spd="slow"/>
</p:sldLayout>
</file>

<file path=ppt/slideLayouts/slideLayout5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smtClean="0"/>
              <a:t>Click to edit Master title style</a:t>
            </a:r>
            <a:endParaRPr lang="en-US" dirty="0"/>
          </a:p>
        </p:txBody>
      </p:sp>
      <p:sp>
        <p:nvSpPr>
          <p:cNvPr id="4" name="Rectangle 6"/>
          <p:cNvSpPr>
            <a:spLocks noGrp="1" noChangeArrowheads="1"/>
          </p:cNvSpPr>
          <p:nvPr>
            <p:ph type="sldNum" sz="quarter" idx="11"/>
          </p:nvPr>
        </p:nvSpPr>
        <p:spPr>
          <a:ln/>
        </p:spPr>
        <p:txBody>
          <a:bodyPr/>
          <a:lstStyle>
            <a:lvl1pPr>
              <a:defRPr/>
            </a:lvl1pPr>
          </a:lstStyle>
          <a:p>
            <a:pPr>
              <a:defRPr/>
            </a:pPr>
            <a:r>
              <a:rPr lang="en-US" altLang="zh-SG" dirty="0"/>
              <a:t>Slide </a:t>
            </a:r>
            <a:fld id="{EAB94675-4883-4251-AC8A-2CD5D619FA40}"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402982321"/>
      </p:ext>
    </p:extLst>
  </p:cSld>
  <p:clrMapOvr>
    <a:masterClrMapping/>
  </p:clrMapOvr>
  <p:transition spd="slow"/>
</p:sldLayout>
</file>

<file path=ppt/slideLayouts/slideLayout53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Rectangle 6"/>
          <p:cNvSpPr>
            <a:spLocks noGrp="1" noChangeArrowheads="1"/>
          </p:cNvSpPr>
          <p:nvPr>
            <p:ph type="sldNum" sz="quarter" idx="11"/>
          </p:nvPr>
        </p:nvSpPr>
        <p:spPr>
          <a:ln/>
        </p:spPr>
        <p:txBody>
          <a:bodyPr/>
          <a:lstStyle>
            <a:lvl1pPr>
              <a:defRPr/>
            </a:lvl1pPr>
          </a:lstStyle>
          <a:p>
            <a:pPr>
              <a:defRPr/>
            </a:pPr>
            <a:r>
              <a:rPr lang="en-US" altLang="zh-SG" dirty="0"/>
              <a:t>Slide </a:t>
            </a:r>
            <a:fld id="{1F1D9322-53CC-471F-A44E-8005045D833A}"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
        <p:nvSpPr>
          <p:cNvPr id="4" name="Title 1"/>
          <p:cNvSpPr>
            <a:spLocks noGrp="1"/>
          </p:cNvSpPr>
          <p:nvPr>
            <p:ph type="title"/>
          </p:nvPr>
        </p:nvSpPr>
        <p:spPr>
          <a:xfrm>
            <a:off x="457273" y="5334000"/>
            <a:ext cx="8229597" cy="990600"/>
          </a:xfrm>
        </p:spPr>
        <p:txBody>
          <a:bodyPr/>
          <a:lstStyle/>
          <a:p>
            <a:r>
              <a:rPr lang="en-US" sz="3200" dirty="0" smtClean="0"/>
              <a:t>Introduction to the project </a:t>
            </a:r>
            <a:r>
              <a:rPr lang="en-US" sz="3200" dirty="0"/>
              <a:t/>
            </a:r>
            <a:br>
              <a:rPr lang="en-US" sz="3200" dirty="0"/>
            </a:br>
            <a:r>
              <a:rPr lang="en-US" sz="2000" b="0" dirty="0"/>
              <a:t>T</a:t>
            </a:r>
            <a:r>
              <a:rPr lang="en-US" sz="2000" b="0" dirty="0" smtClean="0"/>
              <a:t>eam – Definitions – High level </a:t>
            </a:r>
            <a:r>
              <a:rPr lang="en-US" sz="2000" b="0" dirty="0" err="1" smtClean="0"/>
              <a:t>Workplan</a:t>
            </a:r>
            <a:endParaRPr lang="en-US" sz="1400" b="0" dirty="0"/>
          </a:p>
        </p:txBody>
      </p:sp>
      <p:sp>
        <p:nvSpPr>
          <p:cNvPr id="5" name="TextBox 4"/>
          <p:cNvSpPr txBox="1"/>
          <p:nvPr userDrawn="1"/>
        </p:nvSpPr>
        <p:spPr>
          <a:xfrm>
            <a:off x="382445" y="3811634"/>
            <a:ext cx="752129" cy="1323439"/>
          </a:xfrm>
          <a:prstGeom prst="rect">
            <a:avLst/>
          </a:prstGeom>
          <a:noFill/>
        </p:spPr>
        <p:txBody>
          <a:bodyPr wrap="none" rtlCol="0">
            <a:spAutoFit/>
          </a:bodyPr>
          <a:lstStyle/>
          <a:p>
            <a:pPr fontAlgn="base">
              <a:spcBef>
                <a:spcPct val="0"/>
              </a:spcBef>
              <a:spcAft>
                <a:spcPct val="0"/>
              </a:spcAft>
            </a:pPr>
            <a:r>
              <a:rPr lang="en-US" sz="8000" dirty="0">
                <a:solidFill>
                  <a:srgbClr val="006600"/>
                </a:solidFill>
                <a:cs typeface="Arial" pitchFamily="34" charset="0"/>
              </a:rPr>
              <a:t>1</a:t>
            </a:r>
          </a:p>
        </p:txBody>
      </p:sp>
    </p:spTree>
    <p:extLst>
      <p:ext uri="{BB962C8B-B14F-4D97-AF65-F5344CB8AC3E}">
        <p14:creationId xmlns:p14="http://schemas.microsoft.com/office/powerpoint/2010/main" val="1165248334"/>
      </p:ext>
    </p:extLst>
  </p:cSld>
  <p:clrMapOvr>
    <a:masterClrMapping/>
  </p:clrMapOvr>
  <p:transition spd="slow"/>
</p:sldLayout>
</file>

<file path=ppt/slideLayouts/slideLayout536.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1371600" y="6629400"/>
            <a:ext cx="1676400" cy="228600"/>
          </a:xfrm>
          <a:prstGeom prst="rect">
            <a:avLst/>
          </a:prstGeom>
          <a:ln/>
        </p:spPr>
        <p:txBody>
          <a:bodyPr/>
          <a:lstStyle>
            <a:lvl1pPr>
              <a:defRPr/>
            </a:lvl1pPr>
          </a:lstStyle>
          <a:p>
            <a:pPr fontAlgn="base">
              <a:spcBef>
                <a:spcPct val="0"/>
              </a:spcBef>
              <a:spcAft>
                <a:spcPct val="0"/>
              </a:spcAft>
              <a:defRPr/>
            </a:pPr>
            <a:fld id="{EF9898F0-0530-4B33-A0B2-360574496C8C}" type="datetime3">
              <a:rPr lang="en-US" altLang="zh-SG">
                <a:solidFill>
                  <a:srgbClr val="000000"/>
                </a:solidFill>
                <a:cs typeface="Arial" pitchFamily="34" charset="0"/>
              </a:rPr>
              <a:pPr fontAlgn="base">
                <a:spcBef>
                  <a:spcPct val="0"/>
                </a:spcBef>
                <a:spcAft>
                  <a:spcPct val="0"/>
                </a:spcAft>
                <a:defRPr/>
              </a:pPr>
              <a:t>17 April 2018</a:t>
            </a:fld>
            <a:endParaRPr lang="en-US" altLang="zh-SG" dirty="0">
              <a:solidFill>
                <a:srgbClr val="000000"/>
              </a:solidFill>
              <a:cs typeface="Arial" pitchFamily="34" charset="0"/>
            </a:endParaRPr>
          </a:p>
        </p:txBody>
      </p:sp>
      <p:sp>
        <p:nvSpPr>
          <p:cNvPr id="3" name="Rectangle 6"/>
          <p:cNvSpPr>
            <a:spLocks noGrp="1" noChangeArrowheads="1"/>
          </p:cNvSpPr>
          <p:nvPr>
            <p:ph type="sldNum" sz="quarter" idx="11"/>
          </p:nvPr>
        </p:nvSpPr>
        <p:spPr>
          <a:ln/>
        </p:spPr>
        <p:txBody>
          <a:bodyPr/>
          <a:lstStyle>
            <a:lvl1pPr>
              <a:defRPr/>
            </a:lvl1pPr>
          </a:lstStyle>
          <a:p>
            <a:pPr>
              <a:defRPr/>
            </a:pPr>
            <a:r>
              <a:rPr lang="en-US" altLang="zh-SG" dirty="0"/>
              <a:t>Slide </a:t>
            </a:r>
            <a:fld id="{1F1D9322-53CC-471F-A44E-8005045D833A}"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1225943561"/>
      </p:ext>
    </p:extLst>
  </p:cSld>
  <p:clrMapOvr>
    <a:masterClrMapping/>
  </p:clrMapOvr>
  <p:transition spd="slow"/>
</p:sldLayout>
</file>

<file path=ppt/slideLayouts/slideLayout5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Rectangle 1"/>
          <p:cNvSpPr/>
          <p:nvPr userDrawn="1"/>
        </p:nvSpPr>
        <p:spPr bwMode="auto">
          <a:xfrm>
            <a:off x="0" y="3429000"/>
            <a:ext cx="9144000" cy="34290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50000"/>
              </a:spcBef>
              <a:spcAft>
                <a:spcPct val="0"/>
              </a:spcAft>
            </a:pPr>
            <a:endParaRPr lang="en-US" i="1" u="sng" dirty="0">
              <a:solidFill>
                <a:srgbClr val="000000"/>
              </a:solidFill>
              <a:latin typeface="Verdana" pitchFamily="34" charset="0"/>
              <a:cs typeface="Arial" pitchFamily="34" charset="0"/>
            </a:endParaRPr>
          </a:p>
        </p:txBody>
      </p:sp>
      <p:sp>
        <p:nvSpPr>
          <p:cNvPr id="4" name="AC Half Banner"/>
          <p:cNvSpPr>
            <a:spLocks noChangeArrowheads="1"/>
          </p:cNvSpPr>
          <p:nvPr/>
        </p:nvSpPr>
        <p:spPr bwMode="auto">
          <a:xfrm>
            <a:off x="1591" y="0"/>
            <a:ext cx="9148763" cy="34290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400">
              <a:solidFill>
                <a:srgbClr val="000000"/>
              </a:solidFill>
              <a:latin typeface="Arial" pitchFamily="34" charset="0"/>
              <a:ea typeface="SimSun" pitchFamily="2" charset="-122"/>
              <a:cs typeface="Arial" pitchFamily="34" charset="0"/>
            </a:endParaRPr>
          </a:p>
        </p:txBody>
      </p:sp>
      <p:sp>
        <p:nvSpPr>
          <p:cNvPr id="5" name="Line 8"/>
          <p:cNvSpPr>
            <a:spLocks noChangeShapeType="1"/>
          </p:cNvSpPr>
          <p:nvPr/>
        </p:nvSpPr>
        <p:spPr bwMode="auto">
          <a:xfrm>
            <a:off x="-4762" y="3429000"/>
            <a:ext cx="9147176" cy="0"/>
          </a:xfrm>
          <a:prstGeom prst="line">
            <a:avLst/>
          </a:prstGeom>
          <a:noFill/>
          <a:ln w="12700">
            <a:solidFill>
              <a:schemeClr val="tx1"/>
            </a:solidFill>
            <a:round/>
            <a:headEnd/>
            <a:tailEnd/>
          </a:ln>
        </p:spPr>
        <p:txBody>
          <a:bodyPr wrap="none" anchor="ctr"/>
          <a:lstStyle/>
          <a:p>
            <a:pPr fontAlgn="base">
              <a:spcBef>
                <a:spcPct val="0"/>
              </a:spcBef>
              <a:spcAft>
                <a:spcPct val="0"/>
              </a:spcAft>
            </a:pPr>
            <a:endParaRPr lang="en-GB" dirty="0">
              <a:solidFill>
                <a:srgbClr val="000000"/>
              </a:solidFill>
              <a:cs typeface="Arial" pitchFamily="34" charset="0"/>
            </a:endParaRPr>
          </a:p>
        </p:txBody>
      </p:sp>
      <p:sp>
        <p:nvSpPr>
          <p:cNvPr id="6" name="Rectangle 9"/>
          <p:cNvSpPr>
            <a:spLocks noChangeArrowheads="1"/>
          </p:cNvSpPr>
          <p:nvPr/>
        </p:nvSpPr>
        <p:spPr bwMode="auto">
          <a:xfrm>
            <a:off x="2362203" y="839828"/>
            <a:ext cx="4357688" cy="1230313"/>
          </a:xfrm>
          <a:prstGeom prst="rect">
            <a:avLst/>
          </a:prstGeom>
          <a:noFill/>
          <a:ln w="12700">
            <a:noFill/>
            <a:miter lim="800000"/>
            <a:headEnd/>
            <a:tailEnd/>
          </a:ln>
        </p:spPr>
        <p:txBody>
          <a:bodyPr lIns="0" tIns="44450" rIns="0" bIns="44450"/>
          <a:lstStyle/>
          <a:p>
            <a:pPr algn="ctr" eaLnBrk="0" fontAlgn="base" hangingPunct="0">
              <a:spcBef>
                <a:spcPct val="0"/>
              </a:spcBef>
              <a:spcAft>
                <a:spcPct val="0"/>
              </a:spcAft>
            </a:pPr>
            <a:r>
              <a:rPr lang="en-CA" sz="2800" b="1" dirty="0">
                <a:solidFill>
                  <a:srgbClr val="FFFFFF"/>
                </a:solidFill>
                <a:cs typeface="Arial" pitchFamily="34" charset="0"/>
              </a:rPr>
              <a:t>Financial System Strategy 2020</a:t>
            </a:r>
          </a:p>
        </p:txBody>
      </p:sp>
      <p:pic>
        <p:nvPicPr>
          <p:cNvPr id="7" name="Picture 11" descr="200319235-001">
            <a:hlinkClick r:id="rId2"/>
          </p:cNvPr>
          <p:cNvPicPr>
            <a:picLocks noChangeAspect="1" noChangeArrowheads="1"/>
          </p:cNvPicPr>
          <p:nvPr/>
        </p:nvPicPr>
        <p:blipFill>
          <a:blip r:embed="rId3" cstate="print"/>
          <a:srcRect/>
          <a:stretch>
            <a:fillRect/>
          </a:stretch>
        </p:blipFill>
        <p:spPr bwMode="auto">
          <a:xfrm>
            <a:off x="6691314" y="8"/>
            <a:ext cx="2466975" cy="3432175"/>
          </a:xfrm>
          <a:prstGeom prst="rect">
            <a:avLst/>
          </a:prstGeom>
          <a:noFill/>
          <a:ln w="9525">
            <a:noFill/>
            <a:miter lim="800000"/>
            <a:headEnd/>
            <a:tailEnd/>
          </a:ln>
        </p:spPr>
      </p:pic>
      <p:pic>
        <p:nvPicPr>
          <p:cNvPr id="8" name="Picture 12" descr="200272804-001">
            <a:hlinkClick r:id="rId4"/>
          </p:cNvPr>
          <p:cNvPicPr>
            <a:picLocks noChangeAspect="1" noChangeArrowheads="1"/>
          </p:cNvPicPr>
          <p:nvPr/>
        </p:nvPicPr>
        <p:blipFill>
          <a:blip r:embed="rId5" cstate="print"/>
          <a:srcRect/>
          <a:stretch>
            <a:fillRect/>
          </a:stretch>
        </p:blipFill>
        <p:spPr bwMode="auto">
          <a:xfrm>
            <a:off x="-20638" y="0"/>
            <a:ext cx="2287588" cy="3441700"/>
          </a:xfrm>
          <a:prstGeom prst="rect">
            <a:avLst/>
          </a:prstGeom>
          <a:noFill/>
          <a:ln w="9525">
            <a:noFill/>
            <a:miter lim="800000"/>
            <a:headEnd/>
            <a:tailEnd/>
          </a:ln>
        </p:spPr>
      </p:pic>
      <p:pic>
        <p:nvPicPr>
          <p:cNvPr id="9" name="Picture 13"/>
          <p:cNvPicPr>
            <a:picLocks noChangeAspect="1" noChangeArrowheads="1"/>
          </p:cNvPicPr>
          <p:nvPr userDrawn="1"/>
        </p:nvPicPr>
        <p:blipFill>
          <a:blip r:embed="rId6" cstate="print"/>
          <a:srcRect l="67751" t="4707" r="5081" b="68340"/>
          <a:stretch>
            <a:fillRect/>
          </a:stretch>
        </p:blipFill>
        <p:spPr bwMode="auto">
          <a:xfrm>
            <a:off x="3827131" y="2441051"/>
            <a:ext cx="1393825" cy="12541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1524005" y="4955651"/>
            <a:ext cx="6263055" cy="669925"/>
          </a:xfrm>
          <a:ln w="12700"/>
        </p:spPr>
        <p:txBody>
          <a:bodyPr tIns="0" bIns="0"/>
          <a:lstStyle>
            <a:lvl1pPr marL="0" indent="0">
              <a:buFont typeface="Wingdings" pitchFamily="2" charset="2"/>
              <a:buNone/>
              <a:defRPr sz="1800">
                <a:solidFill>
                  <a:srgbClr val="006600"/>
                </a:solidFill>
              </a:defRPr>
            </a:lvl1pPr>
          </a:lstStyle>
          <a:p>
            <a:r>
              <a:rPr lang="en-US" altLang="zh-SG" smtClean="0"/>
              <a:t>Click to edit Master subtitle style</a:t>
            </a:r>
            <a:endParaRPr lang="en-US"/>
          </a:p>
        </p:txBody>
      </p:sp>
      <p:sp>
        <p:nvSpPr>
          <p:cNvPr id="2162692" name="Rectangle 4"/>
          <p:cNvSpPr>
            <a:spLocks noGrp="1" noChangeArrowheads="1"/>
          </p:cNvSpPr>
          <p:nvPr>
            <p:ph type="ctrTitle"/>
          </p:nvPr>
        </p:nvSpPr>
        <p:spPr>
          <a:xfrm>
            <a:off x="1444445" y="4038600"/>
            <a:ext cx="6263055" cy="819150"/>
          </a:xfrm>
        </p:spPr>
        <p:txBody>
          <a:bodyPr tIns="44450" bIns="44450" anchor="t"/>
          <a:lstStyle>
            <a:lvl1pPr algn="ctr">
              <a:defRPr sz="2000">
                <a:solidFill>
                  <a:srgbClr val="006600"/>
                </a:solidFill>
              </a:defRPr>
            </a:lvl1pPr>
          </a:lstStyle>
          <a:p>
            <a:r>
              <a:rPr lang="en-US" altLang="zh-SG" smtClean="0"/>
              <a:t>Click to edit Master title style</a:t>
            </a:r>
            <a:endParaRPr lang="en-US" altLang="zh-SG"/>
          </a:p>
        </p:txBody>
      </p:sp>
      <p:sp>
        <p:nvSpPr>
          <p:cNvPr id="10" name="Rectangle 5"/>
          <p:cNvSpPr>
            <a:spLocks noGrp="1" noChangeArrowheads="1"/>
          </p:cNvSpPr>
          <p:nvPr>
            <p:ph type="dt" sz="half" idx="10"/>
          </p:nvPr>
        </p:nvSpPr>
        <p:spPr>
          <a:xfrm>
            <a:off x="0" y="3352807"/>
            <a:ext cx="1422400" cy="331787"/>
          </a:xfrm>
          <a:prstGeom prst="rect">
            <a:avLst/>
          </a:prstGeom>
        </p:spPr>
        <p:txBody>
          <a:bodyPr/>
          <a:lstStyle>
            <a:lvl1pPr algn="l" eaLnBrk="1" fontAlgn="auto" hangingPunct="1">
              <a:spcBef>
                <a:spcPts val="0"/>
              </a:spcBef>
              <a:spcAft>
                <a:spcPts val="0"/>
              </a:spcAft>
              <a:defRPr>
                <a:latin typeface="+mn-lt"/>
                <a:cs typeface="+mn-cs"/>
              </a:defRPr>
            </a:lvl1pPr>
          </a:lstStyle>
          <a:p>
            <a:pPr>
              <a:defRPr/>
            </a:pPr>
            <a:fld id="{09BA7CDA-882B-44AB-8BF9-C94D3CC68EF7}" type="datetime3">
              <a:rPr lang="en-US" altLang="zh-SG" smtClean="0">
                <a:solidFill>
                  <a:srgbClr val="000000"/>
                </a:solidFill>
              </a:rPr>
              <a:pPr>
                <a:defRPr/>
              </a:pPr>
              <a:t>17 April 2018</a:t>
            </a:fld>
            <a:endParaRPr lang="en-US" altLang="zh-SG" dirty="0">
              <a:solidFill>
                <a:srgbClr val="000000"/>
              </a:solidFill>
            </a:endParaRPr>
          </a:p>
        </p:txBody>
      </p:sp>
      <p:pic>
        <p:nvPicPr>
          <p:cNvPr id="14" name="Picture 13"/>
          <p:cNvPicPr>
            <a:picLocks noChangeAspect="1"/>
          </p:cNvPicPr>
          <p:nvPr userDrawn="1"/>
        </p:nvPicPr>
        <p:blipFill>
          <a:blip r:embed="rId7" cstate="print"/>
          <a:stretch>
            <a:fillRect/>
          </a:stretch>
        </p:blipFill>
        <p:spPr>
          <a:xfrm>
            <a:off x="7239000" y="6174850"/>
            <a:ext cx="1676400" cy="486363"/>
          </a:xfrm>
          <a:prstGeom prst="rect">
            <a:avLst/>
          </a:prstGeom>
        </p:spPr>
      </p:pic>
    </p:spTree>
    <p:extLst>
      <p:ext uri="{BB962C8B-B14F-4D97-AF65-F5344CB8AC3E}">
        <p14:creationId xmlns:p14="http://schemas.microsoft.com/office/powerpoint/2010/main" val="2541698748"/>
      </p:ext>
    </p:extLst>
  </p:cSld>
  <p:clrMapOvr>
    <a:masterClrMapping/>
  </p:clrMapOvr>
  <p:transition spd="slow"/>
</p:sldLayout>
</file>

<file path=ppt/slideLayouts/slideLayout53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52400" y="990600"/>
            <a:ext cx="9448800" cy="10668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304800" y="1219200"/>
            <a:ext cx="5943600" cy="819150"/>
          </a:xfrm>
        </p:spPr>
        <p:txBody>
          <a:bodyPr tIns="44450" bIns="44450" anchor="t"/>
          <a:lstStyle>
            <a:lvl1pPr algn="l">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val="2187688803"/>
      </p:ext>
    </p:extLst>
  </p:cSld>
  <p:clrMapOvr>
    <a:masterClrMapping/>
  </p:clrMapOvr>
  <p:transition spd="slow"/>
</p:sldLayout>
</file>

<file path=ppt/slideLayouts/slideLayout539.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31535" y="4233339"/>
            <a:ext cx="1066800" cy="17272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1091584" y="4233339"/>
            <a:ext cx="5943600" cy="1708150"/>
          </a:xfrm>
        </p:spPr>
        <p:txBody>
          <a:bodyPr tIns="44450" bIns="44450" anchor="t"/>
          <a:lstStyle>
            <a:lvl1pPr algn="l">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val="3702672760"/>
      </p:ext>
    </p:extLst>
  </p:cSld>
  <p:clrMapOvr>
    <a:masterClrMapping/>
  </p:clrMapOvr>
  <p:transition spd="slow"/>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7" y="4800601"/>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167"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167"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3A5BA0D6-063F-448E-B48A-A65F471986C6}" type="datetime3">
              <a:rPr lang="en-US" altLang="zh-SG" smtClean="0">
                <a:solidFill>
                  <a:srgbClr val="000000"/>
                </a:solidFill>
              </a:rPr>
              <a:pPr>
                <a:defRPr/>
              </a:pPr>
              <a:t>17 April 2018</a:t>
            </a:fld>
            <a:endParaRPr lang="en-US" altLang="zh-SG">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51B877B-9C5D-4ADA-A5DA-0AE28FD0519F}"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404567890"/>
      </p:ext>
    </p:extLst>
  </p:cSld>
  <p:clrMapOvr>
    <a:masterClrMapping/>
  </p:clrMapOvr>
  <p:transition spd="slow">
    <p:pull/>
  </p:transition>
</p:sldLayout>
</file>

<file path=ppt/slideLayouts/slideLayout540.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8" y="1219200"/>
            <a:ext cx="6893169" cy="2057400"/>
          </a:xfrm>
          <a:prstGeom prst="rect">
            <a:avLst/>
          </a:prstGeom>
          <a:solidFill>
            <a:srgbClr val="008000"/>
          </a:solidFill>
          <a:ln w="6350">
            <a:noFill/>
            <a:miter lim="800000"/>
            <a:headEnd/>
            <a:tailEnd/>
          </a:ln>
        </p:spPr>
        <p:txBody>
          <a:bodyPr wrap="none" anchor="ctr"/>
          <a:lstStyle/>
          <a:p>
            <a:pPr eaLnBrk="0" fontAlgn="base" hangingPunct="0">
              <a:spcBef>
                <a:spcPct val="0"/>
              </a:spcBef>
              <a:spcAft>
                <a:spcPct val="0"/>
              </a:spcAft>
            </a:pPr>
            <a:endParaRPr lang="zh-SG" altLang="en-GB" sz="1200" dirty="0">
              <a:solidFill>
                <a:srgbClr val="FFFFFF"/>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2180492" y="1905000"/>
            <a:ext cx="5943600" cy="819150"/>
          </a:xfrm>
          <a:solidFill>
            <a:schemeClr val="bg1"/>
          </a:solidFill>
          <a:ln>
            <a:solidFill>
              <a:srgbClr val="38922F"/>
            </a:solidFill>
          </a:ln>
        </p:spPr>
        <p:txBody>
          <a:bodyPr tIns="44450" bIns="44450" anchor="t"/>
          <a:lstStyle>
            <a:lvl1pPr marL="268288" indent="0" algn="l">
              <a:defRPr sz="1800">
                <a:solidFill>
                  <a:srgbClr val="006600"/>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val="4101202558"/>
      </p:ext>
    </p:extLst>
  </p:cSld>
  <p:clrMapOvr>
    <a:masterClrMapping/>
  </p:clrMapOvr>
  <p:transition spd="slow"/>
</p:sldLayout>
</file>

<file path=ppt/slideLayouts/slideLayout54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279400" y="3200400"/>
            <a:ext cx="9448800" cy="30480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3048000" y="5562600"/>
            <a:ext cx="5943600" cy="514350"/>
          </a:xfrm>
        </p:spPr>
        <p:txBody>
          <a:bodyPr tIns="44450" bIns="44450" anchor="t"/>
          <a:lstStyle>
            <a:lvl1pPr algn="r">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val="1736001104"/>
      </p:ext>
    </p:extLst>
  </p:cSld>
  <p:clrMapOvr>
    <a:masterClrMapping/>
  </p:clrMapOvr>
  <p:transition spd="slow"/>
</p:sldLayout>
</file>

<file path=ppt/slideLayouts/slideLayout54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569" y="5334000"/>
            <a:ext cx="5638799" cy="698500"/>
          </a:xfrm>
        </p:spPr>
        <p:txBody>
          <a:bodyPr/>
          <a:lstStyle>
            <a:lvl1pPr>
              <a:defRPr sz="2400" b="1"/>
            </a:lvl1pPr>
          </a:lstStyle>
          <a:p>
            <a:r>
              <a:rPr lang="en-US" smtClean="0"/>
              <a:t>Click to edit Master title style</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ltLang="zh-SG" dirty="0"/>
              <a:t>Slide </a:t>
            </a:r>
            <a:fld id="{96E09542-DD70-4535-99F2-4D44B7C29035}"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39198156"/>
      </p:ext>
    </p:extLst>
  </p:cSld>
  <p:clrMapOvr>
    <a:masterClrMapping/>
  </p:clrMapOvr>
  <p:transition spd="slow"/>
</p:sldLayout>
</file>

<file path=ppt/slideLayouts/slideLayout5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ltLang="zh-SG" dirty="0"/>
              <a:t>Slide </a:t>
            </a:r>
            <a:fld id="{96E09542-DD70-4535-99F2-4D44B7C29035}"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2041053000"/>
      </p:ext>
    </p:extLst>
  </p:cSld>
  <p:clrMapOvr>
    <a:masterClrMapping/>
  </p:clrMapOvr>
  <p:transition spd="slow"/>
</p:sldLayout>
</file>

<file path=ppt/slideLayouts/slideLayout5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smtClean="0"/>
              <a:t>Click to edit Master title style</a:t>
            </a:r>
            <a:endParaRPr lang="en-US" dirty="0"/>
          </a:p>
        </p:txBody>
      </p:sp>
      <p:sp>
        <p:nvSpPr>
          <p:cNvPr id="4" name="Rectangle 6"/>
          <p:cNvSpPr>
            <a:spLocks noGrp="1" noChangeArrowheads="1"/>
          </p:cNvSpPr>
          <p:nvPr>
            <p:ph type="sldNum" sz="quarter" idx="11"/>
          </p:nvPr>
        </p:nvSpPr>
        <p:spPr>
          <a:ln/>
        </p:spPr>
        <p:txBody>
          <a:bodyPr/>
          <a:lstStyle>
            <a:lvl1pPr>
              <a:defRPr/>
            </a:lvl1pPr>
          </a:lstStyle>
          <a:p>
            <a:pPr>
              <a:defRPr/>
            </a:pPr>
            <a:r>
              <a:rPr lang="en-US" altLang="zh-SG" dirty="0"/>
              <a:t>Slide </a:t>
            </a:r>
            <a:fld id="{EAB94675-4883-4251-AC8A-2CD5D619FA40}"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2086016079"/>
      </p:ext>
    </p:extLst>
  </p:cSld>
  <p:clrMapOvr>
    <a:masterClrMapping/>
  </p:clrMapOvr>
  <p:transition spd="slow"/>
</p:sldLayout>
</file>

<file path=ppt/slideLayouts/slideLayout54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Rectangle 6"/>
          <p:cNvSpPr>
            <a:spLocks noGrp="1" noChangeArrowheads="1"/>
          </p:cNvSpPr>
          <p:nvPr>
            <p:ph type="sldNum" sz="quarter" idx="11"/>
          </p:nvPr>
        </p:nvSpPr>
        <p:spPr>
          <a:ln/>
        </p:spPr>
        <p:txBody>
          <a:bodyPr/>
          <a:lstStyle>
            <a:lvl1pPr>
              <a:defRPr/>
            </a:lvl1pPr>
          </a:lstStyle>
          <a:p>
            <a:pPr>
              <a:defRPr/>
            </a:pPr>
            <a:r>
              <a:rPr lang="en-US" altLang="zh-SG" dirty="0"/>
              <a:t>Slide </a:t>
            </a:r>
            <a:fld id="{1F1D9322-53CC-471F-A44E-8005045D833A}"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
        <p:nvSpPr>
          <p:cNvPr id="4" name="Title 1"/>
          <p:cNvSpPr>
            <a:spLocks noGrp="1"/>
          </p:cNvSpPr>
          <p:nvPr>
            <p:ph type="title"/>
          </p:nvPr>
        </p:nvSpPr>
        <p:spPr>
          <a:xfrm>
            <a:off x="457273" y="5334000"/>
            <a:ext cx="8229597" cy="990600"/>
          </a:xfrm>
        </p:spPr>
        <p:txBody>
          <a:bodyPr/>
          <a:lstStyle/>
          <a:p>
            <a:r>
              <a:rPr lang="en-US" sz="3200" dirty="0" smtClean="0"/>
              <a:t>Introduction to the project </a:t>
            </a:r>
            <a:r>
              <a:rPr lang="en-US" sz="3200" dirty="0"/>
              <a:t/>
            </a:r>
            <a:br>
              <a:rPr lang="en-US" sz="3200" dirty="0"/>
            </a:br>
            <a:r>
              <a:rPr lang="en-US" sz="2000" b="0" dirty="0"/>
              <a:t>T</a:t>
            </a:r>
            <a:r>
              <a:rPr lang="en-US" sz="2000" b="0" dirty="0" smtClean="0"/>
              <a:t>eam – Definitions – High level </a:t>
            </a:r>
            <a:r>
              <a:rPr lang="en-US" sz="2000" b="0" dirty="0" err="1" smtClean="0"/>
              <a:t>Workplan</a:t>
            </a:r>
            <a:endParaRPr lang="en-US" sz="1400" b="0" dirty="0"/>
          </a:p>
        </p:txBody>
      </p:sp>
      <p:sp>
        <p:nvSpPr>
          <p:cNvPr id="5" name="TextBox 4"/>
          <p:cNvSpPr txBox="1"/>
          <p:nvPr userDrawn="1"/>
        </p:nvSpPr>
        <p:spPr>
          <a:xfrm>
            <a:off x="382421" y="3811634"/>
            <a:ext cx="752129" cy="1323439"/>
          </a:xfrm>
          <a:prstGeom prst="rect">
            <a:avLst/>
          </a:prstGeom>
          <a:noFill/>
        </p:spPr>
        <p:txBody>
          <a:bodyPr wrap="none" rtlCol="0">
            <a:spAutoFit/>
          </a:bodyPr>
          <a:lstStyle/>
          <a:p>
            <a:pPr fontAlgn="base">
              <a:spcBef>
                <a:spcPct val="0"/>
              </a:spcBef>
              <a:spcAft>
                <a:spcPct val="0"/>
              </a:spcAft>
            </a:pPr>
            <a:r>
              <a:rPr lang="en-US" sz="8000" dirty="0">
                <a:solidFill>
                  <a:srgbClr val="006600"/>
                </a:solidFill>
                <a:cs typeface="Arial" pitchFamily="34" charset="0"/>
              </a:rPr>
              <a:t>1</a:t>
            </a:r>
          </a:p>
        </p:txBody>
      </p:sp>
    </p:spTree>
    <p:extLst>
      <p:ext uri="{BB962C8B-B14F-4D97-AF65-F5344CB8AC3E}">
        <p14:creationId xmlns:p14="http://schemas.microsoft.com/office/powerpoint/2010/main" val="93889313"/>
      </p:ext>
    </p:extLst>
  </p:cSld>
  <p:clrMapOvr>
    <a:masterClrMapping/>
  </p:clrMapOvr>
  <p:transition spd="slow"/>
</p:sldLayout>
</file>

<file path=ppt/slideLayouts/slideLayout546.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1371600" y="6629400"/>
            <a:ext cx="1676400" cy="228600"/>
          </a:xfrm>
          <a:prstGeom prst="rect">
            <a:avLst/>
          </a:prstGeom>
          <a:ln/>
        </p:spPr>
        <p:txBody>
          <a:bodyPr/>
          <a:lstStyle>
            <a:lvl1pPr>
              <a:defRPr/>
            </a:lvl1pPr>
          </a:lstStyle>
          <a:p>
            <a:pPr fontAlgn="base">
              <a:spcBef>
                <a:spcPct val="0"/>
              </a:spcBef>
              <a:spcAft>
                <a:spcPct val="0"/>
              </a:spcAft>
              <a:defRPr/>
            </a:pPr>
            <a:fld id="{EF9898F0-0530-4B33-A0B2-360574496C8C}" type="datetime3">
              <a:rPr lang="en-US" altLang="zh-SG">
                <a:solidFill>
                  <a:srgbClr val="000000"/>
                </a:solidFill>
                <a:cs typeface="Arial" pitchFamily="34" charset="0"/>
              </a:rPr>
              <a:pPr fontAlgn="base">
                <a:spcBef>
                  <a:spcPct val="0"/>
                </a:spcBef>
                <a:spcAft>
                  <a:spcPct val="0"/>
                </a:spcAft>
                <a:defRPr/>
              </a:pPr>
              <a:t>17 April 2018</a:t>
            </a:fld>
            <a:endParaRPr lang="en-US" altLang="zh-SG" dirty="0">
              <a:solidFill>
                <a:srgbClr val="000000"/>
              </a:solidFill>
              <a:cs typeface="Arial" pitchFamily="34" charset="0"/>
            </a:endParaRPr>
          </a:p>
        </p:txBody>
      </p:sp>
      <p:sp>
        <p:nvSpPr>
          <p:cNvPr id="3" name="Rectangle 6"/>
          <p:cNvSpPr>
            <a:spLocks noGrp="1" noChangeArrowheads="1"/>
          </p:cNvSpPr>
          <p:nvPr>
            <p:ph type="sldNum" sz="quarter" idx="11"/>
          </p:nvPr>
        </p:nvSpPr>
        <p:spPr>
          <a:ln/>
        </p:spPr>
        <p:txBody>
          <a:bodyPr/>
          <a:lstStyle>
            <a:lvl1pPr>
              <a:defRPr/>
            </a:lvl1pPr>
          </a:lstStyle>
          <a:p>
            <a:pPr>
              <a:defRPr/>
            </a:pPr>
            <a:r>
              <a:rPr lang="en-US" altLang="zh-SG" dirty="0"/>
              <a:t>Slide </a:t>
            </a:r>
            <a:fld id="{1F1D9322-53CC-471F-A44E-8005045D833A}"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2330961814"/>
      </p:ext>
    </p:extLst>
  </p:cSld>
  <p:clrMapOvr>
    <a:masterClrMapping/>
  </p:clrMapOvr>
  <p:transition spd="slow"/>
</p:sldLayout>
</file>

<file path=ppt/slideLayouts/slideLayout5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Rectangle 1"/>
          <p:cNvSpPr/>
          <p:nvPr userDrawn="1"/>
        </p:nvSpPr>
        <p:spPr bwMode="auto">
          <a:xfrm>
            <a:off x="0" y="3429000"/>
            <a:ext cx="9144000" cy="34290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50000"/>
              </a:spcBef>
              <a:spcAft>
                <a:spcPct val="0"/>
              </a:spcAft>
            </a:pPr>
            <a:endParaRPr lang="en-US" i="1" u="sng" dirty="0">
              <a:solidFill>
                <a:srgbClr val="000000"/>
              </a:solidFill>
              <a:latin typeface="Verdana" pitchFamily="34" charset="0"/>
              <a:cs typeface="Arial" pitchFamily="34" charset="0"/>
            </a:endParaRPr>
          </a:p>
        </p:txBody>
      </p:sp>
      <p:sp>
        <p:nvSpPr>
          <p:cNvPr id="4" name="AC Half Banner"/>
          <p:cNvSpPr>
            <a:spLocks noChangeArrowheads="1"/>
          </p:cNvSpPr>
          <p:nvPr/>
        </p:nvSpPr>
        <p:spPr bwMode="auto">
          <a:xfrm>
            <a:off x="1591" y="0"/>
            <a:ext cx="9148763" cy="34290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400">
              <a:solidFill>
                <a:srgbClr val="000000"/>
              </a:solidFill>
              <a:latin typeface="Arial" pitchFamily="34" charset="0"/>
              <a:ea typeface="SimSun" pitchFamily="2" charset="-122"/>
              <a:cs typeface="Arial" pitchFamily="34" charset="0"/>
            </a:endParaRPr>
          </a:p>
        </p:txBody>
      </p:sp>
      <p:sp>
        <p:nvSpPr>
          <p:cNvPr id="5" name="Line 8"/>
          <p:cNvSpPr>
            <a:spLocks noChangeShapeType="1"/>
          </p:cNvSpPr>
          <p:nvPr/>
        </p:nvSpPr>
        <p:spPr bwMode="auto">
          <a:xfrm>
            <a:off x="-4762" y="3429000"/>
            <a:ext cx="9147176" cy="0"/>
          </a:xfrm>
          <a:prstGeom prst="line">
            <a:avLst/>
          </a:prstGeom>
          <a:noFill/>
          <a:ln w="12700">
            <a:solidFill>
              <a:schemeClr val="tx1"/>
            </a:solidFill>
            <a:round/>
            <a:headEnd/>
            <a:tailEnd/>
          </a:ln>
        </p:spPr>
        <p:txBody>
          <a:bodyPr wrap="none" anchor="ctr"/>
          <a:lstStyle/>
          <a:p>
            <a:pPr fontAlgn="base">
              <a:spcBef>
                <a:spcPct val="0"/>
              </a:spcBef>
              <a:spcAft>
                <a:spcPct val="0"/>
              </a:spcAft>
            </a:pPr>
            <a:endParaRPr lang="en-GB" dirty="0">
              <a:solidFill>
                <a:srgbClr val="000000"/>
              </a:solidFill>
              <a:cs typeface="Arial" pitchFamily="34" charset="0"/>
            </a:endParaRPr>
          </a:p>
        </p:txBody>
      </p:sp>
      <p:sp>
        <p:nvSpPr>
          <p:cNvPr id="6" name="Rectangle 9"/>
          <p:cNvSpPr>
            <a:spLocks noChangeArrowheads="1"/>
          </p:cNvSpPr>
          <p:nvPr/>
        </p:nvSpPr>
        <p:spPr bwMode="auto">
          <a:xfrm>
            <a:off x="2362203" y="839828"/>
            <a:ext cx="4357688" cy="1230313"/>
          </a:xfrm>
          <a:prstGeom prst="rect">
            <a:avLst/>
          </a:prstGeom>
          <a:noFill/>
          <a:ln w="12700">
            <a:noFill/>
            <a:miter lim="800000"/>
            <a:headEnd/>
            <a:tailEnd/>
          </a:ln>
        </p:spPr>
        <p:txBody>
          <a:bodyPr lIns="0" tIns="44450" rIns="0" bIns="44450"/>
          <a:lstStyle/>
          <a:p>
            <a:pPr algn="ctr" eaLnBrk="0" fontAlgn="base" hangingPunct="0">
              <a:spcBef>
                <a:spcPct val="0"/>
              </a:spcBef>
              <a:spcAft>
                <a:spcPct val="0"/>
              </a:spcAft>
            </a:pPr>
            <a:r>
              <a:rPr lang="en-CA" sz="2800" b="1" dirty="0">
                <a:solidFill>
                  <a:srgbClr val="FFFFFF"/>
                </a:solidFill>
                <a:cs typeface="Arial" pitchFamily="34" charset="0"/>
              </a:rPr>
              <a:t>Financial System Strategy 2020</a:t>
            </a:r>
          </a:p>
        </p:txBody>
      </p:sp>
      <p:pic>
        <p:nvPicPr>
          <p:cNvPr id="7" name="Picture 11" descr="200319235-001">
            <a:hlinkClick r:id="rId2"/>
          </p:cNvPr>
          <p:cNvPicPr>
            <a:picLocks noChangeAspect="1" noChangeArrowheads="1"/>
          </p:cNvPicPr>
          <p:nvPr/>
        </p:nvPicPr>
        <p:blipFill>
          <a:blip r:embed="rId3" cstate="print"/>
          <a:srcRect/>
          <a:stretch>
            <a:fillRect/>
          </a:stretch>
        </p:blipFill>
        <p:spPr bwMode="auto">
          <a:xfrm>
            <a:off x="6691314" y="8"/>
            <a:ext cx="2466975" cy="3432175"/>
          </a:xfrm>
          <a:prstGeom prst="rect">
            <a:avLst/>
          </a:prstGeom>
          <a:noFill/>
          <a:ln w="9525">
            <a:noFill/>
            <a:miter lim="800000"/>
            <a:headEnd/>
            <a:tailEnd/>
          </a:ln>
        </p:spPr>
      </p:pic>
      <p:pic>
        <p:nvPicPr>
          <p:cNvPr id="8" name="Picture 12" descr="200272804-001">
            <a:hlinkClick r:id="rId4"/>
          </p:cNvPr>
          <p:cNvPicPr>
            <a:picLocks noChangeAspect="1" noChangeArrowheads="1"/>
          </p:cNvPicPr>
          <p:nvPr/>
        </p:nvPicPr>
        <p:blipFill>
          <a:blip r:embed="rId5" cstate="print"/>
          <a:srcRect/>
          <a:stretch>
            <a:fillRect/>
          </a:stretch>
        </p:blipFill>
        <p:spPr bwMode="auto">
          <a:xfrm>
            <a:off x="-20638" y="0"/>
            <a:ext cx="2287588" cy="3441700"/>
          </a:xfrm>
          <a:prstGeom prst="rect">
            <a:avLst/>
          </a:prstGeom>
          <a:noFill/>
          <a:ln w="9525">
            <a:noFill/>
            <a:miter lim="800000"/>
            <a:headEnd/>
            <a:tailEnd/>
          </a:ln>
        </p:spPr>
      </p:pic>
      <p:pic>
        <p:nvPicPr>
          <p:cNvPr id="9" name="Picture 13"/>
          <p:cNvPicPr>
            <a:picLocks noChangeAspect="1" noChangeArrowheads="1"/>
          </p:cNvPicPr>
          <p:nvPr userDrawn="1"/>
        </p:nvPicPr>
        <p:blipFill>
          <a:blip r:embed="rId6" cstate="print"/>
          <a:srcRect l="67751" t="4707" r="5081" b="68340"/>
          <a:stretch>
            <a:fillRect/>
          </a:stretch>
        </p:blipFill>
        <p:spPr bwMode="auto">
          <a:xfrm>
            <a:off x="3827131" y="2441003"/>
            <a:ext cx="1393825" cy="12541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1524005" y="4955603"/>
            <a:ext cx="6263055" cy="669925"/>
          </a:xfrm>
          <a:ln w="12700"/>
        </p:spPr>
        <p:txBody>
          <a:bodyPr tIns="0" bIns="0"/>
          <a:lstStyle>
            <a:lvl1pPr marL="0" indent="0">
              <a:buFont typeface="Wingdings" pitchFamily="2" charset="2"/>
              <a:buNone/>
              <a:defRPr sz="1800">
                <a:solidFill>
                  <a:srgbClr val="006600"/>
                </a:solidFill>
              </a:defRPr>
            </a:lvl1pPr>
          </a:lstStyle>
          <a:p>
            <a:r>
              <a:rPr lang="en-US" altLang="zh-SG" smtClean="0"/>
              <a:t>Click to edit Master subtitle style</a:t>
            </a:r>
            <a:endParaRPr lang="en-US"/>
          </a:p>
        </p:txBody>
      </p:sp>
      <p:sp>
        <p:nvSpPr>
          <p:cNvPr id="2162692" name="Rectangle 4"/>
          <p:cNvSpPr>
            <a:spLocks noGrp="1" noChangeArrowheads="1"/>
          </p:cNvSpPr>
          <p:nvPr>
            <p:ph type="ctrTitle"/>
          </p:nvPr>
        </p:nvSpPr>
        <p:spPr>
          <a:xfrm>
            <a:off x="1444445" y="4038600"/>
            <a:ext cx="6263055" cy="819150"/>
          </a:xfrm>
        </p:spPr>
        <p:txBody>
          <a:bodyPr tIns="44450" bIns="44450" anchor="t"/>
          <a:lstStyle>
            <a:lvl1pPr algn="ctr">
              <a:defRPr sz="2000">
                <a:solidFill>
                  <a:srgbClr val="006600"/>
                </a:solidFill>
              </a:defRPr>
            </a:lvl1pPr>
          </a:lstStyle>
          <a:p>
            <a:r>
              <a:rPr lang="en-US" altLang="zh-SG" smtClean="0"/>
              <a:t>Click to edit Master title style</a:t>
            </a:r>
            <a:endParaRPr lang="en-US" altLang="zh-SG"/>
          </a:p>
        </p:txBody>
      </p:sp>
      <p:sp>
        <p:nvSpPr>
          <p:cNvPr id="10" name="Rectangle 5"/>
          <p:cNvSpPr>
            <a:spLocks noGrp="1" noChangeArrowheads="1"/>
          </p:cNvSpPr>
          <p:nvPr>
            <p:ph type="dt" sz="half" idx="10"/>
          </p:nvPr>
        </p:nvSpPr>
        <p:spPr>
          <a:xfrm>
            <a:off x="0" y="3352807"/>
            <a:ext cx="1422400" cy="331787"/>
          </a:xfrm>
          <a:prstGeom prst="rect">
            <a:avLst/>
          </a:prstGeom>
        </p:spPr>
        <p:txBody>
          <a:bodyPr/>
          <a:lstStyle>
            <a:lvl1pPr algn="l" eaLnBrk="1" fontAlgn="auto" hangingPunct="1">
              <a:spcBef>
                <a:spcPts val="0"/>
              </a:spcBef>
              <a:spcAft>
                <a:spcPts val="0"/>
              </a:spcAft>
              <a:defRPr>
                <a:latin typeface="+mn-lt"/>
                <a:cs typeface="+mn-cs"/>
              </a:defRPr>
            </a:lvl1pPr>
          </a:lstStyle>
          <a:p>
            <a:pPr>
              <a:defRPr/>
            </a:pPr>
            <a:fld id="{09BA7CDA-882B-44AB-8BF9-C94D3CC68EF7}" type="datetime3">
              <a:rPr lang="en-US" altLang="zh-SG" smtClean="0">
                <a:solidFill>
                  <a:srgbClr val="000000"/>
                </a:solidFill>
              </a:rPr>
              <a:pPr>
                <a:defRPr/>
              </a:pPr>
              <a:t>17 April 2018</a:t>
            </a:fld>
            <a:endParaRPr lang="en-US" altLang="zh-SG" dirty="0">
              <a:solidFill>
                <a:srgbClr val="000000"/>
              </a:solidFill>
            </a:endParaRPr>
          </a:p>
        </p:txBody>
      </p:sp>
      <p:pic>
        <p:nvPicPr>
          <p:cNvPr id="14" name="Picture 13"/>
          <p:cNvPicPr>
            <a:picLocks noChangeAspect="1"/>
          </p:cNvPicPr>
          <p:nvPr userDrawn="1"/>
        </p:nvPicPr>
        <p:blipFill>
          <a:blip r:embed="rId7" cstate="print"/>
          <a:stretch>
            <a:fillRect/>
          </a:stretch>
        </p:blipFill>
        <p:spPr>
          <a:xfrm>
            <a:off x="7239000" y="6174802"/>
            <a:ext cx="1676400" cy="486363"/>
          </a:xfrm>
          <a:prstGeom prst="rect">
            <a:avLst/>
          </a:prstGeom>
        </p:spPr>
      </p:pic>
    </p:spTree>
    <p:extLst>
      <p:ext uri="{BB962C8B-B14F-4D97-AF65-F5344CB8AC3E}">
        <p14:creationId xmlns:p14="http://schemas.microsoft.com/office/powerpoint/2010/main" val="2534144287"/>
      </p:ext>
    </p:extLst>
  </p:cSld>
  <p:clrMapOvr>
    <a:masterClrMapping/>
  </p:clrMapOvr>
  <p:transition spd="slow"/>
</p:sldLayout>
</file>

<file path=ppt/slideLayouts/slideLayout54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52400" y="990600"/>
            <a:ext cx="9448800" cy="10668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304800" y="1219200"/>
            <a:ext cx="5943600" cy="819150"/>
          </a:xfrm>
        </p:spPr>
        <p:txBody>
          <a:bodyPr tIns="44450" bIns="44450" anchor="t"/>
          <a:lstStyle>
            <a:lvl1pPr algn="l">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val="1868144652"/>
      </p:ext>
    </p:extLst>
  </p:cSld>
  <p:clrMapOvr>
    <a:masterClrMapping/>
  </p:clrMapOvr>
  <p:transition spd="slow"/>
</p:sldLayout>
</file>

<file path=ppt/slideLayouts/slideLayout549.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31535" y="4233339"/>
            <a:ext cx="1066800" cy="17272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1091584" y="4233339"/>
            <a:ext cx="5943600" cy="1708150"/>
          </a:xfrm>
        </p:spPr>
        <p:txBody>
          <a:bodyPr tIns="44450" bIns="44450" anchor="t"/>
          <a:lstStyle>
            <a:lvl1pPr algn="l">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val="3199540083"/>
      </p:ext>
    </p:extLst>
  </p:cSld>
  <p:clrMapOvr>
    <a:masterClrMapping/>
  </p:clrMapOvr>
  <p:transition spd="slow"/>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2774A1FE-F327-475D-8BE2-E5A6FB273AB1}" type="datetime3">
              <a:rPr lang="en-US" altLang="zh-SG" smtClean="0">
                <a:solidFill>
                  <a:srgbClr val="000000"/>
                </a:solidFill>
              </a:rPr>
              <a:pPr>
                <a:defRPr/>
              </a:pPr>
              <a:t>17 April 2018</a:t>
            </a:fld>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ECD63A7-E2B6-4BF2-A50F-BC2EFA3AFE74}"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753918922"/>
      </p:ext>
    </p:extLst>
  </p:cSld>
  <p:clrMapOvr>
    <a:masterClrMapping/>
  </p:clrMapOvr>
  <p:transition spd="slow">
    <p:pull/>
  </p:transition>
</p:sldLayout>
</file>

<file path=ppt/slideLayouts/slideLayout550.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8" y="1219200"/>
            <a:ext cx="6893169" cy="2057400"/>
          </a:xfrm>
          <a:prstGeom prst="rect">
            <a:avLst/>
          </a:prstGeom>
          <a:solidFill>
            <a:srgbClr val="008000"/>
          </a:solidFill>
          <a:ln w="6350">
            <a:noFill/>
            <a:miter lim="800000"/>
            <a:headEnd/>
            <a:tailEnd/>
          </a:ln>
        </p:spPr>
        <p:txBody>
          <a:bodyPr wrap="none" anchor="ctr"/>
          <a:lstStyle/>
          <a:p>
            <a:pPr eaLnBrk="0" fontAlgn="base" hangingPunct="0">
              <a:spcBef>
                <a:spcPct val="0"/>
              </a:spcBef>
              <a:spcAft>
                <a:spcPct val="0"/>
              </a:spcAft>
            </a:pPr>
            <a:endParaRPr lang="zh-SG" altLang="en-GB" sz="1200" dirty="0">
              <a:solidFill>
                <a:srgbClr val="FFFFFF"/>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2180492" y="1905000"/>
            <a:ext cx="5943600" cy="819150"/>
          </a:xfrm>
          <a:solidFill>
            <a:schemeClr val="bg1"/>
          </a:solidFill>
          <a:ln>
            <a:solidFill>
              <a:srgbClr val="38922F"/>
            </a:solidFill>
          </a:ln>
        </p:spPr>
        <p:txBody>
          <a:bodyPr tIns="44450" bIns="44450" anchor="t"/>
          <a:lstStyle>
            <a:lvl1pPr marL="268288" indent="0" algn="l">
              <a:defRPr sz="1800">
                <a:solidFill>
                  <a:srgbClr val="006600"/>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val="3406043004"/>
      </p:ext>
    </p:extLst>
  </p:cSld>
  <p:clrMapOvr>
    <a:masterClrMapping/>
  </p:clrMapOvr>
  <p:transition spd="slow"/>
</p:sldLayout>
</file>

<file path=ppt/slideLayouts/slideLayout55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279400" y="3200400"/>
            <a:ext cx="9448800" cy="30480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3048000" y="5562600"/>
            <a:ext cx="5943600" cy="514350"/>
          </a:xfrm>
        </p:spPr>
        <p:txBody>
          <a:bodyPr tIns="44450" bIns="44450" anchor="t"/>
          <a:lstStyle>
            <a:lvl1pPr algn="r">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val="2061131929"/>
      </p:ext>
    </p:extLst>
  </p:cSld>
  <p:clrMapOvr>
    <a:masterClrMapping/>
  </p:clrMapOvr>
  <p:transition spd="slow"/>
</p:sldLayout>
</file>

<file path=ppt/slideLayouts/slideLayout55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569" y="5334000"/>
            <a:ext cx="5638799" cy="698500"/>
          </a:xfrm>
        </p:spPr>
        <p:txBody>
          <a:bodyPr/>
          <a:lstStyle>
            <a:lvl1pPr>
              <a:defRPr sz="2400" b="1"/>
            </a:lvl1pPr>
          </a:lstStyle>
          <a:p>
            <a:r>
              <a:rPr lang="en-US" smtClean="0"/>
              <a:t>Click to edit Master title style</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ltLang="zh-SG" dirty="0"/>
              <a:t>Slide </a:t>
            </a:r>
            <a:fld id="{96E09542-DD70-4535-99F2-4D44B7C29035}"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4060798739"/>
      </p:ext>
    </p:extLst>
  </p:cSld>
  <p:clrMapOvr>
    <a:masterClrMapping/>
  </p:clrMapOvr>
  <p:transition spd="slow"/>
</p:sldLayout>
</file>

<file path=ppt/slideLayouts/slideLayout5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ltLang="zh-SG" dirty="0"/>
              <a:t>Slide </a:t>
            </a:r>
            <a:fld id="{96E09542-DD70-4535-99F2-4D44B7C29035}"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2253979351"/>
      </p:ext>
    </p:extLst>
  </p:cSld>
  <p:clrMapOvr>
    <a:masterClrMapping/>
  </p:clrMapOvr>
  <p:transition spd="slow"/>
</p:sldLayout>
</file>

<file path=ppt/slideLayouts/slideLayout5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smtClean="0"/>
              <a:t>Click to edit Master title style</a:t>
            </a:r>
            <a:endParaRPr lang="en-US" dirty="0"/>
          </a:p>
        </p:txBody>
      </p:sp>
      <p:sp>
        <p:nvSpPr>
          <p:cNvPr id="4" name="Rectangle 6"/>
          <p:cNvSpPr>
            <a:spLocks noGrp="1" noChangeArrowheads="1"/>
          </p:cNvSpPr>
          <p:nvPr>
            <p:ph type="sldNum" sz="quarter" idx="11"/>
          </p:nvPr>
        </p:nvSpPr>
        <p:spPr>
          <a:ln/>
        </p:spPr>
        <p:txBody>
          <a:bodyPr/>
          <a:lstStyle>
            <a:lvl1pPr>
              <a:defRPr/>
            </a:lvl1pPr>
          </a:lstStyle>
          <a:p>
            <a:pPr>
              <a:defRPr/>
            </a:pPr>
            <a:r>
              <a:rPr lang="en-US" altLang="zh-SG" dirty="0"/>
              <a:t>Slide </a:t>
            </a:r>
            <a:fld id="{EAB94675-4883-4251-AC8A-2CD5D619FA40}"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4210506819"/>
      </p:ext>
    </p:extLst>
  </p:cSld>
  <p:clrMapOvr>
    <a:masterClrMapping/>
  </p:clrMapOvr>
  <p:transition spd="slow"/>
</p:sldLayout>
</file>

<file path=ppt/slideLayouts/slideLayout55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Rectangle 6"/>
          <p:cNvSpPr>
            <a:spLocks noGrp="1" noChangeArrowheads="1"/>
          </p:cNvSpPr>
          <p:nvPr>
            <p:ph type="sldNum" sz="quarter" idx="11"/>
          </p:nvPr>
        </p:nvSpPr>
        <p:spPr>
          <a:ln/>
        </p:spPr>
        <p:txBody>
          <a:bodyPr/>
          <a:lstStyle>
            <a:lvl1pPr>
              <a:defRPr/>
            </a:lvl1pPr>
          </a:lstStyle>
          <a:p>
            <a:pPr>
              <a:defRPr/>
            </a:pPr>
            <a:r>
              <a:rPr lang="en-US" altLang="zh-SG" dirty="0"/>
              <a:t>Slide </a:t>
            </a:r>
            <a:fld id="{1F1D9322-53CC-471F-A44E-8005045D833A}"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
        <p:nvSpPr>
          <p:cNvPr id="4" name="Title 1"/>
          <p:cNvSpPr>
            <a:spLocks noGrp="1"/>
          </p:cNvSpPr>
          <p:nvPr>
            <p:ph type="title"/>
          </p:nvPr>
        </p:nvSpPr>
        <p:spPr>
          <a:xfrm>
            <a:off x="457273" y="5334000"/>
            <a:ext cx="8229597" cy="990600"/>
          </a:xfrm>
        </p:spPr>
        <p:txBody>
          <a:bodyPr/>
          <a:lstStyle/>
          <a:p>
            <a:r>
              <a:rPr lang="en-US" sz="3200" dirty="0" smtClean="0"/>
              <a:t>Introduction to the project </a:t>
            </a:r>
            <a:r>
              <a:rPr lang="en-US" sz="3200" dirty="0"/>
              <a:t/>
            </a:r>
            <a:br>
              <a:rPr lang="en-US" sz="3200" dirty="0"/>
            </a:br>
            <a:r>
              <a:rPr lang="en-US" sz="2000" b="0" dirty="0"/>
              <a:t>T</a:t>
            </a:r>
            <a:r>
              <a:rPr lang="en-US" sz="2000" b="0" dirty="0" smtClean="0"/>
              <a:t>eam – Definitions – High level </a:t>
            </a:r>
            <a:r>
              <a:rPr lang="en-US" sz="2000" b="0" dirty="0" err="1" smtClean="0"/>
              <a:t>Workplan</a:t>
            </a:r>
            <a:endParaRPr lang="en-US" sz="1400" b="0" dirty="0"/>
          </a:p>
        </p:txBody>
      </p:sp>
      <p:sp>
        <p:nvSpPr>
          <p:cNvPr id="5" name="TextBox 4"/>
          <p:cNvSpPr txBox="1"/>
          <p:nvPr userDrawn="1"/>
        </p:nvSpPr>
        <p:spPr>
          <a:xfrm>
            <a:off x="382394" y="3811634"/>
            <a:ext cx="752129" cy="1323439"/>
          </a:xfrm>
          <a:prstGeom prst="rect">
            <a:avLst/>
          </a:prstGeom>
          <a:noFill/>
        </p:spPr>
        <p:txBody>
          <a:bodyPr wrap="none" rtlCol="0">
            <a:spAutoFit/>
          </a:bodyPr>
          <a:lstStyle/>
          <a:p>
            <a:pPr fontAlgn="base">
              <a:spcBef>
                <a:spcPct val="0"/>
              </a:spcBef>
              <a:spcAft>
                <a:spcPct val="0"/>
              </a:spcAft>
            </a:pPr>
            <a:r>
              <a:rPr lang="en-US" sz="8000" dirty="0">
                <a:solidFill>
                  <a:srgbClr val="006600"/>
                </a:solidFill>
                <a:cs typeface="Arial" pitchFamily="34" charset="0"/>
              </a:rPr>
              <a:t>1</a:t>
            </a:r>
          </a:p>
        </p:txBody>
      </p:sp>
    </p:spTree>
    <p:extLst>
      <p:ext uri="{BB962C8B-B14F-4D97-AF65-F5344CB8AC3E}">
        <p14:creationId xmlns:p14="http://schemas.microsoft.com/office/powerpoint/2010/main" val="2188389900"/>
      </p:ext>
    </p:extLst>
  </p:cSld>
  <p:clrMapOvr>
    <a:masterClrMapping/>
  </p:clrMapOvr>
  <p:transition spd="slow"/>
</p:sldLayout>
</file>

<file path=ppt/slideLayouts/slideLayout556.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1371600" y="6629400"/>
            <a:ext cx="1676400" cy="228600"/>
          </a:xfrm>
          <a:prstGeom prst="rect">
            <a:avLst/>
          </a:prstGeom>
          <a:ln/>
        </p:spPr>
        <p:txBody>
          <a:bodyPr/>
          <a:lstStyle>
            <a:lvl1pPr>
              <a:defRPr/>
            </a:lvl1pPr>
          </a:lstStyle>
          <a:p>
            <a:pPr fontAlgn="base">
              <a:spcBef>
                <a:spcPct val="0"/>
              </a:spcBef>
              <a:spcAft>
                <a:spcPct val="0"/>
              </a:spcAft>
              <a:defRPr/>
            </a:pPr>
            <a:fld id="{EF9898F0-0530-4B33-A0B2-360574496C8C}" type="datetime3">
              <a:rPr lang="en-US" altLang="zh-SG">
                <a:solidFill>
                  <a:srgbClr val="000000"/>
                </a:solidFill>
                <a:cs typeface="Arial" pitchFamily="34" charset="0"/>
              </a:rPr>
              <a:pPr fontAlgn="base">
                <a:spcBef>
                  <a:spcPct val="0"/>
                </a:spcBef>
                <a:spcAft>
                  <a:spcPct val="0"/>
                </a:spcAft>
                <a:defRPr/>
              </a:pPr>
              <a:t>17 April 2018</a:t>
            </a:fld>
            <a:endParaRPr lang="en-US" altLang="zh-SG" dirty="0">
              <a:solidFill>
                <a:srgbClr val="000000"/>
              </a:solidFill>
              <a:cs typeface="Arial" pitchFamily="34" charset="0"/>
            </a:endParaRPr>
          </a:p>
        </p:txBody>
      </p:sp>
      <p:sp>
        <p:nvSpPr>
          <p:cNvPr id="3" name="Rectangle 6"/>
          <p:cNvSpPr>
            <a:spLocks noGrp="1" noChangeArrowheads="1"/>
          </p:cNvSpPr>
          <p:nvPr>
            <p:ph type="sldNum" sz="quarter" idx="11"/>
          </p:nvPr>
        </p:nvSpPr>
        <p:spPr>
          <a:ln/>
        </p:spPr>
        <p:txBody>
          <a:bodyPr/>
          <a:lstStyle>
            <a:lvl1pPr>
              <a:defRPr/>
            </a:lvl1pPr>
          </a:lstStyle>
          <a:p>
            <a:pPr>
              <a:defRPr/>
            </a:pPr>
            <a:r>
              <a:rPr lang="en-US" altLang="zh-SG" dirty="0"/>
              <a:t>Slide </a:t>
            </a:r>
            <a:fld id="{1F1D9322-53CC-471F-A44E-8005045D833A}"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2050185585"/>
      </p:ext>
    </p:extLst>
  </p:cSld>
  <p:clrMapOvr>
    <a:masterClrMapping/>
  </p:clrMapOvr>
  <p:transition spd="slow"/>
</p:sldLayout>
</file>

<file path=ppt/slideLayouts/slideLayout5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Rectangle 1"/>
          <p:cNvSpPr/>
          <p:nvPr userDrawn="1"/>
        </p:nvSpPr>
        <p:spPr bwMode="auto">
          <a:xfrm>
            <a:off x="0" y="3429000"/>
            <a:ext cx="9144000" cy="34290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50000"/>
              </a:spcBef>
              <a:spcAft>
                <a:spcPct val="0"/>
              </a:spcAft>
            </a:pPr>
            <a:endParaRPr lang="en-US" i="1" u="sng" dirty="0">
              <a:solidFill>
                <a:srgbClr val="000000"/>
              </a:solidFill>
              <a:latin typeface="Verdana" pitchFamily="34" charset="0"/>
              <a:cs typeface="Arial" pitchFamily="34" charset="0"/>
            </a:endParaRPr>
          </a:p>
        </p:txBody>
      </p:sp>
      <p:sp>
        <p:nvSpPr>
          <p:cNvPr id="4" name="AC Half Banner"/>
          <p:cNvSpPr>
            <a:spLocks noChangeArrowheads="1"/>
          </p:cNvSpPr>
          <p:nvPr/>
        </p:nvSpPr>
        <p:spPr bwMode="auto">
          <a:xfrm>
            <a:off x="1591" y="0"/>
            <a:ext cx="9148763" cy="34290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400">
              <a:solidFill>
                <a:srgbClr val="000000"/>
              </a:solidFill>
              <a:latin typeface="Arial" pitchFamily="34" charset="0"/>
              <a:ea typeface="SimSun" pitchFamily="2" charset="-122"/>
              <a:cs typeface="Arial" pitchFamily="34" charset="0"/>
            </a:endParaRPr>
          </a:p>
        </p:txBody>
      </p:sp>
      <p:sp>
        <p:nvSpPr>
          <p:cNvPr id="5" name="Line 8"/>
          <p:cNvSpPr>
            <a:spLocks noChangeShapeType="1"/>
          </p:cNvSpPr>
          <p:nvPr/>
        </p:nvSpPr>
        <p:spPr bwMode="auto">
          <a:xfrm>
            <a:off x="-4762" y="3429000"/>
            <a:ext cx="9147176" cy="0"/>
          </a:xfrm>
          <a:prstGeom prst="line">
            <a:avLst/>
          </a:prstGeom>
          <a:noFill/>
          <a:ln w="12700">
            <a:solidFill>
              <a:schemeClr val="tx1"/>
            </a:solidFill>
            <a:round/>
            <a:headEnd/>
            <a:tailEnd/>
          </a:ln>
        </p:spPr>
        <p:txBody>
          <a:bodyPr wrap="none" anchor="ctr"/>
          <a:lstStyle/>
          <a:p>
            <a:pPr fontAlgn="base">
              <a:spcBef>
                <a:spcPct val="0"/>
              </a:spcBef>
              <a:spcAft>
                <a:spcPct val="0"/>
              </a:spcAft>
            </a:pPr>
            <a:endParaRPr lang="en-GB" dirty="0">
              <a:solidFill>
                <a:srgbClr val="000000"/>
              </a:solidFill>
              <a:cs typeface="Arial" pitchFamily="34" charset="0"/>
            </a:endParaRPr>
          </a:p>
        </p:txBody>
      </p:sp>
      <p:sp>
        <p:nvSpPr>
          <p:cNvPr id="6" name="Rectangle 9"/>
          <p:cNvSpPr>
            <a:spLocks noChangeArrowheads="1"/>
          </p:cNvSpPr>
          <p:nvPr/>
        </p:nvSpPr>
        <p:spPr bwMode="auto">
          <a:xfrm>
            <a:off x="2362203" y="839828"/>
            <a:ext cx="4357688" cy="1230313"/>
          </a:xfrm>
          <a:prstGeom prst="rect">
            <a:avLst/>
          </a:prstGeom>
          <a:noFill/>
          <a:ln w="12700">
            <a:noFill/>
            <a:miter lim="800000"/>
            <a:headEnd/>
            <a:tailEnd/>
          </a:ln>
        </p:spPr>
        <p:txBody>
          <a:bodyPr lIns="0" tIns="44450" rIns="0" bIns="44450"/>
          <a:lstStyle/>
          <a:p>
            <a:pPr algn="ctr" eaLnBrk="0" fontAlgn="base" hangingPunct="0">
              <a:spcBef>
                <a:spcPct val="0"/>
              </a:spcBef>
              <a:spcAft>
                <a:spcPct val="0"/>
              </a:spcAft>
            </a:pPr>
            <a:r>
              <a:rPr lang="en-CA" sz="2800" b="1" dirty="0">
                <a:solidFill>
                  <a:srgbClr val="FFFFFF"/>
                </a:solidFill>
                <a:cs typeface="Arial" pitchFamily="34" charset="0"/>
              </a:rPr>
              <a:t>Financial System Strategy 2020</a:t>
            </a:r>
          </a:p>
        </p:txBody>
      </p:sp>
      <p:pic>
        <p:nvPicPr>
          <p:cNvPr id="7" name="Picture 11" descr="200319235-001">
            <a:hlinkClick r:id="rId2"/>
          </p:cNvPr>
          <p:cNvPicPr>
            <a:picLocks noChangeAspect="1" noChangeArrowheads="1"/>
          </p:cNvPicPr>
          <p:nvPr/>
        </p:nvPicPr>
        <p:blipFill>
          <a:blip r:embed="rId3" cstate="print"/>
          <a:srcRect/>
          <a:stretch>
            <a:fillRect/>
          </a:stretch>
        </p:blipFill>
        <p:spPr bwMode="auto">
          <a:xfrm>
            <a:off x="6691314" y="8"/>
            <a:ext cx="2466975" cy="3432175"/>
          </a:xfrm>
          <a:prstGeom prst="rect">
            <a:avLst/>
          </a:prstGeom>
          <a:noFill/>
          <a:ln w="9525">
            <a:noFill/>
            <a:miter lim="800000"/>
            <a:headEnd/>
            <a:tailEnd/>
          </a:ln>
        </p:spPr>
      </p:pic>
      <p:pic>
        <p:nvPicPr>
          <p:cNvPr id="8" name="Picture 12" descr="200272804-001">
            <a:hlinkClick r:id="rId4"/>
          </p:cNvPr>
          <p:cNvPicPr>
            <a:picLocks noChangeAspect="1" noChangeArrowheads="1"/>
          </p:cNvPicPr>
          <p:nvPr/>
        </p:nvPicPr>
        <p:blipFill>
          <a:blip r:embed="rId5" cstate="print"/>
          <a:srcRect/>
          <a:stretch>
            <a:fillRect/>
          </a:stretch>
        </p:blipFill>
        <p:spPr bwMode="auto">
          <a:xfrm>
            <a:off x="-20638" y="0"/>
            <a:ext cx="2287588" cy="3441700"/>
          </a:xfrm>
          <a:prstGeom prst="rect">
            <a:avLst/>
          </a:prstGeom>
          <a:noFill/>
          <a:ln w="9525">
            <a:noFill/>
            <a:miter lim="800000"/>
            <a:headEnd/>
            <a:tailEnd/>
          </a:ln>
        </p:spPr>
      </p:pic>
      <p:pic>
        <p:nvPicPr>
          <p:cNvPr id="9" name="Picture 13"/>
          <p:cNvPicPr>
            <a:picLocks noChangeAspect="1" noChangeArrowheads="1"/>
          </p:cNvPicPr>
          <p:nvPr userDrawn="1"/>
        </p:nvPicPr>
        <p:blipFill>
          <a:blip r:embed="rId6" cstate="print"/>
          <a:srcRect l="67751" t="4707" r="5081" b="68340"/>
          <a:stretch>
            <a:fillRect/>
          </a:stretch>
        </p:blipFill>
        <p:spPr bwMode="auto">
          <a:xfrm>
            <a:off x="3827131" y="2440953"/>
            <a:ext cx="1393825" cy="12541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1524005" y="4955553"/>
            <a:ext cx="6263055" cy="669925"/>
          </a:xfrm>
          <a:ln w="12700"/>
        </p:spPr>
        <p:txBody>
          <a:bodyPr tIns="0" bIns="0"/>
          <a:lstStyle>
            <a:lvl1pPr marL="0" indent="0">
              <a:buFont typeface="Wingdings" pitchFamily="2" charset="2"/>
              <a:buNone/>
              <a:defRPr sz="1800">
                <a:solidFill>
                  <a:srgbClr val="006600"/>
                </a:solidFill>
              </a:defRPr>
            </a:lvl1pPr>
          </a:lstStyle>
          <a:p>
            <a:r>
              <a:rPr lang="en-US" altLang="zh-SG" smtClean="0"/>
              <a:t>Click to edit Master subtitle style</a:t>
            </a:r>
            <a:endParaRPr lang="en-US"/>
          </a:p>
        </p:txBody>
      </p:sp>
      <p:sp>
        <p:nvSpPr>
          <p:cNvPr id="2162692" name="Rectangle 4"/>
          <p:cNvSpPr>
            <a:spLocks noGrp="1" noChangeArrowheads="1"/>
          </p:cNvSpPr>
          <p:nvPr>
            <p:ph type="ctrTitle"/>
          </p:nvPr>
        </p:nvSpPr>
        <p:spPr>
          <a:xfrm>
            <a:off x="1444445" y="4038600"/>
            <a:ext cx="6263055" cy="819150"/>
          </a:xfrm>
        </p:spPr>
        <p:txBody>
          <a:bodyPr tIns="44450" bIns="44450" anchor="t"/>
          <a:lstStyle>
            <a:lvl1pPr algn="ctr">
              <a:defRPr sz="2000">
                <a:solidFill>
                  <a:srgbClr val="006600"/>
                </a:solidFill>
              </a:defRPr>
            </a:lvl1pPr>
          </a:lstStyle>
          <a:p>
            <a:r>
              <a:rPr lang="en-US" altLang="zh-SG" smtClean="0"/>
              <a:t>Click to edit Master title style</a:t>
            </a:r>
            <a:endParaRPr lang="en-US" altLang="zh-SG"/>
          </a:p>
        </p:txBody>
      </p:sp>
      <p:sp>
        <p:nvSpPr>
          <p:cNvPr id="10" name="Rectangle 5"/>
          <p:cNvSpPr>
            <a:spLocks noGrp="1" noChangeArrowheads="1"/>
          </p:cNvSpPr>
          <p:nvPr>
            <p:ph type="dt" sz="half" idx="10"/>
          </p:nvPr>
        </p:nvSpPr>
        <p:spPr>
          <a:xfrm>
            <a:off x="0" y="3352807"/>
            <a:ext cx="1422400" cy="331787"/>
          </a:xfrm>
          <a:prstGeom prst="rect">
            <a:avLst/>
          </a:prstGeom>
        </p:spPr>
        <p:txBody>
          <a:bodyPr/>
          <a:lstStyle>
            <a:lvl1pPr algn="l" eaLnBrk="1" fontAlgn="auto" hangingPunct="1">
              <a:spcBef>
                <a:spcPts val="0"/>
              </a:spcBef>
              <a:spcAft>
                <a:spcPts val="0"/>
              </a:spcAft>
              <a:defRPr>
                <a:latin typeface="+mn-lt"/>
                <a:cs typeface="+mn-cs"/>
              </a:defRPr>
            </a:lvl1pPr>
          </a:lstStyle>
          <a:p>
            <a:pPr>
              <a:defRPr/>
            </a:pPr>
            <a:fld id="{09BA7CDA-882B-44AB-8BF9-C94D3CC68EF7}" type="datetime3">
              <a:rPr lang="en-US" altLang="zh-SG" smtClean="0">
                <a:solidFill>
                  <a:srgbClr val="000000"/>
                </a:solidFill>
              </a:rPr>
              <a:pPr>
                <a:defRPr/>
              </a:pPr>
              <a:t>17 April 2018</a:t>
            </a:fld>
            <a:endParaRPr lang="en-US" altLang="zh-SG" dirty="0">
              <a:solidFill>
                <a:srgbClr val="000000"/>
              </a:solidFill>
            </a:endParaRPr>
          </a:p>
        </p:txBody>
      </p:sp>
      <p:pic>
        <p:nvPicPr>
          <p:cNvPr id="14" name="Picture 13"/>
          <p:cNvPicPr>
            <a:picLocks noChangeAspect="1"/>
          </p:cNvPicPr>
          <p:nvPr userDrawn="1"/>
        </p:nvPicPr>
        <p:blipFill>
          <a:blip r:embed="rId7" cstate="print"/>
          <a:stretch>
            <a:fillRect/>
          </a:stretch>
        </p:blipFill>
        <p:spPr>
          <a:xfrm>
            <a:off x="7239000" y="6174753"/>
            <a:ext cx="1676400" cy="486363"/>
          </a:xfrm>
          <a:prstGeom prst="rect">
            <a:avLst/>
          </a:prstGeom>
        </p:spPr>
      </p:pic>
    </p:spTree>
    <p:extLst>
      <p:ext uri="{BB962C8B-B14F-4D97-AF65-F5344CB8AC3E}">
        <p14:creationId xmlns:p14="http://schemas.microsoft.com/office/powerpoint/2010/main" val="1984954289"/>
      </p:ext>
    </p:extLst>
  </p:cSld>
  <p:clrMapOvr>
    <a:masterClrMapping/>
  </p:clrMapOvr>
  <p:transition spd="slow"/>
</p:sldLayout>
</file>

<file path=ppt/slideLayouts/slideLayout55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52400" y="990600"/>
            <a:ext cx="9448800" cy="10668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304800" y="1219200"/>
            <a:ext cx="5943600" cy="819150"/>
          </a:xfrm>
        </p:spPr>
        <p:txBody>
          <a:bodyPr tIns="44450" bIns="44450" anchor="t"/>
          <a:lstStyle>
            <a:lvl1pPr algn="l">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val="1934155961"/>
      </p:ext>
    </p:extLst>
  </p:cSld>
  <p:clrMapOvr>
    <a:masterClrMapping/>
  </p:clrMapOvr>
  <p:transition spd="slow"/>
</p:sldLayout>
</file>

<file path=ppt/slideLayouts/slideLayout559.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31535" y="4233339"/>
            <a:ext cx="1066800" cy="17272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1091584" y="4233339"/>
            <a:ext cx="5943600" cy="1708150"/>
          </a:xfrm>
        </p:spPr>
        <p:txBody>
          <a:bodyPr tIns="44450" bIns="44450" anchor="t"/>
          <a:lstStyle>
            <a:lvl1pPr algn="l">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val="3976139908"/>
      </p:ext>
    </p:extLst>
  </p:cSld>
  <p:clrMapOvr>
    <a:masterClrMapping/>
  </p:clrMapOvr>
  <p:transition spd="slow"/>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5917" y="246815"/>
            <a:ext cx="2031023" cy="59086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79587" y="246815"/>
            <a:ext cx="5953859" cy="5908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94078D8C-498E-477F-9E19-28FB399FAF50}" type="datetime3">
              <a:rPr lang="en-US" altLang="zh-SG" smtClean="0">
                <a:solidFill>
                  <a:srgbClr val="000000"/>
                </a:solidFill>
              </a:rPr>
              <a:pPr>
                <a:defRPr/>
              </a:pPr>
              <a:t>17 April 2018</a:t>
            </a:fld>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EDC029B-302D-497F-8057-3FB9D5B5C11B}"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359522931"/>
      </p:ext>
    </p:extLst>
  </p:cSld>
  <p:clrMapOvr>
    <a:masterClrMapping/>
  </p:clrMapOvr>
  <p:transition spd="slow">
    <p:pull/>
  </p:transition>
</p:sldLayout>
</file>

<file path=ppt/slideLayouts/slideLayout560.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8" y="1219200"/>
            <a:ext cx="6893169" cy="2057400"/>
          </a:xfrm>
          <a:prstGeom prst="rect">
            <a:avLst/>
          </a:prstGeom>
          <a:solidFill>
            <a:srgbClr val="008000"/>
          </a:solidFill>
          <a:ln w="6350">
            <a:noFill/>
            <a:miter lim="800000"/>
            <a:headEnd/>
            <a:tailEnd/>
          </a:ln>
        </p:spPr>
        <p:txBody>
          <a:bodyPr wrap="none" anchor="ctr"/>
          <a:lstStyle/>
          <a:p>
            <a:pPr eaLnBrk="0" fontAlgn="base" hangingPunct="0">
              <a:spcBef>
                <a:spcPct val="0"/>
              </a:spcBef>
              <a:spcAft>
                <a:spcPct val="0"/>
              </a:spcAft>
            </a:pPr>
            <a:endParaRPr lang="zh-SG" altLang="en-GB" sz="1200" dirty="0">
              <a:solidFill>
                <a:srgbClr val="FFFFFF"/>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2180492" y="1905000"/>
            <a:ext cx="5943600" cy="819150"/>
          </a:xfrm>
          <a:solidFill>
            <a:schemeClr val="bg1"/>
          </a:solidFill>
          <a:ln>
            <a:solidFill>
              <a:srgbClr val="38922F"/>
            </a:solidFill>
          </a:ln>
        </p:spPr>
        <p:txBody>
          <a:bodyPr tIns="44450" bIns="44450" anchor="t"/>
          <a:lstStyle>
            <a:lvl1pPr marL="268288" indent="0" algn="l">
              <a:defRPr sz="1800">
                <a:solidFill>
                  <a:srgbClr val="006600"/>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val="2949030435"/>
      </p:ext>
    </p:extLst>
  </p:cSld>
  <p:clrMapOvr>
    <a:masterClrMapping/>
  </p:clrMapOvr>
  <p:transition spd="slow"/>
</p:sldLayout>
</file>

<file path=ppt/slideLayouts/slideLayout56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279400" y="3200400"/>
            <a:ext cx="9448800" cy="30480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3048000" y="5562600"/>
            <a:ext cx="5943600" cy="514350"/>
          </a:xfrm>
        </p:spPr>
        <p:txBody>
          <a:bodyPr tIns="44450" bIns="44450" anchor="t"/>
          <a:lstStyle>
            <a:lvl1pPr algn="r">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val="3229100158"/>
      </p:ext>
    </p:extLst>
  </p:cSld>
  <p:clrMapOvr>
    <a:masterClrMapping/>
  </p:clrMapOvr>
  <p:transition spd="slow"/>
</p:sldLayout>
</file>

<file path=ppt/slideLayouts/slideLayout56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569" y="5334000"/>
            <a:ext cx="5638799" cy="698500"/>
          </a:xfrm>
        </p:spPr>
        <p:txBody>
          <a:bodyPr/>
          <a:lstStyle>
            <a:lvl1pPr>
              <a:defRPr sz="2400" b="1"/>
            </a:lvl1pPr>
          </a:lstStyle>
          <a:p>
            <a:r>
              <a:rPr lang="en-US" smtClean="0"/>
              <a:t>Click to edit Master title style</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ltLang="zh-SG" dirty="0"/>
              <a:t>Slide </a:t>
            </a:r>
            <a:fld id="{96E09542-DD70-4535-99F2-4D44B7C29035}"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474896022"/>
      </p:ext>
    </p:extLst>
  </p:cSld>
  <p:clrMapOvr>
    <a:masterClrMapping/>
  </p:clrMapOvr>
  <p:transition spd="slow"/>
</p:sldLayout>
</file>

<file path=ppt/slideLayouts/slideLayout5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ltLang="zh-SG" dirty="0"/>
              <a:t>Slide </a:t>
            </a:r>
            <a:fld id="{96E09542-DD70-4535-99F2-4D44B7C29035}"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2422537526"/>
      </p:ext>
    </p:extLst>
  </p:cSld>
  <p:clrMapOvr>
    <a:masterClrMapping/>
  </p:clrMapOvr>
  <p:transition spd="slow"/>
</p:sldLayout>
</file>

<file path=ppt/slideLayouts/slideLayout5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smtClean="0"/>
              <a:t>Click to edit Master title style</a:t>
            </a:r>
            <a:endParaRPr lang="en-US" dirty="0"/>
          </a:p>
        </p:txBody>
      </p:sp>
      <p:sp>
        <p:nvSpPr>
          <p:cNvPr id="4" name="Rectangle 6"/>
          <p:cNvSpPr>
            <a:spLocks noGrp="1" noChangeArrowheads="1"/>
          </p:cNvSpPr>
          <p:nvPr>
            <p:ph type="sldNum" sz="quarter" idx="11"/>
          </p:nvPr>
        </p:nvSpPr>
        <p:spPr>
          <a:ln/>
        </p:spPr>
        <p:txBody>
          <a:bodyPr/>
          <a:lstStyle>
            <a:lvl1pPr>
              <a:defRPr/>
            </a:lvl1pPr>
          </a:lstStyle>
          <a:p>
            <a:pPr>
              <a:defRPr/>
            </a:pPr>
            <a:r>
              <a:rPr lang="en-US" altLang="zh-SG" dirty="0"/>
              <a:t>Slide </a:t>
            </a:r>
            <a:fld id="{EAB94675-4883-4251-AC8A-2CD5D619FA40}"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754008616"/>
      </p:ext>
    </p:extLst>
  </p:cSld>
  <p:clrMapOvr>
    <a:masterClrMapping/>
  </p:clrMapOvr>
  <p:transition spd="slow"/>
</p:sldLayout>
</file>

<file path=ppt/slideLayouts/slideLayout56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Rectangle 6"/>
          <p:cNvSpPr>
            <a:spLocks noGrp="1" noChangeArrowheads="1"/>
          </p:cNvSpPr>
          <p:nvPr>
            <p:ph type="sldNum" sz="quarter" idx="11"/>
          </p:nvPr>
        </p:nvSpPr>
        <p:spPr>
          <a:ln/>
        </p:spPr>
        <p:txBody>
          <a:bodyPr/>
          <a:lstStyle>
            <a:lvl1pPr>
              <a:defRPr/>
            </a:lvl1pPr>
          </a:lstStyle>
          <a:p>
            <a:pPr>
              <a:defRPr/>
            </a:pPr>
            <a:r>
              <a:rPr lang="en-US" altLang="zh-SG" dirty="0"/>
              <a:t>Slide </a:t>
            </a:r>
            <a:fld id="{1F1D9322-53CC-471F-A44E-8005045D833A}"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
        <p:nvSpPr>
          <p:cNvPr id="4" name="Title 1"/>
          <p:cNvSpPr>
            <a:spLocks noGrp="1"/>
          </p:cNvSpPr>
          <p:nvPr>
            <p:ph type="title"/>
          </p:nvPr>
        </p:nvSpPr>
        <p:spPr>
          <a:xfrm>
            <a:off x="457273" y="5334000"/>
            <a:ext cx="8229597" cy="990600"/>
          </a:xfrm>
        </p:spPr>
        <p:txBody>
          <a:bodyPr/>
          <a:lstStyle/>
          <a:p>
            <a:r>
              <a:rPr lang="en-US" sz="3200" dirty="0" smtClean="0"/>
              <a:t>Introduction to the project </a:t>
            </a:r>
            <a:r>
              <a:rPr lang="en-US" sz="3200" dirty="0"/>
              <a:t/>
            </a:r>
            <a:br>
              <a:rPr lang="en-US" sz="3200" dirty="0"/>
            </a:br>
            <a:r>
              <a:rPr lang="en-US" sz="2000" b="0" dirty="0"/>
              <a:t>T</a:t>
            </a:r>
            <a:r>
              <a:rPr lang="en-US" sz="2000" b="0" dirty="0" smtClean="0"/>
              <a:t>eam – Definitions – High level </a:t>
            </a:r>
            <a:r>
              <a:rPr lang="en-US" sz="2000" b="0" dirty="0" err="1" smtClean="0"/>
              <a:t>Workplan</a:t>
            </a:r>
            <a:endParaRPr lang="en-US" sz="1400" b="0" dirty="0"/>
          </a:p>
        </p:txBody>
      </p:sp>
      <p:sp>
        <p:nvSpPr>
          <p:cNvPr id="5" name="TextBox 4"/>
          <p:cNvSpPr txBox="1"/>
          <p:nvPr userDrawn="1"/>
        </p:nvSpPr>
        <p:spPr>
          <a:xfrm>
            <a:off x="382369" y="3811634"/>
            <a:ext cx="752129" cy="1323439"/>
          </a:xfrm>
          <a:prstGeom prst="rect">
            <a:avLst/>
          </a:prstGeom>
          <a:noFill/>
        </p:spPr>
        <p:txBody>
          <a:bodyPr wrap="none" rtlCol="0">
            <a:spAutoFit/>
          </a:bodyPr>
          <a:lstStyle/>
          <a:p>
            <a:pPr fontAlgn="base">
              <a:spcBef>
                <a:spcPct val="0"/>
              </a:spcBef>
              <a:spcAft>
                <a:spcPct val="0"/>
              </a:spcAft>
            </a:pPr>
            <a:r>
              <a:rPr lang="en-US" sz="8000" dirty="0">
                <a:solidFill>
                  <a:srgbClr val="006600"/>
                </a:solidFill>
                <a:cs typeface="Arial" pitchFamily="34" charset="0"/>
              </a:rPr>
              <a:t>1</a:t>
            </a:r>
          </a:p>
        </p:txBody>
      </p:sp>
    </p:spTree>
    <p:extLst>
      <p:ext uri="{BB962C8B-B14F-4D97-AF65-F5344CB8AC3E}">
        <p14:creationId xmlns:p14="http://schemas.microsoft.com/office/powerpoint/2010/main" val="1130976795"/>
      </p:ext>
    </p:extLst>
  </p:cSld>
  <p:clrMapOvr>
    <a:masterClrMapping/>
  </p:clrMapOvr>
  <p:transition spd="slow"/>
</p:sldLayout>
</file>

<file path=ppt/slideLayouts/slideLayout566.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1371600" y="6629400"/>
            <a:ext cx="1676400" cy="228600"/>
          </a:xfrm>
          <a:prstGeom prst="rect">
            <a:avLst/>
          </a:prstGeom>
          <a:ln/>
        </p:spPr>
        <p:txBody>
          <a:bodyPr/>
          <a:lstStyle>
            <a:lvl1pPr>
              <a:defRPr/>
            </a:lvl1pPr>
          </a:lstStyle>
          <a:p>
            <a:pPr fontAlgn="base">
              <a:spcBef>
                <a:spcPct val="0"/>
              </a:spcBef>
              <a:spcAft>
                <a:spcPct val="0"/>
              </a:spcAft>
              <a:defRPr/>
            </a:pPr>
            <a:fld id="{EF9898F0-0530-4B33-A0B2-360574496C8C}" type="datetime3">
              <a:rPr lang="en-US" altLang="zh-SG">
                <a:solidFill>
                  <a:srgbClr val="000000"/>
                </a:solidFill>
                <a:cs typeface="Arial" pitchFamily="34" charset="0"/>
              </a:rPr>
              <a:pPr fontAlgn="base">
                <a:spcBef>
                  <a:spcPct val="0"/>
                </a:spcBef>
                <a:spcAft>
                  <a:spcPct val="0"/>
                </a:spcAft>
                <a:defRPr/>
              </a:pPr>
              <a:t>17 April 2018</a:t>
            </a:fld>
            <a:endParaRPr lang="en-US" altLang="zh-SG" dirty="0">
              <a:solidFill>
                <a:srgbClr val="000000"/>
              </a:solidFill>
              <a:cs typeface="Arial" pitchFamily="34" charset="0"/>
            </a:endParaRPr>
          </a:p>
        </p:txBody>
      </p:sp>
      <p:sp>
        <p:nvSpPr>
          <p:cNvPr id="3" name="Rectangle 6"/>
          <p:cNvSpPr>
            <a:spLocks noGrp="1" noChangeArrowheads="1"/>
          </p:cNvSpPr>
          <p:nvPr>
            <p:ph type="sldNum" sz="quarter" idx="11"/>
          </p:nvPr>
        </p:nvSpPr>
        <p:spPr>
          <a:ln/>
        </p:spPr>
        <p:txBody>
          <a:bodyPr/>
          <a:lstStyle>
            <a:lvl1pPr>
              <a:defRPr/>
            </a:lvl1pPr>
          </a:lstStyle>
          <a:p>
            <a:pPr>
              <a:defRPr/>
            </a:pPr>
            <a:r>
              <a:rPr lang="en-US" altLang="zh-SG" dirty="0"/>
              <a:t>Slide </a:t>
            </a:r>
            <a:fld id="{1F1D9322-53CC-471F-A44E-8005045D833A}"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3608030497"/>
      </p:ext>
    </p:extLst>
  </p:cSld>
  <p:clrMapOvr>
    <a:masterClrMapping/>
  </p:clrMapOvr>
  <p:transition spd="slow"/>
</p:sldLayout>
</file>

<file path=ppt/slideLayouts/slideLayout5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Rectangle 1"/>
          <p:cNvSpPr/>
          <p:nvPr userDrawn="1"/>
        </p:nvSpPr>
        <p:spPr bwMode="auto">
          <a:xfrm>
            <a:off x="0" y="3429000"/>
            <a:ext cx="9144000" cy="34290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50000"/>
              </a:spcBef>
              <a:spcAft>
                <a:spcPct val="0"/>
              </a:spcAft>
            </a:pPr>
            <a:endParaRPr lang="en-US" i="1" u="sng" dirty="0">
              <a:solidFill>
                <a:srgbClr val="000000"/>
              </a:solidFill>
              <a:latin typeface="Verdana" pitchFamily="34" charset="0"/>
              <a:cs typeface="Arial" pitchFamily="34" charset="0"/>
            </a:endParaRPr>
          </a:p>
        </p:txBody>
      </p:sp>
      <p:sp>
        <p:nvSpPr>
          <p:cNvPr id="4" name="AC Half Banner"/>
          <p:cNvSpPr>
            <a:spLocks noChangeArrowheads="1"/>
          </p:cNvSpPr>
          <p:nvPr/>
        </p:nvSpPr>
        <p:spPr bwMode="auto">
          <a:xfrm>
            <a:off x="1591" y="0"/>
            <a:ext cx="9148763" cy="34290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400">
              <a:solidFill>
                <a:srgbClr val="000000"/>
              </a:solidFill>
              <a:latin typeface="Arial" pitchFamily="34" charset="0"/>
              <a:ea typeface="SimSun" pitchFamily="2" charset="-122"/>
              <a:cs typeface="Arial" pitchFamily="34" charset="0"/>
            </a:endParaRPr>
          </a:p>
        </p:txBody>
      </p:sp>
      <p:sp>
        <p:nvSpPr>
          <p:cNvPr id="5" name="Line 8"/>
          <p:cNvSpPr>
            <a:spLocks noChangeShapeType="1"/>
          </p:cNvSpPr>
          <p:nvPr/>
        </p:nvSpPr>
        <p:spPr bwMode="auto">
          <a:xfrm>
            <a:off x="-4762" y="3429000"/>
            <a:ext cx="9147176" cy="0"/>
          </a:xfrm>
          <a:prstGeom prst="line">
            <a:avLst/>
          </a:prstGeom>
          <a:noFill/>
          <a:ln w="12700">
            <a:solidFill>
              <a:schemeClr val="tx1"/>
            </a:solidFill>
            <a:round/>
            <a:headEnd/>
            <a:tailEnd/>
          </a:ln>
        </p:spPr>
        <p:txBody>
          <a:bodyPr wrap="none" anchor="ctr"/>
          <a:lstStyle/>
          <a:p>
            <a:pPr fontAlgn="base">
              <a:spcBef>
                <a:spcPct val="0"/>
              </a:spcBef>
              <a:spcAft>
                <a:spcPct val="0"/>
              </a:spcAft>
            </a:pPr>
            <a:endParaRPr lang="en-GB" dirty="0">
              <a:solidFill>
                <a:srgbClr val="000000"/>
              </a:solidFill>
              <a:cs typeface="Arial" pitchFamily="34" charset="0"/>
            </a:endParaRPr>
          </a:p>
        </p:txBody>
      </p:sp>
      <p:sp>
        <p:nvSpPr>
          <p:cNvPr id="6" name="Rectangle 9"/>
          <p:cNvSpPr>
            <a:spLocks noChangeArrowheads="1"/>
          </p:cNvSpPr>
          <p:nvPr/>
        </p:nvSpPr>
        <p:spPr bwMode="auto">
          <a:xfrm>
            <a:off x="2362203" y="839828"/>
            <a:ext cx="4357688" cy="1230313"/>
          </a:xfrm>
          <a:prstGeom prst="rect">
            <a:avLst/>
          </a:prstGeom>
          <a:noFill/>
          <a:ln w="12700">
            <a:noFill/>
            <a:miter lim="800000"/>
            <a:headEnd/>
            <a:tailEnd/>
          </a:ln>
        </p:spPr>
        <p:txBody>
          <a:bodyPr lIns="0" tIns="44450" rIns="0" bIns="44450"/>
          <a:lstStyle/>
          <a:p>
            <a:pPr algn="ctr" eaLnBrk="0" fontAlgn="base" hangingPunct="0">
              <a:spcBef>
                <a:spcPct val="0"/>
              </a:spcBef>
              <a:spcAft>
                <a:spcPct val="0"/>
              </a:spcAft>
            </a:pPr>
            <a:r>
              <a:rPr lang="en-CA" sz="2800" b="1" dirty="0">
                <a:solidFill>
                  <a:srgbClr val="FFFFFF"/>
                </a:solidFill>
                <a:cs typeface="Arial" pitchFamily="34" charset="0"/>
              </a:rPr>
              <a:t>Financial System Strategy 2020</a:t>
            </a:r>
          </a:p>
        </p:txBody>
      </p:sp>
      <p:pic>
        <p:nvPicPr>
          <p:cNvPr id="7" name="Picture 11" descr="200319235-001">
            <a:hlinkClick r:id="rId2"/>
          </p:cNvPr>
          <p:cNvPicPr>
            <a:picLocks noChangeAspect="1" noChangeArrowheads="1"/>
          </p:cNvPicPr>
          <p:nvPr/>
        </p:nvPicPr>
        <p:blipFill>
          <a:blip r:embed="rId3" cstate="print"/>
          <a:srcRect/>
          <a:stretch>
            <a:fillRect/>
          </a:stretch>
        </p:blipFill>
        <p:spPr bwMode="auto">
          <a:xfrm>
            <a:off x="6691314" y="8"/>
            <a:ext cx="2466975" cy="3432175"/>
          </a:xfrm>
          <a:prstGeom prst="rect">
            <a:avLst/>
          </a:prstGeom>
          <a:noFill/>
          <a:ln w="9525">
            <a:noFill/>
            <a:miter lim="800000"/>
            <a:headEnd/>
            <a:tailEnd/>
          </a:ln>
        </p:spPr>
      </p:pic>
      <p:pic>
        <p:nvPicPr>
          <p:cNvPr id="8" name="Picture 12" descr="200272804-001">
            <a:hlinkClick r:id="rId4"/>
          </p:cNvPr>
          <p:cNvPicPr>
            <a:picLocks noChangeAspect="1" noChangeArrowheads="1"/>
          </p:cNvPicPr>
          <p:nvPr/>
        </p:nvPicPr>
        <p:blipFill>
          <a:blip r:embed="rId5" cstate="print"/>
          <a:srcRect/>
          <a:stretch>
            <a:fillRect/>
          </a:stretch>
        </p:blipFill>
        <p:spPr bwMode="auto">
          <a:xfrm>
            <a:off x="-20638" y="0"/>
            <a:ext cx="2287588" cy="3441700"/>
          </a:xfrm>
          <a:prstGeom prst="rect">
            <a:avLst/>
          </a:prstGeom>
          <a:noFill/>
          <a:ln w="9525">
            <a:noFill/>
            <a:miter lim="800000"/>
            <a:headEnd/>
            <a:tailEnd/>
          </a:ln>
        </p:spPr>
      </p:pic>
      <p:pic>
        <p:nvPicPr>
          <p:cNvPr id="9" name="Picture 13"/>
          <p:cNvPicPr>
            <a:picLocks noChangeAspect="1" noChangeArrowheads="1"/>
          </p:cNvPicPr>
          <p:nvPr userDrawn="1"/>
        </p:nvPicPr>
        <p:blipFill>
          <a:blip r:embed="rId6" cstate="print"/>
          <a:srcRect l="67751" t="4707" r="5081" b="68340"/>
          <a:stretch>
            <a:fillRect/>
          </a:stretch>
        </p:blipFill>
        <p:spPr bwMode="auto">
          <a:xfrm>
            <a:off x="3827059" y="2440901"/>
            <a:ext cx="1393825" cy="12541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1524005" y="4955501"/>
            <a:ext cx="6263055" cy="669925"/>
          </a:xfrm>
          <a:ln w="12700"/>
        </p:spPr>
        <p:txBody>
          <a:bodyPr tIns="0" bIns="0"/>
          <a:lstStyle>
            <a:lvl1pPr marL="0" indent="0">
              <a:buFont typeface="Wingdings" pitchFamily="2" charset="2"/>
              <a:buNone/>
              <a:defRPr sz="1800">
                <a:solidFill>
                  <a:srgbClr val="006600"/>
                </a:solidFill>
              </a:defRPr>
            </a:lvl1pPr>
          </a:lstStyle>
          <a:p>
            <a:r>
              <a:rPr lang="en-US" altLang="zh-SG" smtClean="0"/>
              <a:t>Click to edit Master subtitle style</a:t>
            </a:r>
            <a:endParaRPr lang="en-US"/>
          </a:p>
        </p:txBody>
      </p:sp>
      <p:sp>
        <p:nvSpPr>
          <p:cNvPr id="2162692" name="Rectangle 4"/>
          <p:cNvSpPr>
            <a:spLocks noGrp="1" noChangeArrowheads="1"/>
          </p:cNvSpPr>
          <p:nvPr>
            <p:ph type="ctrTitle"/>
          </p:nvPr>
        </p:nvSpPr>
        <p:spPr>
          <a:xfrm>
            <a:off x="1444445" y="4038600"/>
            <a:ext cx="6263055" cy="819150"/>
          </a:xfrm>
        </p:spPr>
        <p:txBody>
          <a:bodyPr tIns="44450" bIns="44450" anchor="t"/>
          <a:lstStyle>
            <a:lvl1pPr algn="ctr">
              <a:defRPr sz="2000">
                <a:solidFill>
                  <a:srgbClr val="006600"/>
                </a:solidFill>
              </a:defRPr>
            </a:lvl1pPr>
          </a:lstStyle>
          <a:p>
            <a:r>
              <a:rPr lang="en-US" altLang="zh-SG" smtClean="0"/>
              <a:t>Click to edit Master title style</a:t>
            </a:r>
            <a:endParaRPr lang="en-US" altLang="zh-SG"/>
          </a:p>
        </p:txBody>
      </p:sp>
      <p:sp>
        <p:nvSpPr>
          <p:cNvPr id="10" name="Rectangle 5"/>
          <p:cNvSpPr>
            <a:spLocks noGrp="1" noChangeArrowheads="1"/>
          </p:cNvSpPr>
          <p:nvPr>
            <p:ph type="dt" sz="half" idx="10"/>
          </p:nvPr>
        </p:nvSpPr>
        <p:spPr>
          <a:xfrm>
            <a:off x="0" y="3352807"/>
            <a:ext cx="1422400" cy="331787"/>
          </a:xfrm>
          <a:prstGeom prst="rect">
            <a:avLst/>
          </a:prstGeom>
        </p:spPr>
        <p:txBody>
          <a:bodyPr/>
          <a:lstStyle>
            <a:lvl1pPr algn="l" eaLnBrk="1" fontAlgn="auto" hangingPunct="1">
              <a:spcBef>
                <a:spcPts val="0"/>
              </a:spcBef>
              <a:spcAft>
                <a:spcPts val="0"/>
              </a:spcAft>
              <a:defRPr>
                <a:latin typeface="+mn-lt"/>
                <a:cs typeface="+mn-cs"/>
              </a:defRPr>
            </a:lvl1pPr>
          </a:lstStyle>
          <a:p>
            <a:pPr>
              <a:defRPr/>
            </a:pPr>
            <a:fld id="{09BA7CDA-882B-44AB-8BF9-C94D3CC68EF7}" type="datetime3">
              <a:rPr lang="en-US" altLang="zh-SG" smtClean="0">
                <a:solidFill>
                  <a:srgbClr val="000000"/>
                </a:solidFill>
              </a:rPr>
              <a:pPr>
                <a:defRPr/>
              </a:pPr>
              <a:t>17 April 2018</a:t>
            </a:fld>
            <a:endParaRPr lang="en-US" altLang="zh-SG" dirty="0">
              <a:solidFill>
                <a:srgbClr val="000000"/>
              </a:solidFill>
            </a:endParaRPr>
          </a:p>
        </p:txBody>
      </p:sp>
      <p:pic>
        <p:nvPicPr>
          <p:cNvPr id="14" name="Picture 13"/>
          <p:cNvPicPr>
            <a:picLocks noChangeAspect="1"/>
          </p:cNvPicPr>
          <p:nvPr userDrawn="1"/>
        </p:nvPicPr>
        <p:blipFill>
          <a:blip r:embed="rId7" cstate="print"/>
          <a:stretch>
            <a:fillRect/>
          </a:stretch>
        </p:blipFill>
        <p:spPr>
          <a:xfrm>
            <a:off x="7239000" y="6174700"/>
            <a:ext cx="1676400" cy="486363"/>
          </a:xfrm>
          <a:prstGeom prst="rect">
            <a:avLst/>
          </a:prstGeom>
        </p:spPr>
      </p:pic>
    </p:spTree>
    <p:extLst>
      <p:ext uri="{BB962C8B-B14F-4D97-AF65-F5344CB8AC3E}">
        <p14:creationId xmlns:p14="http://schemas.microsoft.com/office/powerpoint/2010/main" val="2760401667"/>
      </p:ext>
    </p:extLst>
  </p:cSld>
  <p:clrMapOvr>
    <a:masterClrMapping/>
  </p:clrMapOvr>
  <p:transition spd="slow"/>
</p:sldLayout>
</file>

<file path=ppt/slideLayouts/slideLayout56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52400" y="990600"/>
            <a:ext cx="9448800" cy="10668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304800" y="1219200"/>
            <a:ext cx="5943600" cy="819150"/>
          </a:xfrm>
        </p:spPr>
        <p:txBody>
          <a:bodyPr tIns="44450" bIns="44450" anchor="t"/>
          <a:lstStyle>
            <a:lvl1pPr algn="l">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val="3518509410"/>
      </p:ext>
    </p:extLst>
  </p:cSld>
  <p:clrMapOvr>
    <a:masterClrMapping/>
  </p:clrMapOvr>
  <p:transition spd="slow"/>
</p:sldLayout>
</file>

<file path=ppt/slideLayouts/slideLayout569.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31535" y="4233339"/>
            <a:ext cx="1066800" cy="17272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1091584" y="4233339"/>
            <a:ext cx="5943600" cy="1708150"/>
          </a:xfrm>
        </p:spPr>
        <p:txBody>
          <a:bodyPr tIns="44450" bIns="44450" anchor="t"/>
          <a:lstStyle>
            <a:lvl1pPr algn="l">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val="660553681"/>
      </p:ext>
    </p:extLst>
  </p:cSld>
  <p:clrMapOvr>
    <a:masterClrMapping/>
  </p:clrMapOvr>
  <p:transition spd="slow"/>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467" y="0"/>
            <a:ext cx="9148396" cy="3429000"/>
          </a:xfrm>
          <a:prstGeom prst="rect">
            <a:avLst/>
          </a:prstGeom>
          <a:solidFill>
            <a:srgbClr val="008000"/>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zh-SG" altLang="en-GB" sz="1400">
              <a:solidFill>
                <a:srgbClr val="000000"/>
              </a:solidFill>
              <a:latin typeface="Arial" charset="0"/>
              <a:ea typeface="SimSun" pitchFamily="2" charset="-122"/>
            </a:endParaRPr>
          </a:p>
        </p:txBody>
      </p:sp>
      <p:sp>
        <p:nvSpPr>
          <p:cNvPr id="5" name="Line 8"/>
          <p:cNvSpPr>
            <a:spLocks noChangeShapeType="1"/>
          </p:cNvSpPr>
          <p:nvPr/>
        </p:nvSpPr>
        <p:spPr bwMode="auto">
          <a:xfrm>
            <a:off x="-4397" y="3429000"/>
            <a:ext cx="914693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50000"/>
              </a:spcBef>
              <a:spcAft>
                <a:spcPct val="0"/>
              </a:spcAft>
            </a:pPr>
            <a:endParaRPr lang="en-US" u="sng">
              <a:solidFill>
                <a:srgbClr val="000000"/>
              </a:solidFill>
            </a:endParaRPr>
          </a:p>
        </p:txBody>
      </p:sp>
      <p:sp>
        <p:nvSpPr>
          <p:cNvPr id="6" name="Rectangle 9"/>
          <p:cNvSpPr>
            <a:spLocks noChangeArrowheads="1"/>
          </p:cNvSpPr>
          <p:nvPr/>
        </p:nvSpPr>
        <p:spPr bwMode="auto">
          <a:xfrm>
            <a:off x="2324105" y="1665288"/>
            <a:ext cx="4358055" cy="1230312"/>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44450" rIns="0" bIns="44450"/>
          <a:lstStyle/>
          <a:p>
            <a:pPr algn="ctr" eaLnBrk="0" fontAlgn="base" hangingPunct="0">
              <a:spcBef>
                <a:spcPct val="0"/>
              </a:spcBef>
              <a:spcAft>
                <a:spcPct val="0"/>
              </a:spcAft>
            </a:pPr>
            <a:r>
              <a:rPr lang="en-CA" sz="2800">
                <a:solidFill>
                  <a:srgbClr val="FFFFFF"/>
                </a:solidFill>
              </a:rPr>
              <a:t>Financial System Strategy</a:t>
            </a:r>
            <a:br>
              <a:rPr lang="en-CA" sz="2800">
                <a:solidFill>
                  <a:srgbClr val="FFFFFF"/>
                </a:solidFill>
              </a:rPr>
            </a:br>
            <a:r>
              <a:rPr lang="en-CA" sz="2800">
                <a:solidFill>
                  <a:srgbClr val="FFFFFF"/>
                </a:solidFill>
              </a:rPr>
              <a:t>2020</a:t>
            </a:r>
            <a:endParaRPr lang="en-US" sz="2800">
              <a:solidFill>
                <a:srgbClr val="FFFFFF"/>
              </a:solidFill>
            </a:endParaRPr>
          </a:p>
        </p:txBody>
      </p:sp>
      <p:pic>
        <p:nvPicPr>
          <p:cNvPr id="7" name="Picture 11" descr="200319235-001">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0947" y="8"/>
            <a:ext cx="2467708" cy="343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2" descr="200272804-001">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10" y="0"/>
            <a:ext cx="2287467" cy="344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3"/>
          <p:cNvPicPr>
            <a:picLocks noChangeAspect="1" noChangeArrowheads="1"/>
          </p:cNvPicPr>
          <p:nvPr userDrawn="1"/>
        </p:nvPicPr>
        <p:blipFill>
          <a:blip r:embed="rId6">
            <a:extLst>
              <a:ext uri="{28A0092B-C50C-407E-A947-70E740481C1C}">
                <a14:useLocalDpi xmlns:a14="http://schemas.microsoft.com/office/drawing/2010/main" val="0"/>
              </a:ext>
            </a:extLst>
          </a:blip>
          <a:srcRect l="67751" t="4707" r="5081" b="68340"/>
          <a:stretch>
            <a:fillRect/>
          </a:stretch>
        </p:blipFill>
        <p:spPr bwMode="auto">
          <a:xfrm>
            <a:off x="3811467" y="3455988"/>
            <a:ext cx="1393580" cy="1254125"/>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2480909" y="5712390"/>
            <a:ext cx="6263055" cy="669925"/>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tIns="0" bIns="0"/>
          <a:lstStyle>
            <a:lvl1pPr marL="0" indent="0">
              <a:buFont typeface="Wingdings" pitchFamily="2" charset="2"/>
              <a:buNone/>
              <a:defRPr sz="1800">
                <a:solidFill>
                  <a:schemeClr val="bg1"/>
                </a:solidFill>
              </a:defRPr>
            </a:lvl1pPr>
          </a:lstStyle>
          <a:p>
            <a:pPr lvl="0"/>
            <a:r>
              <a:rPr lang="en-US" altLang="zh-SG" noProof="0" smtClean="0"/>
              <a:t>Add name of team</a:t>
            </a:r>
            <a:endParaRPr lang="en-US" noProof="0" smtClean="0"/>
          </a:p>
        </p:txBody>
      </p:sp>
      <p:sp>
        <p:nvSpPr>
          <p:cNvPr id="2162692" name="Rectangle 4"/>
          <p:cNvSpPr>
            <a:spLocks noGrp="1" noChangeArrowheads="1"/>
          </p:cNvSpPr>
          <p:nvPr>
            <p:ph type="ctrTitle"/>
          </p:nvPr>
        </p:nvSpPr>
        <p:spPr>
          <a:xfrm>
            <a:off x="2463317" y="4572000"/>
            <a:ext cx="6263055" cy="819150"/>
          </a:xfrm>
          <a:extLst>
            <a:ext uri="{909E8E84-426E-40DD-AFC4-6F175D3DCCD1}">
              <a14:hiddenFill xmlns:a14="http://schemas.microsoft.com/office/drawing/2010/main">
                <a:solidFill>
                  <a:srgbClr val="FF0000"/>
                </a:solidFill>
              </a14:hiddenFill>
            </a:ext>
          </a:extLst>
        </p:spPr>
        <p:txBody>
          <a:bodyPr tIns="44450" bIns="44450" anchor="t"/>
          <a:lstStyle>
            <a:lvl1pPr algn="ctr">
              <a:defRPr sz="2000">
                <a:solidFill>
                  <a:schemeClr val="bg1"/>
                </a:solidFill>
              </a:defRPr>
            </a:lvl1pPr>
          </a:lstStyle>
          <a:p>
            <a:pPr lvl="0"/>
            <a:r>
              <a:rPr lang="en-US" altLang="zh-SG" noProof="0" smtClean="0"/>
              <a:t>Click to insert presentation title</a:t>
            </a:r>
            <a:br>
              <a:rPr lang="en-US" altLang="zh-SG" noProof="0" smtClean="0"/>
            </a:br>
            <a:r>
              <a:rPr lang="en-US" noProof="0" smtClean="0"/>
              <a:t>Second line here</a:t>
            </a:r>
            <a:endParaRPr lang="en-US" altLang="zh-SG" noProof="0" smtClean="0"/>
          </a:p>
        </p:txBody>
      </p:sp>
      <p:sp>
        <p:nvSpPr>
          <p:cNvPr id="10" name="Rectangle 5"/>
          <p:cNvSpPr>
            <a:spLocks noGrp="1" noChangeArrowheads="1"/>
          </p:cNvSpPr>
          <p:nvPr>
            <p:ph type="dt" sz="half" idx="10"/>
          </p:nvPr>
        </p:nvSpPr>
        <p:spPr>
          <a:xfrm>
            <a:off x="5272458" y="6514078"/>
            <a:ext cx="3875943" cy="331787"/>
          </a:xfrm>
        </p:spPr>
        <p:txBody>
          <a:bodyPr/>
          <a:lstStyle>
            <a:lvl1pPr>
              <a:defRPr smtClean="0"/>
            </a:lvl1pPr>
          </a:lstStyle>
          <a:p>
            <a:pPr>
              <a:defRPr/>
            </a:pPr>
            <a:fld id="{5CB075E9-F8A1-44F7-8D71-F6983C221F2A}" type="datetime3">
              <a:rPr lang="en-US" altLang="zh-SG" smtClean="0">
                <a:solidFill>
                  <a:srgbClr val="000000"/>
                </a:solidFill>
              </a:rPr>
              <a:pPr>
                <a:defRPr/>
              </a:pPr>
              <a:t>17 April 2018</a:t>
            </a:fld>
            <a:endParaRPr lang="en-US" altLang="zh-SG">
              <a:solidFill>
                <a:srgbClr val="000000"/>
              </a:solidFill>
            </a:endParaRPr>
          </a:p>
        </p:txBody>
      </p:sp>
      <p:sp>
        <p:nvSpPr>
          <p:cNvPr id="11" name="Rectangle 6"/>
          <p:cNvSpPr>
            <a:spLocks noGrp="1" noChangeArrowheads="1"/>
          </p:cNvSpPr>
          <p:nvPr>
            <p:ph type="ftr" sz="quarter" idx="11"/>
          </p:nvPr>
        </p:nvSpPr>
        <p:spPr>
          <a:xfrm>
            <a:off x="1486" y="6514078"/>
            <a:ext cx="3864219" cy="331787"/>
          </a:xfrm>
        </p:spPr>
        <p:txBody>
          <a:bodyPr/>
          <a:lstStyle>
            <a:lvl1pPr>
              <a:defRPr smtClean="0"/>
            </a:lvl1pPr>
          </a:lstStyle>
          <a:p>
            <a:pPr>
              <a:defRPr/>
            </a:pPr>
            <a:endParaRPr lang="en-US" altLang="zh-SG">
              <a:solidFill>
                <a:srgbClr val="000000"/>
              </a:solidFill>
            </a:endParaRPr>
          </a:p>
        </p:txBody>
      </p:sp>
      <p:sp>
        <p:nvSpPr>
          <p:cNvPr id="12" name="Rectangle 7"/>
          <p:cNvSpPr>
            <a:spLocks noGrp="1" noChangeArrowheads="1"/>
          </p:cNvSpPr>
          <p:nvPr>
            <p:ph type="sldNum" sz="quarter" idx="12"/>
          </p:nvPr>
        </p:nvSpPr>
        <p:spPr>
          <a:xfrm>
            <a:off x="3877463" y="6518840"/>
            <a:ext cx="1395047" cy="327025"/>
          </a:xfrm>
        </p:spPr>
        <p:txBody>
          <a:bodyPr/>
          <a:lstStyle>
            <a:lvl1pPr>
              <a:defRPr sz="1000" smtClean="0">
                <a:latin typeface="Arial" charset="0"/>
              </a:defRPr>
            </a:lvl1pPr>
          </a:lstStyle>
          <a:p>
            <a:pPr>
              <a:defRPr/>
            </a:pPr>
            <a:fld id="{028C6BBA-EA4F-4F00-8010-CA4028B38A14}" type="slidenum">
              <a:rPr lang="zh-SG" altLang="en-US">
                <a:solidFill>
                  <a:srgbClr val="000000"/>
                </a:solidFill>
              </a:rPr>
              <a:pPr>
                <a:defRPr/>
              </a:pPr>
              <a:t>‹#›</a:t>
            </a:fld>
            <a:r>
              <a:rPr lang="en-US" altLang="zh-SG">
                <a:solidFill>
                  <a:srgbClr val="000000"/>
                </a:solidFill>
              </a:rPr>
              <a:t/>
            </a:r>
            <a:br>
              <a:rPr lang="en-US" altLang="zh-SG">
                <a:solidFill>
                  <a:srgbClr val="000000"/>
                </a:solidFill>
              </a:rPr>
            </a:br>
            <a:endParaRPr lang="en-US" altLang="zh-SG" sz="800">
              <a:solidFill>
                <a:srgbClr val="000000"/>
              </a:solidFill>
            </a:endParaRPr>
          </a:p>
        </p:txBody>
      </p:sp>
    </p:spTree>
    <p:extLst>
      <p:ext uri="{BB962C8B-B14F-4D97-AF65-F5344CB8AC3E}">
        <p14:creationId xmlns:p14="http://schemas.microsoft.com/office/powerpoint/2010/main" val="3868757906"/>
      </p:ext>
    </p:extLst>
  </p:cSld>
  <p:clrMapOvr>
    <a:masterClrMapping/>
  </p:clrMapOvr>
  <p:transition spd="slow">
    <p:pull/>
  </p:transition>
</p:sldLayout>
</file>

<file path=ppt/slideLayouts/slideLayout570.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8" y="1219200"/>
            <a:ext cx="6893169" cy="2057400"/>
          </a:xfrm>
          <a:prstGeom prst="rect">
            <a:avLst/>
          </a:prstGeom>
          <a:solidFill>
            <a:srgbClr val="008000"/>
          </a:solidFill>
          <a:ln w="6350">
            <a:noFill/>
            <a:miter lim="800000"/>
            <a:headEnd/>
            <a:tailEnd/>
          </a:ln>
        </p:spPr>
        <p:txBody>
          <a:bodyPr wrap="none" anchor="ctr"/>
          <a:lstStyle/>
          <a:p>
            <a:pPr eaLnBrk="0" fontAlgn="base" hangingPunct="0">
              <a:spcBef>
                <a:spcPct val="0"/>
              </a:spcBef>
              <a:spcAft>
                <a:spcPct val="0"/>
              </a:spcAft>
            </a:pPr>
            <a:endParaRPr lang="zh-SG" altLang="en-GB" sz="1200" dirty="0">
              <a:solidFill>
                <a:srgbClr val="FFFFFF"/>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2180492" y="1905000"/>
            <a:ext cx="5943600" cy="819150"/>
          </a:xfrm>
          <a:solidFill>
            <a:schemeClr val="bg1"/>
          </a:solidFill>
          <a:ln>
            <a:solidFill>
              <a:srgbClr val="38922F"/>
            </a:solidFill>
          </a:ln>
        </p:spPr>
        <p:txBody>
          <a:bodyPr tIns="44450" bIns="44450" anchor="t"/>
          <a:lstStyle>
            <a:lvl1pPr marL="268288" indent="0" algn="l">
              <a:defRPr sz="1800">
                <a:solidFill>
                  <a:srgbClr val="006600"/>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val="4141020361"/>
      </p:ext>
    </p:extLst>
  </p:cSld>
  <p:clrMapOvr>
    <a:masterClrMapping/>
  </p:clrMapOvr>
  <p:transition spd="slow"/>
</p:sldLayout>
</file>

<file path=ppt/slideLayouts/slideLayout57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279400" y="3200400"/>
            <a:ext cx="9448800" cy="30480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3048000" y="5562600"/>
            <a:ext cx="5943600" cy="514350"/>
          </a:xfrm>
        </p:spPr>
        <p:txBody>
          <a:bodyPr tIns="44450" bIns="44450" anchor="t"/>
          <a:lstStyle>
            <a:lvl1pPr algn="r">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val="2322378316"/>
      </p:ext>
    </p:extLst>
  </p:cSld>
  <p:clrMapOvr>
    <a:masterClrMapping/>
  </p:clrMapOvr>
  <p:transition spd="slow"/>
</p:sldLayout>
</file>

<file path=ppt/slideLayouts/slideLayout57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569" y="5334000"/>
            <a:ext cx="5638799" cy="698500"/>
          </a:xfrm>
        </p:spPr>
        <p:txBody>
          <a:bodyPr/>
          <a:lstStyle>
            <a:lvl1pPr>
              <a:defRPr sz="2400" b="1"/>
            </a:lvl1pPr>
          </a:lstStyle>
          <a:p>
            <a:r>
              <a:rPr lang="en-US" smtClean="0"/>
              <a:t>Click to edit Master title style</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ltLang="zh-SG" dirty="0"/>
              <a:t>Slide </a:t>
            </a:r>
            <a:fld id="{96E09542-DD70-4535-99F2-4D44B7C29035}"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3277860206"/>
      </p:ext>
    </p:extLst>
  </p:cSld>
  <p:clrMapOvr>
    <a:masterClrMapping/>
  </p:clrMapOvr>
  <p:transition spd="slow"/>
</p:sldLayout>
</file>

<file path=ppt/slideLayouts/slideLayout5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ltLang="zh-SG" dirty="0"/>
              <a:t>Slide </a:t>
            </a:r>
            <a:fld id="{96E09542-DD70-4535-99F2-4D44B7C29035}"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1137085024"/>
      </p:ext>
    </p:extLst>
  </p:cSld>
  <p:clrMapOvr>
    <a:masterClrMapping/>
  </p:clrMapOvr>
  <p:transition spd="slow"/>
</p:sldLayout>
</file>

<file path=ppt/slideLayouts/slideLayout5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smtClean="0"/>
              <a:t>Click to edit Master title style</a:t>
            </a:r>
            <a:endParaRPr lang="en-US" dirty="0"/>
          </a:p>
        </p:txBody>
      </p:sp>
      <p:sp>
        <p:nvSpPr>
          <p:cNvPr id="4" name="Rectangle 6"/>
          <p:cNvSpPr>
            <a:spLocks noGrp="1" noChangeArrowheads="1"/>
          </p:cNvSpPr>
          <p:nvPr>
            <p:ph type="sldNum" sz="quarter" idx="11"/>
          </p:nvPr>
        </p:nvSpPr>
        <p:spPr>
          <a:ln/>
        </p:spPr>
        <p:txBody>
          <a:bodyPr/>
          <a:lstStyle>
            <a:lvl1pPr>
              <a:defRPr/>
            </a:lvl1pPr>
          </a:lstStyle>
          <a:p>
            <a:pPr>
              <a:defRPr/>
            </a:pPr>
            <a:r>
              <a:rPr lang="en-US" altLang="zh-SG" dirty="0"/>
              <a:t>Slide </a:t>
            </a:r>
            <a:fld id="{EAB94675-4883-4251-AC8A-2CD5D619FA40}"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3532997360"/>
      </p:ext>
    </p:extLst>
  </p:cSld>
  <p:clrMapOvr>
    <a:masterClrMapping/>
  </p:clrMapOvr>
  <p:transition spd="slow"/>
</p:sldLayout>
</file>

<file path=ppt/slideLayouts/slideLayout57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Rectangle 6"/>
          <p:cNvSpPr>
            <a:spLocks noGrp="1" noChangeArrowheads="1"/>
          </p:cNvSpPr>
          <p:nvPr>
            <p:ph type="sldNum" sz="quarter" idx="11"/>
          </p:nvPr>
        </p:nvSpPr>
        <p:spPr>
          <a:ln/>
        </p:spPr>
        <p:txBody>
          <a:bodyPr/>
          <a:lstStyle>
            <a:lvl1pPr>
              <a:defRPr/>
            </a:lvl1pPr>
          </a:lstStyle>
          <a:p>
            <a:pPr>
              <a:defRPr/>
            </a:pPr>
            <a:r>
              <a:rPr lang="en-US" altLang="zh-SG" dirty="0"/>
              <a:t>Slide </a:t>
            </a:r>
            <a:fld id="{1F1D9322-53CC-471F-A44E-8005045D833A}"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
        <p:nvSpPr>
          <p:cNvPr id="4" name="Title 1"/>
          <p:cNvSpPr>
            <a:spLocks noGrp="1"/>
          </p:cNvSpPr>
          <p:nvPr>
            <p:ph type="title"/>
          </p:nvPr>
        </p:nvSpPr>
        <p:spPr>
          <a:xfrm>
            <a:off x="457273" y="5334000"/>
            <a:ext cx="8229597" cy="990600"/>
          </a:xfrm>
        </p:spPr>
        <p:txBody>
          <a:bodyPr/>
          <a:lstStyle/>
          <a:p>
            <a:r>
              <a:rPr lang="en-US" sz="3200" dirty="0" smtClean="0"/>
              <a:t>Introduction to the project </a:t>
            </a:r>
            <a:r>
              <a:rPr lang="en-US" sz="3200" dirty="0"/>
              <a:t/>
            </a:r>
            <a:br>
              <a:rPr lang="en-US" sz="3200" dirty="0"/>
            </a:br>
            <a:r>
              <a:rPr lang="en-US" sz="2000" b="0" dirty="0"/>
              <a:t>T</a:t>
            </a:r>
            <a:r>
              <a:rPr lang="en-US" sz="2000" b="0" dirty="0" smtClean="0"/>
              <a:t>eam – Definitions – High level </a:t>
            </a:r>
            <a:r>
              <a:rPr lang="en-US" sz="2000" b="0" dirty="0" err="1" smtClean="0"/>
              <a:t>Workplan</a:t>
            </a:r>
            <a:endParaRPr lang="en-US" sz="1400" b="0" dirty="0"/>
          </a:p>
        </p:txBody>
      </p:sp>
      <p:sp>
        <p:nvSpPr>
          <p:cNvPr id="5" name="TextBox 4"/>
          <p:cNvSpPr txBox="1"/>
          <p:nvPr userDrawn="1"/>
        </p:nvSpPr>
        <p:spPr>
          <a:xfrm>
            <a:off x="382341" y="3811634"/>
            <a:ext cx="752129" cy="1323439"/>
          </a:xfrm>
          <a:prstGeom prst="rect">
            <a:avLst/>
          </a:prstGeom>
          <a:noFill/>
        </p:spPr>
        <p:txBody>
          <a:bodyPr wrap="none" rtlCol="0">
            <a:spAutoFit/>
          </a:bodyPr>
          <a:lstStyle/>
          <a:p>
            <a:pPr fontAlgn="base">
              <a:spcBef>
                <a:spcPct val="0"/>
              </a:spcBef>
              <a:spcAft>
                <a:spcPct val="0"/>
              </a:spcAft>
            </a:pPr>
            <a:r>
              <a:rPr lang="en-US" sz="8000" dirty="0">
                <a:solidFill>
                  <a:srgbClr val="006600"/>
                </a:solidFill>
                <a:cs typeface="Arial" pitchFamily="34" charset="0"/>
              </a:rPr>
              <a:t>1</a:t>
            </a:r>
          </a:p>
        </p:txBody>
      </p:sp>
    </p:spTree>
    <p:extLst>
      <p:ext uri="{BB962C8B-B14F-4D97-AF65-F5344CB8AC3E}">
        <p14:creationId xmlns:p14="http://schemas.microsoft.com/office/powerpoint/2010/main" val="2941468682"/>
      </p:ext>
    </p:extLst>
  </p:cSld>
  <p:clrMapOvr>
    <a:masterClrMapping/>
  </p:clrMapOvr>
  <p:transition spd="slow"/>
</p:sldLayout>
</file>

<file path=ppt/slideLayouts/slideLayout576.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1371600" y="6629400"/>
            <a:ext cx="1676400" cy="228600"/>
          </a:xfrm>
          <a:prstGeom prst="rect">
            <a:avLst/>
          </a:prstGeom>
          <a:ln/>
        </p:spPr>
        <p:txBody>
          <a:bodyPr/>
          <a:lstStyle>
            <a:lvl1pPr>
              <a:defRPr/>
            </a:lvl1pPr>
          </a:lstStyle>
          <a:p>
            <a:pPr fontAlgn="base">
              <a:spcBef>
                <a:spcPct val="0"/>
              </a:spcBef>
              <a:spcAft>
                <a:spcPct val="0"/>
              </a:spcAft>
              <a:defRPr/>
            </a:pPr>
            <a:fld id="{EF9898F0-0530-4B33-A0B2-360574496C8C}" type="datetime3">
              <a:rPr lang="en-US" altLang="zh-SG">
                <a:solidFill>
                  <a:srgbClr val="000000"/>
                </a:solidFill>
                <a:cs typeface="Arial" pitchFamily="34" charset="0"/>
              </a:rPr>
              <a:pPr fontAlgn="base">
                <a:spcBef>
                  <a:spcPct val="0"/>
                </a:spcBef>
                <a:spcAft>
                  <a:spcPct val="0"/>
                </a:spcAft>
                <a:defRPr/>
              </a:pPr>
              <a:t>17 April 2018</a:t>
            </a:fld>
            <a:endParaRPr lang="en-US" altLang="zh-SG" dirty="0">
              <a:solidFill>
                <a:srgbClr val="000000"/>
              </a:solidFill>
              <a:cs typeface="Arial" pitchFamily="34" charset="0"/>
            </a:endParaRPr>
          </a:p>
        </p:txBody>
      </p:sp>
      <p:sp>
        <p:nvSpPr>
          <p:cNvPr id="3" name="Rectangle 6"/>
          <p:cNvSpPr>
            <a:spLocks noGrp="1" noChangeArrowheads="1"/>
          </p:cNvSpPr>
          <p:nvPr>
            <p:ph type="sldNum" sz="quarter" idx="11"/>
          </p:nvPr>
        </p:nvSpPr>
        <p:spPr>
          <a:ln/>
        </p:spPr>
        <p:txBody>
          <a:bodyPr/>
          <a:lstStyle>
            <a:lvl1pPr>
              <a:defRPr/>
            </a:lvl1pPr>
          </a:lstStyle>
          <a:p>
            <a:pPr>
              <a:defRPr/>
            </a:pPr>
            <a:r>
              <a:rPr lang="en-US" altLang="zh-SG" dirty="0"/>
              <a:t>Slide </a:t>
            </a:r>
            <a:fld id="{1F1D9322-53CC-471F-A44E-8005045D833A}"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2042155236"/>
      </p:ext>
    </p:extLst>
  </p:cSld>
  <p:clrMapOvr>
    <a:masterClrMapping/>
  </p:clrMapOvr>
  <p:transition spd="slow"/>
</p:sldLayout>
</file>

<file path=ppt/slideLayouts/slideLayout5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Rectangle 1"/>
          <p:cNvSpPr/>
          <p:nvPr userDrawn="1"/>
        </p:nvSpPr>
        <p:spPr bwMode="auto">
          <a:xfrm>
            <a:off x="0" y="3429000"/>
            <a:ext cx="9144000" cy="34290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50000"/>
              </a:spcBef>
              <a:spcAft>
                <a:spcPct val="0"/>
              </a:spcAft>
            </a:pPr>
            <a:endParaRPr lang="en-US" i="1" u="sng" dirty="0">
              <a:solidFill>
                <a:srgbClr val="000000"/>
              </a:solidFill>
              <a:latin typeface="Verdana" pitchFamily="34" charset="0"/>
              <a:cs typeface="Arial" pitchFamily="34" charset="0"/>
            </a:endParaRPr>
          </a:p>
        </p:txBody>
      </p:sp>
      <p:sp>
        <p:nvSpPr>
          <p:cNvPr id="4" name="AC Half Banner"/>
          <p:cNvSpPr>
            <a:spLocks noChangeArrowheads="1"/>
          </p:cNvSpPr>
          <p:nvPr/>
        </p:nvSpPr>
        <p:spPr bwMode="auto">
          <a:xfrm>
            <a:off x="1591" y="0"/>
            <a:ext cx="9148763" cy="34290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400">
              <a:solidFill>
                <a:srgbClr val="000000"/>
              </a:solidFill>
              <a:latin typeface="Arial" pitchFamily="34" charset="0"/>
              <a:ea typeface="SimSun" pitchFamily="2" charset="-122"/>
              <a:cs typeface="Arial" pitchFamily="34" charset="0"/>
            </a:endParaRPr>
          </a:p>
        </p:txBody>
      </p:sp>
      <p:sp>
        <p:nvSpPr>
          <p:cNvPr id="5" name="Line 8"/>
          <p:cNvSpPr>
            <a:spLocks noChangeShapeType="1"/>
          </p:cNvSpPr>
          <p:nvPr/>
        </p:nvSpPr>
        <p:spPr bwMode="auto">
          <a:xfrm>
            <a:off x="-4762" y="3429000"/>
            <a:ext cx="9147176" cy="0"/>
          </a:xfrm>
          <a:prstGeom prst="line">
            <a:avLst/>
          </a:prstGeom>
          <a:noFill/>
          <a:ln w="12700">
            <a:solidFill>
              <a:schemeClr val="tx1"/>
            </a:solidFill>
            <a:round/>
            <a:headEnd/>
            <a:tailEnd/>
          </a:ln>
        </p:spPr>
        <p:txBody>
          <a:bodyPr wrap="none" anchor="ctr"/>
          <a:lstStyle/>
          <a:p>
            <a:pPr fontAlgn="base">
              <a:spcBef>
                <a:spcPct val="0"/>
              </a:spcBef>
              <a:spcAft>
                <a:spcPct val="0"/>
              </a:spcAft>
            </a:pPr>
            <a:endParaRPr lang="en-GB" dirty="0">
              <a:solidFill>
                <a:srgbClr val="000000"/>
              </a:solidFill>
              <a:cs typeface="Arial" pitchFamily="34" charset="0"/>
            </a:endParaRPr>
          </a:p>
        </p:txBody>
      </p:sp>
      <p:sp>
        <p:nvSpPr>
          <p:cNvPr id="6" name="Rectangle 9"/>
          <p:cNvSpPr>
            <a:spLocks noChangeArrowheads="1"/>
          </p:cNvSpPr>
          <p:nvPr/>
        </p:nvSpPr>
        <p:spPr bwMode="auto">
          <a:xfrm>
            <a:off x="2362203" y="839828"/>
            <a:ext cx="4357688" cy="1230313"/>
          </a:xfrm>
          <a:prstGeom prst="rect">
            <a:avLst/>
          </a:prstGeom>
          <a:noFill/>
          <a:ln w="12700">
            <a:noFill/>
            <a:miter lim="800000"/>
            <a:headEnd/>
            <a:tailEnd/>
          </a:ln>
        </p:spPr>
        <p:txBody>
          <a:bodyPr lIns="0" tIns="44450" rIns="0" bIns="44450"/>
          <a:lstStyle/>
          <a:p>
            <a:pPr algn="ctr" eaLnBrk="0" fontAlgn="base" hangingPunct="0">
              <a:spcBef>
                <a:spcPct val="0"/>
              </a:spcBef>
              <a:spcAft>
                <a:spcPct val="0"/>
              </a:spcAft>
            </a:pPr>
            <a:r>
              <a:rPr lang="en-CA" sz="2800" b="1" dirty="0">
                <a:solidFill>
                  <a:srgbClr val="FFFFFF"/>
                </a:solidFill>
                <a:cs typeface="Arial" pitchFamily="34" charset="0"/>
              </a:rPr>
              <a:t>Financial System Strategy 2020</a:t>
            </a:r>
          </a:p>
        </p:txBody>
      </p:sp>
      <p:pic>
        <p:nvPicPr>
          <p:cNvPr id="7" name="Picture 11" descr="200319235-001">
            <a:hlinkClick r:id="rId2"/>
          </p:cNvPr>
          <p:cNvPicPr>
            <a:picLocks noChangeAspect="1" noChangeArrowheads="1"/>
          </p:cNvPicPr>
          <p:nvPr/>
        </p:nvPicPr>
        <p:blipFill>
          <a:blip r:embed="rId3" cstate="print"/>
          <a:srcRect/>
          <a:stretch>
            <a:fillRect/>
          </a:stretch>
        </p:blipFill>
        <p:spPr bwMode="auto">
          <a:xfrm>
            <a:off x="6691314" y="8"/>
            <a:ext cx="2466975" cy="3432175"/>
          </a:xfrm>
          <a:prstGeom prst="rect">
            <a:avLst/>
          </a:prstGeom>
          <a:noFill/>
          <a:ln w="9525">
            <a:noFill/>
            <a:miter lim="800000"/>
            <a:headEnd/>
            <a:tailEnd/>
          </a:ln>
        </p:spPr>
      </p:pic>
      <p:pic>
        <p:nvPicPr>
          <p:cNvPr id="8" name="Picture 12" descr="200272804-001">
            <a:hlinkClick r:id="rId4"/>
          </p:cNvPr>
          <p:cNvPicPr>
            <a:picLocks noChangeAspect="1" noChangeArrowheads="1"/>
          </p:cNvPicPr>
          <p:nvPr/>
        </p:nvPicPr>
        <p:blipFill>
          <a:blip r:embed="rId5" cstate="print"/>
          <a:srcRect/>
          <a:stretch>
            <a:fillRect/>
          </a:stretch>
        </p:blipFill>
        <p:spPr bwMode="auto">
          <a:xfrm>
            <a:off x="-20638" y="0"/>
            <a:ext cx="2287588" cy="3441700"/>
          </a:xfrm>
          <a:prstGeom prst="rect">
            <a:avLst/>
          </a:prstGeom>
          <a:noFill/>
          <a:ln w="9525">
            <a:noFill/>
            <a:miter lim="800000"/>
            <a:headEnd/>
            <a:tailEnd/>
          </a:ln>
        </p:spPr>
      </p:pic>
      <p:pic>
        <p:nvPicPr>
          <p:cNvPr id="9" name="Picture 13"/>
          <p:cNvPicPr>
            <a:picLocks noChangeAspect="1" noChangeArrowheads="1"/>
          </p:cNvPicPr>
          <p:nvPr userDrawn="1"/>
        </p:nvPicPr>
        <p:blipFill>
          <a:blip r:embed="rId6" cstate="print"/>
          <a:srcRect l="67751" t="4707" r="5081" b="68340"/>
          <a:stretch>
            <a:fillRect/>
          </a:stretch>
        </p:blipFill>
        <p:spPr bwMode="auto">
          <a:xfrm>
            <a:off x="3827059" y="2440847"/>
            <a:ext cx="1393825" cy="12541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1524005" y="4955447"/>
            <a:ext cx="6263055" cy="669925"/>
          </a:xfrm>
          <a:ln w="12700"/>
        </p:spPr>
        <p:txBody>
          <a:bodyPr tIns="0" bIns="0"/>
          <a:lstStyle>
            <a:lvl1pPr marL="0" indent="0">
              <a:buFont typeface="Wingdings" pitchFamily="2" charset="2"/>
              <a:buNone/>
              <a:defRPr sz="1800">
                <a:solidFill>
                  <a:srgbClr val="006600"/>
                </a:solidFill>
              </a:defRPr>
            </a:lvl1pPr>
          </a:lstStyle>
          <a:p>
            <a:r>
              <a:rPr lang="en-US" altLang="zh-SG" smtClean="0"/>
              <a:t>Click to edit Master subtitle style</a:t>
            </a:r>
            <a:endParaRPr lang="en-US"/>
          </a:p>
        </p:txBody>
      </p:sp>
      <p:sp>
        <p:nvSpPr>
          <p:cNvPr id="2162692" name="Rectangle 4"/>
          <p:cNvSpPr>
            <a:spLocks noGrp="1" noChangeArrowheads="1"/>
          </p:cNvSpPr>
          <p:nvPr>
            <p:ph type="ctrTitle"/>
          </p:nvPr>
        </p:nvSpPr>
        <p:spPr>
          <a:xfrm>
            <a:off x="1444445" y="4038600"/>
            <a:ext cx="6263055" cy="819150"/>
          </a:xfrm>
        </p:spPr>
        <p:txBody>
          <a:bodyPr tIns="44450" bIns="44450" anchor="t"/>
          <a:lstStyle>
            <a:lvl1pPr algn="ctr">
              <a:defRPr sz="2000">
                <a:solidFill>
                  <a:srgbClr val="006600"/>
                </a:solidFill>
              </a:defRPr>
            </a:lvl1pPr>
          </a:lstStyle>
          <a:p>
            <a:r>
              <a:rPr lang="en-US" altLang="zh-SG" smtClean="0"/>
              <a:t>Click to edit Master title style</a:t>
            </a:r>
            <a:endParaRPr lang="en-US" altLang="zh-SG"/>
          </a:p>
        </p:txBody>
      </p:sp>
      <p:sp>
        <p:nvSpPr>
          <p:cNvPr id="10" name="Rectangle 5"/>
          <p:cNvSpPr>
            <a:spLocks noGrp="1" noChangeArrowheads="1"/>
          </p:cNvSpPr>
          <p:nvPr>
            <p:ph type="dt" sz="half" idx="10"/>
          </p:nvPr>
        </p:nvSpPr>
        <p:spPr>
          <a:xfrm>
            <a:off x="0" y="3352807"/>
            <a:ext cx="1422400" cy="331787"/>
          </a:xfrm>
          <a:prstGeom prst="rect">
            <a:avLst/>
          </a:prstGeom>
        </p:spPr>
        <p:txBody>
          <a:bodyPr/>
          <a:lstStyle>
            <a:lvl1pPr algn="l" eaLnBrk="1" fontAlgn="auto" hangingPunct="1">
              <a:spcBef>
                <a:spcPts val="0"/>
              </a:spcBef>
              <a:spcAft>
                <a:spcPts val="0"/>
              </a:spcAft>
              <a:defRPr>
                <a:latin typeface="+mn-lt"/>
                <a:cs typeface="+mn-cs"/>
              </a:defRPr>
            </a:lvl1pPr>
          </a:lstStyle>
          <a:p>
            <a:pPr>
              <a:defRPr/>
            </a:pPr>
            <a:fld id="{09BA7CDA-882B-44AB-8BF9-C94D3CC68EF7}" type="datetime3">
              <a:rPr lang="en-US" altLang="zh-SG" smtClean="0">
                <a:solidFill>
                  <a:srgbClr val="000000"/>
                </a:solidFill>
              </a:rPr>
              <a:pPr>
                <a:defRPr/>
              </a:pPr>
              <a:t>17 April 2018</a:t>
            </a:fld>
            <a:endParaRPr lang="en-US" altLang="zh-SG" dirty="0">
              <a:solidFill>
                <a:srgbClr val="000000"/>
              </a:solidFill>
            </a:endParaRPr>
          </a:p>
        </p:txBody>
      </p:sp>
      <p:pic>
        <p:nvPicPr>
          <p:cNvPr id="14" name="Picture 13"/>
          <p:cNvPicPr>
            <a:picLocks noChangeAspect="1"/>
          </p:cNvPicPr>
          <p:nvPr userDrawn="1"/>
        </p:nvPicPr>
        <p:blipFill>
          <a:blip r:embed="rId7" cstate="print"/>
          <a:stretch>
            <a:fillRect/>
          </a:stretch>
        </p:blipFill>
        <p:spPr>
          <a:xfrm>
            <a:off x="7239000" y="6174646"/>
            <a:ext cx="1676400" cy="486363"/>
          </a:xfrm>
          <a:prstGeom prst="rect">
            <a:avLst/>
          </a:prstGeom>
        </p:spPr>
      </p:pic>
    </p:spTree>
    <p:extLst>
      <p:ext uri="{BB962C8B-B14F-4D97-AF65-F5344CB8AC3E}">
        <p14:creationId xmlns:p14="http://schemas.microsoft.com/office/powerpoint/2010/main" val="2675467502"/>
      </p:ext>
    </p:extLst>
  </p:cSld>
  <p:clrMapOvr>
    <a:masterClrMapping/>
  </p:clrMapOvr>
  <p:transition spd="slow"/>
</p:sldLayout>
</file>

<file path=ppt/slideLayouts/slideLayout57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52400" y="990600"/>
            <a:ext cx="9448800" cy="10668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304800" y="1219200"/>
            <a:ext cx="5943600" cy="819150"/>
          </a:xfrm>
        </p:spPr>
        <p:txBody>
          <a:bodyPr tIns="44450" bIns="44450" anchor="t"/>
          <a:lstStyle>
            <a:lvl1pPr algn="l">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val="301010633"/>
      </p:ext>
    </p:extLst>
  </p:cSld>
  <p:clrMapOvr>
    <a:masterClrMapping/>
  </p:clrMapOvr>
  <p:transition spd="slow"/>
</p:sldLayout>
</file>

<file path=ppt/slideLayouts/slideLayout579.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31535" y="4233339"/>
            <a:ext cx="1066800" cy="17272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1091584" y="4233339"/>
            <a:ext cx="5943600" cy="1708150"/>
          </a:xfrm>
        </p:spPr>
        <p:txBody>
          <a:bodyPr tIns="44450" bIns="44450" anchor="t"/>
          <a:lstStyle>
            <a:lvl1pPr algn="l">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val="3483943881"/>
      </p:ext>
    </p:extLst>
  </p:cSld>
  <p:clrMapOvr>
    <a:masterClrMapping/>
  </p:clrMapOvr>
  <p:transition spd="slow"/>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BF5FF893-3EF7-4140-9A7E-3A87019D1362}" type="datetime3">
              <a:rPr lang="en-US" altLang="zh-SG" smtClean="0">
                <a:solidFill>
                  <a:srgbClr val="000000"/>
                </a:solidFill>
              </a:rPr>
              <a:pPr>
                <a:defRPr/>
              </a:pPr>
              <a:t>17 April 2018</a:t>
            </a:fld>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A73F0DD-F9F7-4724-883A-94BEAE1BFA78}"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2247814690"/>
      </p:ext>
    </p:extLst>
  </p:cSld>
  <p:clrMapOvr>
    <a:masterClrMapping/>
  </p:clrMapOvr>
  <p:transition spd="slow">
    <p:pull/>
  </p:transition>
</p:sldLayout>
</file>

<file path=ppt/slideLayouts/slideLayout580.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8" y="1219200"/>
            <a:ext cx="6893169" cy="2057400"/>
          </a:xfrm>
          <a:prstGeom prst="rect">
            <a:avLst/>
          </a:prstGeom>
          <a:solidFill>
            <a:srgbClr val="008000"/>
          </a:solidFill>
          <a:ln w="6350">
            <a:noFill/>
            <a:miter lim="800000"/>
            <a:headEnd/>
            <a:tailEnd/>
          </a:ln>
        </p:spPr>
        <p:txBody>
          <a:bodyPr wrap="none" anchor="ctr"/>
          <a:lstStyle/>
          <a:p>
            <a:pPr eaLnBrk="0" fontAlgn="base" hangingPunct="0">
              <a:spcBef>
                <a:spcPct val="0"/>
              </a:spcBef>
              <a:spcAft>
                <a:spcPct val="0"/>
              </a:spcAft>
            </a:pPr>
            <a:endParaRPr lang="zh-SG" altLang="en-GB" sz="1200" dirty="0">
              <a:solidFill>
                <a:srgbClr val="FFFFFF"/>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2180492" y="1905000"/>
            <a:ext cx="5943600" cy="819150"/>
          </a:xfrm>
          <a:solidFill>
            <a:schemeClr val="bg1"/>
          </a:solidFill>
          <a:ln>
            <a:solidFill>
              <a:srgbClr val="38922F"/>
            </a:solidFill>
          </a:ln>
        </p:spPr>
        <p:txBody>
          <a:bodyPr tIns="44450" bIns="44450" anchor="t"/>
          <a:lstStyle>
            <a:lvl1pPr marL="268288" indent="0" algn="l">
              <a:defRPr sz="1800">
                <a:solidFill>
                  <a:srgbClr val="006600"/>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val="3345158709"/>
      </p:ext>
    </p:extLst>
  </p:cSld>
  <p:clrMapOvr>
    <a:masterClrMapping/>
  </p:clrMapOvr>
  <p:transition spd="slow"/>
</p:sldLayout>
</file>

<file path=ppt/slideLayouts/slideLayout58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279400" y="3200400"/>
            <a:ext cx="9448800" cy="30480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3048000" y="5562600"/>
            <a:ext cx="5943600" cy="514350"/>
          </a:xfrm>
        </p:spPr>
        <p:txBody>
          <a:bodyPr tIns="44450" bIns="44450" anchor="t"/>
          <a:lstStyle>
            <a:lvl1pPr algn="r">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val="3481441462"/>
      </p:ext>
    </p:extLst>
  </p:cSld>
  <p:clrMapOvr>
    <a:masterClrMapping/>
  </p:clrMapOvr>
  <p:transition spd="slow"/>
</p:sldLayout>
</file>

<file path=ppt/slideLayouts/slideLayout58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569" y="5334000"/>
            <a:ext cx="5638799" cy="698500"/>
          </a:xfrm>
        </p:spPr>
        <p:txBody>
          <a:bodyPr/>
          <a:lstStyle>
            <a:lvl1pPr>
              <a:defRPr sz="2400" b="1"/>
            </a:lvl1pPr>
          </a:lstStyle>
          <a:p>
            <a:r>
              <a:rPr lang="en-US" smtClean="0"/>
              <a:t>Click to edit Master title style</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ltLang="zh-SG" dirty="0"/>
              <a:t>Slide </a:t>
            </a:r>
            <a:fld id="{96E09542-DD70-4535-99F2-4D44B7C29035}"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2098245801"/>
      </p:ext>
    </p:extLst>
  </p:cSld>
  <p:clrMapOvr>
    <a:masterClrMapping/>
  </p:clrMapOvr>
  <p:transition spd="slow"/>
</p:sldLayout>
</file>

<file path=ppt/slideLayouts/slideLayout5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ltLang="zh-SG" dirty="0"/>
              <a:t>Slide </a:t>
            </a:r>
            <a:fld id="{96E09542-DD70-4535-99F2-4D44B7C29035}"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780360419"/>
      </p:ext>
    </p:extLst>
  </p:cSld>
  <p:clrMapOvr>
    <a:masterClrMapping/>
  </p:clrMapOvr>
  <p:transition spd="slow"/>
</p:sldLayout>
</file>

<file path=ppt/slideLayouts/slideLayout5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smtClean="0"/>
              <a:t>Click to edit Master title style</a:t>
            </a:r>
            <a:endParaRPr lang="en-US" dirty="0"/>
          </a:p>
        </p:txBody>
      </p:sp>
      <p:sp>
        <p:nvSpPr>
          <p:cNvPr id="4" name="Rectangle 6"/>
          <p:cNvSpPr>
            <a:spLocks noGrp="1" noChangeArrowheads="1"/>
          </p:cNvSpPr>
          <p:nvPr>
            <p:ph type="sldNum" sz="quarter" idx="11"/>
          </p:nvPr>
        </p:nvSpPr>
        <p:spPr>
          <a:ln/>
        </p:spPr>
        <p:txBody>
          <a:bodyPr/>
          <a:lstStyle>
            <a:lvl1pPr>
              <a:defRPr/>
            </a:lvl1pPr>
          </a:lstStyle>
          <a:p>
            <a:pPr>
              <a:defRPr/>
            </a:pPr>
            <a:r>
              <a:rPr lang="en-US" altLang="zh-SG" dirty="0"/>
              <a:t>Slide </a:t>
            </a:r>
            <a:fld id="{EAB94675-4883-4251-AC8A-2CD5D619FA40}"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2093586178"/>
      </p:ext>
    </p:extLst>
  </p:cSld>
  <p:clrMapOvr>
    <a:masterClrMapping/>
  </p:clrMapOvr>
  <p:transition spd="slow"/>
</p:sldLayout>
</file>

<file path=ppt/slideLayouts/slideLayout58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Rectangle 6"/>
          <p:cNvSpPr>
            <a:spLocks noGrp="1" noChangeArrowheads="1"/>
          </p:cNvSpPr>
          <p:nvPr>
            <p:ph type="sldNum" sz="quarter" idx="11"/>
          </p:nvPr>
        </p:nvSpPr>
        <p:spPr>
          <a:ln/>
        </p:spPr>
        <p:txBody>
          <a:bodyPr/>
          <a:lstStyle>
            <a:lvl1pPr>
              <a:defRPr/>
            </a:lvl1pPr>
          </a:lstStyle>
          <a:p>
            <a:pPr>
              <a:defRPr/>
            </a:pPr>
            <a:r>
              <a:rPr lang="en-US" altLang="zh-SG" dirty="0"/>
              <a:t>Slide </a:t>
            </a:r>
            <a:fld id="{1F1D9322-53CC-471F-A44E-8005045D833A}"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
        <p:nvSpPr>
          <p:cNvPr id="4" name="Title 1"/>
          <p:cNvSpPr>
            <a:spLocks noGrp="1"/>
          </p:cNvSpPr>
          <p:nvPr>
            <p:ph type="title"/>
          </p:nvPr>
        </p:nvSpPr>
        <p:spPr>
          <a:xfrm>
            <a:off x="457273" y="5334000"/>
            <a:ext cx="8229597" cy="990600"/>
          </a:xfrm>
        </p:spPr>
        <p:txBody>
          <a:bodyPr/>
          <a:lstStyle/>
          <a:p>
            <a:r>
              <a:rPr lang="en-US" sz="3200" dirty="0" smtClean="0"/>
              <a:t>Introduction to the project </a:t>
            </a:r>
            <a:r>
              <a:rPr lang="en-US" sz="3200" dirty="0"/>
              <a:t/>
            </a:r>
            <a:br>
              <a:rPr lang="en-US" sz="3200" dirty="0"/>
            </a:br>
            <a:r>
              <a:rPr lang="en-US" sz="2000" b="0" dirty="0"/>
              <a:t>T</a:t>
            </a:r>
            <a:r>
              <a:rPr lang="en-US" sz="2000" b="0" dirty="0" smtClean="0"/>
              <a:t>eam – Definitions – High level </a:t>
            </a:r>
            <a:r>
              <a:rPr lang="en-US" sz="2000" b="0" dirty="0" err="1" smtClean="0"/>
              <a:t>Workplan</a:t>
            </a:r>
            <a:endParaRPr lang="en-US" sz="1400" b="0" dirty="0"/>
          </a:p>
        </p:txBody>
      </p:sp>
      <p:sp>
        <p:nvSpPr>
          <p:cNvPr id="5" name="TextBox 4"/>
          <p:cNvSpPr txBox="1"/>
          <p:nvPr userDrawn="1"/>
        </p:nvSpPr>
        <p:spPr>
          <a:xfrm>
            <a:off x="382310" y="3811634"/>
            <a:ext cx="752129" cy="1323439"/>
          </a:xfrm>
          <a:prstGeom prst="rect">
            <a:avLst/>
          </a:prstGeom>
          <a:noFill/>
        </p:spPr>
        <p:txBody>
          <a:bodyPr wrap="none" rtlCol="0">
            <a:spAutoFit/>
          </a:bodyPr>
          <a:lstStyle/>
          <a:p>
            <a:pPr fontAlgn="base">
              <a:spcBef>
                <a:spcPct val="0"/>
              </a:spcBef>
              <a:spcAft>
                <a:spcPct val="0"/>
              </a:spcAft>
            </a:pPr>
            <a:r>
              <a:rPr lang="en-US" sz="8000" dirty="0">
                <a:solidFill>
                  <a:srgbClr val="006600"/>
                </a:solidFill>
                <a:cs typeface="Arial" pitchFamily="34" charset="0"/>
              </a:rPr>
              <a:t>1</a:t>
            </a:r>
          </a:p>
        </p:txBody>
      </p:sp>
    </p:spTree>
    <p:extLst>
      <p:ext uri="{BB962C8B-B14F-4D97-AF65-F5344CB8AC3E}">
        <p14:creationId xmlns:p14="http://schemas.microsoft.com/office/powerpoint/2010/main" val="3792972212"/>
      </p:ext>
    </p:extLst>
  </p:cSld>
  <p:clrMapOvr>
    <a:masterClrMapping/>
  </p:clrMapOvr>
  <p:transition spd="slow"/>
</p:sldLayout>
</file>

<file path=ppt/slideLayouts/slideLayout586.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1371600" y="6629400"/>
            <a:ext cx="1676400" cy="228600"/>
          </a:xfrm>
          <a:prstGeom prst="rect">
            <a:avLst/>
          </a:prstGeom>
          <a:ln/>
        </p:spPr>
        <p:txBody>
          <a:bodyPr/>
          <a:lstStyle>
            <a:lvl1pPr>
              <a:defRPr/>
            </a:lvl1pPr>
          </a:lstStyle>
          <a:p>
            <a:pPr fontAlgn="base">
              <a:spcBef>
                <a:spcPct val="0"/>
              </a:spcBef>
              <a:spcAft>
                <a:spcPct val="0"/>
              </a:spcAft>
              <a:defRPr/>
            </a:pPr>
            <a:fld id="{EF9898F0-0530-4B33-A0B2-360574496C8C}" type="datetime3">
              <a:rPr lang="en-US" altLang="zh-SG">
                <a:solidFill>
                  <a:srgbClr val="000000"/>
                </a:solidFill>
                <a:cs typeface="Arial" pitchFamily="34" charset="0"/>
              </a:rPr>
              <a:pPr fontAlgn="base">
                <a:spcBef>
                  <a:spcPct val="0"/>
                </a:spcBef>
                <a:spcAft>
                  <a:spcPct val="0"/>
                </a:spcAft>
                <a:defRPr/>
              </a:pPr>
              <a:t>17 April 2018</a:t>
            </a:fld>
            <a:endParaRPr lang="en-US" altLang="zh-SG" dirty="0">
              <a:solidFill>
                <a:srgbClr val="000000"/>
              </a:solidFill>
              <a:cs typeface="Arial" pitchFamily="34" charset="0"/>
            </a:endParaRPr>
          </a:p>
        </p:txBody>
      </p:sp>
      <p:sp>
        <p:nvSpPr>
          <p:cNvPr id="3" name="Rectangle 6"/>
          <p:cNvSpPr>
            <a:spLocks noGrp="1" noChangeArrowheads="1"/>
          </p:cNvSpPr>
          <p:nvPr>
            <p:ph type="sldNum" sz="quarter" idx="11"/>
          </p:nvPr>
        </p:nvSpPr>
        <p:spPr>
          <a:ln/>
        </p:spPr>
        <p:txBody>
          <a:bodyPr/>
          <a:lstStyle>
            <a:lvl1pPr>
              <a:defRPr/>
            </a:lvl1pPr>
          </a:lstStyle>
          <a:p>
            <a:pPr>
              <a:defRPr/>
            </a:pPr>
            <a:r>
              <a:rPr lang="en-US" altLang="zh-SG" dirty="0"/>
              <a:t>Slide </a:t>
            </a:r>
            <a:fld id="{1F1D9322-53CC-471F-A44E-8005045D833A}"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53421563"/>
      </p:ext>
    </p:extLst>
  </p:cSld>
  <p:clrMapOvr>
    <a:masterClrMapping/>
  </p:clrMapOvr>
  <p:transition spd="slow"/>
</p:sldLayout>
</file>

<file path=ppt/slideLayouts/slideLayout58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Rectangle 1"/>
          <p:cNvSpPr/>
          <p:nvPr userDrawn="1"/>
        </p:nvSpPr>
        <p:spPr bwMode="auto">
          <a:xfrm>
            <a:off x="0" y="3429000"/>
            <a:ext cx="9144000" cy="34290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50000"/>
              </a:spcBef>
              <a:spcAft>
                <a:spcPct val="0"/>
              </a:spcAft>
            </a:pPr>
            <a:endParaRPr lang="en-US" i="1" u="sng" dirty="0">
              <a:solidFill>
                <a:srgbClr val="000000"/>
              </a:solidFill>
              <a:latin typeface="Verdana" pitchFamily="34" charset="0"/>
              <a:cs typeface="Arial" pitchFamily="34" charset="0"/>
            </a:endParaRPr>
          </a:p>
        </p:txBody>
      </p:sp>
      <p:sp>
        <p:nvSpPr>
          <p:cNvPr id="4" name="AC Half Banner"/>
          <p:cNvSpPr>
            <a:spLocks noChangeArrowheads="1"/>
          </p:cNvSpPr>
          <p:nvPr/>
        </p:nvSpPr>
        <p:spPr bwMode="auto">
          <a:xfrm>
            <a:off x="1591" y="0"/>
            <a:ext cx="9148763" cy="34290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400">
              <a:solidFill>
                <a:srgbClr val="000000"/>
              </a:solidFill>
              <a:latin typeface="Arial" pitchFamily="34" charset="0"/>
              <a:ea typeface="SimSun" pitchFamily="2" charset="-122"/>
              <a:cs typeface="Arial" pitchFamily="34" charset="0"/>
            </a:endParaRPr>
          </a:p>
        </p:txBody>
      </p:sp>
      <p:sp>
        <p:nvSpPr>
          <p:cNvPr id="5" name="Line 8"/>
          <p:cNvSpPr>
            <a:spLocks noChangeShapeType="1"/>
          </p:cNvSpPr>
          <p:nvPr/>
        </p:nvSpPr>
        <p:spPr bwMode="auto">
          <a:xfrm>
            <a:off x="-4762" y="3429000"/>
            <a:ext cx="9147176" cy="0"/>
          </a:xfrm>
          <a:prstGeom prst="line">
            <a:avLst/>
          </a:prstGeom>
          <a:noFill/>
          <a:ln w="12700">
            <a:solidFill>
              <a:schemeClr val="tx1"/>
            </a:solidFill>
            <a:round/>
            <a:headEnd/>
            <a:tailEnd/>
          </a:ln>
        </p:spPr>
        <p:txBody>
          <a:bodyPr wrap="none" anchor="ctr"/>
          <a:lstStyle/>
          <a:p>
            <a:pPr fontAlgn="base">
              <a:spcBef>
                <a:spcPct val="0"/>
              </a:spcBef>
              <a:spcAft>
                <a:spcPct val="0"/>
              </a:spcAft>
            </a:pPr>
            <a:endParaRPr lang="en-GB" dirty="0">
              <a:solidFill>
                <a:srgbClr val="000000"/>
              </a:solidFill>
              <a:cs typeface="Arial" pitchFamily="34" charset="0"/>
            </a:endParaRPr>
          </a:p>
        </p:txBody>
      </p:sp>
      <p:sp>
        <p:nvSpPr>
          <p:cNvPr id="6" name="Rectangle 9"/>
          <p:cNvSpPr>
            <a:spLocks noChangeArrowheads="1"/>
          </p:cNvSpPr>
          <p:nvPr/>
        </p:nvSpPr>
        <p:spPr bwMode="auto">
          <a:xfrm>
            <a:off x="2362203" y="839828"/>
            <a:ext cx="4357688" cy="1230313"/>
          </a:xfrm>
          <a:prstGeom prst="rect">
            <a:avLst/>
          </a:prstGeom>
          <a:noFill/>
          <a:ln w="12700">
            <a:noFill/>
            <a:miter lim="800000"/>
            <a:headEnd/>
            <a:tailEnd/>
          </a:ln>
        </p:spPr>
        <p:txBody>
          <a:bodyPr lIns="0" tIns="44450" rIns="0" bIns="44450"/>
          <a:lstStyle/>
          <a:p>
            <a:pPr algn="ctr" eaLnBrk="0" fontAlgn="base" hangingPunct="0">
              <a:spcBef>
                <a:spcPct val="0"/>
              </a:spcBef>
              <a:spcAft>
                <a:spcPct val="0"/>
              </a:spcAft>
            </a:pPr>
            <a:r>
              <a:rPr lang="en-CA" sz="2800" b="1" dirty="0">
                <a:solidFill>
                  <a:srgbClr val="FFFFFF"/>
                </a:solidFill>
                <a:cs typeface="Arial" pitchFamily="34" charset="0"/>
              </a:rPr>
              <a:t>Financial System Strategy 2020</a:t>
            </a:r>
          </a:p>
        </p:txBody>
      </p:sp>
      <p:pic>
        <p:nvPicPr>
          <p:cNvPr id="7" name="Picture 11" descr="200319235-001">
            <a:hlinkClick r:id="rId2"/>
          </p:cNvPr>
          <p:cNvPicPr>
            <a:picLocks noChangeAspect="1" noChangeArrowheads="1"/>
          </p:cNvPicPr>
          <p:nvPr/>
        </p:nvPicPr>
        <p:blipFill>
          <a:blip r:embed="rId3" cstate="print"/>
          <a:srcRect/>
          <a:stretch>
            <a:fillRect/>
          </a:stretch>
        </p:blipFill>
        <p:spPr bwMode="auto">
          <a:xfrm>
            <a:off x="6691314" y="8"/>
            <a:ext cx="2466975" cy="3432175"/>
          </a:xfrm>
          <a:prstGeom prst="rect">
            <a:avLst/>
          </a:prstGeom>
          <a:noFill/>
          <a:ln w="9525">
            <a:noFill/>
            <a:miter lim="800000"/>
            <a:headEnd/>
            <a:tailEnd/>
          </a:ln>
        </p:spPr>
      </p:pic>
      <p:pic>
        <p:nvPicPr>
          <p:cNvPr id="8" name="Picture 12" descr="200272804-001">
            <a:hlinkClick r:id="rId4"/>
          </p:cNvPr>
          <p:cNvPicPr>
            <a:picLocks noChangeAspect="1" noChangeArrowheads="1"/>
          </p:cNvPicPr>
          <p:nvPr/>
        </p:nvPicPr>
        <p:blipFill>
          <a:blip r:embed="rId5" cstate="print"/>
          <a:srcRect/>
          <a:stretch>
            <a:fillRect/>
          </a:stretch>
        </p:blipFill>
        <p:spPr bwMode="auto">
          <a:xfrm>
            <a:off x="-20638" y="0"/>
            <a:ext cx="2287588" cy="3441700"/>
          </a:xfrm>
          <a:prstGeom prst="rect">
            <a:avLst/>
          </a:prstGeom>
          <a:noFill/>
          <a:ln w="9525">
            <a:noFill/>
            <a:miter lim="800000"/>
            <a:headEnd/>
            <a:tailEnd/>
          </a:ln>
        </p:spPr>
      </p:pic>
      <p:pic>
        <p:nvPicPr>
          <p:cNvPr id="9" name="Picture 13"/>
          <p:cNvPicPr>
            <a:picLocks noChangeAspect="1" noChangeArrowheads="1"/>
          </p:cNvPicPr>
          <p:nvPr userDrawn="1"/>
        </p:nvPicPr>
        <p:blipFill>
          <a:blip r:embed="rId6" cstate="print"/>
          <a:srcRect l="67751" t="4707" r="5081" b="68340"/>
          <a:stretch>
            <a:fillRect/>
          </a:stretch>
        </p:blipFill>
        <p:spPr bwMode="auto">
          <a:xfrm>
            <a:off x="3827059" y="2440791"/>
            <a:ext cx="1393825" cy="12541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1524005" y="4955391"/>
            <a:ext cx="6263055" cy="669925"/>
          </a:xfrm>
          <a:ln w="12700"/>
        </p:spPr>
        <p:txBody>
          <a:bodyPr tIns="0" bIns="0"/>
          <a:lstStyle>
            <a:lvl1pPr marL="0" indent="0">
              <a:buFont typeface="Wingdings" pitchFamily="2" charset="2"/>
              <a:buNone/>
              <a:defRPr sz="1800">
                <a:solidFill>
                  <a:srgbClr val="006600"/>
                </a:solidFill>
              </a:defRPr>
            </a:lvl1pPr>
          </a:lstStyle>
          <a:p>
            <a:r>
              <a:rPr lang="en-US" altLang="zh-SG" smtClean="0"/>
              <a:t>Click to edit Master subtitle style</a:t>
            </a:r>
            <a:endParaRPr lang="en-US"/>
          </a:p>
        </p:txBody>
      </p:sp>
      <p:sp>
        <p:nvSpPr>
          <p:cNvPr id="2162692" name="Rectangle 4"/>
          <p:cNvSpPr>
            <a:spLocks noGrp="1" noChangeArrowheads="1"/>
          </p:cNvSpPr>
          <p:nvPr>
            <p:ph type="ctrTitle"/>
          </p:nvPr>
        </p:nvSpPr>
        <p:spPr>
          <a:xfrm>
            <a:off x="1444445" y="4038600"/>
            <a:ext cx="6263055" cy="819150"/>
          </a:xfrm>
        </p:spPr>
        <p:txBody>
          <a:bodyPr tIns="44450" bIns="44450" anchor="t"/>
          <a:lstStyle>
            <a:lvl1pPr algn="ctr">
              <a:defRPr sz="2000">
                <a:solidFill>
                  <a:srgbClr val="006600"/>
                </a:solidFill>
              </a:defRPr>
            </a:lvl1pPr>
          </a:lstStyle>
          <a:p>
            <a:r>
              <a:rPr lang="en-US" altLang="zh-SG" smtClean="0"/>
              <a:t>Click to edit Master title style</a:t>
            </a:r>
            <a:endParaRPr lang="en-US" altLang="zh-SG"/>
          </a:p>
        </p:txBody>
      </p:sp>
      <p:sp>
        <p:nvSpPr>
          <p:cNvPr id="10" name="Rectangle 5"/>
          <p:cNvSpPr>
            <a:spLocks noGrp="1" noChangeArrowheads="1"/>
          </p:cNvSpPr>
          <p:nvPr>
            <p:ph type="dt" sz="half" idx="10"/>
          </p:nvPr>
        </p:nvSpPr>
        <p:spPr>
          <a:xfrm>
            <a:off x="0" y="3352807"/>
            <a:ext cx="1422400" cy="331787"/>
          </a:xfrm>
          <a:prstGeom prst="rect">
            <a:avLst/>
          </a:prstGeom>
        </p:spPr>
        <p:txBody>
          <a:bodyPr/>
          <a:lstStyle>
            <a:lvl1pPr algn="l" eaLnBrk="1" fontAlgn="auto" hangingPunct="1">
              <a:spcBef>
                <a:spcPts val="0"/>
              </a:spcBef>
              <a:spcAft>
                <a:spcPts val="0"/>
              </a:spcAft>
              <a:defRPr>
                <a:latin typeface="+mn-lt"/>
                <a:cs typeface="+mn-cs"/>
              </a:defRPr>
            </a:lvl1pPr>
          </a:lstStyle>
          <a:p>
            <a:pPr>
              <a:defRPr/>
            </a:pPr>
            <a:fld id="{09BA7CDA-882B-44AB-8BF9-C94D3CC68EF7}" type="datetime3">
              <a:rPr lang="en-US" altLang="zh-SG" smtClean="0">
                <a:solidFill>
                  <a:srgbClr val="000000"/>
                </a:solidFill>
              </a:rPr>
              <a:pPr>
                <a:defRPr/>
              </a:pPr>
              <a:t>17 April 2018</a:t>
            </a:fld>
            <a:endParaRPr lang="en-US" altLang="zh-SG" dirty="0">
              <a:solidFill>
                <a:srgbClr val="000000"/>
              </a:solidFill>
            </a:endParaRPr>
          </a:p>
        </p:txBody>
      </p:sp>
      <p:pic>
        <p:nvPicPr>
          <p:cNvPr id="14" name="Picture 13"/>
          <p:cNvPicPr>
            <a:picLocks noChangeAspect="1"/>
          </p:cNvPicPr>
          <p:nvPr userDrawn="1"/>
        </p:nvPicPr>
        <p:blipFill>
          <a:blip r:embed="rId7" cstate="print"/>
          <a:stretch>
            <a:fillRect/>
          </a:stretch>
        </p:blipFill>
        <p:spPr>
          <a:xfrm>
            <a:off x="7239000" y="6174591"/>
            <a:ext cx="1676400" cy="486363"/>
          </a:xfrm>
          <a:prstGeom prst="rect">
            <a:avLst/>
          </a:prstGeom>
        </p:spPr>
      </p:pic>
    </p:spTree>
    <p:extLst>
      <p:ext uri="{BB962C8B-B14F-4D97-AF65-F5344CB8AC3E}">
        <p14:creationId xmlns:p14="http://schemas.microsoft.com/office/powerpoint/2010/main" val="2396340919"/>
      </p:ext>
    </p:extLst>
  </p:cSld>
  <p:clrMapOvr>
    <a:masterClrMapping/>
  </p:clrMapOvr>
  <p:transition spd="slow"/>
</p:sldLayout>
</file>

<file path=ppt/slideLayouts/slideLayout58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52400" y="990600"/>
            <a:ext cx="9448800" cy="10668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304800" y="1219200"/>
            <a:ext cx="5943600" cy="819150"/>
          </a:xfrm>
        </p:spPr>
        <p:txBody>
          <a:bodyPr tIns="44450" bIns="44450" anchor="t"/>
          <a:lstStyle>
            <a:lvl1pPr algn="l">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val="3746393479"/>
      </p:ext>
    </p:extLst>
  </p:cSld>
  <p:clrMapOvr>
    <a:masterClrMapping/>
  </p:clrMapOvr>
  <p:transition spd="slow"/>
</p:sldLayout>
</file>

<file path=ppt/slideLayouts/slideLayout589.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31535" y="4233339"/>
            <a:ext cx="1066800" cy="17272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1091584" y="4233339"/>
            <a:ext cx="5943600" cy="1708150"/>
          </a:xfrm>
        </p:spPr>
        <p:txBody>
          <a:bodyPr tIns="44450" bIns="44450" anchor="t"/>
          <a:lstStyle>
            <a:lvl1pPr algn="l">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val="2152471317"/>
      </p:ext>
    </p:extLst>
  </p:cSld>
  <p:clrMapOvr>
    <a:masterClrMapping/>
  </p:clrMapOvr>
  <p:transition spd="slow"/>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441064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435" y="2906722"/>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016215F3-7E6C-4F42-A508-B07BA822B3E0}" type="datetime3">
              <a:rPr lang="en-US" altLang="zh-SG" smtClean="0">
                <a:solidFill>
                  <a:srgbClr val="000000"/>
                </a:solidFill>
              </a:rPr>
              <a:pPr>
                <a:defRPr/>
              </a:pPr>
              <a:t>17 April 2018</a:t>
            </a:fld>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879410E-A1E7-41BB-94E6-32B9CA4C5B6B}"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1724092512"/>
      </p:ext>
    </p:extLst>
  </p:cSld>
  <p:clrMapOvr>
    <a:masterClrMapping/>
  </p:clrMapOvr>
  <p:transition spd="slow">
    <p:pull/>
  </p:transition>
</p:sldLayout>
</file>

<file path=ppt/slideLayouts/slideLayout590.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8" y="1219200"/>
            <a:ext cx="6893169" cy="2057400"/>
          </a:xfrm>
          <a:prstGeom prst="rect">
            <a:avLst/>
          </a:prstGeom>
          <a:solidFill>
            <a:srgbClr val="008000"/>
          </a:solidFill>
          <a:ln w="6350">
            <a:noFill/>
            <a:miter lim="800000"/>
            <a:headEnd/>
            <a:tailEnd/>
          </a:ln>
        </p:spPr>
        <p:txBody>
          <a:bodyPr wrap="none" anchor="ctr"/>
          <a:lstStyle/>
          <a:p>
            <a:pPr eaLnBrk="0" fontAlgn="base" hangingPunct="0">
              <a:spcBef>
                <a:spcPct val="0"/>
              </a:spcBef>
              <a:spcAft>
                <a:spcPct val="0"/>
              </a:spcAft>
            </a:pPr>
            <a:endParaRPr lang="zh-SG" altLang="en-GB" sz="1200" dirty="0">
              <a:solidFill>
                <a:srgbClr val="FFFFFF"/>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2180492" y="1905000"/>
            <a:ext cx="5943600" cy="819150"/>
          </a:xfrm>
          <a:solidFill>
            <a:schemeClr val="bg1"/>
          </a:solidFill>
          <a:ln>
            <a:solidFill>
              <a:srgbClr val="38922F"/>
            </a:solidFill>
          </a:ln>
        </p:spPr>
        <p:txBody>
          <a:bodyPr tIns="44450" bIns="44450" anchor="t"/>
          <a:lstStyle>
            <a:lvl1pPr marL="268288" indent="0" algn="l">
              <a:defRPr sz="1800">
                <a:solidFill>
                  <a:srgbClr val="006600"/>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val="1296025522"/>
      </p:ext>
    </p:extLst>
  </p:cSld>
  <p:clrMapOvr>
    <a:masterClrMapping/>
  </p:clrMapOvr>
  <p:transition spd="slow"/>
</p:sldLayout>
</file>

<file path=ppt/slideLayouts/slideLayout59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279400" y="3200400"/>
            <a:ext cx="9448800" cy="30480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3048000" y="5562600"/>
            <a:ext cx="5943600" cy="514350"/>
          </a:xfrm>
        </p:spPr>
        <p:txBody>
          <a:bodyPr tIns="44450" bIns="44450" anchor="t"/>
          <a:lstStyle>
            <a:lvl1pPr algn="r">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val="860356277"/>
      </p:ext>
    </p:extLst>
  </p:cSld>
  <p:clrMapOvr>
    <a:masterClrMapping/>
  </p:clrMapOvr>
  <p:transition spd="slow"/>
</p:sldLayout>
</file>

<file path=ppt/slideLayouts/slideLayout59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569" y="5334000"/>
            <a:ext cx="5638799" cy="698500"/>
          </a:xfrm>
        </p:spPr>
        <p:txBody>
          <a:bodyPr/>
          <a:lstStyle>
            <a:lvl1pPr>
              <a:defRPr sz="2400" b="1"/>
            </a:lvl1pPr>
          </a:lstStyle>
          <a:p>
            <a:r>
              <a:rPr lang="en-US" smtClean="0"/>
              <a:t>Click to edit Master title style</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ltLang="zh-SG" dirty="0"/>
              <a:t>Slide </a:t>
            </a:r>
            <a:fld id="{96E09542-DD70-4535-99F2-4D44B7C29035}"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1632388650"/>
      </p:ext>
    </p:extLst>
  </p:cSld>
  <p:clrMapOvr>
    <a:masterClrMapping/>
  </p:clrMapOvr>
  <p:transition spd="slow"/>
</p:sldLayout>
</file>

<file path=ppt/slideLayouts/slideLayout5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ltLang="zh-SG" dirty="0"/>
              <a:t>Slide </a:t>
            </a:r>
            <a:fld id="{96E09542-DD70-4535-99F2-4D44B7C29035}"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767970820"/>
      </p:ext>
    </p:extLst>
  </p:cSld>
  <p:clrMapOvr>
    <a:masterClrMapping/>
  </p:clrMapOvr>
  <p:transition spd="slow"/>
</p:sldLayout>
</file>

<file path=ppt/slideLayouts/slideLayout5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smtClean="0"/>
              <a:t>Click to edit Master title style</a:t>
            </a:r>
            <a:endParaRPr lang="en-US" dirty="0"/>
          </a:p>
        </p:txBody>
      </p:sp>
      <p:sp>
        <p:nvSpPr>
          <p:cNvPr id="4" name="Rectangle 6"/>
          <p:cNvSpPr>
            <a:spLocks noGrp="1" noChangeArrowheads="1"/>
          </p:cNvSpPr>
          <p:nvPr>
            <p:ph type="sldNum" sz="quarter" idx="11"/>
          </p:nvPr>
        </p:nvSpPr>
        <p:spPr>
          <a:ln/>
        </p:spPr>
        <p:txBody>
          <a:bodyPr/>
          <a:lstStyle>
            <a:lvl1pPr>
              <a:defRPr/>
            </a:lvl1pPr>
          </a:lstStyle>
          <a:p>
            <a:pPr>
              <a:defRPr/>
            </a:pPr>
            <a:r>
              <a:rPr lang="en-US" altLang="zh-SG" dirty="0"/>
              <a:t>Slide </a:t>
            </a:r>
            <a:fld id="{EAB94675-4883-4251-AC8A-2CD5D619FA40}"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3981191596"/>
      </p:ext>
    </p:extLst>
  </p:cSld>
  <p:clrMapOvr>
    <a:masterClrMapping/>
  </p:clrMapOvr>
  <p:transition spd="slow"/>
</p:sldLayout>
</file>

<file path=ppt/slideLayouts/slideLayout59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Rectangle 6"/>
          <p:cNvSpPr>
            <a:spLocks noGrp="1" noChangeArrowheads="1"/>
          </p:cNvSpPr>
          <p:nvPr>
            <p:ph type="sldNum" sz="quarter" idx="11"/>
          </p:nvPr>
        </p:nvSpPr>
        <p:spPr>
          <a:ln/>
        </p:spPr>
        <p:txBody>
          <a:bodyPr/>
          <a:lstStyle>
            <a:lvl1pPr>
              <a:defRPr/>
            </a:lvl1pPr>
          </a:lstStyle>
          <a:p>
            <a:pPr>
              <a:defRPr/>
            </a:pPr>
            <a:r>
              <a:rPr lang="en-US" altLang="zh-SG" dirty="0"/>
              <a:t>Slide </a:t>
            </a:r>
            <a:fld id="{1F1D9322-53CC-471F-A44E-8005045D833A}"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
        <p:nvSpPr>
          <p:cNvPr id="4" name="Title 1"/>
          <p:cNvSpPr>
            <a:spLocks noGrp="1"/>
          </p:cNvSpPr>
          <p:nvPr>
            <p:ph type="title"/>
          </p:nvPr>
        </p:nvSpPr>
        <p:spPr>
          <a:xfrm>
            <a:off x="457273" y="5334000"/>
            <a:ext cx="8229597" cy="990600"/>
          </a:xfrm>
        </p:spPr>
        <p:txBody>
          <a:bodyPr/>
          <a:lstStyle/>
          <a:p>
            <a:r>
              <a:rPr lang="en-US" sz="3200" dirty="0" smtClean="0"/>
              <a:t>Introduction to the project </a:t>
            </a:r>
            <a:r>
              <a:rPr lang="en-US" sz="3200" dirty="0"/>
              <a:t/>
            </a:r>
            <a:br>
              <a:rPr lang="en-US" sz="3200" dirty="0"/>
            </a:br>
            <a:r>
              <a:rPr lang="en-US" sz="2000" b="0" dirty="0"/>
              <a:t>T</a:t>
            </a:r>
            <a:r>
              <a:rPr lang="en-US" sz="2000" b="0" dirty="0" smtClean="0"/>
              <a:t>eam – Definitions – High level </a:t>
            </a:r>
            <a:r>
              <a:rPr lang="en-US" sz="2000" b="0" dirty="0" err="1" smtClean="0"/>
              <a:t>Workplan</a:t>
            </a:r>
            <a:endParaRPr lang="en-US" sz="1400" b="0" dirty="0"/>
          </a:p>
        </p:txBody>
      </p:sp>
      <p:sp>
        <p:nvSpPr>
          <p:cNvPr id="5" name="TextBox 4"/>
          <p:cNvSpPr txBox="1"/>
          <p:nvPr userDrawn="1"/>
        </p:nvSpPr>
        <p:spPr>
          <a:xfrm>
            <a:off x="382279" y="3811634"/>
            <a:ext cx="752129" cy="1323439"/>
          </a:xfrm>
          <a:prstGeom prst="rect">
            <a:avLst/>
          </a:prstGeom>
          <a:noFill/>
        </p:spPr>
        <p:txBody>
          <a:bodyPr wrap="none" rtlCol="0">
            <a:spAutoFit/>
          </a:bodyPr>
          <a:lstStyle/>
          <a:p>
            <a:pPr fontAlgn="base">
              <a:spcBef>
                <a:spcPct val="0"/>
              </a:spcBef>
              <a:spcAft>
                <a:spcPct val="0"/>
              </a:spcAft>
            </a:pPr>
            <a:r>
              <a:rPr lang="en-US" sz="8000" dirty="0">
                <a:solidFill>
                  <a:srgbClr val="006600"/>
                </a:solidFill>
                <a:cs typeface="Arial" pitchFamily="34" charset="0"/>
              </a:rPr>
              <a:t>1</a:t>
            </a:r>
          </a:p>
        </p:txBody>
      </p:sp>
    </p:spTree>
    <p:extLst>
      <p:ext uri="{BB962C8B-B14F-4D97-AF65-F5344CB8AC3E}">
        <p14:creationId xmlns:p14="http://schemas.microsoft.com/office/powerpoint/2010/main" val="3479238763"/>
      </p:ext>
    </p:extLst>
  </p:cSld>
  <p:clrMapOvr>
    <a:masterClrMapping/>
  </p:clrMapOvr>
  <p:transition spd="slow"/>
</p:sldLayout>
</file>

<file path=ppt/slideLayouts/slideLayout596.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1371600" y="6629400"/>
            <a:ext cx="1676400" cy="228600"/>
          </a:xfrm>
          <a:prstGeom prst="rect">
            <a:avLst/>
          </a:prstGeom>
          <a:ln/>
        </p:spPr>
        <p:txBody>
          <a:bodyPr/>
          <a:lstStyle>
            <a:lvl1pPr>
              <a:defRPr/>
            </a:lvl1pPr>
          </a:lstStyle>
          <a:p>
            <a:pPr fontAlgn="base">
              <a:spcBef>
                <a:spcPct val="0"/>
              </a:spcBef>
              <a:spcAft>
                <a:spcPct val="0"/>
              </a:spcAft>
              <a:defRPr/>
            </a:pPr>
            <a:fld id="{EF9898F0-0530-4B33-A0B2-360574496C8C}" type="datetime3">
              <a:rPr lang="en-US" altLang="zh-SG">
                <a:solidFill>
                  <a:srgbClr val="000000"/>
                </a:solidFill>
                <a:cs typeface="Arial" pitchFamily="34" charset="0"/>
              </a:rPr>
              <a:pPr fontAlgn="base">
                <a:spcBef>
                  <a:spcPct val="0"/>
                </a:spcBef>
                <a:spcAft>
                  <a:spcPct val="0"/>
                </a:spcAft>
                <a:defRPr/>
              </a:pPr>
              <a:t>17 April 2018</a:t>
            </a:fld>
            <a:endParaRPr lang="en-US" altLang="zh-SG" dirty="0">
              <a:solidFill>
                <a:srgbClr val="000000"/>
              </a:solidFill>
              <a:cs typeface="Arial" pitchFamily="34" charset="0"/>
            </a:endParaRPr>
          </a:p>
        </p:txBody>
      </p:sp>
      <p:sp>
        <p:nvSpPr>
          <p:cNvPr id="3" name="Rectangle 6"/>
          <p:cNvSpPr>
            <a:spLocks noGrp="1" noChangeArrowheads="1"/>
          </p:cNvSpPr>
          <p:nvPr>
            <p:ph type="sldNum" sz="quarter" idx="11"/>
          </p:nvPr>
        </p:nvSpPr>
        <p:spPr>
          <a:ln/>
        </p:spPr>
        <p:txBody>
          <a:bodyPr/>
          <a:lstStyle>
            <a:lvl1pPr>
              <a:defRPr/>
            </a:lvl1pPr>
          </a:lstStyle>
          <a:p>
            <a:pPr>
              <a:defRPr/>
            </a:pPr>
            <a:r>
              <a:rPr lang="en-US" altLang="zh-SG" dirty="0"/>
              <a:t>Slide </a:t>
            </a:r>
            <a:fld id="{1F1D9322-53CC-471F-A44E-8005045D833A}"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3600237546"/>
      </p:ext>
    </p:extLst>
  </p:cSld>
  <p:clrMapOvr>
    <a:masterClrMapping/>
  </p:clrMapOvr>
  <p:transition spd="slow"/>
</p:sldLayout>
</file>

<file path=ppt/slideLayouts/slideLayout59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Rectangle 1"/>
          <p:cNvSpPr/>
          <p:nvPr userDrawn="1"/>
        </p:nvSpPr>
        <p:spPr bwMode="auto">
          <a:xfrm>
            <a:off x="0" y="3429000"/>
            <a:ext cx="9144000" cy="34290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50000"/>
              </a:spcBef>
              <a:spcAft>
                <a:spcPct val="0"/>
              </a:spcAft>
            </a:pPr>
            <a:endParaRPr lang="en-US" i="1" u="sng" dirty="0">
              <a:solidFill>
                <a:srgbClr val="000000"/>
              </a:solidFill>
              <a:latin typeface="Verdana" pitchFamily="34" charset="0"/>
              <a:cs typeface="Arial" pitchFamily="34" charset="0"/>
            </a:endParaRPr>
          </a:p>
        </p:txBody>
      </p:sp>
      <p:sp>
        <p:nvSpPr>
          <p:cNvPr id="4" name="AC Half Banner"/>
          <p:cNvSpPr>
            <a:spLocks noChangeArrowheads="1"/>
          </p:cNvSpPr>
          <p:nvPr/>
        </p:nvSpPr>
        <p:spPr bwMode="auto">
          <a:xfrm>
            <a:off x="1591" y="0"/>
            <a:ext cx="9148763" cy="34290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400">
              <a:solidFill>
                <a:srgbClr val="000000"/>
              </a:solidFill>
              <a:latin typeface="Arial" pitchFamily="34" charset="0"/>
              <a:ea typeface="SimSun" pitchFamily="2" charset="-122"/>
              <a:cs typeface="Arial" pitchFamily="34" charset="0"/>
            </a:endParaRPr>
          </a:p>
        </p:txBody>
      </p:sp>
      <p:sp>
        <p:nvSpPr>
          <p:cNvPr id="5" name="Line 8"/>
          <p:cNvSpPr>
            <a:spLocks noChangeShapeType="1"/>
          </p:cNvSpPr>
          <p:nvPr/>
        </p:nvSpPr>
        <p:spPr bwMode="auto">
          <a:xfrm>
            <a:off x="-4762" y="3429000"/>
            <a:ext cx="9147176" cy="0"/>
          </a:xfrm>
          <a:prstGeom prst="line">
            <a:avLst/>
          </a:prstGeom>
          <a:noFill/>
          <a:ln w="12700">
            <a:solidFill>
              <a:schemeClr val="tx1"/>
            </a:solidFill>
            <a:round/>
            <a:headEnd/>
            <a:tailEnd/>
          </a:ln>
        </p:spPr>
        <p:txBody>
          <a:bodyPr wrap="none" anchor="ctr"/>
          <a:lstStyle/>
          <a:p>
            <a:pPr fontAlgn="base">
              <a:spcBef>
                <a:spcPct val="0"/>
              </a:spcBef>
              <a:spcAft>
                <a:spcPct val="0"/>
              </a:spcAft>
            </a:pPr>
            <a:endParaRPr lang="en-GB" dirty="0">
              <a:solidFill>
                <a:srgbClr val="000000"/>
              </a:solidFill>
              <a:cs typeface="Arial" pitchFamily="34" charset="0"/>
            </a:endParaRPr>
          </a:p>
        </p:txBody>
      </p:sp>
      <p:sp>
        <p:nvSpPr>
          <p:cNvPr id="6" name="Rectangle 9"/>
          <p:cNvSpPr>
            <a:spLocks noChangeArrowheads="1"/>
          </p:cNvSpPr>
          <p:nvPr/>
        </p:nvSpPr>
        <p:spPr bwMode="auto">
          <a:xfrm>
            <a:off x="2362203" y="839828"/>
            <a:ext cx="4357688" cy="1230313"/>
          </a:xfrm>
          <a:prstGeom prst="rect">
            <a:avLst/>
          </a:prstGeom>
          <a:noFill/>
          <a:ln w="12700">
            <a:noFill/>
            <a:miter lim="800000"/>
            <a:headEnd/>
            <a:tailEnd/>
          </a:ln>
        </p:spPr>
        <p:txBody>
          <a:bodyPr lIns="0" tIns="44450" rIns="0" bIns="44450"/>
          <a:lstStyle/>
          <a:p>
            <a:pPr algn="ctr" eaLnBrk="0" fontAlgn="base" hangingPunct="0">
              <a:spcBef>
                <a:spcPct val="0"/>
              </a:spcBef>
              <a:spcAft>
                <a:spcPct val="0"/>
              </a:spcAft>
            </a:pPr>
            <a:r>
              <a:rPr lang="en-CA" sz="2800" b="1" dirty="0">
                <a:solidFill>
                  <a:srgbClr val="FFFFFF"/>
                </a:solidFill>
                <a:cs typeface="Arial" pitchFamily="34" charset="0"/>
              </a:rPr>
              <a:t>Financial System Strategy 2020</a:t>
            </a:r>
          </a:p>
        </p:txBody>
      </p:sp>
      <p:pic>
        <p:nvPicPr>
          <p:cNvPr id="7" name="Picture 11" descr="200319235-001">
            <a:hlinkClick r:id="rId2"/>
          </p:cNvPr>
          <p:cNvPicPr>
            <a:picLocks noChangeAspect="1" noChangeArrowheads="1"/>
          </p:cNvPicPr>
          <p:nvPr/>
        </p:nvPicPr>
        <p:blipFill>
          <a:blip r:embed="rId3" cstate="print"/>
          <a:srcRect/>
          <a:stretch>
            <a:fillRect/>
          </a:stretch>
        </p:blipFill>
        <p:spPr bwMode="auto">
          <a:xfrm>
            <a:off x="6691314" y="8"/>
            <a:ext cx="2466975" cy="3432175"/>
          </a:xfrm>
          <a:prstGeom prst="rect">
            <a:avLst/>
          </a:prstGeom>
          <a:noFill/>
          <a:ln w="9525">
            <a:noFill/>
            <a:miter lim="800000"/>
            <a:headEnd/>
            <a:tailEnd/>
          </a:ln>
        </p:spPr>
      </p:pic>
      <p:pic>
        <p:nvPicPr>
          <p:cNvPr id="8" name="Picture 12" descr="200272804-001">
            <a:hlinkClick r:id="rId4"/>
          </p:cNvPr>
          <p:cNvPicPr>
            <a:picLocks noChangeAspect="1" noChangeArrowheads="1"/>
          </p:cNvPicPr>
          <p:nvPr/>
        </p:nvPicPr>
        <p:blipFill>
          <a:blip r:embed="rId5" cstate="print"/>
          <a:srcRect/>
          <a:stretch>
            <a:fillRect/>
          </a:stretch>
        </p:blipFill>
        <p:spPr bwMode="auto">
          <a:xfrm>
            <a:off x="-20638" y="0"/>
            <a:ext cx="2287588" cy="3441700"/>
          </a:xfrm>
          <a:prstGeom prst="rect">
            <a:avLst/>
          </a:prstGeom>
          <a:noFill/>
          <a:ln w="9525">
            <a:noFill/>
            <a:miter lim="800000"/>
            <a:headEnd/>
            <a:tailEnd/>
          </a:ln>
        </p:spPr>
      </p:pic>
      <p:pic>
        <p:nvPicPr>
          <p:cNvPr id="9" name="Picture 13"/>
          <p:cNvPicPr>
            <a:picLocks noChangeAspect="1" noChangeArrowheads="1"/>
          </p:cNvPicPr>
          <p:nvPr userDrawn="1"/>
        </p:nvPicPr>
        <p:blipFill>
          <a:blip r:embed="rId6" cstate="print"/>
          <a:srcRect l="67751" t="4707" r="5081" b="68340"/>
          <a:stretch>
            <a:fillRect/>
          </a:stretch>
        </p:blipFill>
        <p:spPr bwMode="auto">
          <a:xfrm>
            <a:off x="3827043" y="2440733"/>
            <a:ext cx="1393825" cy="12541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1524005" y="4955333"/>
            <a:ext cx="6263055" cy="669925"/>
          </a:xfrm>
          <a:ln w="12700"/>
        </p:spPr>
        <p:txBody>
          <a:bodyPr tIns="0" bIns="0"/>
          <a:lstStyle>
            <a:lvl1pPr marL="0" indent="0">
              <a:buFont typeface="Wingdings" pitchFamily="2" charset="2"/>
              <a:buNone/>
              <a:defRPr sz="1800">
                <a:solidFill>
                  <a:srgbClr val="006600"/>
                </a:solidFill>
              </a:defRPr>
            </a:lvl1pPr>
          </a:lstStyle>
          <a:p>
            <a:r>
              <a:rPr lang="en-US" altLang="zh-SG" smtClean="0"/>
              <a:t>Click to edit Master subtitle style</a:t>
            </a:r>
            <a:endParaRPr lang="en-US"/>
          </a:p>
        </p:txBody>
      </p:sp>
      <p:sp>
        <p:nvSpPr>
          <p:cNvPr id="2162692" name="Rectangle 4"/>
          <p:cNvSpPr>
            <a:spLocks noGrp="1" noChangeArrowheads="1"/>
          </p:cNvSpPr>
          <p:nvPr>
            <p:ph type="ctrTitle"/>
          </p:nvPr>
        </p:nvSpPr>
        <p:spPr>
          <a:xfrm>
            <a:off x="1444445" y="4038600"/>
            <a:ext cx="6263055" cy="819150"/>
          </a:xfrm>
        </p:spPr>
        <p:txBody>
          <a:bodyPr tIns="44450" bIns="44450" anchor="t"/>
          <a:lstStyle>
            <a:lvl1pPr algn="ctr">
              <a:defRPr sz="2000">
                <a:solidFill>
                  <a:srgbClr val="006600"/>
                </a:solidFill>
              </a:defRPr>
            </a:lvl1pPr>
          </a:lstStyle>
          <a:p>
            <a:r>
              <a:rPr lang="en-US" altLang="zh-SG" smtClean="0"/>
              <a:t>Click to edit Master title style</a:t>
            </a:r>
            <a:endParaRPr lang="en-US" altLang="zh-SG"/>
          </a:p>
        </p:txBody>
      </p:sp>
      <p:sp>
        <p:nvSpPr>
          <p:cNvPr id="10" name="Rectangle 5"/>
          <p:cNvSpPr>
            <a:spLocks noGrp="1" noChangeArrowheads="1"/>
          </p:cNvSpPr>
          <p:nvPr>
            <p:ph type="dt" sz="half" idx="10"/>
          </p:nvPr>
        </p:nvSpPr>
        <p:spPr>
          <a:xfrm>
            <a:off x="0" y="3352807"/>
            <a:ext cx="1422400" cy="331787"/>
          </a:xfrm>
          <a:prstGeom prst="rect">
            <a:avLst/>
          </a:prstGeom>
        </p:spPr>
        <p:txBody>
          <a:bodyPr/>
          <a:lstStyle>
            <a:lvl1pPr algn="l" eaLnBrk="1" fontAlgn="auto" hangingPunct="1">
              <a:spcBef>
                <a:spcPts val="0"/>
              </a:spcBef>
              <a:spcAft>
                <a:spcPts val="0"/>
              </a:spcAft>
              <a:defRPr>
                <a:latin typeface="+mn-lt"/>
                <a:cs typeface="+mn-cs"/>
              </a:defRPr>
            </a:lvl1pPr>
          </a:lstStyle>
          <a:p>
            <a:pPr>
              <a:defRPr/>
            </a:pPr>
            <a:fld id="{09BA7CDA-882B-44AB-8BF9-C94D3CC68EF7}" type="datetime3">
              <a:rPr lang="en-US" altLang="zh-SG" smtClean="0">
                <a:solidFill>
                  <a:srgbClr val="000000"/>
                </a:solidFill>
              </a:rPr>
              <a:pPr>
                <a:defRPr/>
              </a:pPr>
              <a:t>17 April 2018</a:t>
            </a:fld>
            <a:endParaRPr lang="en-US" altLang="zh-SG" dirty="0">
              <a:solidFill>
                <a:srgbClr val="000000"/>
              </a:solidFill>
            </a:endParaRPr>
          </a:p>
        </p:txBody>
      </p:sp>
      <p:pic>
        <p:nvPicPr>
          <p:cNvPr id="14" name="Picture 13"/>
          <p:cNvPicPr>
            <a:picLocks noChangeAspect="1"/>
          </p:cNvPicPr>
          <p:nvPr userDrawn="1"/>
        </p:nvPicPr>
        <p:blipFill>
          <a:blip r:embed="rId7" cstate="print"/>
          <a:stretch>
            <a:fillRect/>
          </a:stretch>
        </p:blipFill>
        <p:spPr>
          <a:xfrm>
            <a:off x="7239000" y="6174532"/>
            <a:ext cx="1676400" cy="486363"/>
          </a:xfrm>
          <a:prstGeom prst="rect">
            <a:avLst/>
          </a:prstGeom>
        </p:spPr>
      </p:pic>
    </p:spTree>
    <p:extLst>
      <p:ext uri="{BB962C8B-B14F-4D97-AF65-F5344CB8AC3E}">
        <p14:creationId xmlns:p14="http://schemas.microsoft.com/office/powerpoint/2010/main" val="1856659587"/>
      </p:ext>
    </p:extLst>
  </p:cSld>
  <p:clrMapOvr>
    <a:masterClrMapping/>
  </p:clrMapOvr>
  <p:transition spd="slow"/>
</p:sldLayout>
</file>

<file path=ppt/slideLayouts/slideLayout59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52400" y="990600"/>
            <a:ext cx="9448800" cy="10668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304800" y="1219200"/>
            <a:ext cx="5943600" cy="819150"/>
          </a:xfrm>
        </p:spPr>
        <p:txBody>
          <a:bodyPr tIns="44450" bIns="44450" anchor="t"/>
          <a:lstStyle>
            <a:lvl1pPr algn="l">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val="3328465214"/>
      </p:ext>
    </p:extLst>
  </p:cSld>
  <p:clrMapOvr>
    <a:masterClrMapping/>
  </p:clrMapOvr>
  <p:transition spd="slow"/>
</p:sldLayout>
</file>

<file path=ppt/slideLayouts/slideLayout599.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31535" y="4233339"/>
            <a:ext cx="1066800" cy="17272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1091584" y="4233339"/>
            <a:ext cx="5943600" cy="1708150"/>
          </a:xfrm>
        </p:spPr>
        <p:txBody>
          <a:bodyPr tIns="44450" bIns="44450" anchor="t"/>
          <a:lstStyle>
            <a:lvl1pPr algn="l">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val="2542262060"/>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8" y="273050"/>
            <a:ext cx="3008435"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541" y="275408"/>
            <a:ext cx="51112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8" y="1435104"/>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Rectangle 4"/>
          <p:cNvSpPr>
            <a:spLocks noGrp="1" noChangeArrowheads="1"/>
          </p:cNvSpPr>
          <p:nvPr>
            <p:ph type="dt" sz="half" idx="10"/>
          </p:nvPr>
        </p:nvSpPr>
        <p:spPr bwMode="auto">
          <a:xfrm>
            <a:off x="990600" y="6331747"/>
            <a:ext cx="5943600"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000">
                <a:solidFill>
                  <a:srgbClr val="000000"/>
                </a:solidFill>
                <a:latin typeface="Arial" charset="0"/>
                <a:ea typeface="SimSun" pitchFamily="2" charset="-122"/>
              </a:defRPr>
            </a:lvl1pPr>
          </a:lstStyle>
          <a:p>
            <a:pPr algn="l" fontAlgn="base">
              <a:spcBef>
                <a:spcPct val="0"/>
              </a:spcBef>
              <a:spcAft>
                <a:spcPct val="0"/>
              </a:spcAft>
              <a:defRPr/>
            </a:pPr>
            <a:fld id="{1832AD5F-4FFD-4191-9105-4838F4CF4685}" type="datetime3">
              <a:rPr lang="en-US" altLang="zh-SG" smtClean="0">
                <a:cs typeface="Arial" charset="0"/>
              </a:rPr>
              <a:pPr algn="l" fontAlgn="base">
                <a:spcBef>
                  <a:spcPct val="0"/>
                </a:spcBef>
                <a:spcAft>
                  <a:spcPct val="0"/>
                </a:spcAft>
                <a:defRPr/>
              </a:pPr>
              <a:t>17 April 2018</a:t>
            </a:fld>
            <a:endParaRPr lang="en-US" altLang="zh-SG" dirty="0">
              <a:cs typeface="Arial" charset="0"/>
            </a:endParaRPr>
          </a:p>
        </p:txBody>
      </p:sp>
      <p:sp>
        <p:nvSpPr>
          <p:cNvPr id="9" name="Rectangle 6"/>
          <p:cNvSpPr>
            <a:spLocks noGrp="1" noChangeArrowheads="1"/>
          </p:cNvSpPr>
          <p:nvPr>
            <p:ph type="sldNum" sz="quarter" idx="4"/>
          </p:nvPr>
        </p:nvSpPr>
        <p:spPr bwMode="auto">
          <a:xfrm>
            <a:off x="7696208" y="6617262"/>
            <a:ext cx="1453737" cy="320677"/>
          </a:xfrm>
          <a:prstGeom prst="rect">
            <a:avLst/>
          </a:prstGeom>
          <a:noFill/>
          <a:ln w="12700">
            <a:noFill/>
            <a:miter lim="800000"/>
            <a:headEnd/>
            <a:tailEnd/>
          </a:ln>
          <a:effectLst/>
        </p:spPr>
        <p:txBody>
          <a:bodyPr vert="horz" wrap="square" lIns="91440" tIns="45720" rIns="91440" bIns="0" numCol="1" anchor="t" anchorCtr="0" compatLnSpc="1">
            <a:prstTxWarp prst="textNoShape">
              <a:avLst/>
            </a:prstTxWarp>
          </a:bodyPr>
          <a:lstStyle>
            <a:lvl1pPr algn="ctr" eaLnBrk="0" hangingPunct="0">
              <a:lnSpc>
                <a:spcPct val="70000"/>
              </a:lnSpc>
              <a:spcBef>
                <a:spcPct val="0"/>
              </a:spcBef>
              <a:tabLst>
                <a:tab pos="2473325" algn="l"/>
              </a:tabLst>
              <a:defRPr sz="800" i="0" u="none">
                <a:solidFill>
                  <a:srgbClr val="000000"/>
                </a:solidFill>
                <a:latin typeface="Verdana" pitchFamily="34" charset="0"/>
                <a:ea typeface="SimSun" pitchFamily="2" charset="-122"/>
                <a:cs typeface="+mn-cs"/>
              </a:defRPr>
            </a:lvl1pPr>
          </a:lstStyle>
          <a:p>
            <a:pPr fontAlgn="base">
              <a:spcAft>
                <a:spcPct val="0"/>
              </a:spcAft>
              <a:defRPr/>
            </a:pPr>
            <a:r>
              <a:rPr lang="en-US" altLang="zh-SG" dirty="0" smtClean="0"/>
              <a:t>Slide </a:t>
            </a:r>
            <a:fld id="{AE78A651-CEB4-462B-A030-D829410EA226}" type="slidenum">
              <a:rPr lang="zh-SG" altLang="en-US" smtClean="0"/>
              <a:pPr fontAlgn="base">
                <a:spcAft>
                  <a:spcPct val="0"/>
                </a:spcAft>
                <a:defRPr/>
              </a:pPr>
              <a:t>‹#›</a:t>
            </a:fld>
            <a:r>
              <a:rPr lang="zh-SG" altLang="en-US" dirty="0" smtClean="0"/>
              <a:t>  </a:t>
            </a:r>
            <a:r>
              <a:rPr lang="en-US" altLang="zh-SG" sz="1000" dirty="0" smtClean="0">
                <a:latin typeface="Arial" pitchFamily="34" charset="0"/>
              </a:rPr>
              <a:t/>
            </a:r>
            <a:br>
              <a:rPr lang="en-US" altLang="zh-SG" sz="1000" dirty="0" smtClean="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1805506058"/>
      </p:ext>
    </p:extLst>
  </p:cSld>
  <p:clrMapOvr>
    <a:masterClrMapping/>
  </p:clrMapOvr>
  <p:transition spd="slow">
    <p:pull/>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79590" y="1214439"/>
            <a:ext cx="3868615"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88885" y="1214439"/>
            <a:ext cx="3870081"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DF35F1E2-51BA-42B9-A612-EAAE0CBB3EC5}" type="datetime3">
              <a:rPr lang="en-US" altLang="zh-SG" smtClean="0">
                <a:solidFill>
                  <a:srgbClr val="000000"/>
                </a:solidFill>
              </a:rPr>
              <a:pPr>
                <a:defRPr/>
              </a:pPr>
              <a:t>17 April 2018</a:t>
            </a:fld>
            <a:endParaRPr lang="en-US" altLang="zh-SG">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7246571-1B71-4DDB-A154-16168EBD58CE}"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2664257920"/>
      </p:ext>
    </p:extLst>
  </p:cSld>
  <p:clrMapOvr>
    <a:masterClrMapping/>
  </p:clrMapOvr>
  <p:transition spd="slow">
    <p:pull/>
  </p:transition>
</p:sldLayout>
</file>

<file path=ppt/slideLayouts/slideLayout600.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8" y="1219200"/>
            <a:ext cx="6893169" cy="2057400"/>
          </a:xfrm>
          <a:prstGeom prst="rect">
            <a:avLst/>
          </a:prstGeom>
          <a:solidFill>
            <a:srgbClr val="008000"/>
          </a:solidFill>
          <a:ln w="6350">
            <a:noFill/>
            <a:miter lim="800000"/>
            <a:headEnd/>
            <a:tailEnd/>
          </a:ln>
        </p:spPr>
        <p:txBody>
          <a:bodyPr wrap="none" anchor="ctr"/>
          <a:lstStyle/>
          <a:p>
            <a:pPr eaLnBrk="0" fontAlgn="base" hangingPunct="0">
              <a:spcBef>
                <a:spcPct val="0"/>
              </a:spcBef>
              <a:spcAft>
                <a:spcPct val="0"/>
              </a:spcAft>
            </a:pPr>
            <a:endParaRPr lang="zh-SG" altLang="en-GB" sz="1200" dirty="0">
              <a:solidFill>
                <a:srgbClr val="FFFFFF"/>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2180492" y="1905000"/>
            <a:ext cx="5943600" cy="819150"/>
          </a:xfrm>
          <a:solidFill>
            <a:schemeClr val="bg1"/>
          </a:solidFill>
          <a:ln>
            <a:solidFill>
              <a:srgbClr val="38922F"/>
            </a:solidFill>
          </a:ln>
        </p:spPr>
        <p:txBody>
          <a:bodyPr tIns="44450" bIns="44450" anchor="t"/>
          <a:lstStyle>
            <a:lvl1pPr marL="268288" indent="0" algn="l">
              <a:defRPr sz="1800">
                <a:solidFill>
                  <a:srgbClr val="006600"/>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val="1961796403"/>
      </p:ext>
    </p:extLst>
  </p:cSld>
  <p:clrMapOvr>
    <a:masterClrMapping/>
  </p:clrMapOvr>
  <p:transition spd="slow"/>
</p:sldLayout>
</file>

<file path=ppt/slideLayouts/slideLayout60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279400" y="3200400"/>
            <a:ext cx="9448800" cy="30480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3048000" y="5562600"/>
            <a:ext cx="5943600" cy="514350"/>
          </a:xfrm>
        </p:spPr>
        <p:txBody>
          <a:bodyPr tIns="44450" bIns="44450" anchor="t"/>
          <a:lstStyle>
            <a:lvl1pPr algn="r">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val="4127134821"/>
      </p:ext>
    </p:extLst>
  </p:cSld>
  <p:clrMapOvr>
    <a:masterClrMapping/>
  </p:clrMapOvr>
  <p:transition spd="slow"/>
</p:sldLayout>
</file>

<file path=ppt/slideLayouts/slideLayout60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569" y="5334000"/>
            <a:ext cx="5638799" cy="698500"/>
          </a:xfrm>
        </p:spPr>
        <p:txBody>
          <a:bodyPr/>
          <a:lstStyle>
            <a:lvl1pPr>
              <a:defRPr sz="2400" b="1"/>
            </a:lvl1pPr>
          </a:lstStyle>
          <a:p>
            <a:r>
              <a:rPr lang="en-US" smtClean="0"/>
              <a:t>Click to edit Master title style</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ltLang="zh-SG" dirty="0"/>
              <a:t>Slide </a:t>
            </a:r>
            <a:fld id="{96E09542-DD70-4535-99F2-4D44B7C29035}"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2514313318"/>
      </p:ext>
    </p:extLst>
  </p:cSld>
  <p:clrMapOvr>
    <a:masterClrMapping/>
  </p:clrMapOvr>
  <p:transition spd="slow"/>
</p:sldLayout>
</file>

<file path=ppt/slideLayouts/slideLayout6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ltLang="zh-SG" dirty="0"/>
              <a:t>Slide </a:t>
            </a:r>
            <a:fld id="{96E09542-DD70-4535-99F2-4D44B7C29035}"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3516065191"/>
      </p:ext>
    </p:extLst>
  </p:cSld>
  <p:clrMapOvr>
    <a:masterClrMapping/>
  </p:clrMapOvr>
  <p:transition spd="slow"/>
</p:sldLayout>
</file>

<file path=ppt/slideLayouts/slideLayout6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smtClean="0"/>
              <a:t>Click to edit Master title style</a:t>
            </a:r>
            <a:endParaRPr lang="en-US" dirty="0"/>
          </a:p>
        </p:txBody>
      </p:sp>
      <p:sp>
        <p:nvSpPr>
          <p:cNvPr id="4" name="Rectangle 6"/>
          <p:cNvSpPr>
            <a:spLocks noGrp="1" noChangeArrowheads="1"/>
          </p:cNvSpPr>
          <p:nvPr>
            <p:ph type="sldNum" sz="quarter" idx="11"/>
          </p:nvPr>
        </p:nvSpPr>
        <p:spPr>
          <a:ln/>
        </p:spPr>
        <p:txBody>
          <a:bodyPr/>
          <a:lstStyle>
            <a:lvl1pPr>
              <a:defRPr/>
            </a:lvl1pPr>
          </a:lstStyle>
          <a:p>
            <a:pPr>
              <a:defRPr/>
            </a:pPr>
            <a:r>
              <a:rPr lang="en-US" altLang="zh-SG" dirty="0"/>
              <a:t>Slide </a:t>
            </a:r>
            <a:fld id="{EAB94675-4883-4251-AC8A-2CD5D619FA40}"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2448072202"/>
      </p:ext>
    </p:extLst>
  </p:cSld>
  <p:clrMapOvr>
    <a:masterClrMapping/>
  </p:clrMapOvr>
  <p:transition spd="slow"/>
</p:sldLayout>
</file>

<file path=ppt/slideLayouts/slideLayout60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Rectangle 6"/>
          <p:cNvSpPr>
            <a:spLocks noGrp="1" noChangeArrowheads="1"/>
          </p:cNvSpPr>
          <p:nvPr>
            <p:ph type="sldNum" sz="quarter" idx="11"/>
          </p:nvPr>
        </p:nvSpPr>
        <p:spPr>
          <a:ln/>
        </p:spPr>
        <p:txBody>
          <a:bodyPr/>
          <a:lstStyle>
            <a:lvl1pPr>
              <a:defRPr/>
            </a:lvl1pPr>
          </a:lstStyle>
          <a:p>
            <a:pPr>
              <a:defRPr/>
            </a:pPr>
            <a:r>
              <a:rPr lang="en-US" altLang="zh-SG" dirty="0"/>
              <a:t>Slide </a:t>
            </a:r>
            <a:fld id="{1F1D9322-53CC-471F-A44E-8005045D833A}"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
        <p:nvSpPr>
          <p:cNvPr id="4" name="Title 1"/>
          <p:cNvSpPr>
            <a:spLocks noGrp="1"/>
          </p:cNvSpPr>
          <p:nvPr>
            <p:ph type="title"/>
          </p:nvPr>
        </p:nvSpPr>
        <p:spPr>
          <a:xfrm>
            <a:off x="457273" y="5334000"/>
            <a:ext cx="8229597" cy="990600"/>
          </a:xfrm>
        </p:spPr>
        <p:txBody>
          <a:bodyPr/>
          <a:lstStyle/>
          <a:p>
            <a:r>
              <a:rPr lang="en-US" sz="3200" dirty="0" smtClean="0"/>
              <a:t>Introduction to the project </a:t>
            </a:r>
            <a:r>
              <a:rPr lang="en-US" sz="3200" dirty="0"/>
              <a:t/>
            </a:r>
            <a:br>
              <a:rPr lang="en-US" sz="3200" dirty="0"/>
            </a:br>
            <a:r>
              <a:rPr lang="en-US" sz="2000" b="0" dirty="0"/>
              <a:t>T</a:t>
            </a:r>
            <a:r>
              <a:rPr lang="en-US" sz="2000" b="0" dirty="0" smtClean="0"/>
              <a:t>eam – Definitions – High level </a:t>
            </a:r>
            <a:r>
              <a:rPr lang="en-US" sz="2000" b="0" dirty="0" err="1" smtClean="0"/>
              <a:t>Workplan</a:t>
            </a:r>
            <a:endParaRPr lang="en-US" sz="1400" b="0" dirty="0"/>
          </a:p>
        </p:txBody>
      </p:sp>
      <p:sp>
        <p:nvSpPr>
          <p:cNvPr id="5" name="TextBox 4"/>
          <p:cNvSpPr txBox="1"/>
          <p:nvPr userDrawn="1"/>
        </p:nvSpPr>
        <p:spPr>
          <a:xfrm>
            <a:off x="382249" y="3811634"/>
            <a:ext cx="752129" cy="1323439"/>
          </a:xfrm>
          <a:prstGeom prst="rect">
            <a:avLst/>
          </a:prstGeom>
          <a:noFill/>
        </p:spPr>
        <p:txBody>
          <a:bodyPr wrap="none" rtlCol="0">
            <a:spAutoFit/>
          </a:bodyPr>
          <a:lstStyle/>
          <a:p>
            <a:pPr fontAlgn="base">
              <a:spcBef>
                <a:spcPct val="0"/>
              </a:spcBef>
              <a:spcAft>
                <a:spcPct val="0"/>
              </a:spcAft>
            </a:pPr>
            <a:r>
              <a:rPr lang="en-US" sz="8000" dirty="0">
                <a:solidFill>
                  <a:srgbClr val="006600"/>
                </a:solidFill>
                <a:cs typeface="Arial" pitchFamily="34" charset="0"/>
              </a:rPr>
              <a:t>1</a:t>
            </a:r>
          </a:p>
        </p:txBody>
      </p:sp>
    </p:spTree>
    <p:extLst>
      <p:ext uri="{BB962C8B-B14F-4D97-AF65-F5344CB8AC3E}">
        <p14:creationId xmlns:p14="http://schemas.microsoft.com/office/powerpoint/2010/main" val="1223163254"/>
      </p:ext>
    </p:extLst>
  </p:cSld>
  <p:clrMapOvr>
    <a:masterClrMapping/>
  </p:clrMapOvr>
  <p:transition spd="slow"/>
</p:sldLayout>
</file>

<file path=ppt/slideLayouts/slideLayout606.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1371600" y="6629400"/>
            <a:ext cx="1676400" cy="228600"/>
          </a:xfrm>
          <a:prstGeom prst="rect">
            <a:avLst/>
          </a:prstGeom>
          <a:ln/>
        </p:spPr>
        <p:txBody>
          <a:bodyPr/>
          <a:lstStyle>
            <a:lvl1pPr>
              <a:defRPr/>
            </a:lvl1pPr>
          </a:lstStyle>
          <a:p>
            <a:pPr fontAlgn="base">
              <a:spcBef>
                <a:spcPct val="0"/>
              </a:spcBef>
              <a:spcAft>
                <a:spcPct val="0"/>
              </a:spcAft>
              <a:defRPr/>
            </a:pPr>
            <a:fld id="{EF9898F0-0530-4B33-A0B2-360574496C8C}" type="datetime3">
              <a:rPr lang="en-US" altLang="zh-SG">
                <a:solidFill>
                  <a:srgbClr val="000000"/>
                </a:solidFill>
                <a:cs typeface="Arial" pitchFamily="34" charset="0"/>
              </a:rPr>
              <a:pPr fontAlgn="base">
                <a:spcBef>
                  <a:spcPct val="0"/>
                </a:spcBef>
                <a:spcAft>
                  <a:spcPct val="0"/>
                </a:spcAft>
                <a:defRPr/>
              </a:pPr>
              <a:t>17 April 2018</a:t>
            </a:fld>
            <a:endParaRPr lang="en-US" altLang="zh-SG" dirty="0">
              <a:solidFill>
                <a:srgbClr val="000000"/>
              </a:solidFill>
              <a:cs typeface="Arial" pitchFamily="34" charset="0"/>
            </a:endParaRPr>
          </a:p>
        </p:txBody>
      </p:sp>
      <p:sp>
        <p:nvSpPr>
          <p:cNvPr id="3" name="Rectangle 6"/>
          <p:cNvSpPr>
            <a:spLocks noGrp="1" noChangeArrowheads="1"/>
          </p:cNvSpPr>
          <p:nvPr>
            <p:ph type="sldNum" sz="quarter" idx="11"/>
          </p:nvPr>
        </p:nvSpPr>
        <p:spPr>
          <a:ln/>
        </p:spPr>
        <p:txBody>
          <a:bodyPr/>
          <a:lstStyle>
            <a:lvl1pPr>
              <a:defRPr/>
            </a:lvl1pPr>
          </a:lstStyle>
          <a:p>
            <a:pPr>
              <a:defRPr/>
            </a:pPr>
            <a:r>
              <a:rPr lang="en-US" altLang="zh-SG" dirty="0"/>
              <a:t>Slide </a:t>
            </a:r>
            <a:fld id="{1F1D9322-53CC-471F-A44E-8005045D833A}"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907966238"/>
      </p:ext>
    </p:extLst>
  </p:cSld>
  <p:clrMapOvr>
    <a:masterClrMapping/>
  </p:clrMapOvr>
  <p:transition spd="slow"/>
</p:sldLayout>
</file>

<file path=ppt/slideLayouts/slideLayout60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591" y="0"/>
            <a:ext cx="9148763" cy="3429000"/>
          </a:xfrm>
          <a:prstGeom prst="rect">
            <a:avLst/>
          </a:prstGeom>
          <a:solidFill>
            <a:srgbClr val="008000"/>
          </a:soli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p>
            <a:pPr algn="ctr" eaLnBrk="0" fontAlgn="base" hangingPunct="0">
              <a:spcBef>
                <a:spcPct val="0"/>
              </a:spcBef>
              <a:spcAft>
                <a:spcPct val="0"/>
              </a:spcAft>
            </a:pPr>
            <a:endParaRPr lang="zh-SG" altLang="en-GB" sz="1400">
              <a:solidFill>
                <a:srgbClr val="000000"/>
              </a:solidFill>
              <a:latin typeface="Arial" charset="0"/>
              <a:ea typeface="SimSun" pitchFamily="2" charset="-122"/>
              <a:cs typeface="Arial" charset="0"/>
            </a:endParaRPr>
          </a:p>
        </p:txBody>
      </p:sp>
      <p:sp>
        <p:nvSpPr>
          <p:cNvPr id="5" name="Line 8"/>
          <p:cNvSpPr>
            <a:spLocks noChangeShapeType="1"/>
          </p:cNvSpPr>
          <p:nvPr/>
        </p:nvSpPr>
        <p:spPr bwMode="auto">
          <a:xfrm>
            <a:off x="-4760" y="3429000"/>
            <a:ext cx="914717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6" name="Rectangle 9"/>
          <p:cNvSpPr>
            <a:spLocks noChangeArrowheads="1"/>
          </p:cNvSpPr>
          <p:nvPr/>
        </p:nvSpPr>
        <p:spPr bwMode="auto">
          <a:xfrm>
            <a:off x="2362203" y="839811"/>
            <a:ext cx="4357688" cy="123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44450" rIns="0" bIns="44450"/>
          <a:lstStyle/>
          <a:p>
            <a:pPr algn="ctr" eaLnBrk="0" fontAlgn="base" hangingPunct="0">
              <a:spcBef>
                <a:spcPct val="0"/>
              </a:spcBef>
              <a:spcAft>
                <a:spcPct val="0"/>
              </a:spcAft>
            </a:pPr>
            <a:r>
              <a:rPr lang="en-CA" sz="2800" b="1">
                <a:solidFill>
                  <a:srgbClr val="FFFFFF"/>
                </a:solidFill>
                <a:cs typeface="Arial" charset="0"/>
              </a:rPr>
              <a:t>Financial System Strategy 2020</a:t>
            </a:r>
          </a:p>
          <a:p>
            <a:pPr algn="ctr" eaLnBrk="0" fontAlgn="base" hangingPunct="0">
              <a:spcBef>
                <a:spcPct val="0"/>
              </a:spcBef>
              <a:spcAft>
                <a:spcPct val="0"/>
              </a:spcAft>
            </a:pPr>
            <a:r>
              <a:rPr lang="en-CA" sz="2800" b="1">
                <a:solidFill>
                  <a:srgbClr val="FFFFFF"/>
                </a:solidFill>
                <a:cs typeface="Arial" charset="0"/>
              </a:rPr>
              <a:t>(FSS2020</a:t>
            </a:r>
            <a:r>
              <a:rPr lang="en-CA" sz="2800">
                <a:solidFill>
                  <a:srgbClr val="FFFFFF"/>
                </a:solidFill>
                <a:cs typeface="Arial" charset="0"/>
              </a:rPr>
              <a:t>)</a:t>
            </a:r>
            <a:endParaRPr lang="en-US" sz="2800">
              <a:solidFill>
                <a:srgbClr val="FFFFFF"/>
              </a:solidFill>
              <a:cs typeface="Arial" charset="0"/>
            </a:endParaRPr>
          </a:p>
        </p:txBody>
      </p:sp>
      <p:pic>
        <p:nvPicPr>
          <p:cNvPr id="7" name="Picture 11" descr="200319235-001">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1314" y="8"/>
            <a:ext cx="2466975" cy="343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2" descr="200272804-001">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638" y="0"/>
            <a:ext cx="2287588" cy="344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3"/>
          <p:cNvPicPr>
            <a:picLocks noChangeAspect="1" noChangeArrowheads="1"/>
          </p:cNvPicPr>
          <p:nvPr userDrawn="1"/>
        </p:nvPicPr>
        <p:blipFill>
          <a:blip r:embed="rId6">
            <a:extLst>
              <a:ext uri="{BEBA8EAE-BF5A-486C-A8C5-ECC9F3942E4B}">
                <a14:imgProps xmlns:a14="http://schemas.microsoft.com/office/drawing/2010/main">
                  <a14:imgLayer r:embed="rId7">
                    <a14:imgEffect>
                      <a14:backgroundRemoval t="4379" b="34495" l="67342" r="94976">
                        <a14:foregroundMark x1="79092" y1="13941" x2="79092" y2="13941"/>
                        <a14:foregroundMark x1="80389" y1="21358" x2="80389" y2="21358"/>
                        <a14:foregroundMark x1="77715" y1="14567" x2="77715" y2="14567"/>
                        <a14:foregroundMark x1="87439" y1="22609" x2="87439" y2="22609"/>
                        <a14:foregroundMark x1="83387" y1="22878" x2="83387" y2="22878"/>
                        <a14:foregroundMark x1="79903" y1="18141" x2="79903" y2="18141"/>
                        <a14:foregroundMark x1="76013" y1="15996" x2="76013" y2="15996"/>
                        <a14:foregroundMark x1="76175" y1="15907" x2="76175" y2="15907"/>
                        <a14:foregroundMark x1="76094" y1="15818" x2="76094" y2="15818"/>
                        <a14:foregroundMark x1="77147" y1="18945" x2="77147" y2="18945"/>
                        <a14:foregroundMark x1="78768" y1="20554" x2="78768" y2="20554"/>
                        <a14:foregroundMark x1="84441" y1="13673" x2="84441" y2="13673"/>
                        <a14:foregroundMark x1="81605" y1="14120" x2="81605" y2="14120"/>
                        <a14:foregroundMark x1="82496" y1="15192" x2="82496" y2="15192"/>
                        <a14:foregroundMark x1="81686" y1="11528" x2="81686" y2="11528"/>
                        <a14:backgroundMark x1="80551" y1="13226" x2="80551" y2="13226"/>
                        <a14:backgroundMark x1="80551" y1="13226" x2="80551" y2="13226"/>
                        <a14:backgroundMark x1="80551" y1="13226" x2="80551" y2="13226"/>
                      </a14:backgroundRemoval>
                    </a14:imgEffect>
                  </a14:imgLayer>
                </a14:imgProps>
              </a:ext>
              <a:ext uri="{28A0092B-C50C-407E-A947-70E740481C1C}">
                <a14:useLocalDpi xmlns:a14="http://schemas.microsoft.com/office/drawing/2010/main" val="0"/>
              </a:ext>
            </a:extLst>
          </a:blip>
          <a:srcRect l="67751" t="4707" r="5081" b="68340"/>
          <a:stretch>
            <a:fillRect/>
          </a:stretch>
        </p:blipFill>
        <p:spPr bwMode="auto">
          <a:xfrm>
            <a:off x="3826195" y="2440695"/>
            <a:ext cx="1393825" cy="12541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1433153" y="5717317"/>
            <a:ext cx="6263055" cy="669925"/>
          </a:xfrm>
          <a:ln w="12700"/>
        </p:spPr>
        <p:txBody>
          <a:bodyPr tIns="0" bIns="0"/>
          <a:lstStyle>
            <a:lvl1pPr marL="0" indent="0">
              <a:buFont typeface="Wingdings" pitchFamily="2" charset="2"/>
              <a:buNone/>
              <a:defRPr sz="1800">
                <a:solidFill>
                  <a:srgbClr val="006600"/>
                </a:solidFill>
              </a:defRPr>
            </a:lvl1pPr>
          </a:lstStyle>
          <a:p>
            <a:r>
              <a:rPr lang="en-US" altLang="zh-SG"/>
              <a:t>Add name of team</a:t>
            </a:r>
            <a:endParaRPr lang="en-US"/>
          </a:p>
        </p:txBody>
      </p:sp>
      <p:sp>
        <p:nvSpPr>
          <p:cNvPr id="2162692" name="Rectangle 4"/>
          <p:cNvSpPr>
            <a:spLocks noGrp="1" noChangeArrowheads="1"/>
          </p:cNvSpPr>
          <p:nvPr>
            <p:ph type="ctrTitle"/>
          </p:nvPr>
        </p:nvSpPr>
        <p:spPr>
          <a:xfrm>
            <a:off x="1444445" y="4038600"/>
            <a:ext cx="6263055" cy="819150"/>
          </a:xfrm>
        </p:spPr>
        <p:txBody>
          <a:bodyPr tIns="44450" bIns="44450" anchor="t"/>
          <a:lstStyle>
            <a:lvl1pPr algn="ctr">
              <a:defRPr sz="2000">
                <a:solidFill>
                  <a:srgbClr val="006600"/>
                </a:solidFill>
              </a:defRPr>
            </a:lvl1pPr>
          </a:lstStyle>
          <a:p>
            <a:r>
              <a:rPr lang="en-US" altLang="zh-SG"/>
              <a:t>Click to insert presentation title</a:t>
            </a:r>
            <a:br>
              <a:rPr lang="en-US" altLang="zh-SG"/>
            </a:br>
            <a:r>
              <a:rPr lang="en-US"/>
              <a:t>Second line here</a:t>
            </a:r>
            <a:endParaRPr lang="en-US" altLang="zh-SG"/>
          </a:p>
        </p:txBody>
      </p:sp>
      <p:sp>
        <p:nvSpPr>
          <p:cNvPr id="10" name="Rectangle 5"/>
          <p:cNvSpPr>
            <a:spLocks noGrp="1" noChangeArrowheads="1"/>
          </p:cNvSpPr>
          <p:nvPr>
            <p:ph type="dt" sz="half" idx="10"/>
          </p:nvPr>
        </p:nvSpPr>
        <p:spPr>
          <a:xfrm>
            <a:off x="5272366" y="6512655"/>
            <a:ext cx="3876675" cy="331787"/>
          </a:xfrm>
        </p:spPr>
        <p:txBody>
          <a:bodyPr/>
          <a:lstStyle>
            <a:lvl1pPr eaLnBrk="1" fontAlgn="auto" hangingPunct="1">
              <a:spcBef>
                <a:spcPts val="0"/>
              </a:spcBef>
              <a:spcAft>
                <a:spcPts val="0"/>
              </a:spcAft>
              <a:defRPr>
                <a:latin typeface="+mn-lt"/>
                <a:cs typeface="+mn-cs"/>
              </a:defRPr>
            </a:lvl1pPr>
          </a:lstStyle>
          <a:p>
            <a:pPr>
              <a:defRPr/>
            </a:pPr>
            <a:fld id="{FFED64BD-9079-45AF-B931-D355116F688C}" type="datetime3">
              <a:rPr lang="en-US" altLang="zh-SG" smtClean="0"/>
              <a:pPr>
                <a:defRPr/>
              </a:pPr>
              <a:t>17 April 2018</a:t>
            </a:fld>
            <a:endParaRPr lang="en-US" altLang="zh-SG"/>
          </a:p>
        </p:txBody>
      </p:sp>
      <p:sp>
        <p:nvSpPr>
          <p:cNvPr id="11" name="Rectangle 6"/>
          <p:cNvSpPr>
            <a:spLocks noGrp="1" noChangeArrowheads="1"/>
          </p:cNvSpPr>
          <p:nvPr>
            <p:ph type="ftr" sz="quarter" idx="11"/>
          </p:nvPr>
        </p:nvSpPr>
        <p:spPr>
          <a:xfrm>
            <a:off x="1665" y="6512655"/>
            <a:ext cx="3863975" cy="331787"/>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ltLang="zh-SG">
              <a:solidFill>
                <a:srgbClr val="000000"/>
              </a:solidFill>
            </a:endParaRPr>
          </a:p>
        </p:txBody>
      </p:sp>
      <p:sp>
        <p:nvSpPr>
          <p:cNvPr id="12" name="Rectangle 7"/>
          <p:cNvSpPr>
            <a:spLocks noGrp="1" noChangeArrowheads="1"/>
          </p:cNvSpPr>
          <p:nvPr>
            <p:ph type="sldNum" sz="quarter" idx="12"/>
          </p:nvPr>
        </p:nvSpPr>
        <p:spPr>
          <a:xfrm>
            <a:off x="3876897" y="6517417"/>
            <a:ext cx="1395413" cy="327025"/>
          </a:xfrm>
        </p:spPr>
        <p:txBody>
          <a:bodyPr/>
          <a:lstStyle>
            <a:lvl1pPr eaLnBrk="1" fontAlgn="auto" hangingPunct="1">
              <a:spcAft>
                <a:spcPts val="0"/>
              </a:spcAft>
              <a:defRPr sz="1000">
                <a:latin typeface="Arial" pitchFamily="34" charset="0"/>
                <a:cs typeface="Arial" charset="0"/>
              </a:defRPr>
            </a:lvl1pPr>
          </a:lstStyle>
          <a:p>
            <a:pPr>
              <a:defRPr/>
            </a:pPr>
            <a:fld id="{B0E7FEE8-23CB-4954-B6A7-58F3CB0E2231}" type="slidenum">
              <a:rPr lang="zh-SG" altLang="en-US"/>
              <a:pPr>
                <a:defRPr/>
              </a:pPr>
              <a:t>‹#›</a:t>
            </a:fld>
            <a:r>
              <a:rPr lang="en-US" altLang="zh-SG"/>
              <a:t/>
            </a:r>
            <a:br>
              <a:rPr lang="en-US" altLang="zh-SG"/>
            </a:br>
            <a:endParaRPr lang="en-US" altLang="zh-SG"/>
          </a:p>
        </p:txBody>
      </p:sp>
    </p:spTree>
    <p:extLst>
      <p:ext uri="{BB962C8B-B14F-4D97-AF65-F5344CB8AC3E}">
        <p14:creationId xmlns:p14="http://schemas.microsoft.com/office/powerpoint/2010/main" val="139977582"/>
      </p:ext>
    </p:extLst>
  </p:cSld>
  <p:clrMapOvr>
    <a:masterClrMapping/>
  </p:clrMapOvr>
  <p:transition spd="slow">
    <p:pull/>
  </p:transition>
</p:sldLayout>
</file>

<file path=ppt/slideLayouts/slideLayout60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2"/>
          </p:nvPr>
        </p:nvSpPr>
        <p:spPr bwMode="auto">
          <a:xfrm>
            <a:off x="990600" y="6331747"/>
            <a:ext cx="5943600"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000">
                <a:solidFill>
                  <a:srgbClr val="000000"/>
                </a:solidFill>
                <a:latin typeface="Arial" charset="0"/>
                <a:ea typeface="SimSun" pitchFamily="2" charset="-122"/>
              </a:defRPr>
            </a:lvl1pPr>
          </a:lstStyle>
          <a:p>
            <a:pPr algn="l" fontAlgn="base">
              <a:spcBef>
                <a:spcPct val="0"/>
              </a:spcBef>
              <a:spcAft>
                <a:spcPct val="0"/>
              </a:spcAft>
              <a:defRPr/>
            </a:pPr>
            <a:fld id="{06C687F8-F203-413B-97B5-A0B772E8FB72}" type="datetime3">
              <a:rPr lang="en-US" altLang="zh-SG" smtClean="0">
                <a:cs typeface="Arial" charset="0"/>
              </a:rPr>
              <a:pPr algn="l" fontAlgn="base">
                <a:spcBef>
                  <a:spcPct val="0"/>
                </a:spcBef>
                <a:spcAft>
                  <a:spcPct val="0"/>
                </a:spcAft>
                <a:defRPr/>
              </a:pPr>
              <a:t>17 April 2018</a:t>
            </a:fld>
            <a:endParaRPr lang="en-US" altLang="zh-SG" dirty="0">
              <a:cs typeface="Arial" charset="0"/>
            </a:endParaRPr>
          </a:p>
        </p:txBody>
      </p:sp>
      <p:sp>
        <p:nvSpPr>
          <p:cNvPr id="8" name="Rectangle 6"/>
          <p:cNvSpPr>
            <a:spLocks noGrp="1" noChangeArrowheads="1"/>
          </p:cNvSpPr>
          <p:nvPr>
            <p:ph type="sldNum" sz="quarter" idx="4"/>
          </p:nvPr>
        </p:nvSpPr>
        <p:spPr bwMode="auto">
          <a:xfrm>
            <a:off x="7696208" y="6615818"/>
            <a:ext cx="1453737" cy="320677"/>
          </a:xfrm>
          <a:prstGeom prst="rect">
            <a:avLst/>
          </a:prstGeom>
          <a:noFill/>
          <a:ln w="12700">
            <a:noFill/>
            <a:miter lim="800000"/>
            <a:headEnd/>
            <a:tailEnd/>
          </a:ln>
          <a:effectLst/>
        </p:spPr>
        <p:txBody>
          <a:bodyPr vert="horz" wrap="square" lIns="91440" tIns="45720" rIns="91440" bIns="0" numCol="1" anchor="t" anchorCtr="0" compatLnSpc="1">
            <a:prstTxWarp prst="textNoShape">
              <a:avLst/>
            </a:prstTxWarp>
          </a:bodyPr>
          <a:lstStyle>
            <a:lvl1pPr algn="ctr" eaLnBrk="0" hangingPunct="0">
              <a:lnSpc>
                <a:spcPct val="70000"/>
              </a:lnSpc>
              <a:spcBef>
                <a:spcPct val="0"/>
              </a:spcBef>
              <a:tabLst>
                <a:tab pos="2473325" algn="l"/>
              </a:tabLst>
              <a:defRPr sz="800" i="0" u="none">
                <a:solidFill>
                  <a:srgbClr val="000000"/>
                </a:solidFill>
                <a:latin typeface="Verdana" pitchFamily="34" charset="0"/>
                <a:ea typeface="SimSun" pitchFamily="2" charset="-122"/>
                <a:cs typeface="+mn-cs"/>
              </a:defRPr>
            </a:lvl1pPr>
          </a:lstStyle>
          <a:p>
            <a:pPr fontAlgn="base">
              <a:spcAft>
                <a:spcPct val="0"/>
              </a:spcAft>
              <a:defRPr/>
            </a:pPr>
            <a:r>
              <a:rPr lang="en-US" altLang="zh-SG" dirty="0" smtClean="0"/>
              <a:t>Slide </a:t>
            </a:r>
            <a:fld id="{AE78A651-CEB4-462B-A030-D829410EA226}" type="slidenum">
              <a:rPr lang="zh-SG" altLang="en-US" smtClean="0"/>
              <a:pPr fontAlgn="base">
                <a:spcAft>
                  <a:spcPct val="0"/>
                </a:spcAft>
                <a:defRPr/>
              </a:pPr>
              <a:t>‹#›</a:t>
            </a:fld>
            <a:r>
              <a:rPr lang="zh-SG" altLang="en-US" dirty="0" smtClean="0"/>
              <a:t>  </a:t>
            </a:r>
            <a:r>
              <a:rPr lang="en-US" altLang="zh-SG" sz="1000" dirty="0" smtClean="0">
                <a:latin typeface="Arial" pitchFamily="34" charset="0"/>
              </a:rPr>
              <a:t/>
            </a:r>
            <a:br>
              <a:rPr lang="en-US" altLang="zh-SG" sz="1000" dirty="0" smtClean="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1860688652"/>
      </p:ext>
    </p:extLst>
  </p:cSld>
  <p:clrMapOvr>
    <a:masterClrMapping/>
  </p:clrMapOvr>
  <p:transition spd="slow">
    <p:pull/>
  </p:transition>
</p:sldLayout>
</file>

<file path=ppt/slideLayouts/slideLayout60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79590" y="1214439"/>
            <a:ext cx="3868615"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88885" y="1214439"/>
            <a:ext cx="3870081"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eaLnBrk="1" fontAlgn="auto" hangingPunct="1">
              <a:spcBef>
                <a:spcPts val="0"/>
              </a:spcBef>
              <a:spcAft>
                <a:spcPts val="0"/>
              </a:spcAft>
              <a:defRPr>
                <a:latin typeface="+mn-lt"/>
                <a:cs typeface="+mn-cs"/>
              </a:defRPr>
            </a:lvl1pPr>
          </a:lstStyle>
          <a:p>
            <a:pPr>
              <a:defRPr/>
            </a:pPr>
            <a:fld id="{FE214ADA-CA86-4214-BE3E-6AC207B03279}" type="datetime3">
              <a:rPr lang="en-US" altLang="zh-SG" smtClean="0"/>
              <a:pPr>
                <a:defRPr/>
              </a:pPr>
              <a:t>17 April 2018</a:t>
            </a:fld>
            <a:endParaRPr lang="en-US" altLang="zh-SG"/>
          </a:p>
        </p:txBody>
      </p:sp>
      <p:sp>
        <p:nvSpPr>
          <p:cNvPr id="6" name="Footer Placeholder 5"/>
          <p:cNvSpPr>
            <a:spLocks noGrp="1" noChangeArrowheads="1"/>
          </p:cNvSpPr>
          <p:nvPr>
            <p:ph type="ftr" sz="quarter" idx="11"/>
          </p:nvPr>
        </p:nvSpPr>
        <p:spPr>
          <a:xfrm>
            <a:off x="888557" y="6384925"/>
            <a:ext cx="2630943" cy="45720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p:txBody>
          <a:bodyPr/>
          <a:lstStyle>
            <a:lvl1pPr eaLnBrk="1" fontAlgn="auto" hangingPunct="1">
              <a:spcAft>
                <a:spcPts val="0"/>
              </a:spcAft>
              <a:defRPr>
                <a:latin typeface="Arial" charset="0"/>
                <a:cs typeface="Arial" charset="0"/>
              </a:defRPr>
            </a:lvl1pPr>
          </a:lstStyle>
          <a:p>
            <a:pPr>
              <a:defRPr/>
            </a:pPr>
            <a:fld id="{4E75F78C-0DBD-4103-B6F5-2FA2B5EC973A}"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val="1135501315"/>
      </p:ext>
    </p:extLst>
  </p:cSld>
  <p:clrMapOvr>
    <a:masterClrMapping/>
  </p:clrMapOvr>
  <p:transition spd="slow">
    <p:pull/>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55" y="1535113"/>
            <a:ext cx="404006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55" y="2174875"/>
            <a:ext cx="404006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306"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306"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06FCCF26-B2F5-45D4-8112-6672C8CFFE18}" type="datetime3">
              <a:rPr lang="en-US" altLang="zh-SG" smtClean="0">
                <a:solidFill>
                  <a:srgbClr val="000000"/>
                </a:solidFill>
              </a:rPr>
              <a:pPr>
                <a:defRPr/>
              </a:pPr>
              <a:t>17 April 2018</a:t>
            </a:fld>
            <a:endParaRPr lang="en-US" altLang="zh-SG">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8727C49-9F76-40C5-86C8-5A6E07DCB5EF}"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2584495767"/>
      </p:ext>
    </p:extLst>
  </p:cSld>
  <p:clrMapOvr>
    <a:masterClrMapping/>
  </p:clrMapOvr>
  <p:transition spd="slow">
    <p:pull/>
  </p:transition>
</p:sldLayout>
</file>

<file path=ppt/slideLayouts/slideLayout6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Rectangle 4"/>
          <p:cNvSpPr>
            <a:spLocks noGrp="1" noChangeArrowheads="1"/>
          </p:cNvSpPr>
          <p:nvPr>
            <p:ph type="dt" sz="half" idx="2"/>
          </p:nvPr>
        </p:nvSpPr>
        <p:spPr bwMode="auto">
          <a:xfrm>
            <a:off x="990600" y="6331747"/>
            <a:ext cx="5943600"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000">
                <a:solidFill>
                  <a:srgbClr val="000000"/>
                </a:solidFill>
                <a:latin typeface="Arial" charset="0"/>
                <a:ea typeface="SimSun" pitchFamily="2" charset="-122"/>
              </a:defRPr>
            </a:lvl1pPr>
          </a:lstStyle>
          <a:p>
            <a:pPr algn="l" fontAlgn="base">
              <a:spcBef>
                <a:spcPct val="0"/>
              </a:spcBef>
              <a:spcAft>
                <a:spcPct val="0"/>
              </a:spcAft>
              <a:defRPr/>
            </a:pPr>
            <a:fld id="{43DA65C0-2B51-4CE2-BD03-7661CDE185FA}" type="datetime3">
              <a:rPr lang="en-US" altLang="zh-SG" smtClean="0">
                <a:cs typeface="Arial" charset="0"/>
              </a:rPr>
              <a:pPr algn="l" fontAlgn="base">
                <a:spcBef>
                  <a:spcPct val="0"/>
                </a:spcBef>
                <a:spcAft>
                  <a:spcPct val="0"/>
                </a:spcAft>
                <a:defRPr/>
              </a:pPr>
              <a:t>17 April 2018</a:t>
            </a:fld>
            <a:endParaRPr lang="en-US" altLang="zh-SG" dirty="0">
              <a:cs typeface="Arial" charset="0"/>
            </a:endParaRPr>
          </a:p>
        </p:txBody>
      </p:sp>
      <p:sp>
        <p:nvSpPr>
          <p:cNvPr id="7" name="Slide Number Placeholder 6"/>
          <p:cNvSpPr>
            <a:spLocks noGrp="1" noChangeArrowheads="1"/>
          </p:cNvSpPr>
          <p:nvPr>
            <p:ph type="sldNum" sz="quarter" idx="4"/>
          </p:nvPr>
        </p:nvSpPr>
        <p:spPr bwMode="auto">
          <a:xfrm>
            <a:off x="7696208" y="6615818"/>
            <a:ext cx="1453737" cy="320677"/>
          </a:xfrm>
          <a:prstGeom prst="rect">
            <a:avLst/>
          </a:prstGeom>
          <a:noFill/>
          <a:ln w="12700">
            <a:noFill/>
            <a:miter lim="800000"/>
            <a:headEnd/>
            <a:tailEnd/>
          </a:ln>
          <a:effectLst/>
        </p:spPr>
        <p:txBody>
          <a:bodyPr vert="horz" wrap="square" lIns="91440" tIns="45720" rIns="91440" bIns="0" numCol="1" anchor="t" anchorCtr="0" compatLnSpc="1">
            <a:prstTxWarp prst="textNoShape">
              <a:avLst/>
            </a:prstTxWarp>
          </a:bodyPr>
          <a:lstStyle>
            <a:lvl1pPr algn="ctr" eaLnBrk="0" hangingPunct="0">
              <a:lnSpc>
                <a:spcPct val="70000"/>
              </a:lnSpc>
              <a:spcBef>
                <a:spcPct val="0"/>
              </a:spcBef>
              <a:tabLst>
                <a:tab pos="2473325" algn="l"/>
              </a:tabLst>
              <a:defRPr sz="800" i="0" u="none">
                <a:solidFill>
                  <a:srgbClr val="000000"/>
                </a:solidFill>
                <a:latin typeface="Verdana" pitchFamily="34" charset="0"/>
                <a:ea typeface="SimSun" pitchFamily="2" charset="-122"/>
                <a:cs typeface="+mn-cs"/>
              </a:defRPr>
            </a:lvl1pPr>
          </a:lstStyle>
          <a:p>
            <a:pPr fontAlgn="base">
              <a:spcAft>
                <a:spcPct val="0"/>
              </a:spcAft>
              <a:defRPr/>
            </a:pPr>
            <a:r>
              <a:rPr lang="en-US" altLang="zh-SG" dirty="0" smtClean="0"/>
              <a:t>Slide </a:t>
            </a:r>
            <a:fld id="{AE78A651-CEB4-462B-A030-D829410EA226}" type="slidenum">
              <a:rPr lang="zh-SG" altLang="en-US" smtClean="0"/>
              <a:pPr fontAlgn="base">
                <a:spcAft>
                  <a:spcPct val="0"/>
                </a:spcAft>
                <a:defRPr/>
              </a:pPr>
              <a:t>‹#›</a:t>
            </a:fld>
            <a:r>
              <a:rPr lang="zh-SG" altLang="en-US" dirty="0" smtClean="0"/>
              <a:t>  </a:t>
            </a:r>
            <a:r>
              <a:rPr lang="en-US" altLang="zh-SG" sz="1000" dirty="0" smtClean="0">
                <a:latin typeface="Arial" pitchFamily="34" charset="0"/>
              </a:rPr>
              <a:t/>
            </a:r>
            <a:br>
              <a:rPr lang="en-US" altLang="zh-SG" sz="1000" dirty="0" smtClean="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2352190637"/>
      </p:ext>
    </p:extLst>
  </p:cSld>
  <p:clrMapOvr>
    <a:masterClrMapping/>
  </p:clrMapOvr>
  <p:transition spd="slow">
    <p:pull/>
  </p:transition>
</p:sldLayout>
</file>

<file path=ppt/slideLayouts/slideLayout6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noChangeArrowheads="1"/>
          </p:cNvSpPr>
          <p:nvPr>
            <p:ph type="dt" sz="half" idx="2"/>
          </p:nvPr>
        </p:nvSpPr>
        <p:spPr bwMode="auto">
          <a:xfrm>
            <a:off x="990600" y="6331747"/>
            <a:ext cx="5943600"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000">
                <a:solidFill>
                  <a:srgbClr val="000000"/>
                </a:solidFill>
                <a:latin typeface="Arial" charset="0"/>
                <a:ea typeface="SimSun" pitchFamily="2" charset="-122"/>
              </a:defRPr>
            </a:lvl1pPr>
          </a:lstStyle>
          <a:p>
            <a:pPr algn="l" fontAlgn="base">
              <a:spcBef>
                <a:spcPct val="0"/>
              </a:spcBef>
              <a:spcAft>
                <a:spcPct val="0"/>
              </a:spcAft>
              <a:defRPr/>
            </a:pPr>
            <a:fld id="{5E4BE005-0C7B-41D9-AD94-AF0C0A57E608}" type="datetime3">
              <a:rPr lang="en-US" altLang="zh-SG" smtClean="0">
                <a:cs typeface="Arial" charset="0"/>
              </a:rPr>
              <a:pPr algn="l" fontAlgn="base">
                <a:spcBef>
                  <a:spcPct val="0"/>
                </a:spcBef>
                <a:spcAft>
                  <a:spcPct val="0"/>
                </a:spcAft>
                <a:defRPr/>
              </a:pPr>
              <a:t>17 April 2018</a:t>
            </a:fld>
            <a:endParaRPr lang="en-US" altLang="zh-SG" dirty="0">
              <a:cs typeface="Arial" charset="0"/>
            </a:endParaRPr>
          </a:p>
        </p:txBody>
      </p:sp>
      <p:sp>
        <p:nvSpPr>
          <p:cNvPr id="6" name="Rectangle 6"/>
          <p:cNvSpPr>
            <a:spLocks noGrp="1" noChangeArrowheads="1"/>
          </p:cNvSpPr>
          <p:nvPr>
            <p:ph type="sldNum" sz="quarter" idx="4"/>
          </p:nvPr>
        </p:nvSpPr>
        <p:spPr bwMode="auto">
          <a:xfrm>
            <a:off x="7696208" y="6615818"/>
            <a:ext cx="1453737" cy="320677"/>
          </a:xfrm>
          <a:prstGeom prst="rect">
            <a:avLst/>
          </a:prstGeom>
          <a:noFill/>
          <a:ln w="12700">
            <a:noFill/>
            <a:miter lim="800000"/>
            <a:headEnd/>
            <a:tailEnd/>
          </a:ln>
          <a:effectLst/>
        </p:spPr>
        <p:txBody>
          <a:bodyPr vert="horz" wrap="square" lIns="91440" tIns="45720" rIns="91440" bIns="0" numCol="1" anchor="t" anchorCtr="0" compatLnSpc="1">
            <a:prstTxWarp prst="textNoShape">
              <a:avLst/>
            </a:prstTxWarp>
          </a:bodyPr>
          <a:lstStyle>
            <a:lvl1pPr algn="ctr" eaLnBrk="0" hangingPunct="0">
              <a:lnSpc>
                <a:spcPct val="70000"/>
              </a:lnSpc>
              <a:spcBef>
                <a:spcPct val="0"/>
              </a:spcBef>
              <a:tabLst>
                <a:tab pos="2473325" algn="l"/>
              </a:tabLst>
              <a:defRPr sz="800" i="0" u="none">
                <a:solidFill>
                  <a:srgbClr val="000000"/>
                </a:solidFill>
                <a:latin typeface="Verdana" pitchFamily="34" charset="0"/>
                <a:ea typeface="SimSun" pitchFamily="2" charset="-122"/>
                <a:cs typeface="+mn-cs"/>
              </a:defRPr>
            </a:lvl1pPr>
          </a:lstStyle>
          <a:p>
            <a:pPr fontAlgn="base">
              <a:spcAft>
                <a:spcPct val="0"/>
              </a:spcAft>
              <a:defRPr/>
            </a:pPr>
            <a:r>
              <a:rPr lang="en-US" altLang="zh-SG" dirty="0" smtClean="0"/>
              <a:t>Slide </a:t>
            </a:r>
            <a:fld id="{AE78A651-CEB4-462B-A030-D829410EA226}" type="slidenum">
              <a:rPr lang="zh-SG" altLang="en-US" smtClean="0"/>
              <a:pPr fontAlgn="base">
                <a:spcAft>
                  <a:spcPct val="0"/>
                </a:spcAft>
                <a:defRPr/>
              </a:pPr>
              <a:t>‹#›</a:t>
            </a:fld>
            <a:r>
              <a:rPr lang="zh-SG" altLang="en-US" dirty="0" smtClean="0"/>
              <a:t>  </a:t>
            </a:r>
            <a:r>
              <a:rPr lang="en-US" altLang="zh-SG" sz="1000" dirty="0" smtClean="0">
                <a:latin typeface="Arial" pitchFamily="34" charset="0"/>
              </a:rPr>
              <a:t/>
            </a:r>
            <a:br>
              <a:rPr lang="en-US" altLang="zh-SG" sz="1000" dirty="0" smtClean="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1424099501"/>
      </p:ext>
    </p:extLst>
  </p:cSld>
  <p:clrMapOvr>
    <a:masterClrMapping/>
  </p:clrMapOvr>
  <p:transition spd="slow">
    <p:pull/>
  </p:transition>
</p:sldLayout>
</file>

<file path=ppt/slideLayouts/slideLayout6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8" y="273050"/>
            <a:ext cx="3008435"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541" y="274665"/>
            <a:ext cx="51112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8" y="1435104"/>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Rectangle 4"/>
          <p:cNvSpPr>
            <a:spLocks noGrp="1" noChangeArrowheads="1"/>
          </p:cNvSpPr>
          <p:nvPr>
            <p:ph type="dt" sz="half" idx="10"/>
          </p:nvPr>
        </p:nvSpPr>
        <p:spPr bwMode="auto">
          <a:xfrm>
            <a:off x="990600" y="6331747"/>
            <a:ext cx="5943600"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000">
                <a:solidFill>
                  <a:srgbClr val="000000"/>
                </a:solidFill>
                <a:latin typeface="Arial" charset="0"/>
                <a:ea typeface="SimSun" pitchFamily="2" charset="-122"/>
              </a:defRPr>
            </a:lvl1pPr>
          </a:lstStyle>
          <a:p>
            <a:pPr algn="l" fontAlgn="base">
              <a:spcBef>
                <a:spcPct val="0"/>
              </a:spcBef>
              <a:spcAft>
                <a:spcPct val="0"/>
              </a:spcAft>
              <a:defRPr/>
            </a:pPr>
            <a:fld id="{1832AD5F-4FFD-4191-9105-4838F4CF4685}" type="datetime3">
              <a:rPr lang="en-US" altLang="zh-SG" smtClean="0">
                <a:cs typeface="Arial" charset="0"/>
              </a:rPr>
              <a:pPr algn="l" fontAlgn="base">
                <a:spcBef>
                  <a:spcPct val="0"/>
                </a:spcBef>
                <a:spcAft>
                  <a:spcPct val="0"/>
                </a:spcAft>
                <a:defRPr/>
              </a:pPr>
              <a:t>17 April 2018</a:t>
            </a:fld>
            <a:endParaRPr lang="en-US" altLang="zh-SG" dirty="0">
              <a:cs typeface="Arial" charset="0"/>
            </a:endParaRPr>
          </a:p>
        </p:txBody>
      </p:sp>
      <p:sp>
        <p:nvSpPr>
          <p:cNvPr id="9" name="Rectangle 6"/>
          <p:cNvSpPr>
            <a:spLocks noGrp="1" noChangeArrowheads="1"/>
          </p:cNvSpPr>
          <p:nvPr>
            <p:ph type="sldNum" sz="quarter" idx="4"/>
          </p:nvPr>
        </p:nvSpPr>
        <p:spPr bwMode="auto">
          <a:xfrm>
            <a:off x="7696208" y="6615818"/>
            <a:ext cx="1453737" cy="320677"/>
          </a:xfrm>
          <a:prstGeom prst="rect">
            <a:avLst/>
          </a:prstGeom>
          <a:noFill/>
          <a:ln w="12700">
            <a:noFill/>
            <a:miter lim="800000"/>
            <a:headEnd/>
            <a:tailEnd/>
          </a:ln>
          <a:effectLst/>
        </p:spPr>
        <p:txBody>
          <a:bodyPr vert="horz" wrap="square" lIns="91440" tIns="45720" rIns="91440" bIns="0" numCol="1" anchor="t" anchorCtr="0" compatLnSpc="1">
            <a:prstTxWarp prst="textNoShape">
              <a:avLst/>
            </a:prstTxWarp>
          </a:bodyPr>
          <a:lstStyle>
            <a:lvl1pPr algn="ctr" eaLnBrk="0" hangingPunct="0">
              <a:lnSpc>
                <a:spcPct val="70000"/>
              </a:lnSpc>
              <a:spcBef>
                <a:spcPct val="0"/>
              </a:spcBef>
              <a:tabLst>
                <a:tab pos="2473325" algn="l"/>
              </a:tabLst>
              <a:defRPr sz="800" i="0" u="none">
                <a:solidFill>
                  <a:srgbClr val="000000"/>
                </a:solidFill>
                <a:latin typeface="Verdana" pitchFamily="34" charset="0"/>
                <a:ea typeface="SimSun" pitchFamily="2" charset="-122"/>
                <a:cs typeface="+mn-cs"/>
              </a:defRPr>
            </a:lvl1pPr>
          </a:lstStyle>
          <a:p>
            <a:pPr fontAlgn="base">
              <a:spcAft>
                <a:spcPct val="0"/>
              </a:spcAft>
              <a:defRPr/>
            </a:pPr>
            <a:r>
              <a:rPr lang="en-US" altLang="zh-SG" dirty="0" smtClean="0"/>
              <a:t>Slide </a:t>
            </a:r>
            <a:fld id="{AE78A651-CEB4-462B-A030-D829410EA226}" type="slidenum">
              <a:rPr lang="zh-SG" altLang="en-US" smtClean="0"/>
              <a:pPr fontAlgn="base">
                <a:spcAft>
                  <a:spcPct val="0"/>
                </a:spcAft>
                <a:defRPr/>
              </a:pPr>
              <a:t>‹#›</a:t>
            </a:fld>
            <a:r>
              <a:rPr lang="zh-SG" altLang="en-US" dirty="0" smtClean="0"/>
              <a:t>  </a:t>
            </a:r>
            <a:r>
              <a:rPr lang="en-US" altLang="zh-SG" sz="1000" dirty="0" smtClean="0">
                <a:latin typeface="Arial" pitchFamily="34" charset="0"/>
              </a:rPr>
              <a:t/>
            </a:r>
            <a:br>
              <a:rPr lang="en-US" altLang="zh-SG" sz="1000" dirty="0" smtClean="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3340563638"/>
      </p:ext>
    </p:extLst>
  </p:cSld>
  <p:clrMapOvr>
    <a:masterClrMapping/>
  </p:clrMapOvr>
  <p:transition spd="slow">
    <p:pull/>
  </p:transition>
</p:sldLayout>
</file>

<file path=ppt/slideLayouts/slideLayout6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7" y="4800601"/>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167"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167"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eaLnBrk="1" fontAlgn="auto" hangingPunct="1">
              <a:spcBef>
                <a:spcPts val="0"/>
              </a:spcBef>
              <a:spcAft>
                <a:spcPts val="0"/>
              </a:spcAft>
              <a:defRPr>
                <a:latin typeface="+mn-lt"/>
                <a:cs typeface="+mn-cs"/>
              </a:defRPr>
            </a:lvl1pPr>
          </a:lstStyle>
          <a:p>
            <a:pPr>
              <a:defRPr/>
            </a:pPr>
            <a:fld id="{965BF0E5-7E1A-4955-91B6-D91F102E31E0}" type="datetime3">
              <a:rPr lang="en-US" altLang="zh-SG" smtClean="0"/>
              <a:pPr>
                <a:defRPr/>
              </a:pPr>
              <a:t>17 April 2018</a:t>
            </a:fld>
            <a:endParaRPr lang="en-US" altLang="zh-SG"/>
          </a:p>
        </p:txBody>
      </p:sp>
      <p:sp>
        <p:nvSpPr>
          <p:cNvPr id="6" name="Footer Placeholder 5"/>
          <p:cNvSpPr>
            <a:spLocks noGrp="1" noChangeArrowheads="1"/>
          </p:cNvSpPr>
          <p:nvPr>
            <p:ph type="ftr" sz="quarter" idx="11"/>
          </p:nvPr>
        </p:nvSpPr>
        <p:spPr>
          <a:xfrm>
            <a:off x="888557" y="6384925"/>
            <a:ext cx="2630943" cy="45720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p:txBody>
          <a:bodyPr/>
          <a:lstStyle>
            <a:lvl1pPr eaLnBrk="1" fontAlgn="auto" hangingPunct="1">
              <a:spcAft>
                <a:spcPts val="0"/>
              </a:spcAft>
              <a:defRPr>
                <a:latin typeface="Arial" charset="0"/>
                <a:cs typeface="Arial" charset="0"/>
              </a:defRPr>
            </a:lvl1pPr>
          </a:lstStyle>
          <a:p>
            <a:pPr>
              <a:defRPr/>
            </a:pPr>
            <a:fld id="{F9D06649-F847-46E8-AEB3-B68D298BD82E}"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val="1456417912"/>
      </p:ext>
    </p:extLst>
  </p:cSld>
  <p:clrMapOvr>
    <a:masterClrMapping/>
  </p:clrMapOvr>
  <p:transition spd="slow">
    <p:pull/>
  </p:transition>
</p:sldLayout>
</file>

<file path=ppt/slideLayouts/slideLayout6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atin typeface="+mn-lt"/>
                <a:cs typeface="+mn-cs"/>
              </a:defRPr>
            </a:lvl1pPr>
          </a:lstStyle>
          <a:p>
            <a:pPr>
              <a:defRPr/>
            </a:pPr>
            <a:fld id="{A763E7D1-02A6-4783-A3F3-C7DDB0DED357}" type="datetime3">
              <a:rPr lang="en-US" altLang="zh-SG" smtClean="0"/>
              <a:pPr>
                <a:defRPr/>
              </a:pPr>
              <a:t>17 April 2018</a:t>
            </a:fld>
            <a:endParaRPr lang="en-US" altLang="zh-SG"/>
          </a:p>
        </p:txBody>
      </p:sp>
      <p:sp>
        <p:nvSpPr>
          <p:cNvPr id="5" name="Rectangle 5"/>
          <p:cNvSpPr>
            <a:spLocks noGrp="1" noChangeArrowheads="1"/>
          </p:cNvSpPr>
          <p:nvPr>
            <p:ph type="ftr" sz="quarter" idx="11"/>
          </p:nvPr>
        </p:nvSpPr>
        <p:spPr>
          <a:xfrm>
            <a:off x="888557" y="6384925"/>
            <a:ext cx="2630943" cy="45720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p:txBody>
          <a:bodyPr/>
          <a:lstStyle>
            <a:lvl1pPr eaLnBrk="1" fontAlgn="auto" hangingPunct="1">
              <a:spcAft>
                <a:spcPts val="0"/>
              </a:spcAft>
              <a:defRPr>
                <a:latin typeface="Arial" charset="0"/>
                <a:cs typeface="Arial" charset="0"/>
              </a:defRPr>
            </a:lvl1pPr>
          </a:lstStyle>
          <a:p>
            <a:pPr>
              <a:defRPr/>
            </a:pPr>
            <a:fld id="{7B59CC6D-9CDE-4FBA-B420-B2B3C67FA1C3}"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val="3744332806"/>
      </p:ext>
    </p:extLst>
  </p:cSld>
  <p:clrMapOvr>
    <a:masterClrMapping/>
  </p:clrMapOvr>
  <p:transition spd="slow">
    <p:pull/>
  </p:transition>
</p:sldLayout>
</file>

<file path=ppt/slideLayouts/slideLayout6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5096" y="246092"/>
            <a:ext cx="2031023" cy="59086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79587" y="246092"/>
            <a:ext cx="5953859" cy="5908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atin typeface="+mn-lt"/>
                <a:cs typeface="+mn-cs"/>
              </a:defRPr>
            </a:lvl1pPr>
          </a:lstStyle>
          <a:p>
            <a:pPr>
              <a:defRPr/>
            </a:pPr>
            <a:fld id="{A59E99DC-0968-494E-8572-62E34C64C476}" type="datetime3">
              <a:rPr lang="en-US" altLang="zh-SG" smtClean="0"/>
              <a:pPr>
                <a:defRPr/>
              </a:pPr>
              <a:t>17 April 2018</a:t>
            </a:fld>
            <a:endParaRPr lang="en-US" altLang="zh-SG"/>
          </a:p>
        </p:txBody>
      </p:sp>
      <p:sp>
        <p:nvSpPr>
          <p:cNvPr id="5" name="Rectangle 5"/>
          <p:cNvSpPr>
            <a:spLocks noGrp="1" noChangeArrowheads="1"/>
          </p:cNvSpPr>
          <p:nvPr>
            <p:ph type="ftr" sz="quarter" idx="11"/>
          </p:nvPr>
        </p:nvSpPr>
        <p:spPr>
          <a:xfrm>
            <a:off x="888557" y="6384925"/>
            <a:ext cx="2630943" cy="45720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p:txBody>
          <a:bodyPr/>
          <a:lstStyle>
            <a:lvl1pPr eaLnBrk="1" fontAlgn="auto" hangingPunct="1">
              <a:spcAft>
                <a:spcPts val="0"/>
              </a:spcAft>
              <a:defRPr>
                <a:latin typeface="Arial" charset="0"/>
                <a:cs typeface="Arial" charset="0"/>
              </a:defRPr>
            </a:lvl1pPr>
          </a:lstStyle>
          <a:p>
            <a:pPr>
              <a:defRPr/>
            </a:pPr>
            <a:fld id="{44D33174-2994-4225-96BA-AF426134ED68}"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val="2051342453"/>
      </p:ext>
    </p:extLst>
  </p:cSld>
  <p:clrMapOvr>
    <a:masterClrMapping/>
  </p:clrMapOvr>
  <p:transition spd="slow">
    <p:pull/>
  </p:transition>
</p:sldLayout>
</file>

<file path=ppt/slideLayouts/slideLayout61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657351" y="246094"/>
            <a:ext cx="7247792" cy="57626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779589" y="1214439"/>
            <a:ext cx="7879375" cy="4938712"/>
          </a:xfrm>
        </p:spPr>
        <p:txBody>
          <a:bodyPr/>
          <a:lstStyle/>
          <a:p>
            <a:pPr lvl="0"/>
            <a:endParaRPr lang="en-US" noProof="0" smtClean="0"/>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atin typeface="+mn-lt"/>
                <a:cs typeface="+mn-cs"/>
              </a:defRPr>
            </a:lvl1pPr>
          </a:lstStyle>
          <a:p>
            <a:pPr>
              <a:defRPr/>
            </a:pPr>
            <a:fld id="{2AAD3720-8728-4D07-A4D6-507EFAD1EBE7}" type="datetime3">
              <a:rPr lang="en-US" altLang="zh-SG" smtClean="0"/>
              <a:pPr>
                <a:defRPr/>
              </a:pPr>
              <a:t>17 April 2018</a:t>
            </a:fld>
            <a:endParaRPr lang="en-US" altLang="zh-SG"/>
          </a:p>
        </p:txBody>
      </p:sp>
      <p:sp>
        <p:nvSpPr>
          <p:cNvPr id="5" name="Rectangle 5"/>
          <p:cNvSpPr>
            <a:spLocks noGrp="1" noChangeArrowheads="1"/>
          </p:cNvSpPr>
          <p:nvPr>
            <p:ph type="ftr" sz="quarter" idx="11"/>
          </p:nvPr>
        </p:nvSpPr>
        <p:spPr>
          <a:xfrm>
            <a:off x="888557" y="6384925"/>
            <a:ext cx="2630943" cy="45720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p:txBody>
          <a:bodyPr/>
          <a:lstStyle>
            <a:lvl1pPr eaLnBrk="1" fontAlgn="auto" hangingPunct="1">
              <a:spcAft>
                <a:spcPts val="0"/>
              </a:spcAft>
              <a:defRPr>
                <a:latin typeface="Arial" charset="0"/>
                <a:cs typeface="Arial" charset="0"/>
              </a:defRPr>
            </a:lvl1pPr>
          </a:lstStyle>
          <a:p>
            <a:pPr>
              <a:defRPr/>
            </a:pPr>
            <a:fld id="{8BCE009A-5EBB-44CA-84F9-4F7D36BF5469}"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val="3386505321"/>
      </p:ext>
    </p:extLst>
  </p:cSld>
  <p:clrMapOvr>
    <a:masterClrMapping/>
  </p:clrMapOvr>
  <p:transition spd="slow">
    <p:pull/>
  </p:transition>
</p:sldLayout>
</file>

<file path=ppt/slideLayouts/slideLayout6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Rectangle 1"/>
          <p:cNvSpPr/>
          <p:nvPr userDrawn="1"/>
        </p:nvSpPr>
        <p:spPr bwMode="auto">
          <a:xfrm>
            <a:off x="0" y="3429000"/>
            <a:ext cx="9144000" cy="34290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50000"/>
              </a:spcBef>
              <a:spcAft>
                <a:spcPct val="0"/>
              </a:spcAft>
            </a:pPr>
            <a:endParaRPr lang="en-US" i="1" u="sng" dirty="0" smtClean="0">
              <a:solidFill>
                <a:srgbClr val="000000"/>
              </a:solidFill>
              <a:latin typeface="Verdana" pitchFamily="34" charset="0"/>
              <a:cs typeface="Arial" pitchFamily="34" charset="0"/>
            </a:endParaRPr>
          </a:p>
        </p:txBody>
      </p:sp>
      <p:sp>
        <p:nvSpPr>
          <p:cNvPr id="4" name="AC Half Banner"/>
          <p:cNvSpPr>
            <a:spLocks noChangeArrowheads="1"/>
          </p:cNvSpPr>
          <p:nvPr/>
        </p:nvSpPr>
        <p:spPr bwMode="auto">
          <a:xfrm>
            <a:off x="1591" y="0"/>
            <a:ext cx="9148763" cy="34290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400">
              <a:solidFill>
                <a:srgbClr val="000000"/>
              </a:solidFill>
              <a:latin typeface="Arial" pitchFamily="34" charset="0"/>
              <a:ea typeface="SimSun" pitchFamily="2" charset="-122"/>
              <a:cs typeface="Arial" pitchFamily="34" charset="0"/>
            </a:endParaRPr>
          </a:p>
        </p:txBody>
      </p:sp>
      <p:sp>
        <p:nvSpPr>
          <p:cNvPr id="5" name="Line 8"/>
          <p:cNvSpPr>
            <a:spLocks noChangeShapeType="1"/>
          </p:cNvSpPr>
          <p:nvPr/>
        </p:nvSpPr>
        <p:spPr bwMode="auto">
          <a:xfrm>
            <a:off x="-4762" y="3429000"/>
            <a:ext cx="9147176" cy="0"/>
          </a:xfrm>
          <a:prstGeom prst="line">
            <a:avLst/>
          </a:prstGeom>
          <a:noFill/>
          <a:ln w="12700">
            <a:solidFill>
              <a:schemeClr val="tx1"/>
            </a:solidFill>
            <a:round/>
            <a:headEnd/>
            <a:tailEnd/>
          </a:ln>
        </p:spPr>
        <p:txBody>
          <a:bodyPr wrap="none" anchor="ctr"/>
          <a:lstStyle/>
          <a:p>
            <a:pPr fontAlgn="base">
              <a:spcBef>
                <a:spcPct val="0"/>
              </a:spcBef>
              <a:spcAft>
                <a:spcPct val="0"/>
              </a:spcAft>
            </a:pPr>
            <a:endParaRPr lang="en-GB" dirty="0">
              <a:solidFill>
                <a:srgbClr val="000000"/>
              </a:solidFill>
              <a:cs typeface="Arial" pitchFamily="34" charset="0"/>
            </a:endParaRPr>
          </a:p>
        </p:txBody>
      </p:sp>
      <p:sp>
        <p:nvSpPr>
          <p:cNvPr id="6" name="Rectangle 9"/>
          <p:cNvSpPr>
            <a:spLocks noChangeArrowheads="1"/>
          </p:cNvSpPr>
          <p:nvPr/>
        </p:nvSpPr>
        <p:spPr bwMode="auto">
          <a:xfrm>
            <a:off x="2362203" y="839823"/>
            <a:ext cx="4357688" cy="1230313"/>
          </a:xfrm>
          <a:prstGeom prst="rect">
            <a:avLst/>
          </a:prstGeom>
          <a:noFill/>
          <a:ln w="12700">
            <a:noFill/>
            <a:miter lim="800000"/>
            <a:headEnd/>
            <a:tailEnd/>
          </a:ln>
        </p:spPr>
        <p:txBody>
          <a:bodyPr lIns="0" tIns="44450" rIns="0" bIns="44450"/>
          <a:lstStyle/>
          <a:p>
            <a:pPr algn="ctr" eaLnBrk="0" fontAlgn="base" hangingPunct="0">
              <a:spcBef>
                <a:spcPct val="0"/>
              </a:spcBef>
              <a:spcAft>
                <a:spcPct val="0"/>
              </a:spcAft>
            </a:pPr>
            <a:r>
              <a:rPr lang="en-CA" sz="2800" b="1" dirty="0">
                <a:solidFill>
                  <a:srgbClr val="FFFFFF"/>
                </a:solidFill>
                <a:cs typeface="Arial" pitchFamily="34" charset="0"/>
              </a:rPr>
              <a:t>Financial System Strategy </a:t>
            </a:r>
            <a:r>
              <a:rPr lang="en-CA" sz="2800" b="1" dirty="0" smtClean="0">
                <a:solidFill>
                  <a:srgbClr val="FFFFFF"/>
                </a:solidFill>
                <a:cs typeface="Arial" pitchFamily="34" charset="0"/>
              </a:rPr>
              <a:t>2020</a:t>
            </a:r>
            <a:endParaRPr lang="en-CA" sz="2800" b="1" dirty="0">
              <a:solidFill>
                <a:srgbClr val="FFFFFF"/>
              </a:solidFill>
              <a:cs typeface="Arial" pitchFamily="34" charset="0"/>
            </a:endParaRPr>
          </a:p>
        </p:txBody>
      </p:sp>
      <p:pic>
        <p:nvPicPr>
          <p:cNvPr id="7" name="Picture 11" descr="200319235-001">
            <a:hlinkClick r:id="rId2"/>
          </p:cNvPr>
          <p:cNvPicPr>
            <a:picLocks noChangeAspect="1" noChangeArrowheads="1"/>
          </p:cNvPicPr>
          <p:nvPr/>
        </p:nvPicPr>
        <p:blipFill>
          <a:blip r:embed="rId3" cstate="print"/>
          <a:srcRect/>
          <a:stretch>
            <a:fillRect/>
          </a:stretch>
        </p:blipFill>
        <p:spPr bwMode="auto">
          <a:xfrm>
            <a:off x="6691314" y="8"/>
            <a:ext cx="2466975" cy="3432175"/>
          </a:xfrm>
          <a:prstGeom prst="rect">
            <a:avLst/>
          </a:prstGeom>
          <a:noFill/>
          <a:ln w="9525">
            <a:noFill/>
            <a:miter lim="800000"/>
            <a:headEnd/>
            <a:tailEnd/>
          </a:ln>
        </p:spPr>
      </p:pic>
      <p:pic>
        <p:nvPicPr>
          <p:cNvPr id="8" name="Picture 12" descr="200272804-001">
            <a:hlinkClick r:id="rId4"/>
          </p:cNvPr>
          <p:cNvPicPr>
            <a:picLocks noChangeAspect="1" noChangeArrowheads="1"/>
          </p:cNvPicPr>
          <p:nvPr/>
        </p:nvPicPr>
        <p:blipFill>
          <a:blip r:embed="rId5" cstate="print"/>
          <a:srcRect/>
          <a:stretch>
            <a:fillRect/>
          </a:stretch>
        </p:blipFill>
        <p:spPr bwMode="auto">
          <a:xfrm>
            <a:off x="-20638" y="0"/>
            <a:ext cx="2287588" cy="3441700"/>
          </a:xfrm>
          <a:prstGeom prst="rect">
            <a:avLst/>
          </a:prstGeom>
          <a:noFill/>
          <a:ln w="9525">
            <a:noFill/>
            <a:miter lim="800000"/>
            <a:headEnd/>
            <a:tailEnd/>
          </a:ln>
        </p:spPr>
      </p:pic>
      <p:pic>
        <p:nvPicPr>
          <p:cNvPr id="9" name="Picture 13"/>
          <p:cNvPicPr>
            <a:picLocks noChangeAspect="1" noChangeArrowheads="1"/>
          </p:cNvPicPr>
          <p:nvPr userDrawn="1"/>
        </p:nvPicPr>
        <p:blipFill>
          <a:blip r:embed="rId6" cstate="print"/>
          <a:srcRect l="67751" t="4707" r="5081" b="68340"/>
          <a:stretch>
            <a:fillRect/>
          </a:stretch>
        </p:blipFill>
        <p:spPr bwMode="auto">
          <a:xfrm>
            <a:off x="3827012" y="2440673"/>
            <a:ext cx="1393825" cy="12541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1524005" y="4955273"/>
            <a:ext cx="6263055" cy="669925"/>
          </a:xfrm>
          <a:ln w="12700"/>
        </p:spPr>
        <p:txBody>
          <a:bodyPr tIns="0" bIns="0"/>
          <a:lstStyle>
            <a:lvl1pPr marL="0" indent="0">
              <a:buFont typeface="Wingdings" pitchFamily="2" charset="2"/>
              <a:buNone/>
              <a:defRPr sz="1800">
                <a:solidFill>
                  <a:srgbClr val="006600"/>
                </a:solidFill>
              </a:defRPr>
            </a:lvl1pPr>
          </a:lstStyle>
          <a:p>
            <a:r>
              <a:rPr lang="en-US" altLang="zh-SG" smtClean="0"/>
              <a:t>Click to edit Master subtitle style</a:t>
            </a:r>
            <a:endParaRPr lang="en-US"/>
          </a:p>
        </p:txBody>
      </p:sp>
      <p:sp>
        <p:nvSpPr>
          <p:cNvPr id="2162692" name="Rectangle 4"/>
          <p:cNvSpPr>
            <a:spLocks noGrp="1" noChangeArrowheads="1"/>
          </p:cNvSpPr>
          <p:nvPr>
            <p:ph type="ctrTitle"/>
          </p:nvPr>
        </p:nvSpPr>
        <p:spPr>
          <a:xfrm>
            <a:off x="1444445" y="4038600"/>
            <a:ext cx="6263055" cy="819150"/>
          </a:xfrm>
        </p:spPr>
        <p:txBody>
          <a:bodyPr tIns="44450" bIns="44450" anchor="t"/>
          <a:lstStyle>
            <a:lvl1pPr algn="ctr">
              <a:defRPr sz="2000">
                <a:solidFill>
                  <a:srgbClr val="006600"/>
                </a:solidFill>
              </a:defRPr>
            </a:lvl1pPr>
          </a:lstStyle>
          <a:p>
            <a:r>
              <a:rPr lang="en-US" altLang="zh-SG" smtClean="0"/>
              <a:t>Click to edit Master title style</a:t>
            </a:r>
            <a:endParaRPr lang="en-US" altLang="zh-SG"/>
          </a:p>
        </p:txBody>
      </p:sp>
      <p:sp>
        <p:nvSpPr>
          <p:cNvPr id="10" name="Rectangle 5"/>
          <p:cNvSpPr>
            <a:spLocks noGrp="1" noChangeArrowheads="1"/>
          </p:cNvSpPr>
          <p:nvPr>
            <p:ph type="dt" sz="half" idx="10"/>
          </p:nvPr>
        </p:nvSpPr>
        <p:spPr>
          <a:xfrm>
            <a:off x="0" y="3352807"/>
            <a:ext cx="1422400" cy="331787"/>
          </a:xfrm>
          <a:prstGeom prst="rect">
            <a:avLst/>
          </a:prstGeom>
        </p:spPr>
        <p:txBody>
          <a:bodyPr/>
          <a:lstStyle>
            <a:lvl1pPr algn="l" eaLnBrk="1" fontAlgn="auto" hangingPunct="1">
              <a:spcBef>
                <a:spcPts val="0"/>
              </a:spcBef>
              <a:spcAft>
                <a:spcPts val="0"/>
              </a:spcAft>
              <a:defRPr>
                <a:latin typeface="+mn-lt"/>
                <a:cs typeface="+mn-cs"/>
              </a:defRPr>
            </a:lvl1pPr>
          </a:lstStyle>
          <a:p>
            <a:pPr>
              <a:defRPr/>
            </a:pPr>
            <a:fld id="{09BA7CDA-882B-44AB-8BF9-C94D3CC68EF7}" type="datetime3">
              <a:rPr lang="en-US" altLang="zh-SG" smtClean="0">
                <a:solidFill>
                  <a:srgbClr val="000000"/>
                </a:solidFill>
              </a:rPr>
              <a:pPr>
                <a:defRPr/>
              </a:pPr>
              <a:t>17 April 2018</a:t>
            </a:fld>
            <a:endParaRPr lang="en-US" altLang="zh-SG" dirty="0">
              <a:solidFill>
                <a:srgbClr val="000000"/>
              </a:solidFill>
            </a:endParaRPr>
          </a:p>
        </p:txBody>
      </p:sp>
      <p:pic>
        <p:nvPicPr>
          <p:cNvPr id="14" name="Picture 13"/>
          <p:cNvPicPr>
            <a:picLocks noChangeAspect="1"/>
          </p:cNvPicPr>
          <p:nvPr userDrawn="1"/>
        </p:nvPicPr>
        <p:blipFill>
          <a:blip r:embed="rId7" cstate="print"/>
          <a:stretch>
            <a:fillRect/>
          </a:stretch>
        </p:blipFill>
        <p:spPr>
          <a:xfrm>
            <a:off x="7239000" y="6174472"/>
            <a:ext cx="1676400" cy="486363"/>
          </a:xfrm>
          <a:prstGeom prst="rect">
            <a:avLst/>
          </a:prstGeom>
        </p:spPr>
      </p:pic>
    </p:spTree>
    <p:extLst>
      <p:ext uri="{BB962C8B-B14F-4D97-AF65-F5344CB8AC3E}">
        <p14:creationId xmlns:p14="http://schemas.microsoft.com/office/powerpoint/2010/main" val="3247208510"/>
      </p:ext>
    </p:extLst>
  </p:cSld>
  <p:clrMapOvr>
    <a:masterClrMapping/>
  </p:clrMapOvr>
  <p:transition spd="slow"/>
</p:sldLayout>
</file>

<file path=ppt/slideLayouts/slideLayout61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52400" y="990600"/>
            <a:ext cx="9448800" cy="10668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304800" y="1219200"/>
            <a:ext cx="5943600" cy="819150"/>
          </a:xfrm>
        </p:spPr>
        <p:txBody>
          <a:bodyPr tIns="44450" bIns="44450" anchor="t"/>
          <a:lstStyle>
            <a:lvl1pPr algn="l">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val="2583446582"/>
      </p:ext>
    </p:extLst>
  </p:cSld>
  <p:clrMapOvr>
    <a:masterClrMapping/>
  </p:clrMapOvr>
  <p:transition spd="slow"/>
</p:sldLayout>
</file>

<file path=ppt/slideLayouts/slideLayout619.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31535" y="5181600"/>
            <a:ext cx="1066800" cy="10668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1091584" y="5410200"/>
            <a:ext cx="5943600" cy="819150"/>
          </a:xfrm>
        </p:spPr>
        <p:txBody>
          <a:bodyPr tIns="44450" bIns="44450" anchor="t"/>
          <a:lstStyle>
            <a:lvl1pPr algn="l">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val="3124536817"/>
      </p:ext>
    </p:extLst>
  </p:cSld>
  <p:clrMapOvr>
    <a:masterClrMapping/>
  </p:clrMapOvr>
  <p:transition spd="slow"/>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AA9BB983-73C5-4871-BBCA-DF0B43693E34}" type="datetime3">
              <a:rPr lang="en-US" altLang="zh-SG" smtClean="0">
                <a:solidFill>
                  <a:srgbClr val="000000"/>
                </a:solidFill>
              </a:rPr>
              <a:pPr>
                <a:defRPr/>
              </a:pPr>
              <a:t>17 April 2018</a:t>
            </a:fld>
            <a:endParaRPr lang="en-US" altLang="zh-SG">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E9E40E8-EAFB-416B-B6D9-EE9728D47F2A}"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2111096423"/>
      </p:ext>
    </p:extLst>
  </p:cSld>
  <p:clrMapOvr>
    <a:masterClrMapping/>
  </p:clrMapOvr>
  <p:transition spd="slow">
    <p:pull/>
  </p:transition>
</p:sldLayout>
</file>

<file path=ppt/slideLayouts/slideLayout620.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8" y="1219200"/>
            <a:ext cx="6893169" cy="2057400"/>
          </a:xfrm>
          <a:prstGeom prst="rect">
            <a:avLst/>
          </a:prstGeom>
          <a:solidFill>
            <a:srgbClr val="008000"/>
          </a:solidFill>
          <a:ln w="6350">
            <a:noFill/>
            <a:miter lim="800000"/>
            <a:headEnd/>
            <a:tailEnd/>
          </a:ln>
        </p:spPr>
        <p:txBody>
          <a:bodyPr wrap="none" anchor="ctr"/>
          <a:lstStyle/>
          <a:p>
            <a:pPr eaLnBrk="0" fontAlgn="base" hangingPunct="0">
              <a:spcBef>
                <a:spcPct val="0"/>
              </a:spcBef>
              <a:spcAft>
                <a:spcPct val="0"/>
              </a:spcAft>
            </a:pPr>
            <a:r>
              <a:rPr lang="en-GB" altLang="zh-SG" sz="1200" dirty="0" smtClean="0">
                <a:solidFill>
                  <a:srgbClr val="FFFFFF"/>
                </a:solidFill>
                <a:latin typeface="Arial" pitchFamily="34" charset="0"/>
                <a:ea typeface="SimSun" pitchFamily="2" charset="-122"/>
                <a:cs typeface="Arial" pitchFamily="34" charset="0"/>
              </a:rPr>
              <a:t>WORKING SESSION</a:t>
            </a:r>
            <a:endParaRPr lang="zh-SG" altLang="en-GB" sz="1200" dirty="0">
              <a:solidFill>
                <a:srgbClr val="FFFFFF"/>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2180492" y="1905000"/>
            <a:ext cx="5943600" cy="819150"/>
          </a:xfrm>
          <a:solidFill>
            <a:schemeClr val="bg1"/>
          </a:solidFill>
        </p:spPr>
        <p:txBody>
          <a:bodyPr tIns="44450" bIns="44450" anchor="t"/>
          <a:lstStyle>
            <a:lvl1pPr marL="268288" indent="0" algn="l">
              <a:defRPr sz="1800">
                <a:solidFill>
                  <a:srgbClr val="006600"/>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val="91879478"/>
      </p:ext>
    </p:extLst>
  </p:cSld>
  <p:clrMapOvr>
    <a:masterClrMapping/>
  </p:clrMapOvr>
  <p:transition spd="slow"/>
</p:sldLayout>
</file>

<file path=ppt/slideLayouts/slideLayout62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279400" y="3200400"/>
            <a:ext cx="9448800" cy="30480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3048000" y="5562600"/>
            <a:ext cx="5943600" cy="514350"/>
          </a:xfrm>
        </p:spPr>
        <p:txBody>
          <a:bodyPr tIns="44450" bIns="44450" anchor="t"/>
          <a:lstStyle>
            <a:lvl1pPr algn="r">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val="4198557791"/>
      </p:ext>
    </p:extLst>
  </p:cSld>
  <p:clrMapOvr>
    <a:masterClrMapping/>
  </p:clrMapOvr>
  <p:transition spd="slow"/>
</p:sldLayout>
</file>

<file path=ppt/slideLayouts/slideLayout62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569" y="5334000"/>
            <a:ext cx="5638799" cy="698500"/>
          </a:xfrm>
        </p:spPr>
        <p:txBody>
          <a:bodyPr/>
          <a:lstStyle>
            <a:lvl1pPr>
              <a:defRPr sz="2400" b="1"/>
            </a:lvl1pPr>
          </a:lstStyle>
          <a:p>
            <a:r>
              <a:rPr lang="en-US" smtClean="0"/>
              <a:t>Click to edit Master title style</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ltLang="zh-SG" dirty="0"/>
              <a:t>Slide </a:t>
            </a:r>
            <a:fld id="{96E09542-DD70-4535-99F2-4D44B7C29035}"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576629633"/>
      </p:ext>
    </p:extLst>
  </p:cSld>
  <p:clrMapOvr>
    <a:masterClrMapping/>
  </p:clrMapOvr>
  <p:transition spd="slow"/>
</p:sldLayout>
</file>

<file path=ppt/slideLayouts/slideLayout6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ltLang="zh-SG" dirty="0"/>
              <a:t>Slide </a:t>
            </a:r>
            <a:fld id="{96E09542-DD70-4535-99F2-4D44B7C29035}"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3936307869"/>
      </p:ext>
    </p:extLst>
  </p:cSld>
  <p:clrMapOvr>
    <a:masterClrMapping/>
  </p:clrMapOvr>
  <p:transition spd="slow"/>
</p:sldLayout>
</file>

<file path=ppt/slideLayouts/slideLayout6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smtClean="0"/>
              <a:t>Click to edit Master title style</a:t>
            </a:r>
            <a:endParaRPr lang="en-US" dirty="0"/>
          </a:p>
        </p:txBody>
      </p:sp>
      <p:sp>
        <p:nvSpPr>
          <p:cNvPr id="4" name="Rectangle 6"/>
          <p:cNvSpPr>
            <a:spLocks noGrp="1" noChangeArrowheads="1"/>
          </p:cNvSpPr>
          <p:nvPr>
            <p:ph type="sldNum" sz="quarter" idx="11"/>
          </p:nvPr>
        </p:nvSpPr>
        <p:spPr>
          <a:ln/>
        </p:spPr>
        <p:txBody>
          <a:bodyPr/>
          <a:lstStyle>
            <a:lvl1pPr>
              <a:defRPr/>
            </a:lvl1pPr>
          </a:lstStyle>
          <a:p>
            <a:pPr>
              <a:defRPr/>
            </a:pPr>
            <a:r>
              <a:rPr lang="en-US" altLang="zh-SG" dirty="0"/>
              <a:t>Slide </a:t>
            </a:r>
            <a:fld id="{EAB94675-4883-4251-AC8A-2CD5D619FA40}"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711901083"/>
      </p:ext>
    </p:extLst>
  </p:cSld>
  <p:clrMapOvr>
    <a:masterClrMapping/>
  </p:clrMapOvr>
  <p:transition spd="slow"/>
</p:sldLayout>
</file>

<file path=ppt/slideLayouts/slideLayout62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Rectangle 6"/>
          <p:cNvSpPr>
            <a:spLocks noGrp="1" noChangeArrowheads="1"/>
          </p:cNvSpPr>
          <p:nvPr>
            <p:ph type="sldNum" sz="quarter" idx="11"/>
          </p:nvPr>
        </p:nvSpPr>
        <p:spPr>
          <a:ln/>
        </p:spPr>
        <p:txBody>
          <a:bodyPr/>
          <a:lstStyle>
            <a:lvl1pPr>
              <a:defRPr/>
            </a:lvl1pPr>
          </a:lstStyle>
          <a:p>
            <a:pPr>
              <a:defRPr/>
            </a:pPr>
            <a:r>
              <a:rPr lang="en-US" altLang="zh-SG" dirty="0"/>
              <a:t>Slide </a:t>
            </a:r>
            <a:fld id="{1F1D9322-53CC-471F-A44E-8005045D833A}"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
        <p:nvSpPr>
          <p:cNvPr id="4" name="Title 1"/>
          <p:cNvSpPr>
            <a:spLocks noGrp="1"/>
          </p:cNvSpPr>
          <p:nvPr>
            <p:ph type="title"/>
          </p:nvPr>
        </p:nvSpPr>
        <p:spPr>
          <a:xfrm>
            <a:off x="457273" y="5334000"/>
            <a:ext cx="8229597" cy="990600"/>
          </a:xfrm>
        </p:spPr>
        <p:txBody>
          <a:bodyPr/>
          <a:lstStyle/>
          <a:p>
            <a:r>
              <a:rPr lang="en-US" sz="3200" dirty="0" smtClean="0"/>
              <a:t>Introduction to the project </a:t>
            </a:r>
            <a:r>
              <a:rPr lang="en-US" sz="3200" dirty="0"/>
              <a:t/>
            </a:r>
            <a:br>
              <a:rPr lang="en-US" sz="3200" dirty="0"/>
            </a:br>
            <a:r>
              <a:rPr lang="en-US" sz="2000" b="0" dirty="0"/>
              <a:t>T</a:t>
            </a:r>
            <a:r>
              <a:rPr lang="en-US" sz="2000" b="0" dirty="0" smtClean="0"/>
              <a:t>eam – Definitions – High level </a:t>
            </a:r>
            <a:r>
              <a:rPr lang="en-US" sz="2000" b="0" dirty="0" err="1" smtClean="0"/>
              <a:t>Workplan</a:t>
            </a:r>
            <a:endParaRPr lang="en-US" sz="1400" b="0" dirty="0"/>
          </a:p>
        </p:txBody>
      </p:sp>
      <p:sp>
        <p:nvSpPr>
          <p:cNvPr id="5" name="TextBox 4"/>
          <p:cNvSpPr txBox="1"/>
          <p:nvPr userDrawn="1"/>
        </p:nvSpPr>
        <p:spPr>
          <a:xfrm>
            <a:off x="382217" y="3811634"/>
            <a:ext cx="752129" cy="1323439"/>
          </a:xfrm>
          <a:prstGeom prst="rect">
            <a:avLst/>
          </a:prstGeom>
          <a:noFill/>
        </p:spPr>
        <p:txBody>
          <a:bodyPr wrap="none" rtlCol="0">
            <a:spAutoFit/>
          </a:bodyPr>
          <a:lstStyle/>
          <a:p>
            <a:pPr fontAlgn="base">
              <a:spcBef>
                <a:spcPct val="0"/>
              </a:spcBef>
              <a:spcAft>
                <a:spcPct val="0"/>
              </a:spcAft>
            </a:pPr>
            <a:r>
              <a:rPr lang="en-US" sz="8000" dirty="0" smtClean="0">
                <a:solidFill>
                  <a:srgbClr val="006600"/>
                </a:solidFill>
                <a:cs typeface="Arial" pitchFamily="34" charset="0"/>
              </a:rPr>
              <a:t>1</a:t>
            </a:r>
            <a:endParaRPr lang="en-US" sz="8000" dirty="0">
              <a:solidFill>
                <a:srgbClr val="006600"/>
              </a:solidFill>
              <a:cs typeface="Arial" pitchFamily="34" charset="0"/>
            </a:endParaRPr>
          </a:p>
        </p:txBody>
      </p:sp>
    </p:spTree>
    <p:extLst>
      <p:ext uri="{BB962C8B-B14F-4D97-AF65-F5344CB8AC3E}">
        <p14:creationId xmlns:p14="http://schemas.microsoft.com/office/powerpoint/2010/main" val="4238393909"/>
      </p:ext>
    </p:extLst>
  </p:cSld>
  <p:clrMapOvr>
    <a:masterClrMapping/>
  </p:clrMapOvr>
  <p:transition spd="slow"/>
</p:sldLayout>
</file>

<file path=ppt/slideLayouts/slideLayout626.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1371600" y="6629400"/>
            <a:ext cx="1676400" cy="228600"/>
          </a:xfrm>
          <a:prstGeom prst="rect">
            <a:avLst/>
          </a:prstGeom>
          <a:ln/>
        </p:spPr>
        <p:txBody>
          <a:bodyPr/>
          <a:lstStyle>
            <a:lvl1pPr>
              <a:defRPr/>
            </a:lvl1pPr>
          </a:lstStyle>
          <a:p>
            <a:pPr fontAlgn="base">
              <a:spcBef>
                <a:spcPct val="0"/>
              </a:spcBef>
              <a:spcAft>
                <a:spcPct val="0"/>
              </a:spcAft>
              <a:defRPr/>
            </a:pPr>
            <a:fld id="{EF9898F0-0530-4B33-A0B2-360574496C8C}" type="datetime3">
              <a:rPr lang="en-US" altLang="zh-SG">
                <a:solidFill>
                  <a:srgbClr val="000000"/>
                </a:solidFill>
                <a:cs typeface="Arial" pitchFamily="34" charset="0"/>
              </a:rPr>
              <a:pPr fontAlgn="base">
                <a:spcBef>
                  <a:spcPct val="0"/>
                </a:spcBef>
                <a:spcAft>
                  <a:spcPct val="0"/>
                </a:spcAft>
                <a:defRPr/>
              </a:pPr>
              <a:t>17 April 2018</a:t>
            </a:fld>
            <a:endParaRPr lang="en-US" altLang="zh-SG" dirty="0">
              <a:solidFill>
                <a:srgbClr val="000000"/>
              </a:solidFill>
              <a:cs typeface="Arial" pitchFamily="34" charset="0"/>
            </a:endParaRPr>
          </a:p>
        </p:txBody>
      </p:sp>
      <p:sp>
        <p:nvSpPr>
          <p:cNvPr id="3" name="Rectangle 6"/>
          <p:cNvSpPr>
            <a:spLocks noGrp="1" noChangeArrowheads="1"/>
          </p:cNvSpPr>
          <p:nvPr>
            <p:ph type="sldNum" sz="quarter" idx="11"/>
          </p:nvPr>
        </p:nvSpPr>
        <p:spPr>
          <a:ln/>
        </p:spPr>
        <p:txBody>
          <a:bodyPr/>
          <a:lstStyle>
            <a:lvl1pPr>
              <a:defRPr/>
            </a:lvl1pPr>
          </a:lstStyle>
          <a:p>
            <a:pPr>
              <a:defRPr/>
            </a:pPr>
            <a:r>
              <a:rPr lang="en-US" altLang="zh-SG" dirty="0"/>
              <a:t>Slide </a:t>
            </a:r>
            <a:fld id="{1F1D9322-53CC-471F-A44E-8005045D833A}"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1429416055"/>
      </p:ext>
    </p:extLst>
  </p:cSld>
  <p:clrMapOvr>
    <a:masterClrMapping/>
  </p:clrMapOvr>
  <p:transition spd="slow"/>
</p:sldLayout>
</file>

<file path=ppt/slideLayouts/slideLayout6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Rectangle 1"/>
          <p:cNvSpPr/>
          <p:nvPr userDrawn="1"/>
        </p:nvSpPr>
        <p:spPr bwMode="auto">
          <a:xfrm>
            <a:off x="0" y="3429000"/>
            <a:ext cx="9144000" cy="34290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50000"/>
              </a:spcBef>
              <a:spcAft>
                <a:spcPct val="0"/>
              </a:spcAft>
            </a:pPr>
            <a:endParaRPr lang="en-US" i="1" u="sng" dirty="0" smtClean="0">
              <a:solidFill>
                <a:srgbClr val="000000"/>
              </a:solidFill>
              <a:latin typeface="Verdana" pitchFamily="34" charset="0"/>
              <a:cs typeface="Arial" pitchFamily="34" charset="0"/>
            </a:endParaRPr>
          </a:p>
        </p:txBody>
      </p:sp>
      <p:sp>
        <p:nvSpPr>
          <p:cNvPr id="4" name="AC Half Banner"/>
          <p:cNvSpPr>
            <a:spLocks noChangeArrowheads="1"/>
          </p:cNvSpPr>
          <p:nvPr/>
        </p:nvSpPr>
        <p:spPr bwMode="auto">
          <a:xfrm>
            <a:off x="1591" y="0"/>
            <a:ext cx="9148763" cy="34290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400">
              <a:solidFill>
                <a:srgbClr val="000000"/>
              </a:solidFill>
              <a:latin typeface="Arial" pitchFamily="34" charset="0"/>
              <a:ea typeface="SimSun" pitchFamily="2" charset="-122"/>
              <a:cs typeface="Arial" pitchFamily="34" charset="0"/>
            </a:endParaRPr>
          </a:p>
        </p:txBody>
      </p:sp>
      <p:sp>
        <p:nvSpPr>
          <p:cNvPr id="5" name="Line 8"/>
          <p:cNvSpPr>
            <a:spLocks noChangeShapeType="1"/>
          </p:cNvSpPr>
          <p:nvPr/>
        </p:nvSpPr>
        <p:spPr bwMode="auto">
          <a:xfrm>
            <a:off x="-4762" y="3429000"/>
            <a:ext cx="9147176" cy="0"/>
          </a:xfrm>
          <a:prstGeom prst="line">
            <a:avLst/>
          </a:prstGeom>
          <a:noFill/>
          <a:ln w="12700">
            <a:solidFill>
              <a:schemeClr val="tx1"/>
            </a:solidFill>
            <a:round/>
            <a:headEnd/>
            <a:tailEnd/>
          </a:ln>
        </p:spPr>
        <p:txBody>
          <a:bodyPr wrap="none" anchor="ctr"/>
          <a:lstStyle/>
          <a:p>
            <a:pPr fontAlgn="base">
              <a:spcBef>
                <a:spcPct val="0"/>
              </a:spcBef>
              <a:spcAft>
                <a:spcPct val="0"/>
              </a:spcAft>
            </a:pPr>
            <a:endParaRPr lang="en-GB" dirty="0">
              <a:solidFill>
                <a:srgbClr val="000000"/>
              </a:solidFill>
              <a:cs typeface="Arial" pitchFamily="34" charset="0"/>
            </a:endParaRPr>
          </a:p>
        </p:txBody>
      </p:sp>
      <p:sp>
        <p:nvSpPr>
          <p:cNvPr id="6" name="Rectangle 9"/>
          <p:cNvSpPr>
            <a:spLocks noChangeArrowheads="1"/>
          </p:cNvSpPr>
          <p:nvPr/>
        </p:nvSpPr>
        <p:spPr bwMode="auto">
          <a:xfrm>
            <a:off x="2362203" y="839823"/>
            <a:ext cx="4357688" cy="1230313"/>
          </a:xfrm>
          <a:prstGeom prst="rect">
            <a:avLst/>
          </a:prstGeom>
          <a:noFill/>
          <a:ln w="12700">
            <a:noFill/>
            <a:miter lim="800000"/>
            <a:headEnd/>
            <a:tailEnd/>
          </a:ln>
        </p:spPr>
        <p:txBody>
          <a:bodyPr lIns="0" tIns="44450" rIns="0" bIns="44450"/>
          <a:lstStyle/>
          <a:p>
            <a:pPr algn="ctr" eaLnBrk="0" fontAlgn="base" hangingPunct="0">
              <a:spcBef>
                <a:spcPct val="0"/>
              </a:spcBef>
              <a:spcAft>
                <a:spcPct val="0"/>
              </a:spcAft>
            </a:pPr>
            <a:r>
              <a:rPr lang="en-CA" sz="2800" b="1" dirty="0">
                <a:solidFill>
                  <a:srgbClr val="FFFFFF"/>
                </a:solidFill>
                <a:cs typeface="Arial" pitchFamily="34" charset="0"/>
              </a:rPr>
              <a:t>Financial System Strategy </a:t>
            </a:r>
            <a:r>
              <a:rPr lang="en-CA" sz="2800" b="1" dirty="0" smtClean="0">
                <a:solidFill>
                  <a:srgbClr val="FFFFFF"/>
                </a:solidFill>
                <a:cs typeface="Arial" pitchFamily="34" charset="0"/>
              </a:rPr>
              <a:t>2020</a:t>
            </a:r>
            <a:endParaRPr lang="en-CA" sz="2800" b="1" dirty="0">
              <a:solidFill>
                <a:srgbClr val="FFFFFF"/>
              </a:solidFill>
              <a:cs typeface="Arial" pitchFamily="34" charset="0"/>
            </a:endParaRPr>
          </a:p>
        </p:txBody>
      </p:sp>
      <p:pic>
        <p:nvPicPr>
          <p:cNvPr id="7" name="Picture 11" descr="200319235-001">
            <a:hlinkClick r:id="rId2"/>
          </p:cNvPr>
          <p:cNvPicPr>
            <a:picLocks noChangeAspect="1" noChangeArrowheads="1"/>
          </p:cNvPicPr>
          <p:nvPr/>
        </p:nvPicPr>
        <p:blipFill>
          <a:blip r:embed="rId3" cstate="print"/>
          <a:srcRect/>
          <a:stretch>
            <a:fillRect/>
          </a:stretch>
        </p:blipFill>
        <p:spPr bwMode="auto">
          <a:xfrm>
            <a:off x="6691314" y="8"/>
            <a:ext cx="2466975" cy="3432175"/>
          </a:xfrm>
          <a:prstGeom prst="rect">
            <a:avLst/>
          </a:prstGeom>
          <a:noFill/>
          <a:ln w="9525">
            <a:noFill/>
            <a:miter lim="800000"/>
            <a:headEnd/>
            <a:tailEnd/>
          </a:ln>
        </p:spPr>
      </p:pic>
      <p:pic>
        <p:nvPicPr>
          <p:cNvPr id="8" name="Picture 12" descr="200272804-001">
            <a:hlinkClick r:id="rId4"/>
          </p:cNvPr>
          <p:cNvPicPr>
            <a:picLocks noChangeAspect="1" noChangeArrowheads="1"/>
          </p:cNvPicPr>
          <p:nvPr/>
        </p:nvPicPr>
        <p:blipFill>
          <a:blip r:embed="rId5" cstate="print"/>
          <a:srcRect/>
          <a:stretch>
            <a:fillRect/>
          </a:stretch>
        </p:blipFill>
        <p:spPr bwMode="auto">
          <a:xfrm>
            <a:off x="-20638" y="0"/>
            <a:ext cx="2287588" cy="3441700"/>
          </a:xfrm>
          <a:prstGeom prst="rect">
            <a:avLst/>
          </a:prstGeom>
          <a:noFill/>
          <a:ln w="9525">
            <a:noFill/>
            <a:miter lim="800000"/>
            <a:headEnd/>
            <a:tailEnd/>
          </a:ln>
        </p:spPr>
      </p:pic>
      <p:pic>
        <p:nvPicPr>
          <p:cNvPr id="9" name="Picture 13"/>
          <p:cNvPicPr>
            <a:picLocks noChangeAspect="1" noChangeArrowheads="1"/>
          </p:cNvPicPr>
          <p:nvPr userDrawn="1"/>
        </p:nvPicPr>
        <p:blipFill>
          <a:blip r:embed="rId6" cstate="print"/>
          <a:srcRect l="67751" t="4707" r="5081" b="68340"/>
          <a:stretch>
            <a:fillRect/>
          </a:stretch>
        </p:blipFill>
        <p:spPr bwMode="auto">
          <a:xfrm>
            <a:off x="3826981" y="2440611"/>
            <a:ext cx="1393825" cy="12541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1524005" y="4955211"/>
            <a:ext cx="6263055" cy="669925"/>
          </a:xfrm>
          <a:ln w="12700"/>
        </p:spPr>
        <p:txBody>
          <a:bodyPr tIns="0" bIns="0"/>
          <a:lstStyle>
            <a:lvl1pPr marL="0" indent="0">
              <a:buFont typeface="Wingdings" pitchFamily="2" charset="2"/>
              <a:buNone/>
              <a:defRPr sz="1800">
                <a:solidFill>
                  <a:srgbClr val="006600"/>
                </a:solidFill>
              </a:defRPr>
            </a:lvl1pPr>
          </a:lstStyle>
          <a:p>
            <a:r>
              <a:rPr lang="en-US" altLang="zh-SG" smtClean="0"/>
              <a:t>Click to edit Master subtitle style</a:t>
            </a:r>
            <a:endParaRPr lang="en-US"/>
          </a:p>
        </p:txBody>
      </p:sp>
      <p:sp>
        <p:nvSpPr>
          <p:cNvPr id="2162692" name="Rectangle 4"/>
          <p:cNvSpPr>
            <a:spLocks noGrp="1" noChangeArrowheads="1"/>
          </p:cNvSpPr>
          <p:nvPr>
            <p:ph type="ctrTitle"/>
          </p:nvPr>
        </p:nvSpPr>
        <p:spPr>
          <a:xfrm>
            <a:off x="1444445" y="4038600"/>
            <a:ext cx="6263055" cy="819150"/>
          </a:xfrm>
        </p:spPr>
        <p:txBody>
          <a:bodyPr tIns="44450" bIns="44450" anchor="t"/>
          <a:lstStyle>
            <a:lvl1pPr algn="ctr">
              <a:defRPr sz="2000">
                <a:solidFill>
                  <a:srgbClr val="006600"/>
                </a:solidFill>
              </a:defRPr>
            </a:lvl1pPr>
          </a:lstStyle>
          <a:p>
            <a:r>
              <a:rPr lang="en-US" altLang="zh-SG" smtClean="0"/>
              <a:t>Click to edit Master title style</a:t>
            </a:r>
            <a:endParaRPr lang="en-US" altLang="zh-SG"/>
          </a:p>
        </p:txBody>
      </p:sp>
      <p:sp>
        <p:nvSpPr>
          <p:cNvPr id="10" name="Rectangle 5"/>
          <p:cNvSpPr>
            <a:spLocks noGrp="1" noChangeArrowheads="1"/>
          </p:cNvSpPr>
          <p:nvPr>
            <p:ph type="dt" sz="half" idx="10"/>
          </p:nvPr>
        </p:nvSpPr>
        <p:spPr>
          <a:xfrm>
            <a:off x="0" y="3352807"/>
            <a:ext cx="1422400" cy="331787"/>
          </a:xfrm>
          <a:prstGeom prst="rect">
            <a:avLst/>
          </a:prstGeom>
        </p:spPr>
        <p:txBody>
          <a:bodyPr/>
          <a:lstStyle>
            <a:lvl1pPr algn="l" eaLnBrk="1" fontAlgn="auto" hangingPunct="1">
              <a:spcBef>
                <a:spcPts val="0"/>
              </a:spcBef>
              <a:spcAft>
                <a:spcPts val="0"/>
              </a:spcAft>
              <a:defRPr>
                <a:latin typeface="+mn-lt"/>
                <a:cs typeface="+mn-cs"/>
              </a:defRPr>
            </a:lvl1pPr>
          </a:lstStyle>
          <a:p>
            <a:pPr>
              <a:defRPr/>
            </a:pPr>
            <a:fld id="{09BA7CDA-882B-44AB-8BF9-C94D3CC68EF7}" type="datetime3">
              <a:rPr lang="en-US" altLang="zh-SG" smtClean="0">
                <a:solidFill>
                  <a:srgbClr val="000000"/>
                </a:solidFill>
              </a:rPr>
              <a:pPr>
                <a:defRPr/>
              </a:pPr>
              <a:t>17 April 2018</a:t>
            </a:fld>
            <a:endParaRPr lang="en-US" altLang="zh-SG" dirty="0">
              <a:solidFill>
                <a:srgbClr val="000000"/>
              </a:solidFill>
            </a:endParaRPr>
          </a:p>
        </p:txBody>
      </p:sp>
      <p:pic>
        <p:nvPicPr>
          <p:cNvPr id="14" name="Picture 13"/>
          <p:cNvPicPr>
            <a:picLocks noChangeAspect="1"/>
          </p:cNvPicPr>
          <p:nvPr userDrawn="1"/>
        </p:nvPicPr>
        <p:blipFill>
          <a:blip r:embed="rId7" cstate="print"/>
          <a:stretch>
            <a:fillRect/>
          </a:stretch>
        </p:blipFill>
        <p:spPr>
          <a:xfrm>
            <a:off x="7239000" y="6174411"/>
            <a:ext cx="1676400" cy="486363"/>
          </a:xfrm>
          <a:prstGeom prst="rect">
            <a:avLst/>
          </a:prstGeom>
        </p:spPr>
      </p:pic>
    </p:spTree>
    <p:extLst>
      <p:ext uri="{BB962C8B-B14F-4D97-AF65-F5344CB8AC3E}">
        <p14:creationId xmlns:p14="http://schemas.microsoft.com/office/powerpoint/2010/main" val="3195969602"/>
      </p:ext>
    </p:extLst>
  </p:cSld>
  <p:clrMapOvr>
    <a:masterClrMapping/>
  </p:clrMapOvr>
  <p:transition spd="slow"/>
</p:sldLayout>
</file>

<file path=ppt/slideLayouts/slideLayout62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52400" y="990600"/>
            <a:ext cx="9448800" cy="10668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304800" y="1219200"/>
            <a:ext cx="5943600" cy="819150"/>
          </a:xfrm>
        </p:spPr>
        <p:txBody>
          <a:bodyPr tIns="44450" bIns="44450" anchor="t"/>
          <a:lstStyle>
            <a:lvl1pPr algn="l">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val="2865693056"/>
      </p:ext>
    </p:extLst>
  </p:cSld>
  <p:clrMapOvr>
    <a:masterClrMapping/>
  </p:clrMapOvr>
  <p:transition spd="slow"/>
</p:sldLayout>
</file>

<file path=ppt/slideLayouts/slideLayout629.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31535" y="5181600"/>
            <a:ext cx="1066800" cy="10668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1091584" y="5410200"/>
            <a:ext cx="5943600" cy="819150"/>
          </a:xfrm>
        </p:spPr>
        <p:txBody>
          <a:bodyPr tIns="44450" bIns="44450" anchor="t"/>
          <a:lstStyle>
            <a:lvl1pPr algn="l">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val="1709716095"/>
      </p:ext>
    </p:extLst>
  </p:cSld>
  <p:clrMapOvr>
    <a:masterClrMapping/>
  </p:clrMapOvr>
  <p:transition spd="slow"/>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B6121EBF-8EDA-45A2-902A-66F4AF37ECE3}" type="datetime3">
              <a:rPr lang="en-US" altLang="zh-SG" smtClean="0">
                <a:solidFill>
                  <a:srgbClr val="000000"/>
                </a:solidFill>
              </a:rPr>
              <a:pPr>
                <a:defRPr/>
              </a:pPr>
              <a:t>17 April 2018</a:t>
            </a:fld>
            <a:endParaRPr lang="en-US" altLang="zh-SG">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EAA04BE0-37B7-411C-98E2-105CDA3038EB}"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2124244785"/>
      </p:ext>
    </p:extLst>
  </p:cSld>
  <p:clrMapOvr>
    <a:masterClrMapping/>
  </p:clrMapOvr>
  <p:transition spd="slow">
    <p:pull/>
  </p:transition>
</p:sldLayout>
</file>

<file path=ppt/slideLayouts/slideLayout630.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8" y="1219200"/>
            <a:ext cx="6893169" cy="2057400"/>
          </a:xfrm>
          <a:prstGeom prst="rect">
            <a:avLst/>
          </a:prstGeom>
          <a:solidFill>
            <a:srgbClr val="008000"/>
          </a:solidFill>
          <a:ln w="6350">
            <a:noFill/>
            <a:miter lim="800000"/>
            <a:headEnd/>
            <a:tailEnd/>
          </a:ln>
        </p:spPr>
        <p:txBody>
          <a:bodyPr wrap="none" anchor="ctr"/>
          <a:lstStyle/>
          <a:p>
            <a:pPr eaLnBrk="0" fontAlgn="base" hangingPunct="0">
              <a:spcBef>
                <a:spcPct val="0"/>
              </a:spcBef>
              <a:spcAft>
                <a:spcPct val="0"/>
              </a:spcAft>
            </a:pPr>
            <a:r>
              <a:rPr lang="en-GB" altLang="zh-SG" sz="1200" dirty="0" smtClean="0">
                <a:solidFill>
                  <a:srgbClr val="FFFFFF"/>
                </a:solidFill>
                <a:latin typeface="Arial" pitchFamily="34" charset="0"/>
                <a:ea typeface="SimSun" pitchFamily="2" charset="-122"/>
                <a:cs typeface="Arial" pitchFamily="34" charset="0"/>
              </a:rPr>
              <a:t>WORKING SESSION</a:t>
            </a:r>
            <a:endParaRPr lang="zh-SG" altLang="en-GB" sz="1200" dirty="0">
              <a:solidFill>
                <a:srgbClr val="FFFFFF"/>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2180492" y="1905000"/>
            <a:ext cx="5943600" cy="819150"/>
          </a:xfrm>
          <a:solidFill>
            <a:schemeClr val="bg1"/>
          </a:solidFill>
        </p:spPr>
        <p:txBody>
          <a:bodyPr tIns="44450" bIns="44450" anchor="t"/>
          <a:lstStyle>
            <a:lvl1pPr marL="268288" indent="0" algn="l">
              <a:defRPr sz="1800">
                <a:solidFill>
                  <a:srgbClr val="006600"/>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val="3644086891"/>
      </p:ext>
    </p:extLst>
  </p:cSld>
  <p:clrMapOvr>
    <a:masterClrMapping/>
  </p:clrMapOvr>
  <p:transition spd="slow"/>
</p:sldLayout>
</file>

<file path=ppt/slideLayouts/slideLayout63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279400" y="3200400"/>
            <a:ext cx="9448800" cy="30480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3048000" y="5562600"/>
            <a:ext cx="5943600" cy="514350"/>
          </a:xfrm>
        </p:spPr>
        <p:txBody>
          <a:bodyPr tIns="44450" bIns="44450" anchor="t"/>
          <a:lstStyle>
            <a:lvl1pPr algn="r">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val="1856889146"/>
      </p:ext>
    </p:extLst>
  </p:cSld>
  <p:clrMapOvr>
    <a:masterClrMapping/>
  </p:clrMapOvr>
  <p:transition spd="slow"/>
</p:sldLayout>
</file>

<file path=ppt/slideLayouts/slideLayout63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569" y="5334000"/>
            <a:ext cx="5638799" cy="698500"/>
          </a:xfrm>
        </p:spPr>
        <p:txBody>
          <a:bodyPr/>
          <a:lstStyle>
            <a:lvl1pPr>
              <a:defRPr sz="2400" b="1"/>
            </a:lvl1pPr>
          </a:lstStyle>
          <a:p>
            <a:r>
              <a:rPr lang="en-US" smtClean="0"/>
              <a:t>Click to edit Master title style</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ltLang="zh-SG" dirty="0"/>
              <a:t>Slide </a:t>
            </a:r>
            <a:fld id="{96E09542-DD70-4535-99F2-4D44B7C29035}"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1423772887"/>
      </p:ext>
    </p:extLst>
  </p:cSld>
  <p:clrMapOvr>
    <a:masterClrMapping/>
  </p:clrMapOvr>
  <p:transition spd="slow"/>
</p:sldLayout>
</file>

<file path=ppt/slideLayouts/slideLayout6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ltLang="zh-SG" dirty="0"/>
              <a:t>Slide </a:t>
            </a:r>
            <a:fld id="{96E09542-DD70-4535-99F2-4D44B7C29035}"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2094960926"/>
      </p:ext>
    </p:extLst>
  </p:cSld>
  <p:clrMapOvr>
    <a:masterClrMapping/>
  </p:clrMapOvr>
  <p:transition spd="slow"/>
</p:sldLayout>
</file>

<file path=ppt/slideLayouts/slideLayout6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smtClean="0"/>
              <a:t>Click to edit Master title style</a:t>
            </a:r>
            <a:endParaRPr lang="en-US" dirty="0"/>
          </a:p>
        </p:txBody>
      </p:sp>
      <p:sp>
        <p:nvSpPr>
          <p:cNvPr id="4" name="Rectangle 6"/>
          <p:cNvSpPr>
            <a:spLocks noGrp="1" noChangeArrowheads="1"/>
          </p:cNvSpPr>
          <p:nvPr>
            <p:ph type="sldNum" sz="quarter" idx="11"/>
          </p:nvPr>
        </p:nvSpPr>
        <p:spPr>
          <a:ln/>
        </p:spPr>
        <p:txBody>
          <a:bodyPr/>
          <a:lstStyle>
            <a:lvl1pPr>
              <a:defRPr/>
            </a:lvl1pPr>
          </a:lstStyle>
          <a:p>
            <a:pPr>
              <a:defRPr/>
            </a:pPr>
            <a:r>
              <a:rPr lang="en-US" altLang="zh-SG" dirty="0"/>
              <a:t>Slide </a:t>
            </a:r>
            <a:fld id="{EAB94675-4883-4251-AC8A-2CD5D619FA40}"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1745992344"/>
      </p:ext>
    </p:extLst>
  </p:cSld>
  <p:clrMapOvr>
    <a:masterClrMapping/>
  </p:clrMapOvr>
  <p:transition spd="slow"/>
</p:sldLayout>
</file>

<file path=ppt/slideLayouts/slideLayout63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Rectangle 6"/>
          <p:cNvSpPr>
            <a:spLocks noGrp="1" noChangeArrowheads="1"/>
          </p:cNvSpPr>
          <p:nvPr>
            <p:ph type="sldNum" sz="quarter" idx="11"/>
          </p:nvPr>
        </p:nvSpPr>
        <p:spPr>
          <a:ln/>
        </p:spPr>
        <p:txBody>
          <a:bodyPr/>
          <a:lstStyle>
            <a:lvl1pPr>
              <a:defRPr/>
            </a:lvl1pPr>
          </a:lstStyle>
          <a:p>
            <a:pPr>
              <a:defRPr/>
            </a:pPr>
            <a:r>
              <a:rPr lang="en-US" altLang="zh-SG" dirty="0"/>
              <a:t>Slide </a:t>
            </a:r>
            <a:fld id="{1F1D9322-53CC-471F-A44E-8005045D833A}"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
        <p:nvSpPr>
          <p:cNvPr id="4" name="Title 1"/>
          <p:cNvSpPr>
            <a:spLocks noGrp="1"/>
          </p:cNvSpPr>
          <p:nvPr>
            <p:ph type="title"/>
          </p:nvPr>
        </p:nvSpPr>
        <p:spPr>
          <a:xfrm>
            <a:off x="457273" y="5334000"/>
            <a:ext cx="8229597" cy="990600"/>
          </a:xfrm>
        </p:spPr>
        <p:txBody>
          <a:bodyPr/>
          <a:lstStyle/>
          <a:p>
            <a:r>
              <a:rPr lang="en-US" sz="3200" dirty="0" smtClean="0"/>
              <a:t>Introduction to the project </a:t>
            </a:r>
            <a:r>
              <a:rPr lang="en-US" sz="3200" dirty="0"/>
              <a:t/>
            </a:r>
            <a:br>
              <a:rPr lang="en-US" sz="3200" dirty="0"/>
            </a:br>
            <a:r>
              <a:rPr lang="en-US" sz="2000" b="0" dirty="0"/>
              <a:t>T</a:t>
            </a:r>
            <a:r>
              <a:rPr lang="en-US" sz="2000" b="0" dirty="0" smtClean="0"/>
              <a:t>eam – Definitions – High level </a:t>
            </a:r>
            <a:r>
              <a:rPr lang="en-US" sz="2000" b="0" dirty="0" err="1" smtClean="0"/>
              <a:t>Workplan</a:t>
            </a:r>
            <a:endParaRPr lang="en-US" sz="1400" b="0" dirty="0"/>
          </a:p>
        </p:txBody>
      </p:sp>
      <p:sp>
        <p:nvSpPr>
          <p:cNvPr id="5" name="TextBox 4"/>
          <p:cNvSpPr txBox="1"/>
          <p:nvPr userDrawn="1"/>
        </p:nvSpPr>
        <p:spPr>
          <a:xfrm>
            <a:off x="382183" y="3811634"/>
            <a:ext cx="752129" cy="1323439"/>
          </a:xfrm>
          <a:prstGeom prst="rect">
            <a:avLst/>
          </a:prstGeom>
          <a:noFill/>
        </p:spPr>
        <p:txBody>
          <a:bodyPr wrap="none" rtlCol="0">
            <a:spAutoFit/>
          </a:bodyPr>
          <a:lstStyle/>
          <a:p>
            <a:pPr fontAlgn="base">
              <a:spcBef>
                <a:spcPct val="0"/>
              </a:spcBef>
              <a:spcAft>
                <a:spcPct val="0"/>
              </a:spcAft>
            </a:pPr>
            <a:r>
              <a:rPr lang="en-US" sz="8000" dirty="0" smtClean="0">
                <a:solidFill>
                  <a:srgbClr val="006600"/>
                </a:solidFill>
                <a:cs typeface="Arial" pitchFamily="34" charset="0"/>
              </a:rPr>
              <a:t>1</a:t>
            </a:r>
            <a:endParaRPr lang="en-US" sz="8000" dirty="0">
              <a:solidFill>
                <a:srgbClr val="006600"/>
              </a:solidFill>
              <a:cs typeface="Arial" pitchFamily="34" charset="0"/>
            </a:endParaRPr>
          </a:p>
        </p:txBody>
      </p:sp>
    </p:spTree>
    <p:extLst>
      <p:ext uri="{BB962C8B-B14F-4D97-AF65-F5344CB8AC3E}">
        <p14:creationId xmlns:p14="http://schemas.microsoft.com/office/powerpoint/2010/main" val="2166607610"/>
      </p:ext>
    </p:extLst>
  </p:cSld>
  <p:clrMapOvr>
    <a:masterClrMapping/>
  </p:clrMapOvr>
  <p:transition spd="slow"/>
</p:sldLayout>
</file>

<file path=ppt/slideLayouts/slideLayout636.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1371600" y="6629400"/>
            <a:ext cx="1676400" cy="228600"/>
          </a:xfrm>
          <a:prstGeom prst="rect">
            <a:avLst/>
          </a:prstGeom>
          <a:ln/>
        </p:spPr>
        <p:txBody>
          <a:bodyPr/>
          <a:lstStyle>
            <a:lvl1pPr>
              <a:defRPr/>
            </a:lvl1pPr>
          </a:lstStyle>
          <a:p>
            <a:pPr fontAlgn="base">
              <a:spcBef>
                <a:spcPct val="0"/>
              </a:spcBef>
              <a:spcAft>
                <a:spcPct val="0"/>
              </a:spcAft>
              <a:defRPr/>
            </a:pPr>
            <a:fld id="{EF9898F0-0530-4B33-A0B2-360574496C8C}" type="datetime3">
              <a:rPr lang="en-US" altLang="zh-SG">
                <a:solidFill>
                  <a:srgbClr val="000000"/>
                </a:solidFill>
                <a:cs typeface="Arial" pitchFamily="34" charset="0"/>
              </a:rPr>
              <a:pPr fontAlgn="base">
                <a:spcBef>
                  <a:spcPct val="0"/>
                </a:spcBef>
                <a:spcAft>
                  <a:spcPct val="0"/>
                </a:spcAft>
                <a:defRPr/>
              </a:pPr>
              <a:t>17 April 2018</a:t>
            </a:fld>
            <a:endParaRPr lang="en-US" altLang="zh-SG" dirty="0">
              <a:solidFill>
                <a:srgbClr val="000000"/>
              </a:solidFill>
              <a:cs typeface="Arial" pitchFamily="34" charset="0"/>
            </a:endParaRPr>
          </a:p>
        </p:txBody>
      </p:sp>
      <p:sp>
        <p:nvSpPr>
          <p:cNvPr id="3" name="Rectangle 6"/>
          <p:cNvSpPr>
            <a:spLocks noGrp="1" noChangeArrowheads="1"/>
          </p:cNvSpPr>
          <p:nvPr>
            <p:ph type="sldNum" sz="quarter" idx="11"/>
          </p:nvPr>
        </p:nvSpPr>
        <p:spPr>
          <a:ln/>
        </p:spPr>
        <p:txBody>
          <a:bodyPr/>
          <a:lstStyle>
            <a:lvl1pPr>
              <a:defRPr/>
            </a:lvl1pPr>
          </a:lstStyle>
          <a:p>
            <a:pPr>
              <a:defRPr/>
            </a:pPr>
            <a:r>
              <a:rPr lang="en-US" altLang="zh-SG" dirty="0"/>
              <a:t>Slide </a:t>
            </a:r>
            <a:fld id="{1F1D9322-53CC-471F-A44E-8005045D833A}"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1973508322"/>
      </p:ext>
    </p:extLst>
  </p:cSld>
  <p:clrMapOvr>
    <a:masterClrMapping/>
  </p:clrMapOvr>
  <p:transition spd="slow"/>
</p:sldLayout>
</file>

<file path=ppt/slideLayouts/slideLayout6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Rectangle 1"/>
          <p:cNvSpPr/>
          <p:nvPr userDrawn="1"/>
        </p:nvSpPr>
        <p:spPr bwMode="auto">
          <a:xfrm>
            <a:off x="0" y="3429000"/>
            <a:ext cx="9144000" cy="34290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50000"/>
              </a:spcBef>
              <a:spcAft>
                <a:spcPct val="0"/>
              </a:spcAft>
            </a:pPr>
            <a:endParaRPr lang="en-US" i="1" u="sng" dirty="0">
              <a:solidFill>
                <a:srgbClr val="000000"/>
              </a:solidFill>
              <a:latin typeface="Verdana" pitchFamily="34" charset="0"/>
              <a:cs typeface="Arial" pitchFamily="34" charset="0"/>
            </a:endParaRPr>
          </a:p>
        </p:txBody>
      </p:sp>
      <p:sp>
        <p:nvSpPr>
          <p:cNvPr id="4" name="AC Half Banner"/>
          <p:cNvSpPr>
            <a:spLocks noChangeArrowheads="1"/>
          </p:cNvSpPr>
          <p:nvPr/>
        </p:nvSpPr>
        <p:spPr bwMode="auto">
          <a:xfrm>
            <a:off x="1591" y="0"/>
            <a:ext cx="9148763" cy="34290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400">
              <a:solidFill>
                <a:srgbClr val="000000"/>
              </a:solidFill>
              <a:latin typeface="Arial" pitchFamily="34" charset="0"/>
              <a:ea typeface="SimSun" pitchFamily="2" charset="-122"/>
              <a:cs typeface="Arial" pitchFamily="34" charset="0"/>
            </a:endParaRPr>
          </a:p>
        </p:txBody>
      </p:sp>
      <p:sp>
        <p:nvSpPr>
          <p:cNvPr id="5" name="Line 8"/>
          <p:cNvSpPr>
            <a:spLocks noChangeShapeType="1"/>
          </p:cNvSpPr>
          <p:nvPr/>
        </p:nvSpPr>
        <p:spPr bwMode="auto">
          <a:xfrm>
            <a:off x="-4762" y="3429000"/>
            <a:ext cx="9147176" cy="0"/>
          </a:xfrm>
          <a:prstGeom prst="line">
            <a:avLst/>
          </a:prstGeom>
          <a:noFill/>
          <a:ln w="12700">
            <a:solidFill>
              <a:schemeClr val="tx1"/>
            </a:solidFill>
            <a:round/>
            <a:headEnd/>
            <a:tailEnd/>
          </a:ln>
        </p:spPr>
        <p:txBody>
          <a:bodyPr wrap="none" anchor="ctr"/>
          <a:lstStyle/>
          <a:p>
            <a:pPr fontAlgn="base">
              <a:spcBef>
                <a:spcPct val="0"/>
              </a:spcBef>
              <a:spcAft>
                <a:spcPct val="0"/>
              </a:spcAft>
            </a:pPr>
            <a:endParaRPr lang="en-GB" dirty="0">
              <a:solidFill>
                <a:srgbClr val="000000"/>
              </a:solidFill>
              <a:cs typeface="Arial" pitchFamily="34" charset="0"/>
            </a:endParaRPr>
          </a:p>
        </p:txBody>
      </p:sp>
      <p:sp>
        <p:nvSpPr>
          <p:cNvPr id="6" name="Rectangle 9"/>
          <p:cNvSpPr>
            <a:spLocks noChangeArrowheads="1"/>
          </p:cNvSpPr>
          <p:nvPr/>
        </p:nvSpPr>
        <p:spPr bwMode="auto">
          <a:xfrm>
            <a:off x="2362203" y="839823"/>
            <a:ext cx="4357688" cy="1230313"/>
          </a:xfrm>
          <a:prstGeom prst="rect">
            <a:avLst/>
          </a:prstGeom>
          <a:noFill/>
          <a:ln w="12700">
            <a:noFill/>
            <a:miter lim="800000"/>
            <a:headEnd/>
            <a:tailEnd/>
          </a:ln>
        </p:spPr>
        <p:txBody>
          <a:bodyPr lIns="0" tIns="44450" rIns="0" bIns="44450"/>
          <a:lstStyle/>
          <a:p>
            <a:pPr algn="ctr" eaLnBrk="0" fontAlgn="base" hangingPunct="0">
              <a:spcBef>
                <a:spcPct val="0"/>
              </a:spcBef>
              <a:spcAft>
                <a:spcPct val="0"/>
              </a:spcAft>
            </a:pPr>
            <a:r>
              <a:rPr lang="en-CA" sz="2800" b="1" dirty="0">
                <a:solidFill>
                  <a:srgbClr val="FFFFFF"/>
                </a:solidFill>
                <a:cs typeface="Arial" pitchFamily="34" charset="0"/>
              </a:rPr>
              <a:t>Financial System Strategy 2020</a:t>
            </a:r>
          </a:p>
        </p:txBody>
      </p:sp>
      <p:pic>
        <p:nvPicPr>
          <p:cNvPr id="7" name="Picture 11" descr="200319235-001">
            <a:hlinkClick r:id="rId2"/>
          </p:cNvPr>
          <p:cNvPicPr>
            <a:picLocks noChangeAspect="1" noChangeArrowheads="1"/>
          </p:cNvPicPr>
          <p:nvPr/>
        </p:nvPicPr>
        <p:blipFill>
          <a:blip r:embed="rId3" cstate="print"/>
          <a:srcRect/>
          <a:stretch>
            <a:fillRect/>
          </a:stretch>
        </p:blipFill>
        <p:spPr bwMode="auto">
          <a:xfrm>
            <a:off x="6691314" y="8"/>
            <a:ext cx="2466975" cy="3432175"/>
          </a:xfrm>
          <a:prstGeom prst="rect">
            <a:avLst/>
          </a:prstGeom>
          <a:noFill/>
          <a:ln w="9525">
            <a:noFill/>
            <a:miter lim="800000"/>
            <a:headEnd/>
            <a:tailEnd/>
          </a:ln>
        </p:spPr>
      </p:pic>
      <p:pic>
        <p:nvPicPr>
          <p:cNvPr id="8" name="Picture 12" descr="200272804-001">
            <a:hlinkClick r:id="rId4"/>
          </p:cNvPr>
          <p:cNvPicPr>
            <a:picLocks noChangeAspect="1" noChangeArrowheads="1"/>
          </p:cNvPicPr>
          <p:nvPr/>
        </p:nvPicPr>
        <p:blipFill>
          <a:blip r:embed="rId5" cstate="print"/>
          <a:srcRect/>
          <a:stretch>
            <a:fillRect/>
          </a:stretch>
        </p:blipFill>
        <p:spPr bwMode="auto">
          <a:xfrm>
            <a:off x="-20638" y="0"/>
            <a:ext cx="2287588" cy="3441700"/>
          </a:xfrm>
          <a:prstGeom prst="rect">
            <a:avLst/>
          </a:prstGeom>
          <a:noFill/>
          <a:ln w="9525">
            <a:noFill/>
            <a:miter lim="800000"/>
            <a:headEnd/>
            <a:tailEnd/>
          </a:ln>
        </p:spPr>
      </p:pic>
      <p:pic>
        <p:nvPicPr>
          <p:cNvPr id="9" name="Picture 13"/>
          <p:cNvPicPr>
            <a:picLocks noChangeAspect="1" noChangeArrowheads="1"/>
          </p:cNvPicPr>
          <p:nvPr userDrawn="1"/>
        </p:nvPicPr>
        <p:blipFill>
          <a:blip r:embed="rId6" cstate="print"/>
          <a:srcRect l="67751" t="4707" r="5081" b="68340"/>
          <a:stretch>
            <a:fillRect/>
          </a:stretch>
        </p:blipFill>
        <p:spPr bwMode="auto">
          <a:xfrm>
            <a:off x="3826759" y="2440549"/>
            <a:ext cx="1393825" cy="12541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1524005" y="4955149"/>
            <a:ext cx="6263055" cy="669925"/>
          </a:xfrm>
          <a:ln w="12700"/>
        </p:spPr>
        <p:txBody>
          <a:bodyPr tIns="0" bIns="0"/>
          <a:lstStyle>
            <a:lvl1pPr marL="0" indent="0">
              <a:buFont typeface="Wingdings" pitchFamily="2" charset="2"/>
              <a:buNone/>
              <a:defRPr sz="1800">
                <a:solidFill>
                  <a:srgbClr val="006600"/>
                </a:solidFill>
              </a:defRPr>
            </a:lvl1pPr>
          </a:lstStyle>
          <a:p>
            <a:r>
              <a:rPr lang="en-US" altLang="zh-SG" smtClean="0"/>
              <a:t>Click to edit Master subtitle style</a:t>
            </a:r>
            <a:endParaRPr lang="en-US"/>
          </a:p>
        </p:txBody>
      </p:sp>
      <p:sp>
        <p:nvSpPr>
          <p:cNvPr id="2162692" name="Rectangle 4"/>
          <p:cNvSpPr>
            <a:spLocks noGrp="1" noChangeArrowheads="1"/>
          </p:cNvSpPr>
          <p:nvPr>
            <p:ph type="ctrTitle"/>
          </p:nvPr>
        </p:nvSpPr>
        <p:spPr>
          <a:xfrm>
            <a:off x="1444445" y="4038600"/>
            <a:ext cx="6263055" cy="819150"/>
          </a:xfrm>
        </p:spPr>
        <p:txBody>
          <a:bodyPr tIns="44450" bIns="44450" anchor="t"/>
          <a:lstStyle>
            <a:lvl1pPr algn="ctr">
              <a:defRPr sz="2000">
                <a:solidFill>
                  <a:srgbClr val="006600"/>
                </a:solidFill>
              </a:defRPr>
            </a:lvl1pPr>
          </a:lstStyle>
          <a:p>
            <a:r>
              <a:rPr lang="en-US" altLang="zh-SG" smtClean="0"/>
              <a:t>Click to edit Master title style</a:t>
            </a:r>
            <a:endParaRPr lang="en-US" altLang="zh-SG"/>
          </a:p>
        </p:txBody>
      </p:sp>
      <p:sp>
        <p:nvSpPr>
          <p:cNvPr id="10" name="Rectangle 5"/>
          <p:cNvSpPr>
            <a:spLocks noGrp="1" noChangeArrowheads="1"/>
          </p:cNvSpPr>
          <p:nvPr>
            <p:ph type="dt" sz="half" idx="10"/>
          </p:nvPr>
        </p:nvSpPr>
        <p:spPr>
          <a:xfrm>
            <a:off x="0" y="3352807"/>
            <a:ext cx="1422400" cy="331787"/>
          </a:xfrm>
          <a:prstGeom prst="rect">
            <a:avLst/>
          </a:prstGeom>
        </p:spPr>
        <p:txBody>
          <a:bodyPr/>
          <a:lstStyle>
            <a:lvl1pPr algn="l" eaLnBrk="1" fontAlgn="auto" hangingPunct="1">
              <a:spcBef>
                <a:spcPts val="0"/>
              </a:spcBef>
              <a:spcAft>
                <a:spcPts val="0"/>
              </a:spcAft>
              <a:defRPr>
                <a:latin typeface="+mn-lt"/>
                <a:cs typeface="+mn-cs"/>
              </a:defRPr>
            </a:lvl1pPr>
          </a:lstStyle>
          <a:p>
            <a:pPr>
              <a:defRPr/>
            </a:pPr>
            <a:fld id="{09BA7CDA-882B-44AB-8BF9-C94D3CC68EF7}" type="datetime3">
              <a:rPr lang="en-US" altLang="zh-SG" smtClean="0">
                <a:solidFill>
                  <a:srgbClr val="000000"/>
                </a:solidFill>
              </a:rPr>
              <a:pPr>
                <a:defRPr/>
              </a:pPr>
              <a:t>17 April 2018</a:t>
            </a:fld>
            <a:endParaRPr lang="en-US" altLang="zh-SG" dirty="0">
              <a:solidFill>
                <a:srgbClr val="000000"/>
              </a:solidFill>
            </a:endParaRPr>
          </a:p>
        </p:txBody>
      </p:sp>
      <p:pic>
        <p:nvPicPr>
          <p:cNvPr id="14" name="Picture 13"/>
          <p:cNvPicPr>
            <a:picLocks noChangeAspect="1"/>
          </p:cNvPicPr>
          <p:nvPr userDrawn="1"/>
        </p:nvPicPr>
        <p:blipFill>
          <a:blip r:embed="rId7" cstate="print"/>
          <a:stretch>
            <a:fillRect/>
          </a:stretch>
        </p:blipFill>
        <p:spPr>
          <a:xfrm>
            <a:off x="7239000" y="6174349"/>
            <a:ext cx="1676400" cy="486363"/>
          </a:xfrm>
          <a:prstGeom prst="rect">
            <a:avLst/>
          </a:prstGeom>
        </p:spPr>
      </p:pic>
    </p:spTree>
    <p:extLst>
      <p:ext uri="{BB962C8B-B14F-4D97-AF65-F5344CB8AC3E}">
        <p14:creationId xmlns:p14="http://schemas.microsoft.com/office/powerpoint/2010/main" val="1486823353"/>
      </p:ext>
    </p:extLst>
  </p:cSld>
  <p:clrMapOvr>
    <a:masterClrMapping/>
  </p:clrMapOvr>
  <p:transition spd="slow"/>
</p:sldLayout>
</file>

<file path=ppt/slideLayouts/slideLayout63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52400" y="990600"/>
            <a:ext cx="9448800" cy="10668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304800" y="1219200"/>
            <a:ext cx="5943600" cy="819150"/>
          </a:xfrm>
        </p:spPr>
        <p:txBody>
          <a:bodyPr tIns="44450" bIns="44450" anchor="t"/>
          <a:lstStyle>
            <a:lvl1pPr algn="l">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val="966639812"/>
      </p:ext>
    </p:extLst>
  </p:cSld>
  <p:clrMapOvr>
    <a:masterClrMapping/>
  </p:clrMapOvr>
  <p:transition spd="slow"/>
</p:sldLayout>
</file>

<file path=ppt/slideLayouts/slideLayout639.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31535" y="4233339"/>
            <a:ext cx="1066800" cy="17272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1091584" y="4233339"/>
            <a:ext cx="5943600" cy="1708150"/>
          </a:xfrm>
        </p:spPr>
        <p:txBody>
          <a:bodyPr tIns="44450" bIns="44450" anchor="t"/>
          <a:lstStyle>
            <a:lvl1pPr algn="l">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val="3356574214"/>
      </p:ext>
    </p:extLst>
  </p:cSld>
  <p:clrMapOvr>
    <a:masterClrMapping/>
  </p:clrMapOvr>
  <p:transition spd="slow"/>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8" y="273050"/>
            <a:ext cx="3008435"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541" y="275375"/>
            <a:ext cx="51112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8" y="1435104"/>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DE7D585C-533A-44F4-8FD2-6B00FF507B87}" type="datetime3">
              <a:rPr lang="en-US" altLang="zh-SG" smtClean="0">
                <a:solidFill>
                  <a:srgbClr val="000000"/>
                </a:solidFill>
              </a:rPr>
              <a:pPr>
                <a:defRPr/>
              </a:pPr>
              <a:t>17 April 2018</a:t>
            </a:fld>
            <a:endParaRPr lang="en-US" altLang="zh-SG">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47830D7-44E1-4055-9144-DE8F9F5DB7F0}"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1880941823"/>
      </p:ext>
    </p:extLst>
  </p:cSld>
  <p:clrMapOvr>
    <a:masterClrMapping/>
  </p:clrMapOvr>
  <p:transition spd="slow">
    <p:pull/>
  </p:transition>
</p:sldLayout>
</file>

<file path=ppt/slideLayouts/slideLayout640.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8" y="1219200"/>
            <a:ext cx="6893169" cy="2057400"/>
          </a:xfrm>
          <a:prstGeom prst="rect">
            <a:avLst/>
          </a:prstGeom>
          <a:solidFill>
            <a:srgbClr val="008000"/>
          </a:solidFill>
          <a:ln w="6350">
            <a:noFill/>
            <a:miter lim="800000"/>
            <a:headEnd/>
            <a:tailEnd/>
          </a:ln>
        </p:spPr>
        <p:txBody>
          <a:bodyPr wrap="none" anchor="ctr"/>
          <a:lstStyle/>
          <a:p>
            <a:pPr eaLnBrk="0" fontAlgn="base" hangingPunct="0">
              <a:spcBef>
                <a:spcPct val="0"/>
              </a:spcBef>
              <a:spcAft>
                <a:spcPct val="0"/>
              </a:spcAft>
            </a:pPr>
            <a:endParaRPr lang="zh-SG" altLang="en-GB" sz="1200" dirty="0">
              <a:solidFill>
                <a:srgbClr val="FFFFFF"/>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2180492" y="1905000"/>
            <a:ext cx="5943600" cy="819150"/>
          </a:xfrm>
          <a:solidFill>
            <a:schemeClr val="bg1"/>
          </a:solidFill>
          <a:ln>
            <a:solidFill>
              <a:srgbClr val="38922F"/>
            </a:solidFill>
          </a:ln>
        </p:spPr>
        <p:txBody>
          <a:bodyPr tIns="44450" bIns="44450" anchor="t"/>
          <a:lstStyle>
            <a:lvl1pPr marL="268288" indent="0" algn="l">
              <a:defRPr sz="1800">
                <a:solidFill>
                  <a:srgbClr val="006600"/>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val="318739060"/>
      </p:ext>
    </p:extLst>
  </p:cSld>
  <p:clrMapOvr>
    <a:masterClrMapping/>
  </p:clrMapOvr>
  <p:transition spd="slow"/>
</p:sldLayout>
</file>

<file path=ppt/slideLayouts/slideLayout64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279400" y="3200400"/>
            <a:ext cx="9448800" cy="30480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3048000" y="5562600"/>
            <a:ext cx="5943600" cy="514350"/>
          </a:xfrm>
        </p:spPr>
        <p:txBody>
          <a:bodyPr tIns="44450" bIns="44450" anchor="t"/>
          <a:lstStyle>
            <a:lvl1pPr algn="r">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val="4069603954"/>
      </p:ext>
    </p:extLst>
  </p:cSld>
  <p:clrMapOvr>
    <a:masterClrMapping/>
  </p:clrMapOvr>
  <p:transition spd="slow"/>
</p:sldLayout>
</file>

<file path=ppt/slideLayouts/slideLayout64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569" y="5334000"/>
            <a:ext cx="5638799" cy="698500"/>
          </a:xfrm>
        </p:spPr>
        <p:txBody>
          <a:bodyPr/>
          <a:lstStyle>
            <a:lvl1pPr>
              <a:defRPr sz="2400" b="1"/>
            </a:lvl1pPr>
          </a:lstStyle>
          <a:p>
            <a:r>
              <a:rPr lang="en-US" smtClean="0"/>
              <a:t>Click to edit Master title style</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ltLang="zh-SG" dirty="0"/>
              <a:t>Slide </a:t>
            </a:r>
            <a:fld id="{96E09542-DD70-4535-99F2-4D44B7C29035}"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3652090530"/>
      </p:ext>
    </p:extLst>
  </p:cSld>
  <p:clrMapOvr>
    <a:masterClrMapping/>
  </p:clrMapOvr>
  <p:transition spd="slow"/>
</p:sldLayout>
</file>

<file path=ppt/slideLayouts/slideLayout6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ltLang="zh-SG" dirty="0"/>
              <a:t>Slide </a:t>
            </a:r>
            <a:fld id="{96E09542-DD70-4535-99F2-4D44B7C29035}"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689918400"/>
      </p:ext>
    </p:extLst>
  </p:cSld>
  <p:clrMapOvr>
    <a:masterClrMapping/>
  </p:clrMapOvr>
  <p:transition spd="slow"/>
</p:sldLayout>
</file>

<file path=ppt/slideLayouts/slideLayout6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smtClean="0"/>
              <a:t>Click to edit Master title style</a:t>
            </a:r>
            <a:endParaRPr lang="en-US" dirty="0"/>
          </a:p>
        </p:txBody>
      </p:sp>
      <p:sp>
        <p:nvSpPr>
          <p:cNvPr id="4" name="Rectangle 6"/>
          <p:cNvSpPr>
            <a:spLocks noGrp="1" noChangeArrowheads="1"/>
          </p:cNvSpPr>
          <p:nvPr>
            <p:ph type="sldNum" sz="quarter" idx="11"/>
          </p:nvPr>
        </p:nvSpPr>
        <p:spPr>
          <a:ln/>
        </p:spPr>
        <p:txBody>
          <a:bodyPr/>
          <a:lstStyle>
            <a:lvl1pPr>
              <a:defRPr/>
            </a:lvl1pPr>
          </a:lstStyle>
          <a:p>
            <a:pPr>
              <a:defRPr/>
            </a:pPr>
            <a:r>
              <a:rPr lang="en-US" altLang="zh-SG" dirty="0"/>
              <a:t>Slide </a:t>
            </a:r>
            <a:fld id="{EAB94675-4883-4251-AC8A-2CD5D619FA40}"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2626378459"/>
      </p:ext>
    </p:extLst>
  </p:cSld>
  <p:clrMapOvr>
    <a:masterClrMapping/>
  </p:clrMapOvr>
  <p:transition spd="slow"/>
</p:sldLayout>
</file>

<file path=ppt/slideLayouts/slideLayout64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Rectangle 6"/>
          <p:cNvSpPr>
            <a:spLocks noGrp="1" noChangeArrowheads="1"/>
          </p:cNvSpPr>
          <p:nvPr>
            <p:ph type="sldNum" sz="quarter" idx="11"/>
          </p:nvPr>
        </p:nvSpPr>
        <p:spPr>
          <a:ln/>
        </p:spPr>
        <p:txBody>
          <a:bodyPr/>
          <a:lstStyle>
            <a:lvl1pPr>
              <a:defRPr/>
            </a:lvl1pPr>
          </a:lstStyle>
          <a:p>
            <a:pPr>
              <a:defRPr/>
            </a:pPr>
            <a:r>
              <a:rPr lang="en-US" altLang="zh-SG" dirty="0"/>
              <a:t>Slide </a:t>
            </a:r>
            <a:fld id="{1F1D9322-53CC-471F-A44E-8005045D833A}"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
        <p:nvSpPr>
          <p:cNvPr id="4" name="Title 1"/>
          <p:cNvSpPr>
            <a:spLocks noGrp="1"/>
          </p:cNvSpPr>
          <p:nvPr>
            <p:ph type="title"/>
          </p:nvPr>
        </p:nvSpPr>
        <p:spPr>
          <a:xfrm>
            <a:off x="457273" y="5334000"/>
            <a:ext cx="8229597" cy="990600"/>
          </a:xfrm>
        </p:spPr>
        <p:txBody>
          <a:bodyPr/>
          <a:lstStyle/>
          <a:p>
            <a:r>
              <a:rPr lang="en-US" sz="3200" dirty="0" smtClean="0"/>
              <a:t>Introduction to the project </a:t>
            </a:r>
            <a:r>
              <a:rPr lang="en-US" sz="3200" dirty="0"/>
              <a:t/>
            </a:r>
            <a:br>
              <a:rPr lang="en-US" sz="3200" dirty="0"/>
            </a:br>
            <a:r>
              <a:rPr lang="en-US" sz="2000" b="0" dirty="0"/>
              <a:t>T</a:t>
            </a:r>
            <a:r>
              <a:rPr lang="en-US" sz="2000" b="0" dirty="0" smtClean="0"/>
              <a:t>eam – Definitions – High level </a:t>
            </a:r>
            <a:r>
              <a:rPr lang="en-US" sz="2000" b="0" dirty="0" err="1" smtClean="0"/>
              <a:t>Workplan</a:t>
            </a:r>
            <a:endParaRPr lang="en-US" sz="1400" b="0" dirty="0"/>
          </a:p>
        </p:txBody>
      </p:sp>
      <p:sp>
        <p:nvSpPr>
          <p:cNvPr id="5" name="TextBox 4"/>
          <p:cNvSpPr txBox="1"/>
          <p:nvPr userDrawn="1"/>
        </p:nvSpPr>
        <p:spPr>
          <a:xfrm>
            <a:off x="382149" y="3811634"/>
            <a:ext cx="752129" cy="1323439"/>
          </a:xfrm>
          <a:prstGeom prst="rect">
            <a:avLst/>
          </a:prstGeom>
          <a:noFill/>
        </p:spPr>
        <p:txBody>
          <a:bodyPr wrap="none" rtlCol="0">
            <a:spAutoFit/>
          </a:bodyPr>
          <a:lstStyle/>
          <a:p>
            <a:pPr fontAlgn="base">
              <a:spcBef>
                <a:spcPct val="0"/>
              </a:spcBef>
              <a:spcAft>
                <a:spcPct val="0"/>
              </a:spcAft>
            </a:pPr>
            <a:r>
              <a:rPr lang="en-US" sz="8000" dirty="0">
                <a:solidFill>
                  <a:srgbClr val="006600"/>
                </a:solidFill>
                <a:cs typeface="Arial" pitchFamily="34" charset="0"/>
              </a:rPr>
              <a:t>1</a:t>
            </a:r>
          </a:p>
        </p:txBody>
      </p:sp>
    </p:spTree>
    <p:extLst>
      <p:ext uri="{BB962C8B-B14F-4D97-AF65-F5344CB8AC3E}">
        <p14:creationId xmlns:p14="http://schemas.microsoft.com/office/powerpoint/2010/main" val="44090778"/>
      </p:ext>
    </p:extLst>
  </p:cSld>
  <p:clrMapOvr>
    <a:masterClrMapping/>
  </p:clrMapOvr>
  <p:transition spd="slow"/>
</p:sldLayout>
</file>

<file path=ppt/slideLayouts/slideLayout646.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1371600" y="6629400"/>
            <a:ext cx="1676400" cy="228600"/>
          </a:xfrm>
          <a:prstGeom prst="rect">
            <a:avLst/>
          </a:prstGeom>
          <a:ln/>
        </p:spPr>
        <p:txBody>
          <a:bodyPr/>
          <a:lstStyle>
            <a:lvl1pPr>
              <a:defRPr/>
            </a:lvl1pPr>
          </a:lstStyle>
          <a:p>
            <a:pPr fontAlgn="base">
              <a:spcBef>
                <a:spcPct val="0"/>
              </a:spcBef>
              <a:spcAft>
                <a:spcPct val="0"/>
              </a:spcAft>
              <a:defRPr/>
            </a:pPr>
            <a:fld id="{EF9898F0-0530-4B33-A0B2-360574496C8C}" type="datetime3">
              <a:rPr lang="en-US" altLang="zh-SG">
                <a:solidFill>
                  <a:srgbClr val="000000"/>
                </a:solidFill>
                <a:cs typeface="Arial" pitchFamily="34" charset="0"/>
              </a:rPr>
              <a:pPr fontAlgn="base">
                <a:spcBef>
                  <a:spcPct val="0"/>
                </a:spcBef>
                <a:spcAft>
                  <a:spcPct val="0"/>
                </a:spcAft>
                <a:defRPr/>
              </a:pPr>
              <a:t>17 April 2018</a:t>
            </a:fld>
            <a:endParaRPr lang="en-US" altLang="zh-SG" dirty="0">
              <a:solidFill>
                <a:srgbClr val="000000"/>
              </a:solidFill>
              <a:cs typeface="Arial" pitchFamily="34" charset="0"/>
            </a:endParaRPr>
          </a:p>
        </p:txBody>
      </p:sp>
      <p:sp>
        <p:nvSpPr>
          <p:cNvPr id="3" name="Rectangle 6"/>
          <p:cNvSpPr>
            <a:spLocks noGrp="1" noChangeArrowheads="1"/>
          </p:cNvSpPr>
          <p:nvPr>
            <p:ph type="sldNum" sz="quarter" idx="11"/>
          </p:nvPr>
        </p:nvSpPr>
        <p:spPr>
          <a:ln/>
        </p:spPr>
        <p:txBody>
          <a:bodyPr/>
          <a:lstStyle>
            <a:lvl1pPr>
              <a:defRPr/>
            </a:lvl1pPr>
          </a:lstStyle>
          <a:p>
            <a:pPr>
              <a:defRPr/>
            </a:pPr>
            <a:r>
              <a:rPr lang="en-US" altLang="zh-SG" dirty="0"/>
              <a:t>Slide </a:t>
            </a:r>
            <a:fld id="{1F1D9322-53CC-471F-A44E-8005045D833A}"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1837286975"/>
      </p:ext>
    </p:extLst>
  </p:cSld>
  <p:clrMapOvr>
    <a:masterClrMapping/>
  </p:clrMapOvr>
  <p:transition spd="slow"/>
</p:sldLayout>
</file>

<file path=ppt/slideLayouts/slideLayout6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Rectangle 1"/>
          <p:cNvSpPr/>
          <p:nvPr userDrawn="1"/>
        </p:nvSpPr>
        <p:spPr bwMode="auto">
          <a:xfrm>
            <a:off x="0" y="3429000"/>
            <a:ext cx="9144000" cy="34290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50000"/>
              </a:spcBef>
              <a:spcAft>
                <a:spcPct val="0"/>
              </a:spcAft>
            </a:pPr>
            <a:endParaRPr lang="en-US" i="1" u="sng" dirty="0">
              <a:solidFill>
                <a:srgbClr val="000000"/>
              </a:solidFill>
              <a:latin typeface="Verdana" pitchFamily="34" charset="0"/>
              <a:cs typeface="Arial" pitchFamily="34" charset="0"/>
            </a:endParaRPr>
          </a:p>
        </p:txBody>
      </p:sp>
      <p:sp>
        <p:nvSpPr>
          <p:cNvPr id="4" name="AC Half Banner"/>
          <p:cNvSpPr>
            <a:spLocks noChangeArrowheads="1"/>
          </p:cNvSpPr>
          <p:nvPr/>
        </p:nvSpPr>
        <p:spPr bwMode="auto">
          <a:xfrm>
            <a:off x="1591" y="0"/>
            <a:ext cx="9148763" cy="34290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400">
              <a:solidFill>
                <a:srgbClr val="000000"/>
              </a:solidFill>
              <a:latin typeface="Arial" pitchFamily="34" charset="0"/>
              <a:ea typeface="SimSun" pitchFamily="2" charset="-122"/>
              <a:cs typeface="Arial" pitchFamily="34" charset="0"/>
            </a:endParaRPr>
          </a:p>
        </p:txBody>
      </p:sp>
      <p:sp>
        <p:nvSpPr>
          <p:cNvPr id="5" name="Line 8"/>
          <p:cNvSpPr>
            <a:spLocks noChangeShapeType="1"/>
          </p:cNvSpPr>
          <p:nvPr/>
        </p:nvSpPr>
        <p:spPr bwMode="auto">
          <a:xfrm>
            <a:off x="-4762" y="3429000"/>
            <a:ext cx="9147176" cy="0"/>
          </a:xfrm>
          <a:prstGeom prst="line">
            <a:avLst/>
          </a:prstGeom>
          <a:noFill/>
          <a:ln w="12700">
            <a:solidFill>
              <a:schemeClr val="tx1"/>
            </a:solidFill>
            <a:round/>
            <a:headEnd/>
            <a:tailEnd/>
          </a:ln>
        </p:spPr>
        <p:txBody>
          <a:bodyPr wrap="none" anchor="ctr"/>
          <a:lstStyle/>
          <a:p>
            <a:pPr fontAlgn="base">
              <a:spcBef>
                <a:spcPct val="0"/>
              </a:spcBef>
              <a:spcAft>
                <a:spcPct val="0"/>
              </a:spcAft>
            </a:pPr>
            <a:endParaRPr lang="en-GB" dirty="0">
              <a:solidFill>
                <a:srgbClr val="000000"/>
              </a:solidFill>
              <a:cs typeface="Arial" pitchFamily="34" charset="0"/>
            </a:endParaRPr>
          </a:p>
        </p:txBody>
      </p:sp>
      <p:sp>
        <p:nvSpPr>
          <p:cNvPr id="6" name="Rectangle 9"/>
          <p:cNvSpPr>
            <a:spLocks noChangeArrowheads="1"/>
          </p:cNvSpPr>
          <p:nvPr/>
        </p:nvSpPr>
        <p:spPr bwMode="auto">
          <a:xfrm>
            <a:off x="2362203" y="839757"/>
            <a:ext cx="4357688" cy="1230313"/>
          </a:xfrm>
          <a:prstGeom prst="rect">
            <a:avLst/>
          </a:prstGeom>
          <a:noFill/>
          <a:ln w="12700">
            <a:noFill/>
            <a:miter lim="800000"/>
            <a:headEnd/>
            <a:tailEnd/>
          </a:ln>
        </p:spPr>
        <p:txBody>
          <a:bodyPr lIns="0" tIns="44450" rIns="0" bIns="44450"/>
          <a:lstStyle/>
          <a:p>
            <a:pPr algn="ctr" eaLnBrk="0" fontAlgn="base" hangingPunct="0">
              <a:spcBef>
                <a:spcPct val="0"/>
              </a:spcBef>
              <a:spcAft>
                <a:spcPct val="0"/>
              </a:spcAft>
            </a:pPr>
            <a:r>
              <a:rPr lang="en-CA" sz="2800" b="1" dirty="0">
                <a:solidFill>
                  <a:srgbClr val="FFFFFF"/>
                </a:solidFill>
                <a:cs typeface="Arial" pitchFamily="34" charset="0"/>
              </a:rPr>
              <a:t>Financial System Strategy 2020</a:t>
            </a:r>
          </a:p>
        </p:txBody>
      </p:sp>
      <p:pic>
        <p:nvPicPr>
          <p:cNvPr id="7" name="Picture 11" descr="200319235-001">
            <a:hlinkClick r:id="rId2"/>
          </p:cNvPr>
          <p:cNvPicPr>
            <a:picLocks noChangeAspect="1" noChangeArrowheads="1"/>
          </p:cNvPicPr>
          <p:nvPr/>
        </p:nvPicPr>
        <p:blipFill>
          <a:blip r:embed="rId3" cstate="print"/>
          <a:srcRect/>
          <a:stretch>
            <a:fillRect/>
          </a:stretch>
        </p:blipFill>
        <p:spPr bwMode="auto">
          <a:xfrm>
            <a:off x="6691314" y="8"/>
            <a:ext cx="2466975" cy="3432175"/>
          </a:xfrm>
          <a:prstGeom prst="rect">
            <a:avLst/>
          </a:prstGeom>
          <a:noFill/>
          <a:ln w="9525">
            <a:noFill/>
            <a:miter lim="800000"/>
            <a:headEnd/>
            <a:tailEnd/>
          </a:ln>
        </p:spPr>
      </p:pic>
      <p:pic>
        <p:nvPicPr>
          <p:cNvPr id="8" name="Picture 12" descr="200272804-001">
            <a:hlinkClick r:id="rId4"/>
          </p:cNvPr>
          <p:cNvPicPr>
            <a:picLocks noChangeAspect="1" noChangeArrowheads="1"/>
          </p:cNvPicPr>
          <p:nvPr/>
        </p:nvPicPr>
        <p:blipFill>
          <a:blip r:embed="rId5" cstate="print"/>
          <a:srcRect/>
          <a:stretch>
            <a:fillRect/>
          </a:stretch>
        </p:blipFill>
        <p:spPr bwMode="auto">
          <a:xfrm>
            <a:off x="-20638" y="0"/>
            <a:ext cx="2287588" cy="3441700"/>
          </a:xfrm>
          <a:prstGeom prst="rect">
            <a:avLst/>
          </a:prstGeom>
          <a:noFill/>
          <a:ln w="9525">
            <a:noFill/>
            <a:miter lim="800000"/>
            <a:headEnd/>
            <a:tailEnd/>
          </a:ln>
        </p:spPr>
      </p:pic>
      <p:pic>
        <p:nvPicPr>
          <p:cNvPr id="9" name="Picture 13"/>
          <p:cNvPicPr>
            <a:picLocks noChangeAspect="1" noChangeArrowheads="1"/>
          </p:cNvPicPr>
          <p:nvPr userDrawn="1"/>
        </p:nvPicPr>
        <p:blipFill>
          <a:blip r:embed="rId6" cstate="print"/>
          <a:srcRect l="67751" t="4707" r="5081" b="68340"/>
          <a:stretch>
            <a:fillRect/>
          </a:stretch>
        </p:blipFill>
        <p:spPr bwMode="auto">
          <a:xfrm>
            <a:off x="3826759" y="2440483"/>
            <a:ext cx="1393825" cy="12541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1524005" y="4955083"/>
            <a:ext cx="6263055" cy="669925"/>
          </a:xfrm>
          <a:ln w="12700"/>
        </p:spPr>
        <p:txBody>
          <a:bodyPr tIns="0" bIns="0"/>
          <a:lstStyle>
            <a:lvl1pPr marL="0" indent="0">
              <a:buFont typeface="Wingdings" pitchFamily="2" charset="2"/>
              <a:buNone/>
              <a:defRPr sz="1800">
                <a:solidFill>
                  <a:srgbClr val="006600"/>
                </a:solidFill>
              </a:defRPr>
            </a:lvl1pPr>
          </a:lstStyle>
          <a:p>
            <a:r>
              <a:rPr lang="en-US" altLang="zh-SG" smtClean="0"/>
              <a:t>Click to edit Master subtitle style</a:t>
            </a:r>
            <a:endParaRPr lang="en-US"/>
          </a:p>
        </p:txBody>
      </p:sp>
      <p:sp>
        <p:nvSpPr>
          <p:cNvPr id="2162692" name="Rectangle 4"/>
          <p:cNvSpPr>
            <a:spLocks noGrp="1" noChangeArrowheads="1"/>
          </p:cNvSpPr>
          <p:nvPr>
            <p:ph type="ctrTitle"/>
          </p:nvPr>
        </p:nvSpPr>
        <p:spPr>
          <a:xfrm>
            <a:off x="1444445" y="4038600"/>
            <a:ext cx="6263055" cy="819150"/>
          </a:xfrm>
        </p:spPr>
        <p:txBody>
          <a:bodyPr tIns="44450" bIns="44450" anchor="t"/>
          <a:lstStyle>
            <a:lvl1pPr algn="ctr">
              <a:defRPr sz="2000">
                <a:solidFill>
                  <a:srgbClr val="006600"/>
                </a:solidFill>
              </a:defRPr>
            </a:lvl1pPr>
          </a:lstStyle>
          <a:p>
            <a:r>
              <a:rPr lang="en-US" altLang="zh-SG" smtClean="0"/>
              <a:t>Click to edit Master title style</a:t>
            </a:r>
            <a:endParaRPr lang="en-US" altLang="zh-SG"/>
          </a:p>
        </p:txBody>
      </p:sp>
      <p:sp>
        <p:nvSpPr>
          <p:cNvPr id="10" name="Rectangle 5"/>
          <p:cNvSpPr>
            <a:spLocks noGrp="1" noChangeArrowheads="1"/>
          </p:cNvSpPr>
          <p:nvPr>
            <p:ph type="dt" sz="half" idx="10"/>
          </p:nvPr>
        </p:nvSpPr>
        <p:spPr>
          <a:xfrm>
            <a:off x="0" y="3352807"/>
            <a:ext cx="1422400" cy="331787"/>
          </a:xfrm>
          <a:prstGeom prst="rect">
            <a:avLst/>
          </a:prstGeom>
        </p:spPr>
        <p:txBody>
          <a:bodyPr/>
          <a:lstStyle>
            <a:lvl1pPr algn="l" eaLnBrk="1" fontAlgn="auto" hangingPunct="1">
              <a:spcBef>
                <a:spcPts val="0"/>
              </a:spcBef>
              <a:spcAft>
                <a:spcPts val="0"/>
              </a:spcAft>
              <a:defRPr>
                <a:latin typeface="+mn-lt"/>
                <a:cs typeface="+mn-cs"/>
              </a:defRPr>
            </a:lvl1pPr>
          </a:lstStyle>
          <a:p>
            <a:pPr>
              <a:defRPr/>
            </a:pPr>
            <a:fld id="{09BA7CDA-882B-44AB-8BF9-C94D3CC68EF7}" type="datetime3">
              <a:rPr lang="en-US" altLang="zh-SG" smtClean="0">
                <a:solidFill>
                  <a:srgbClr val="000000"/>
                </a:solidFill>
              </a:rPr>
              <a:pPr>
                <a:defRPr/>
              </a:pPr>
              <a:t>17 April 2018</a:t>
            </a:fld>
            <a:endParaRPr lang="en-US" altLang="zh-SG" dirty="0">
              <a:solidFill>
                <a:srgbClr val="000000"/>
              </a:solidFill>
            </a:endParaRPr>
          </a:p>
        </p:txBody>
      </p:sp>
      <p:pic>
        <p:nvPicPr>
          <p:cNvPr id="14" name="Picture 13"/>
          <p:cNvPicPr>
            <a:picLocks noChangeAspect="1"/>
          </p:cNvPicPr>
          <p:nvPr userDrawn="1"/>
        </p:nvPicPr>
        <p:blipFill>
          <a:blip r:embed="rId7" cstate="print"/>
          <a:stretch>
            <a:fillRect/>
          </a:stretch>
        </p:blipFill>
        <p:spPr>
          <a:xfrm>
            <a:off x="7239000" y="6174283"/>
            <a:ext cx="1676400" cy="486363"/>
          </a:xfrm>
          <a:prstGeom prst="rect">
            <a:avLst/>
          </a:prstGeom>
        </p:spPr>
      </p:pic>
    </p:spTree>
    <p:extLst>
      <p:ext uri="{BB962C8B-B14F-4D97-AF65-F5344CB8AC3E}">
        <p14:creationId xmlns:p14="http://schemas.microsoft.com/office/powerpoint/2010/main" val="3232136967"/>
      </p:ext>
    </p:extLst>
  </p:cSld>
  <p:clrMapOvr>
    <a:masterClrMapping/>
  </p:clrMapOvr>
  <p:transition spd="slow"/>
</p:sldLayout>
</file>

<file path=ppt/slideLayouts/slideLayout64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52400" y="990600"/>
            <a:ext cx="9448800" cy="10668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304800" y="1219200"/>
            <a:ext cx="5943600" cy="819150"/>
          </a:xfrm>
        </p:spPr>
        <p:txBody>
          <a:bodyPr tIns="44450" bIns="44450" anchor="t"/>
          <a:lstStyle>
            <a:lvl1pPr algn="l">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val="666855245"/>
      </p:ext>
    </p:extLst>
  </p:cSld>
  <p:clrMapOvr>
    <a:masterClrMapping/>
  </p:clrMapOvr>
  <p:transition spd="slow"/>
</p:sldLayout>
</file>

<file path=ppt/slideLayouts/slideLayout649.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31535" y="4233339"/>
            <a:ext cx="1066800" cy="17272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1091584" y="4233339"/>
            <a:ext cx="5943600" cy="1708150"/>
          </a:xfrm>
        </p:spPr>
        <p:txBody>
          <a:bodyPr tIns="44450" bIns="44450" anchor="t"/>
          <a:lstStyle>
            <a:lvl1pPr algn="l">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val="2617924684"/>
      </p:ext>
    </p:extLst>
  </p:cSld>
  <p:clrMapOvr>
    <a:masterClrMapping/>
  </p:clrMapOvr>
  <p:transition spd="slow"/>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7" y="4800601"/>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167"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167"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BD9680B1-FC78-47BE-8EDA-9461AB30CCA3}" type="datetime3">
              <a:rPr lang="en-US" altLang="zh-SG" smtClean="0">
                <a:solidFill>
                  <a:srgbClr val="000000"/>
                </a:solidFill>
              </a:rPr>
              <a:pPr>
                <a:defRPr/>
              </a:pPr>
              <a:t>17 April 2018</a:t>
            </a:fld>
            <a:endParaRPr lang="en-US" altLang="zh-SG">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51B877B-9C5D-4ADA-A5DA-0AE28FD0519F}"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2390803405"/>
      </p:ext>
    </p:extLst>
  </p:cSld>
  <p:clrMapOvr>
    <a:masterClrMapping/>
  </p:clrMapOvr>
  <p:transition spd="slow">
    <p:pull/>
  </p:transition>
</p:sldLayout>
</file>

<file path=ppt/slideLayouts/slideLayout650.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8" y="1219200"/>
            <a:ext cx="6893169" cy="2057400"/>
          </a:xfrm>
          <a:prstGeom prst="rect">
            <a:avLst/>
          </a:prstGeom>
          <a:solidFill>
            <a:srgbClr val="008000"/>
          </a:solidFill>
          <a:ln w="6350">
            <a:noFill/>
            <a:miter lim="800000"/>
            <a:headEnd/>
            <a:tailEnd/>
          </a:ln>
        </p:spPr>
        <p:txBody>
          <a:bodyPr wrap="none" anchor="ctr"/>
          <a:lstStyle/>
          <a:p>
            <a:pPr eaLnBrk="0" fontAlgn="base" hangingPunct="0">
              <a:spcBef>
                <a:spcPct val="0"/>
              </a:spcBef>
              <a:spcAft>
                <a:spcPct val="0"/>
              </a:spcAft>
            </a:pPr>
            <a:endParaRPr lang="zh-SG" altLang="en-GB" sz="1200" dirty="0">
              <a:solidFill>
                <a:srgbClr val="FFFFFF"/>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2180492" y="1905000"/>
            <a:ext cx="5943600" cy="819150"/>
          </a:xfrm>
          <a:solidFill>
            <a:schemeClr val="bg1"/>
          </a:solidFill>
          <a:ln>
            <a:solidFill>
              <a:srgbClr val="38922F"/>
            </a:solidFill>
          </a:ln>
        </p:spPr>
        <p:txBody>
          <a:bodyPr tIns="44450" bIns="44450" anchor="t"/>
          <a:lstStyle>
            <a:lvl1pPr marL="268288" indent="0" algn="l">
              <a:defRPr sz="1800">
                <a:solidFill>
                  <a:srgbClr val="006600"/>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val="1661418841"/>
      </p:ext>
    </p:extLst>
  </p:cSld>
  <p:clrMapOvr>
    <a:masterClrMapping/>
  </p:clrMapOvr>
  <p:transition spd="slow"/>
</p:sldLayout>
</file>

<file path=ppt/slideLayouts/slideLayout65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279400" y="3200400"/>
            <a:ext cx="9448800" cy="30480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3048000" y="5562600"/>
            <a:ext cx="5943600" cy="514350"/>
          </a:xfrm>
        </p:spPr>
        <p:txBody>
          <a:bodyPr tIns="44450" bIns="44450" anchor="t"/>
          <a:lstStyle>
            <a:lvl1pPr algn="r">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val="2299233237"/>
      </p:ext>
    </p:extLst>
  </p:cSld>
  <p:clrMapOvr>
    <a:masterClrMapping/>
  </p:clrMapOvr>
  <p:transition spd="slow"/>
</p:sldLayout>
</file>

<file path=ppt/slideLayouts/slideLayout65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569" y="5334000"/>
            <a:ext cx="5638799" cy="698500"/>
          </a:xfrm>
        </p:spPr>
        <p:txBody>
          <a:bodyPr/>
          <a:lstStyle>
            <a:lvl1pPr>
              <a:defRPr sz="2400" b="1"/>
            </a:lvl1pPr>
          </a:lstStyle>
          <a:p>
            <a:r>
              <a:rPr lang="en-US" smtClean="0"/>
              <a:t>Click to edit Master title style</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ltLang="zh-SG" dirty="0"/>
              <a:t>Slide </a:t>
            </a:r>
            <a:fld id="{96E09542-DD70-4535-99F2-4D44B7C29035}"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2080205455"/>
      </p:ext>
    </p:extLst>
  </p:cSld>
  <p:clrMapOvr>
    <a:masterClrMapping/>
  </p:clrMapOvr>
  <p:transition spd="slow"/>
</p:sldLayout>
</file>

<file path=ppt/slideLayouts/slideLayout6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ltLang="zh-SG" dirty="0"/>
              <a:t>Slide </a:t>
            </a:r>
            <a:fld id="{96E09542-DD70-4535-99F2-4D44B7C29035}"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2230604789"/>
      </p:ext>
    </p:extLst>
  </p:cSld>
  <p:clrMapOvr>
    <a:masterClrMapping/>
  </p:clrMapOvr>
  <p:transition spd="slow"/>
</p:sldLayout>
</file>

<file path=ppt/slideLayouts/slideLayout6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smtClean="0"/>
              <a:t>Click to edit Master title style</a:t>
            </a:r>
            <a:endParaRPr lang="en-US" dirty="0"/>
          </a:p>
        </p:txBody>
      </p:sp>
      <p:sp>
        <p:nvSpPr>
          <p:cNvPr id="4" name="Rectangle 6"/>
          <p:cNvSpPr>
            <a:spLocks noGrp="1" noChangeArrowheads="1"/>
          </p:cNvSpPr>
          <p:nvPr>
            <p:ph type="sldNum" sz="quarter" idx="11"/>
          </p:nvPr>
        </p:nvSpPr>
        <p:spPr>
          <a:ln/>
        </p:spPr>
        <p:txBody>
          <a:bodyPr/>
          <a:lstStyle>
            <a:lvl1pPr>
              <a:defRPr/>
            </a:lvl1pPr>
          </a:lstStyle>
          <a:p>
            <a:pPr>
              <a:defRPr/>
            </a:pPr>
            <a:r>
              <a:rPr lang="en-US" altLang="zh-SG" dirty="0"/>
              <a:t>Slide </a:t>
            </a:r>
            <a:fld id="{EAB94675-4883-4251-AC8A-2CD5D619FA40}"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4196899090"/>
      </p:ext>
    </p:extLst>
  </p:cSld>
  <p:clrMapOvr>
    <a:masterClrMapping/>
  </p:clrMapOvr>
  <p:transition spd="slow"/>
</p:sldLayout>
</file>

<file path=ppt/slideLayouts/slideLayout65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Rectangle 6"/>
          <p:cNvSpPr>
            <a:spLocks noGrp="1" noChangeArrowheads="1"/>
          </p:cNvSpPr>
          <p:nvPr>
            <p:ph type="sldNum" sz="quarter" idx="11"/>
          </p:nvPr>
        </p:nvSpPr>
        <p:spPr>
          <a:ln/>
        </p:spPr>
        <p:txBody>
          <a:bodyPr/>
          <a:lstStyle>
            <a:lvl1pPr>
              <a:defRPr/>
            </a:lvl1pPr>
          </a:lstStyle>
          <a:p>
            <a:pPr>
              <a:defRPr/>
            </a:pPr>
            <a:r>
              <a:rPr lang="en-US" altLang="zh-SG" dirty="0"/>
              <a:t>Slide </a:t>
            </a:r>
            <a:fld id="{1F1D9322-53CC-471F-A44E-8005045D833A}"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
        <p:nvSpPr>
          <p:cNvPr id="4" name="Title 1"/>
          <p:cNvSpPr>
            <a:spLocks noGrp="1"/>
          </p:cNvSpPr>
          <p:nvPr>
            <p:ph type="title"/>
          </p:nvPr>
        </p:nvSpPr>
        <p:spPr>
          <a:xfrm>
            <a:off x="457273" y="5334000"/>
            <a:ext cx="8229597" cy="990600"/>
          </a:xfrm>
        </p:spPr>
        <p:txBody>
          <a:bodyPr/>
          <a:lstStyle/>
          <a:p>
            <a:r>
              <a:rPr lang="en-US" sz="3200" dirty="0" smtClean="0"/>
              <a:t>Introduction to the project </a:t>
            </a:r>
            <a:r>
              <a:rPr lang="en-US" sz="3200" dirty="0"/>
              <a:t/>
            </a:r>
            <a:br>
              <a:rPr lang="en-US" sz="3200" dirty="0"/>
            </a:br>
            <a:r>
              <a:rPr lang="en-US" sz="2000" b="0" dirty="0"/>
              <a:t>T</a:t>
            </a:r>
            <a:r>
              <a:rPr lang="en-US" sz="2000" b="0" dirty="0" smtClean="0"/>
              <a:t>eam – Definitions – High level </a:t>
            </a:r>
            <a:r>
              <a:rPr lang="en-US" sz="2000" b="0" dirty="0" err="1" smtClean="0"/>
              <a:t>Workplan</a:t>
            </a:r>
            <a:endParaRPr lang="en-US" sz="1400" b="0" dirty="0"/>
          </a:p>
        </p:txBody>
      </p:sp>
      <p:sp>
        <p:nvSpPr>
          <p:cNvPr id="5" name="TextBox 4"/>
          <p:cNvSpPr txBox="1"/>
          <p:nvPr userDrawn="1"/>
        </p:nvSpPr>
        <p:spPr>
          <a:xfrm>
            <a:off x="382113" y="3811566"/>
            <a:ext cx="752129" cy="1323439"/>
          </a:xfrm>
          <a:prstGeom prst="rect">
            <a:avLst/>
          </a:prstGeom>
          <a:noFill/>
        </p:spPr>
        <p:txBody>
          <a:bodyPr wrap="none" rtlCol="0">
            <a:spAutoFit/>
          </a:bodyPr>
          <a:lstStyle/>
          <a:p>
            <a:pPr fontAlgn="base">
              <a:spcBef>
                <a:spcPct val="0"/>
              </a:spcBef>
              <a:spcAft>
                <a:spcPct val="0"/>
              </a:spcAft>
            </a:pPr>
            <a:r>
              <a:rPr lang="en-US" sz="8000" dirty="0">
                <a:solidFill>
                  <a:srgbClr val="006600"/>
                </a:solidFill>
                <a:cs typeface="Arial" pitchFamily="34" charset="0"/>
              </a:rPr>
              <a:t>1</a:t>
            </a:r>
          </a:p>
        </p:txBody>
      </p:sp>
    </p:spTree>
    <p:extLst>
      <p:ext uri="{BB962C8B-B14F-4D97-AF65-F5344CB8AC3E}">
        <p14:creationId xmlns:p14="http://schemas.microsoft.com/office/powerpoint/2010/main" val="3322885387"/>
      </p:ext>
    </p:extLst>
  </p:cSld>
  <p:clrMapOvr>
    <a:masterClrMapping/>
  </p:clrMapOvr>
  <p:transition spd="slow"/>
</p:sldLayout>
</file>

<file path=ppt/slideLayouts/slideLayout656.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1371600" y="6629400"/>
            <a:ext cx="1676400" cy="228600"/>
          </a:xfrm>
          <a:prstGeom prst="rect">
            <a:avLst/>
          </a:prstGeom>
          <a:ln/>
        </p:spPr>
        <p:txBody>
          <a:bodyPr/>
          <a:lstStyle>
            <a:lvl1pPr>
              <a:defRPr/>
            </a:lvl1pPr>
          </a:lstStyle>
          <a:p>
            <a:pPr fontAlgn="base">
              <a:spcBef>
                <a:spcPct val="0"/>
              </a:spcBef>
              <a:spcAft>
                <a:spcPct val="0"/>
              </a:spcAft>
              <a:defRPr/>
            </a:pPr>
            <a:fld id="{EF9898F0-0530-4B33-A0B2-360574496C8C}" type="datetime3">
              <a:rPr lang="en-US" altLang="zh-SG">
                <a:solidFill>
                  <a:srgbClr val="000000"/>
                </a:solidFill>
                <a:cs typeface="Arial" pitchFamily="34" charset="0"/>
              </a:rPr>
              <a:pPr fontAlgn="base">
                <a:spcBef>
                  <a:spcPct val="0"/>
                </a:spcBef>
                <a:spcAft>
                  <a:spcPct val="0"/>
                </a:spcAft>
                <a:defRPr/>
              </a:pPr>
              <a:t>17 April 2018</a:t>
            </a:fld>
            <a:endParaRPr lang="en-US" altLang="zh-SG" dirty="0">
              <a:solidFill>
                <a:srgbClr val="000000"/>
              </a:solidFill>
              <a:cs typeface="Arial" pitchFamily="34" charset="0"/>
            </a:endParaRPr>
          </a:p>
        </p:txBody>
      </p:sp>
      <p:sp>
        <p:nvSpPr>
          <p:cNvPr id="3" name="Rectangle 6"/>
          <p:cNvSpPr>
            <a:spLocks noGrp="1" noChangeArrowheads="1"/>
          </p:cNvSpPr>
          <p:nvPr>
            <p:ph type="sldNum" sz="quarter" idx="11"/>
          </p:nvPr>
        </p:nvSpPr>
        <p:spPr>
          <a:ln/>
        </p:spPr>
        <p:txBody>
          <a:bodyPr/>
          <a:lstStyle>
            <a:lvl1pPr>
              <a:defRPr/>
            </a:lvl1pPr>
          </a:lstStyle>
          <a:p>
            <a:pPr>
              <a:defRPr/>
            </a:pPr>
            <a:r>
              <a:rPr lang="en-US" altLang="zh-SG" dirty="0"/>
              <a:t>Slide </a:t>
            </a:r>
            <a:fld id="{1F1D9322-53CC-471F-A44E-8005045D833A}"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1597203344"/>
      </p:ext>
    </p:extLst>
  </p:cSld>
  <p:clrMapOvr>
    <a:masterClrMapping/>
  </p:clrMapOvr>
  <p:transition spd="slow"/>
</p:sldLayout>
</file>

<file path=ppt/slideLayouts/slideLayout6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Rectangle 1"/>
          <p:cNvSpPr/>
          <p:nvPr userDrawn="1"/>
        </p:nvSpPr>
        <p:spPr bwMode="auto">
          <a:xfrm>
            <a:off x="0" y="3429000"/>
            <a:ext cx="9144000" cy="34290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50000"/>
              </a:spcBef>
              <a:spcAft>
                <a:spcPct val="0"/>
              </a:spcAft>
            </a:pPr>
            <a:endParaRPr lang="en-US" i="1" u="sng" dirty="0" smtClean="0">
              <a:solidFill>
                <a:srgbClr val="000000"/>
              </a:solidFill>
              <a:latin typeface="Verdana" pitchFamily="34" charset="0"/>
              <a:cs typeface="Arial" pitchFamily="34" charset="0"/>
            </a:endParaRPr>
          </a:p>
        </p:txBody>
      </p:sp>
      <p:sp>
        <p:nvSpPr>
          <p:cNvPr id="4" name="AC Half Banner"/>
          <p:cNvSpPr>
            <a:spLocks noChangeArrowheads="1"/>
          </p:cNvSpPr>
          <p:nvPr/>
        </p:nvSpPr>
        <p:spPr bwMode="auto">
          <a:xfrm>
            <a:off x="1591" y="0"/>
            <a:ext cx="9148763" cy="34290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400">
              <a:solidFill>
                <a:srgbClr val="000000"/>
              </a:solidFill>
              <a:latin typeface="Arial" pitchFamily="34" charset="0"/>
              <a:ea typeface="SimSun" pitchFamily="2" charset="-122"/>
              <a:cs typeface="Arial" pitchFamily="34" charset="0"/>
            </a:endParaRPr>
          </a:p>
        </p:txBody>
      </p:sp>
      <p:sp>
        <p:nvSpPr>
          <p:cNvPr id="5" name="Line 8"/>
          <p:cNvSpPr>
            <a:spLocks noChangeShapeType="1"/>
          </p:cNvSpPr>
          <p:nvPr/>
        </p:nvSpPr>
        <p:spPr bwMode="auto">
          <a:xfrm>
            <a:off x="-4762" y="3429000"/>
            <a:ext cx="9147176" cy="0"/>
          </a:xfrm>
          <a:prstGeom prst="line">
            <a:avLst/>
          </a:prstGeom>
          <a:noFill/>
          <a:ln w="12700">
            <a:solidFill>
              <a:schemeClr val="tx1"/>
            </a:solidFill>
            <a:round/>
            <a:headEnd/>
            <a:tailEnd/>
          </a:ln>
        </p:spPr>
        <p:txBody>
          <a:bodyPr wrap="none" anchor="ctr"/>
          <a:lstStyle/>
          <a:p>
            <a:pPr fontAlgn="base">
              <a:spcBef>
                <a:spcPct val="0"/>
              </a:spcBef>
              <a:spcAft>
                <a:spcPct val="0"/>
              </a:spcAft>
            </a:pPr>
            <a:endParaRPr lang="en-GB" dirty="0">
              <a:solidFill>
                <a:srgbClr val="000000"/>
              </a:solidFill>
              <a:cs typeface="Arial" pitchFamily="34" charset="0"/>
            </a:endParaRPr>
          </a:p>
        </p:txBody>
      </p:sp>
      <p:sp>
        <p:nvSpPr>
          <p:cNvPr id="6" name="Rectangle 9"/>
          <p:cNvSpPr>
            <a:spLocks noChangeArrowheads="1"/>
          </p:cNvSpPr>
          <p:nvPr/>
        </p:nvSpPr>
        <p:spPr bwMode="auto">
          <a:xfrm>
            <a:off x="2362203" y="839752"/>
            <a:ext cx="4357688" cy="1230313"/>
          </a:xfrm>
          <a:prstGeom prst="rect">
            <a:avLst/>
          </a:prstGeom>
          <a:noFill/>
          <a:ln w="12700">
            <a:noFill/>
            <a:miter lim="800000"/>
            <a:headEnd/>
            <a:tailEnd/>
          </a:ln>
        </p:spPr>
        <p:txBody>
          <a:bodyPr lIns="0" tIns="44450" rIns="0" bIns="44450"/>
          <a:lstStyle/>
          <a:p>
            <a:pPr algn="ctr" eaLnBrk="0" fontAlgn="base" hangingPunct="0">
              <a:spcBef>
                <a:spcPct val="0"/>
              </a:spcBef>
              <a:spcAft>
                <a:spcPct val="0"/>
              </a:spcAft>
            </a:pPr>
            <a:r>
              <a:rPr lang="en-CA" sz="2800" b="1" dirty="0">
                <a:solidFill>
                  <a:srgbClr val="FFFFFF"/>
                </a:solidFill>
                <a:cs typeface="Arial" pitchFamily="34" charset="0"/>
              </a:rPr>
              <a:t>Financial System Strategy </a:t>
            </a:r>
            <a:r>
              <a:rPr lang="en-CA" sz="2800" b="1" dirty="0" smtClean="0">
                <a:solidFill>
                  <a:srgbClr val="FFFFFF"/>
                </a:solidFill>
                <a:cs typeface="Arial" pitchFamily="34" charset="0"/>
              </a:rPr>
              <a:t>2020</a:t>
            </a:r>
            <a:endParaRPr lang="en-CA" sz="2800" b="1" dirty="0">
              <a:solidFill>
                <a:srgbClr val="FFFFFF"/>
              </a:solidFill>
              <a:cs typeface="Arial" pitchFamily="34" charset="0"/>
            </a:endParaRPr>
          </a:p>
        </p:txBody>
      </p:sp>
      <p:pic>
        <p:nvPicPr>
          <p:cNvPr id="7" name="Picture 11" descr="200319235-001">
            <a:hlinkClick r:id="rId2"/>
          </p:cNvPr>
          <p:cNvPicPr>
            <a:picLocks noChangeAspect="1" noChangeArrowheads="1"/>
          </p:cNvPicPr>
          <p:nvPr/>
        </p:nvPicPr>
        <p:blipFill>
          <a:blip r:embed="rId3" cstate="print"/>
          <a:srcRect/>
          <a:stretch>
            <a:fillRect/>
          </a:stretch>
        </p:blipFill>
        <p:spPr bwMode="auto">
          <a:xfrm>
            <a:off x="6691314" y="8"/>
            <a:ext cx="2466975" cy="3432175"/>
          </a:xfrm>
          <a:prstGeom prst="rect">
            <a:avLst/>
          </a:prstGeom>
          <a:noFill/>
          <a:ln w="9525">
            <a:noFill/>
            <a:miter lim="800000"/>
            <a:headEnd/>
            <a:tailEnd/>
          </a:ln>
        </p:spPr>
      </p:pic>
      <p:pic>
        <p:nvPicPr>
          <p:cNvPr id="8" name="Picture 12" descr="200272804-001">
            <a:hlinkClick r:id="rId4"/>
          </p:cNvPr>
          <p:cNvPicPr>
            <a:picLocks noChangeAspect="1" noChangeArrowheads="1"/>
          </p:cNvPicPr>
          <p:nvPr/>
        </p:nvPicPr>
        <p:blipFill>
          <a:blip r:embed="rId5" cstate="print"/>
          <a:srcRect/>
          <a:stretch>
            <a:fillRect/>
          </a:stretch>
        </p:blipFill>
        <p:spPr bwMode="auto">
          <a:xfrm>
            <a:off x="-20638" y="0"/>
            <a:ext cx="2287588" cy="3441700"/>
          </a:xfrm>
          <a:prstGeom prst="rect">
            <a:avLst/>
          </a:prstGeom>
          <a:noFill/>
          <a:ln w="9525">
            <a:noFill/>
            <a:miter lim="800000"/>
            <a:headEnd/>
            <a:tailEnd/>
          </a:ln>
        </p:spPr>
      </p:pic>
      <p:pic>
        <p:nvPicPr>
          <p:cNvPr id="9" name="Picture 13"/>
          <p:cNvPicPr>
            <a:picLocks noChangeAspect="1" noChangeArrowheads="1"/>
          </p:cNvPicPr>
          <p:nvPr userDrawn="1"/>
        </p:nvPicPr>
        <p:blipFill>
          <a:blip r:embed="rId6" cstate="print"/>
          <a:srcRect l="67751" t="4707" r="5081" b="68340"/>
          <a:stretch>
            <a:fillRect/>
          </a:stretch>
        </p:blipFill>
        <p:spPr bwMode="auto">
          <a:xfrm>
            <a:off x="3826759" y="2440415"/>
            <a:ext cx="1393825" cy="12541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1524005" y="4955015"/>
            <a:ext cx="6263055" cy="669925"/>
          </a:xfrm>
          <a:ln w="12700"/>
        </p:spPr>
        <p:txBody>
          <a:bodyPr tIns="0" bIns="0"/>
          <a:lstStyle>
            <a:lvl1pPr marL="0" indent="0">
              <a:buFont typeface="Wingdings" pitchFamily="2" charset="2"/>
              <a:buNone/>
              <a:defRPr sz="1800">
                <a:solidFill>
                  <a:srgbClr val="006600"/>
                </a:solidFill>
              </a:defRPr>
            </a:lvl1pPr>
          </a:lstStyle>
          <a:p>
            <a:r>
              <a:rPr lang="en-US" altLang="zh-SG" smtClean="0"/>
              <a:t>Click to edit Master subtitle style</a:t>
            </a:r>
            <a:endParaRPr lang="en-US"/>
          </a:p>
        </p:txBody>
      </p:sp>
      <p:sp>
        <p:nvSpPr>
          <p:cNvPr id="2162692" name="Rectangle 4"/>
          <p:cNvSpPr>
            <a:spLocks noGrp="1" noChangeArrowheads="1"/>
          </p:cNvSpPr>
          <p:nvPr>
            <p:ph type="ctrTitle"/>
          </p:nvPr>
        </p:nvSpPr>
        <p:spPr>
          <a:xfrm>
            <a:off x="1444445" y="4038600"/>
            <a:ext cx="6263055" cy="819150"/>
          </a:xfrm>
        </p:spPr>
        <p:txBody>
          <a:bodyPr tIns="44450" bIns="44450" anchor="t"/>
          <a:lstStyle>
            <a:lvl1pPr algn="ctr">
              <a:defRPr sz="2000">
                <a:solidFill>
                  <a:srgbClr val="006600"/>
                </a:solidFill>
              </a:defRPr>
            </a:lvl1pPr>
          </a:lstStyle>
          <a:p>
            <a:r>
              <a:rPr lang="en-US" altLang="zh-SG" smtClean="0"/>
              <a:t>Click to edit Master title style</a:t>
            </a:r>
            <a:endParaRPr lang="en-US" altLang="zh-SG"/>
          </a:p>
        </p:txBody>
      </p:sp>
      <p:sp>
        <p:nvSpPr>
          <p:cNvPr id="10" name="Rectangle 5"/>
          <p:cNvSpPr>
            <a:spLocks noGrp="1" noChangeArrowheads="1"/>
          </p:cNvSpPr>
          <p:nvPr>
            <p:ph type="dt" sz="half" idx="10"/>
          </p:nvPr>
        </p:nvSpPr>
        <p:spPr>
          <a:xfrm>
            <a:off x="0" y="3352807"/>
            <a:ext cx="1422400" cy="331787"/>
          </a:xfrm>
          <a:prstGeom prst="rect">
            <a:avLst/>
          </a:prstGeom>
        </p:spPr>
        <p:txBody>
          <a:bodyPr/>
          <a:lstStyle>
            <a:lvl1pPr algn="l" eaLnBrk="1" fontAlgn="auto" hangingPunct="1">
              <a:spcBef>
                <a:spcPts val="0"/>
              </a:spcBef>
              <a:spcAft>
                <a:spcPts val="0"/>
              </a:spcAft>
              <a:defRPr>
                <a:latin typeface="+mn-lt"/>
                <a:cs typeface="+mn-cs"/>
              </a:defRPr>
            </a:lvl1pPr>
          </a:lstStyle>
          <a:p>
            <a:pPr>
              <a:defRPr/>
            </a:pPr>
            <a:fld id="{09BA7CDA-882B-44AB-8BF9-C94D3CC68EF7}" type="datetime3">
              <a:rPr lang="en-US" altLang="zh-SG" smtClean="0">
                <a:solidFill>
                  <a:srgbClr val="000000"/>
                </a:solidFill>
              </a:rPr>
              <a:pPr>
                <a:defRPr/>
              </a:pPr>
              <a:t>17 April 2018</a:t>
            </a:fld>
            <a:endParaRPr lang="en-US" altLang="zh-SG" dirty="0">
              <a:solidFill>
                <a:srgbClr val="000000"/>
              </a:solidFill>
            </a:endParaRPr>
          </a:p>
        </p:txBody>
      </p:sp>
      <p:pic>
        <p:nvPicPr>
          <p:cNvPr id="14" name="Picture 13"/>
          <p:cNvPicPr>
            <a:picLocks noChangeAspect="1"/>
          </p:cNvPicPr>
          <p:nvPr userDrawn="1"/>
        </p:nvPicPr>
        <p:blipFill>
          <a:blip r:embed="rId7" cstate="print"/>
          <a:stretch>
            <a:fillRect/>
          </a:stretch>
        </p:blipFill>
        <p:spPr>
          <a:xfrm>
            <a:off x="7239000" y="6174214"/>
            <a:ext cx="1676400" cy="486363"/>
          </a:xfrm>
          <a:prstGeom prst="rect">
            <a:avLst/>
          </a:prstGeom>
        </p:spPr>
      </p:pic>
    </p:spTree>
    <p:extLst>
      <p:ext uri="{BB962C8B-B14F-4D97-AF65-F5344CB8AC3E}">
        <p14:creationId xmlns:p14="http://schemas.microsoft.com/office/powerpoint/2010/main" val="3766484427"/>
      </p:ext>
    </p:extLst>
  </p:cSld>
  <p:clrMapOvr>
    <a:masterClrMapping/>
  </p:clrMapOvr>
  <p:transition spd="slow"/>
</p:sldLayout>
</file>

<file path=ppt/slideLayouts/slideLayout65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52400" y="990600"/>
            <a:ext cx="9448800" cy="10668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304800" y="1219200"/>
            <a:ext cx="5943600" cy="819150"/>
          </a:xfrm>
        </p:spPr>
        <p:txBody>
          <a:bodyPr tIns="44450" bIns="44450" anchor="t"/>
          <a:lstStyle>
            <a:lvl1pPr algn="l">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val="14308892"/>
      </p:ext>
    </p:extLst>
  </p:cSld>
  <p:clrMapOvr>
    <a:masterClrMapping/>
  </p:clrMapOvr>
  <p:transition spd="slow"/>
</p:sldLayout>
</file>

<file path=ppt/slideLayouts/slideLayout659.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31535" y="5181600"/>
            <a:ext cx="1066800" cy="10668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1091584" y="5410200"/>
            <a:ext cx="5943600" cy="819150"/>
          </a:xfrm>
        </p:spPr>
        <p:txBody>
          <a:bodyPr tIns="44450" bIns="44450" anchor="t"/>
          <a:lstStyle>
            <a:lvl1pPr algn="l">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val="3455678684"/>
      </p:ext>
    </p:extLst>
  </p:cSld>
  <p:clrMapOvr>
    <a:masterClrMapping/>
  </p:clrMapOvr>
  <p:transition spd="slow"/>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95B92AAF-0E52-460E-BC0D-88E08A481BEF}" type="datetime3">
              <a:rPr lang="en-US" altLang="zh-SG" smtClean="0">
                <a:solidFill>
                  <a:srgbClr val="000000"/>
                </a:solidFill>
              </a:rPr>
              <a:pPr>
                <a:defRPr/>
              </a:pPr>
              <a:t>17 April 2018</a:t>
            </a:fld>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ECD63A7-E2B6-4BF2-A50F-BC2EFA3AFE74}"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3660452546"/>
      </p:ext>
    </p:extLst>
  </p:cSld>
  <p:clrMapOvr>
    <a:masterClrMapping/>
  </p:clrMapOvr>
  <p:transition spd="slow">
    <p:pull/>
  </p:transition>
</p:sldLayout>
</file>

<file path=ppt/slideLayouts/slideLayout660.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8" y="1219200"/>
            <a:ext cx="6893169" cy="2057400"/>
          </a:xfrm>
          <a:prstGeom prst="rect">
            <a:avLst/>
          </a:prstGeom>
          <a:solidFill>
            <a:srgbClr val="008000"/>
          </a:solidFill>
          <a:ln w="6350">
            <a:noFill/>
            <a:miter lim="800000"/>
            <a:headEnd/>
            <a:tailEnd/>
          </a:ln>
        </p:spPr>
        <p:txBody>
          <a:bodyPr wrap="none" anchor="ctr"/>
          <a:lstStyle/>
          <a:p>
            <a:pPr eaLnBrk="0" fontAlgn="base" hangingPunct="0">
              <a:spcBef>
                <a:spcPct val="0"/>
              </a:spcBef>
              <a:spcAft>
                <a:spcPct val="0"/>
              </a:spcAft>
            </a:pPr>
            <a:r>
              <a:rPr lang="en-GB" altLang="zh-SG" sz="1200" dirty="0" smtClean="0">
                <a:solidFill>
                  <a:srgbClr val="FFFFFF"/>
                </a:solidFill>
                <a:latin typeface="Arial" pitchFamily="34" charset="0"/>
                <a:ea typeface="SimSun" pitchFamily="2" charset="-122"/>
                <a:cs typeface="Arial" pitchFamily="34" charset="0"/>
              </a:rPr>
              <a:t>WORKING SESSION</a:t>
            </a:r>
            <a:endParaRPr lang="zh-SG" altLang="en-GB" sz="1200" dirty="0">
              <a:solidFill>
                <a:srgbClr val="FFFFFF"/>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2180492" y="1905000"/>
            <a:ext cx="5943600" cy="819150"/>
          </a:xfrm>
          <a:solidFill>
            <a:schemeClr val="bg1"/>
          </a:solidFill>
        </p:spPr>
        <p:txBody>
          <a:bodyPr tIns="44450" bIns="44450" anchor="t"/>
          <a:lstStyle>
            <a:lvl1pPr marL="268288" indent="0" algn="l">
              <a:defRPr sz="1800">
                <a:solidFill>
                  <a:srgbClr val="006600"/>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val="3423721801"/>
      </p:ext>
    </p:extLst>
  </p:cSld>
  <p:clrMapOvr>
    <a:masterClrMapping/>
  </p:clrMapOvr>
  <p:transition spd="slow"/>
</p:sldLayout>
</file>

<file path=ppt/slideLayouts/slideLayout66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279400" y="3200400"/>
            <a:ext cx="9448800" cy="30480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3048000" y="5562600"/>
            <a:ext cx="5943600" cy="514350"/>
          </a:xfrm>
        </p:spPr>
        <p:txBody>
          <a:bodyPr tIns="44450" bIns="44450" anchor="t"/>
          <a:lstStyle>
            <a:lvl1pPr algn="r">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val="231636632"/>
      </p:ext>
    </p:extLst>
  </p:cSld>
  <p:clrMapOvr>
    <a:masterClrMapping/>
  </p:clrMapOvr>
  <p:transition spd="slow"/>
</p:sldLayout>
</file>

<file path=ppt/slideLayouts/slideLayout66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569" y="5334000"/>
            <a:ext cx="5638799" cy="698500"/>
          </a:xfrm>
        </p:spPr>
        <p:txBody>
          <a:bodyPr/>
          <a:lstStyle>
            <a:lvl1pPr>
              <a:defRPr sz="2400" b="1"/>
            </a:lvl1pPr>
          </a:lstStyle>
          <a:p>
            <a:r>
              <a:rPr lang="en-US" smtClean="0"/>
              <a:t>Click to edit Master title style</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ltLang="zh-SG" dirty="0"/>
              <a:t>Slide </a:t>
            </a:r>
            <a:fld id="{96E09542-DD70-4535-99F2-4D44B7C29035}"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1987749003"/>
      </p:ext>
    </p:extLst>
  </p:cSld>
  <p:clrMapOvr>
    <a:masterClrMapping/>
  </p:clrMapOvr>
  <p:transition spd="slow"/>
</p:sldLayout>
</file>

<file path=ppt/slideLayouts/slideLayout6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ltLang="zh-SG" dirty="0"/>
              <a:t>Slide </a:t>
            </a:r>
            <a:fld id="{96E09542-DD70-4535-99F2-4D44B7C29035}"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2163774052"/>
      </p:ext>
    </p:extLst>
  </p:cSld>
  <p:clrMapOvr>
    <a:masterClrMapping/>
  </p:clrMapOvr>
  <p:transition spd="slow"/>
</p:sldLayout>
</file>

<file path=ppt/slideLayouts/slideLayout6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smtClean="0"/>
              <a:t>Click to edit Master title style</a:t>
            </a:r>
            <a:endParaRPr lang="en-US" dirty="0"/>
          </a:p>
        </p:txBody>
      </p:sp>
      <p:sp>
        <p:nvSpPr>
          <p:cNvPr id="4" name="Rectangle 6"/>
          <p:cNvSpPr>
            <a:spLocks noGrp="1" noChangeArrowheads="1"/>
          </p:cNvSpPr>
          <p:nvPr>
            <p:ph type="sldNum" sz="quarter" idx="11"/>
          </p:nvPr>
        </p:nvSpPr>
        <p:spPr>
          <a:ln/>
        </p:spPr>
        <p:txBody>
          <a:bodyPr/>
          <a:lstStyle>
            <a:lvl1pPr>
              <a:defRPr/>
            </a:lvl1pPr>
          </a:lstStyle>
          <a:p>
            <a:pPr>
              <a:defRPr/>
            </a:pPr>
            <a:r>
              <a:rPr lang="en-US" altLang="zh-SG" dirty="0"/>
              <a:t>Slide </a:t>
            </a:r>
            <a:fld id="{EAB94675-4883-4251-AC8A-2CD5D619FA40}"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3884930426"/>
      </p:ext>
    </p:extLst>
  </p:cSld>
  <p:clrMapOvr>
    <a:masterClrMapping/>
  </p:clrMapOvr>
  <p:transition spd="slow"/>
</p:sldLayout>
</file>

<file path=ppt/slideLayouts/slideLayout66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Rectangle 6"/>
          <p:cNvSpPr>
            <a:spLocks noGrp="1" noChangeArrowheads="1"/>
          </p:cNvSpPr>
          <p:nvPr>
            <p:ph type="sldNum" sz="quarter" idx="11"/>
          </p:nvPr>
        </p:nvSpPr>
        <p:spPr>
          <a:ln/>
        </p:spPr>
        <p:txBody>
          <a:bodyPr/>
          <a:lstStyle>
            <a:lvl1pPr>
              <a:defRPr/>
            </a:lvl1pPr>
          </a:lstStyle>
          <a:p>
            <a:pPr>
              <a:defRPr/>
            </a:pPr>
            <a:r>
              <a:rPr lang="en-US" altLang="zh-SG" dirty="0"/>
              <a:t>Slide </a:t>
            </a:r>
            <a:fld id="{1F1D9322-53CC-471F-A44E-8005045D833A}"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
        <p:nvSpPr>
          <p:cNvPr id="4" name="Title 1"/>
          <p:cNvSpPr>
            <a:spLocks noGrp="1"/>
          </p:cNvSpPr>
          <p:nvPr>
            <p:ph type="title"/>
          </p:nvPr>
        </p:nvSpPr>
        <p:spPr>
          <a:xfrm>
            <a:off x="457273" y="5334000"/>
            <a:ext cx="8229597" cy="990600"/>
          </a:xfrm>
        </p:spPr>
        <p:txBody>
          <a:bodyPr/>
          <a:lstStyle/>
          <a:p>
            <a:r>
              <a:rPr lang="en-US" sz="3200" dirty="0" smtClean="0"/>
              <a:t>Introduction to the project </a:t>
            </a:r>
            <a:r>
              <a:rPr lang="en-US" sz="3200" dirty="0"/>
              <a:t/>
            </a:r>
            <a:br>
              <a:rPr lang="en-US" sz="3200" dirty="0"/>
            </a:br>
            <a:r>
              <a:rPr lang="en-US" sz="2000" b="0" dirty="0"/>
              <a:t>T</a:t>
            </a:r>
            <a:r>
              <a:rPr lang="en-US" sz="2000" b="0" dirty="0" smtClean="0"/>
              <a:t>eam – Definitions – High level </a:t>
            </a:r>
            <a:r>
              <a:rPr lang="en-US" sz="2000" b="0" dirty="0" err="1" smtClean="0"/>
              <a:t>Workplan</a:t>
            </a:r>
            <a:endParaRPr lang="en-US" sz="1400" b="0" dirty="0"/>
          </a:p>
        </p:txBody>
      </p:sp>
      <p:sp>
        <p:nvSpPr>
          <p:cNvPr id="5" name="TextBox 4"/>
          <p:cNvSpPr txBox="1"/>
          <p:nvPr userDrawn="1"/>
        </p:nvSpPr>
        <p:spPr>
          <a:xfrm>
            <a:off x="382077" y="3811566"/>
            <a:ext cx="752129" cy="1323439"/>
          </a:xfrm>
          <a:prstGeom prst="rect">
            <a:avLst/>
          </a:prstGeom>
          <a:noFill/>
        </p:spPr>
        <p:txBody>
          <a:bodyPr wrap="none" rtlCol="0">
            <a:spAutoFit/>
          </a:bodyPr>
          <a:lstStyle/>
          <a:p>
            <a:pPr fontAlgn="base">
              <a:spcBef>
                <a:spcPct val="0"/>
              </a:spcBef>
              <a:spcAft>
                <a:spcPct val="0"/>
              </a:spcAft>
            </a:pPr>
            <a:r>
              <a:rPr lang="en-US" sz="8000" dirty="0" smtClean="0">
                <a:solidFill>
                  <a:srgbClr val="006600"/>
                </a:solidFill>
                <a:cs typeface="Arial" pitchFamily="34" charset="0"/>
              </a:rPr>
              <a:t>1</a:t>
            </a:r>
            <a:endParaRPr lang="en-US" sz="8000" dirty="0">
              <a:solidFill>
                <a:srgbClr val="006600"/>
              </a:solidFill>
              <a:cs typeface="Arial" pitchFamily="34" charset="0"/>
            </a:endParaRPr>
          </a:p>
        </p:txBody>
      </p:sp>
    </p:spTree>
    <p:extLst>
      <p:ext uri="{BB962C8B-B14F-4D97-AF65-F5344CB8AC3E}">
        <p14:creationId xmlns:p14="http://schemas.microsoft.com/office/powerpoint/2010/main" val="870125163"/>
      </p:ext>
    </p:extLst>
  </p:cSld>
  <p:clrMapOvr>
    <a:masterClrMapping/>
  </p:clrMapOvr>
  <p:transition spd="slow"/>
</p:sldLayout>
</file>

<file path=ppt/slideLayouts/slideLayout6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Rectangle 1"/>
          <p:cNvSpPr/>
          <p:nvPr userDrawn="1"/>
        </p:nvSpPr>
        <p:spPr bwMode="auto">
          <a:xfrm>
            <a:off x="0" y="3429000"/>
            <a:ext cx="9144000" cy="34290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50000"/>
              </a:spcBef>
              <a:spcAft>
                <a:spcPct val="0"/>
              </a:spcAft>
            </a:pPr>
            <a:endParaRPr lang="en-US" i="1" u="sng" dirty="0">
              <a:solidFill>
                <a:srgbClr val="000000"/>
              </a:solidFill>
              <a:latin typeface="Verdana" pitchFamily="34" charset="0"/>
              <a:cs typeface="Arial" pitchFamily="34" charset="0"/>
            </a:endParaRPr>
          </a:p>
        </p:txBody>
      </p:sp>
      <p:sp>
        <p:nvSpPr>
          <p:cNvPr id="4" name="AC Half Banner"/>
          <p:cNvSpPr>
            <a:spLocks noChangeArrowheads="1"/>
          </p:cNvSpPr>
          <p:nvPr/>
        </p:nvSpPr>
        <p:spPr bwMode="auto">
          <a:xfrm>
            <a:off x="1591" y="0"/>
            <a:ext cx="9148763" cy="34290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400">
              <a:solidFill>
                <a:srgbClr val="000000"/>
              </a:solidFill>
              <a:latin typeface="Arial" pitchFamily="34" charset="0"/>
              <a:ea typeface="SimSun" pitchFamily="2" charset="-122"/>
              <a:cs typeface="Arial" pitchFamily="34" charset="0"/>
            </a:endParaRPr>
          </a:p>
        </p:txBody>
      </p:sp>
      <p:sp>
        <p:nvSpPr>
          <p:cNvPr id="5" name="Line 8"/>
          <p:cNvSpPr>
            <a:spLocks noChangeShapeType="1"/>
          </p:cNvSpPr>
          <p:nvPr/>
        </p:nvSpPr>
        <p:spPr bwMode="auto">
          <a:xfrm>
            <a:off x="-4762" y="3429000"/>
            <a:ext cx="9147176" cy="0"/>
          </a:xfrm>
          <a:prstGeom prst="line">
            <a:avLst/>
          </a:prstGeom>
          <a:noFill/>
          <a:ln w="12700">
            <a:solidFill>
              <a:schemeClr val="tx1"/>
            </a:solidFill>
            <a:round/>
            <a:headEnd/>
            <a:tailEnd/>
          </a:ln>
        </p:spPr>
        <p:txBody>
          <a:bodyPr wrap="none" anchor="ctr"/>
          <a:lstStyle/>
          <a:p>
            <a:pPr fontAlgn="base">
              <a:spcBef>
                <a:spcPct val="0"/>
              </a:spcBef>
              <a:spcAft>
                <a:spcPct val="0"/>
              </a:spcAft>
            </a:pPr>
            <a:endParaRPr lang="en-GB" dirty="0">
              <a:solidFill>
                <a:srgbClr val="000000"/>
              </a:solidFill>
              <a:cs typeface="Arial" pitchFamily="34" charset="0"/>
            </a:endParaRPr>
          </a:p>
        </p:txBody>
      </p:sp>
      <p:sp>
        <p:nvSpPr>
          <p:cNvPr id="6" name="Rectangle 9"/>
          <p:cNvSpPr>
            <a:spLocks noChangeArrowheads="1"/>
          </p:cNvSpPr>
          <p:nvPr/>
        </p:nvSpPr>
        <p:spPr bwMode="auto">
          <a:xfrm>
            <a:off x="2362203" y="839757"/>
            <a:ext cx="4357688" cy="1230313"/>
          </a:xfrm>
          <a:prstGeom prst="rect">
            <a:avLst/>
          </a:prstGeom>
          <a:noFill/>
          <a:ln w="12700">
            <a:noFill/>
            <a:miter lim="800000"/>
            <a:headEnd/>
            <a:tailEnd/>
          </a:ln>
        </p:spPr>
        <p:txBody>
          <a:bodyPr lIns="0" tIns="44450" rIns="0" bIns="44450"/>
          <a:lstStyle/>
          <a:p>
            <a:pPr algn="ctr" eaLnBrk="0" fontAlgn="base" hangingPunct="0">
              <a:spcBef>
                <a:spcPct val="0"/>
              </a:spcBef>
              <a:spcAft>
                <a:spcPct val="0"/>
              </a:spcAft>
            </a:pPr>
            <a:r>
              <a:rPr lang="en-CA" sz="2800" b="1" dirty="0">
                <a:solidFill>
                  <a:srgbClr val="FFFFFF"/>
                </a:solidFill>
                <a:cs typeface="Arial" pitchFamily="34" charset="0"/>
              </a:rPr>
              <a:t>Financial System Strategy 2020</a:t>
            </a:r>
          </a:p>
        </p:txBody>
      </p:sp>
      <p:pic>
        <p:nvPicPr>
          <p:cNvPr id="7" name="Picture 11" descr="200319235-001">
            <a:hlinkClick r:id="rId2"/>
          </p:cNvPr>
          <p:cNvPicPr>
            <a:picLocks noChangeAspect="1" noChangeArrowheads="1"/>
          </p:cNvPicPr>
          <p:nvPr/>
        </p:nvPicPr>
        <p:blipFill>
          <a:blip r:embed="rId3" cstate="print"/>
          <a:srcRect/>
          <a:stretch>
            <a:fillRect/>
          </a:stretch>
        </p:blipFill>
        <p:spPr bwMode="auto">
          <a:xfrm>
            <a:off x="6691314" y="8"/>
            <a:ext cx="2466975" cy="3432175"/>
          </a:xfrm>
          <a:prstGeom prst="rect">
            <a:avLst/>
          </a:prstGeom>
          <a:noFill/>
          <a:ln w="9525">
            <a:noFill/>
            <a:miter lim="800000"/>
            <a:headEnd/>
            <a:tailEnd/>
          </a:ln>
        </p:spPr>
      </p:pic>
      <p:pic>
        <p:nvPicPr>
          <p:cNvPr id="8" name="Picture 12" descr="200272804-001">
            <a:hlinkClick r:id="rId4"/>
          </p:cNvPr>
          <p:cNvPicPr>
            <a:picLocks noChangeAspect="1" noChangeArrowheads="1"/>
          </p:cNvPicPr>
          <p:nvPr/>
        </p:nvPicPr>
        <p:blipFill>
          <a:blip r:embed="rId5" cstate="print"/>
          <a:srcRect/>
          <a:stretch>
            <a:fillRect/>
          </a:stretch>
        </p:blipFill>
        <p:spPr bwMode="auto">
          <a:xfrm>
            <a:off x="-20638" y="0"/>
            <a:ext cx="2287588" cy="3441700"/>
          </a:xfrm>
          <a:prstGeom prst="rect">
            <a:avLst/>
          </a:prstGeom>
          <a:noFill/>
          <a:ln w="9525">
            <a:noFill/>
            <a:miter lim="800000"/>
            <a:headEnd/>
            <a:tailEnd/>
          </a:ln>
        </p:spPr>
      </p:pic>
      <p:pic>
        <p:nvPicPr>
          <p:cNvPr id="9" name="Picture 13"/>
          <p:cNvPicPr>
            <a:picLocks noChangeAspect="1" noChangeArrowheads="1"/>
          </p:cNvPicPr>
          <p:nvPr userDrawn="1"/>
        </p:nvPicPr>
        <p:blipFill>
          <a:blip r:embed="rId6" cstate="print"/>
          <a:srcRect l="67751" t="4707" r="5081" b="68340"/>
          <a:stretch>
            <a:fillRect/>
          </a:stretch>
        </p:blipFill>
        <p:spPr bwMode="auto">
          <a:xfrm>
            <a:off x="3826687" y="2440349"/>
            <a:ext cx="1393825" cy="12541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1524005" y="4954949"/>
            <a:ext cx="6263055" cy="669925"/>
          </a:xfrm>
          <a:ln w="12700"/>
        </p:spPr>
        <p:txBody>
          <a:bodyPr tIns="0" bIns="0"/>
          <a:lstStyle>
            <a:lvl1pPr marL="0" indent="0">
              <a:buFont typeface="Wingdings" pitchFamily="2" charset="2"/>
              <a:buNone/>
              <a:defRPr sz="1800">
                <a:solidFill>
                  <a:srgbClr val="006600"/>
                </a:solidFill>
              </a:defRPr>
            </a:lvl1pPr>
          </a:lstStyle>
          <a:p>
            <a:r>
              <a:rPr lang="en-US" altLang="zh-SG" smtClean="0"/>
              <a:t>Click to edit Master subtitle style</a:t>
            </a:r>
            <a:endParaRPr lang="en-US"/>
          </a:p>
        </p:txBody>
      </p:sp>
      <p:sp>
        <p:nvSpPr>
          <p:cNvPr id="2162692" name="Rectangle 4"/>
          <p:cNvSpPr>
            <a:spLocks noGrp="1" noChangeArrowheads="1"/>
          </p:cNvSpPr>
          <p:nvPr>
            <p:ph type="ctrTitle"/>
          </p:nvPr>
        </p:nvSpPr>
        <p:spPr>
          <a:xfrm>
            <a:off x="1444445" y="4038600"/>
            <a:ext cx="6263055" cy="819150"/>
          </a:xfrm>
        </p:spPr>
        <p:txBody>
          <a:bodyPr tIns="44450" bIns="44450" anchor="t"/>
          <a:lstStyle>
            <a:lvl1pPr algn="ctr">
              <a:defRPr sz="2000">
                <a:solidFill>
                  <a:srgbClr val="006600"/>
                </a:solidFill>
              </a:defRPr>
            </a:lvl1pPr>
          </a:lstStyle>
          <a:p>
            <a:r>
              <a:rPr lang="en-US" altLang="zh-SG" smtClean="0"/>
              <a:t>Click to edit Master title style</a:t>
            </a:r>
            <a:endParaRPr lang="en-US" altLang="zh-SG"/>
          </a:p>
        </p:txBody>
      </p:sp>
      <p:sp>
        <p:nvSpPr>
          <p:cNvPr id="10" name="Rectangle 5"/>
          <p:cNvSpPr>
            <a:spLocks noGrp="1" noChangeArrowheads="1"/>
          </p:cNvSpPr>
          <p:nvPr>
            <p:ph type="dt" sz="half" idx="10"/>
          </p:nvPr>
        </p:nvSpPr>
        <p:spPr>
          <a:xfrm>
            <a:off x="0" y="3352807"/>
            <a:ext cx="1422400" cy="331787"/>
          </a:xfrm>
          <a:prstGeom prst="rect">
            <a:avLst/>
          </a:prstGeom>
        </p:spPr>
        <p:txBody>
          <a:bodyPr/>
          <a:lstStyle>
            <a:lvl1pPr algn="l" eaLnBrk="1" fontAlgn="auto" hangingPunct="1">
              <a:spcBef>
                <a:spcPts val="0"/>
              </a:spcBef>
              <a:spcAft>
                <a:spcPts val="0"/>
              </a:spcAft>
              <a:defRPr>
                <a:latin typeface="+mn-lt"/>
                <a:cs typeface="+mn-cs"/>
              </a:defRPr>
            </a:lvl1pPr>
          </a:lstStyle>
          <a:p>
            <a:pPr>
              <a:defRPr/>
            </a:pPr>
            <a:fld id="{09BA7CDA-882B-44AB-8BF9-C94D3CC68EF7}" type="datetime3">
              <a:rPr lang="en-US" altLang="zh-SG" smtClean="0">
                <a:solidFill>
                  <a:srgbClr val="000000"/>
                </a:solidFill>
              </a:rPr>
              <a:pPr>
                <a:defRPr/>
              </a:pPr>
              <a:t>17 April 2018</a:t>
            </a:fld>
            <a:endParaRPr lang="en-US" altLang="zh-SG" dirty="0">
              <a:solidFill>
                <a:srgbClr val="000000"/>
              </a:solidFill>
            </a:endParaRPr>
          </a:p>
        </p:txBody>
      </p:sp>
      <p:pic>
        <p:nvPicPr>
          <p:cNvPr id="14" name="Picture 13"/>
          <p:cNvPicPr>
            <a:picLocks noChangeAspect="1"/>
          </p:cNvPicPr>
          <p:nvPr userDrawn="1"/>
        </p:nvPicPr>
        <p:blipFill>
          <a:blip r:embed="rId7" cstate="print"/>
          <a:stretch>
            <a:fillRect/>
          </a:stretch>
        </p:blipFill>
        <p:spPr>
          <a:xfrm>
            <a:off x="7239000" y="6174148"/>
            <a:ext cx="1676400" cy="486363"/>
          </a:xfrm>
          <a:prstGeom prst="rect">
            <a:avLst/>
          </a:prstGeom>
        </p:spPr>
      </p:pic>
    </p:spTree>
    <p:extLst>
      <p:ext uri="{BB962C8B-B14F-4D97-AF65-F5344CB8AC3E}">
        <p14:creationId xmlns:p14="http://schemas.microsoft.com/office/powerpoint/2010/main" val="356980133"/>
      </p:ext>
    </p:extLst>
  </p:cSld>
  <p:clrMapOvr>
    <a:masterClrMapping/>
  </p:clrMapOvr>
  <p:transition spd="slow"/>
</p:sldLayout>
</file>

<file path=ppt/slideLayouts/slideLayout66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52400" y="992119"/>
            <a:ext cx="9448800" cy="651933"/>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304800" y="1119511"/>
            <a:ext cx="5943600" cy="423333"/>
          </a:xfrm>
        </p:spPr>
        <p:txBody>
          <a:bodyPr tIns="44450" bIns="44450" anchor="t"/>
          <a:lstStyle>
            <a:lvl1pPr algn="l">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val="2779856192"/>
      </p:ext>
    </p:extLst>
  </p:cSld>
  <p:clrMapOvr>
    <a:masterClrMapping/>
  </p:clrMapOvr>
  <p:transition spd="slow"/>
</p:sldLayout>
</file>

<file path=ppt/slideLayouts/slideLayout668.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31535" y="4233339"/>
            <a:ext cx="1066800" cy="17272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1091584" y="4233339"/>
            <a:ext cx="5943600" cy="1708150"/>
          </a:xfrm>
        </p:spPr>
        <p:txBody>
          <a:bodyPr tIns="44450" bIns="44450" anchor="t"/>
          <a:lstStyle>
            <a:lvl1pPr algn="l">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val="3208192270"/>
      </p:ext>
    </p:extLst>
  </p:cSld>
  <p:clrMapOvr>
    <a:masterClrMapping/>
  </p:clrMapOvr>
  <p:transition spd="slow"/>
</p:sldLayout>
</file>

<file path=ppt/slideLayouts/slideLayout669.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8" y="1219200"/>
            <a:ext cx="6893169" cy="2057400"/>
          </a:xfrm>
          <a:prstGeom prst="rect">
            <a:avLst/>
          </a:prstGeom>
          <a:solidFill>
            <a:srgbClr val="008000"/>
          </a:solidFill>
          <a:ln w="6350">
            <a:noFill/>
            <a:miter lim="800000"/>
            <a:headEnd/>
            <a:tailEnd/>
          </a:ln>
        </p:spPr>
        <p:txBody>
          <a:bodyPr wrap="none" anchor="ctr"/>
          <a:lstStyle/>
          <a:p>
            <a:pPr eaLnBrk="0" fontAlgn="base" hangingPunct="0">
              <a:spcBef>
                <a:spcPct val="0"/>
              </a:spcBef>
              <a:spcAft>
                <a:spcPct val="0"/>
              </a:spcAft>
            </a:pPr>
            <a:endParaRPr lang="zh-SG" altLang="en-GB" sz="1200" dirty="0">
              <a:solidFill>
                <a:srgbClr val="FFFFFF"/>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2180492" y="1905000"/>
            <a:ext cx="5943600" cy="819150"/>
          </a:xfrm>
          <a:solidFill>
            <a:schemeClr val="bg1"/>
          </a:solidFill>
          <a:ln>
            <a:solidFill>
              <a:srgbClr val="38922F"/>
            </a:solidFill>
          </a:ln>
        </p:spPr>
        <p:txBody>
          <a:bodyPr tIns="44450" bIns="44450" anchor="t"/>
          <a:lstStyle>
            <a:lvl1pPr marL="268288" indent="0" algn="l">
              <a:defRPr sz="1800">
                <a:solidFill>
                  <a:srgbClr val="006600"/>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val="2891006389"/>
      </p:ext>
    </p:extLst>
  </p:cSld>
  <p:clrMapOvr>
    <a:masterClrMapping/>
  </p:clrMapOvr>
  <p:transition spd="slow"/>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5917" y="246802"/>
            <a:ext cx="2031023" cy="59086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79587" y="246802"/>
            <a:ext cx="5953859" cy="5908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E2A4FAEA-3FFA-424E-A192-E0CC7A691D5C}" type="datetime3">
              <a:rPr lang="en-US" altLang="zh-SG" smtClean="0">
                <a:solidFill>
                  <a:srgbClr val="000000"/>
                </a:solidFill>
              </a:rPr>
              <a:pPr>
                <a:defRPr/>
              </a:pPr>
              <a:t>17 April 2018</a:t>
            </a:fld>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EDC029B-302D-497F-8057-3FB9D5B5C11B}"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494784191"/>
      </p:ext>
    </p:extLst>
  </p:cSld>
  <p:clrMapOvr>
    <a:masterClrMapping/>
  </p:clrMapOvr>
  <p:transition spd="slow">
    <p:pull/>
  </p:transition>
</p:sldLayout>
</file>

<file path=ppt/slideLayouts/slideLayout670.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279400" y="3200400"/>
            <a:ext cx="9448800" cy="30480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3048000" y="5562600"/>
            <a:ext cx="5943600" cy="514350"/>
          </a:xfrm>
        </p:spPr>
        <p:txBody>
          <a:bodyPr tIns="44450" bIns="44450" anchor="t"/>
          <a:lstStyle>
            <a:lvl1pPr algn="r">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val="1086832416"/>
      </p:ext>
    </p:extLst>
  </p:cSld>
  <p:clrMapOvr>
    <a:masterClrMapping/>
  </p:clrMapOvr>
  <p:transition spd="slow"/>
</p:sldLayout>
</file>

<file path=ppt/slideLayouts/slideLayout67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569" y="5334000"/>
            <a:ext cx="5638799" cy="698500"/>
          </a:xfrm>
        </p:spPr>
        <p:txBody>
          <a:bodyPr/>
          <a:lstStyle>
            <a:lvl1pPr>
              <a:defRPr sz="2400" b="1"/>
            </a:lvl1pPr>
          </a:lstStyle>
          <a:p>
            <a:r>
              <a:rPr lang="en-US" smtClean="0"/>
              <a:t>Click to edit Master title style</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ltLang="zh-SG" dirty="0"/>
              <a:t>Slide </a:t>
            </a:r>
            <a:fld id="{96E09542-DD70-4535-99F2-4D44B7C29035}"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4006097425"/>
      </p:ext>
    </p:extLst>
  </p:cSld>
  <p:clrMapOvr>
    <a:masterClrMapping/>
  </p:clrMapOvr>
  <p:transition spd="slow"/>
</p:sldLayout>
</file>

<file path=ppt/slideLayouts/slideLayout6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ltLang="zh-SG" dirty="0"/>
              <a:t>Slide </a:t>
            </a:r>
            <a:fld id="{96E09542-DD70-4535-99F2-4D44B7C29035}"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3775552372"/>
      </p:ext>
    </p:extLst>
  </p:cSld>
  <p:clrMapOvr>
    <a:masterClrMapping/>
  </p:clrMapOvr>
  <p:transition spd="slow"/>
</p:sldLayout>
</file>

<file path=ppt/slideLayouts/slideLayout6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smtClean="0"/>
              <a:t>Click to edit Master title style</a:t>
            </a:r>
            <a:endParaRPr lang="en-US" dirty="0"/>
          </a:p>
        </p:txBody>
      </p:sp>
      <p:sp>
        <p:nvSpPr>
          <p:cNvPr id="4" name="Rectangle 6"/>
          <p:cNvSpPr>
            <a:spLocks noGrp="1" noChangeArrowheads="1"/>
          </p:cNvSpPr>
          <p:nvPr>
            <p:ph type="sldNum" sz="quarter" idx="11"/>
          </p:nvPr>
        </p:nvSpPr>
        <p:spPr>
          <a:ln/>
        </p:spPr>
        <p:txBody>
          <a:bodyPr/>
          <a:lstStyle>
            <a:lvl1pPr>
              <a:defRPr/>
            </a:lvl1pPr>
          </a:lstStyle>
          <a:p>
            <a:pPr>
              <a:defRPr/>
            </a:pPr>
            <a:r>
              <a:rPr lang="en-US" altLang="zh-SG" dirty="0"/>
              <a:t>Slide </a:t>
            </a:r>
            <a:fld id="{EAB94675-4883-4251-AC8A-2CD5D619FA40}"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1047128351"/>
      </p:ext>
    </p:extLst>
  </p:cSld>
  <p:clrMapOvr>
    <a:masterClrMapping/>
  </p:clrMapOvr>
  <p:transition spd="slow"/>
</p:sldLayout>
</file>

<file path=ppt/slideLayouts/slideLayout67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Rectangle 6"/>
          <p:cNvSpPr>
            <a:spLocks noGrp="1" noChangeArrowheads="1"/>
          </p:cNvSpPr>
          <p:nvPr>
            <p:ph type="sldNum" sz="quarter" idx="11"/>
          </p:nvPr>
        </p:nvSpPr>
        <p:spPr>
          <a:ln/>
        </p:spPr>
        <p:txBody>
          <a:bodyPr/>
          <a:lstStyle>
            <a:lvl1pPr>
              <a:defRPr/>
            </a:lvl1pPr>
          </a:lstStyle>
          <a:p>
            <a:pPr>
              <a:defRPr/>
            </a:pPr>
            <a:r>
              <a:rPr lang="en-US" altLang="zh-SG" dirty="0"/>
              <a:t>Slide </a:t>
            </a:r>
            <a:fld id="{1F1D9322-53CC-471F-A44E-8005045D833A}"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
        <p:nvSpPr>
          <p:cNvPr id="4" name="Title 1"/>
          <p:cNvSpPr>
            <a:spLocks noGrp="1"/>
          </p:cNvSpPr>
          <p:nvPr>
            <p:ph type="title"/>
          </p:nvPr>
        </p:nvSpPr>
        <p:spPr>
          <a:xfrm>
            <a:off x="457273" y="5334000"/>
            <a:ext cx="8229597" cy="990600"/>
          </a:xfrm>
        </p:spPr>
        <p:txBody>
          <a:bodyPr/>
          <a:lstStyle/>
          <a:p>
            <a:r>
              <a:rPr lang="en-US" sz="3200" dirty="0" smtClean="0"/>
              <a:t>Introduction to the project </a:t>
            </a:r>
            <a:r>
              <a:rPr lang="en-US" sz="3200" dirty="0"/>
              <a:t/>
            </a:r>
            <a:br>
              <a:rPr lang="en-US" sz="3200" dirty="0"/>
            </a:br>
            <a:r>
              <a:rPr lang="en-US" sz="2000" b="0" dirty="0"/>
              <a:t>T</a:t>
            </a:r>
            <a:r>
              <a:rPr lang="en-US" sz="2000" b="0" dirty="0" smtClean="0"/>
              <a:t>eam – Definitions – High level </a:t>
            </a:r>
            <a:r>
              <a:rPr lang="en-US" sz="2000" b="0" dirty="0" err="1" smtClean="0"/>
              <a:t>Workplan</a:t>
            </a:r>
            <a:endParaRPr lang="en-US" sz="1400" b="0" dirty="0"/>
          </a:p>
        </p:txBody>
      </p:sp>
      <p:sp>
        <p:nvSpPr>
          <p:cNvPr id="5" name="TextBox 4"/>
          <p:cNvSpPr txBox="1"/>
          <p:nvPr userDrawn="1"/>
        </p:nvSpPr>
        <p:spPr>
          <a:xfrm>
            <a:off x="382041" y="3811555"/>
            <a:ext cx="752129" cy="1323439"/>
          </a:xfrm>
          <a:prstGeom prst="rect">
            <a:avLst/>
          </a:prstGeom>
          <a:noFill/>
        </p:spPr>
        <p:txBody>
          <a:bodyPr wrap="none" rtlCol="0">
            <a:spAutoFit/>
          </a:bodyPr>
          <a:lstStyle/>
          <a:p>
            <a:pPr fontAlgn="base">
              <a:spcBef>
                <a:spcPct val="0"/>
              </a:spcBef>
              <a:spcAft>
                <a:spcPct val="0"/>
              </a:spcAft>
            </a:pPr>
            <a:r>
              <a:rPr lang="en-US" sz="8000" dirty="0">
                <a:solidFill>
                  <a:srgbClr val="006600"/>
                </a:solidFill>
                <a:cs typeface="Arial" pitchFamily="34" charset="0"/>
              </a:rPr>
              <a:t>1</a:t>
            </a:r>
          </a:p>
        </p:txBody>
      </p:sp>
    </p:spTree>
    <p:extLst>
      <p:ext uri="{BB962C8B-B14F-4D97-AF65-F5344CB8AC3E}">
        <p14:creationId xmlns:p14="http://schemas.microsoft.com/office/powerpoint/2010/main" val="1971341603"/>
      </p:ext>
    </p:extLst>
  </p:cSld>
  <p:clrMapOvr>
    <a:masterClrMapping/>
  </p:clrMapOvr>
  <p:transition spd="slow"/>
</p:sldLayout>
</file>

<file path=ppt/slideLayouts/slideLayout675.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1371600" y="6629400"/>
            <a:ext cx="1676400" cy="228600"/>
          </a:xfrm>
          <a:prstGeom prst="rect">
            <a:avLst/>
          </a:prstGeom>
          <a:ln/>
        </p:spPr>
        <p:txBody>
          <a:bodyPr/>
          <a:lstStyle>
            <a:lvl1pPr>
              <a:defRPr/>
            </a:lvl1pPr>
          </a:lstStyle>
          <a:p>
            <a:pPr fontAlgn="base">
              <a:spcBef>
                <a:spcPct val="0"/>
              </a:spcBef>
              <a:spcAft>
                <a:spcPct val="0"/>
              </a:spcAft>
              <a:defRPr/>
            </a:pPr>
            <a:fld id="{EF9898F0-0530-4B33-A0B2-360574496C8C}" type="datetime3">
              <a:rPr lang="en-US" altLang="zh-SG">
                <a:solidFill>
                  <a:srgbClr val="000000"/>
                </a:solidFill>
                <a:cs typeface="Arial" pitchFamily="34" charset="0"/>
              </a:rPr>
              <a:pPr fontAlgn="base">
                <a:spcBef>
                  <a:spcPct val="0"/>
                </a:spcBef>
                <a:spcAft>
                  <a:spcPct val="0"/>
                </a:spcAft>
                <a:defRPr/>
              </a:pPr>
              <a:t>17 April 2018</a:t>
            </a:fld>
            <a:endParaRPr lang="en-US" altLang="zh-SG" dirty="0">
              <a:solidFill>
                <a:srgbClr val="000000"/>
              </a:solidFill>
              <a:cs typeface="Arial" pitchFamily="34" charset="0"/>
            </a:endParaRPr>
          </a:p>
        </p:txBody>
      </p:sp>
      <p:sp>
        <p:nvSpPr>
          <p:cNvPr id="3" name="Rectangle 6"/>
          <p:cNvSpPr>
            <a:spLocks noGrp="1" noChangeArrowheads="1"/>
          </p:cNvSpPr>
          <p:nvPr>
            <p:ph type="sldNum" sz="quarter" idx="11"/>
          </p:nvPr>
        </p:nvSpPr>
        <p:spPr>
          <a:ln/>
        </p:spPr>
        <p:txBody>
          <a:bodyPr/>
          <a:lstStyle>
            <a:lvl1pPr>
              <a:defRPr/>
            </a:lvl1pPr>
          </a:lstStyle>
          <a:p>
            <a:pPr>
              <a:defRPr/>
            </a:pPr>
            <a:r>
              <a:rPr lang="en-US" altLang="zh-SG" dirty="0"/>
              <a:t>Slide </a:t>
            </a:r>
            <a:fld id="{1F1D9322-53CC-471F-A44E-8005045D833A}"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3570927065"/>
      </p:ext>
    </p:extLst>
  </p:cSld>
  <p:clrMapOvr>
    <a:masterClrMapping/>
  </p:clrMapOvr>
  <p:transition spd="slow"/>
</p:sldLayout>
</file>

<file path=ppt/slideLayouts/slideLayout67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467" y="0"/>
            <a:ext cx="9148396" cy="3429000"/>
          </a:xfrm>
          <a:prstGeom prst="rect">
            <a:avLst/>
          </a:prstGeom>
          <a:solidFill>
            <a:srgbClr val="008000"/>
          </a:soli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p>
            <a:pPr algn="ctr" eaLnBrk="0" fontAlgn="base" hangingPunct="0">
              <a:spcBef>
                <a:spcPct val="0"/>
              </a:spcBef>
              <a:spcAft>
                <a:spcPct val="0"/>
              </a:spcAft>
            </a:pPr>
            <a:endParaRPr lang="zh-SG" altLang="en-GB" sz="1400">
              <a:solidFill>
                <a:srgbClr val="000000"/>
              </a:solidFill>
              <a:latin typeface="Arial" charset="0"/>
              <a:ea typeface="SimSun" pitchFamily="2" charset="-122"/>
            </a:endParaRPr>
          </a:p>
        </p:txBody>
      </p:sp>
      <p:sp>
        <p:nvSpPr>
          <p:cNvPr id="5" name="Line 8"/>
          <p:cNvSpPr>
            <a:spLocks noChangeShapeType="1"/>
          </p:cNvSpPr>
          <p:nvPr/>
        </p:nvSpPr>
        <p:spPr bwMode="auto">
          <a:xfrm>
            <a:off x="-4397" y="3429000"/>
            <a:ext cx="914693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50000"/>
              </a:spcBef>
              <a:spcAft>
                <a:spcPct val="0"/>
              </a:spcAft>
            </a:pPr>
            <a:endParaRPr lang="en-US" u="sng">
              <a:solidFill>
                <a:srgbClr val="000000"/>
              </a:solidFill>
            </a:endParaRPr>
          </a:p>
        </p:txBody>
      </p:sp>
      <p:sp>
        <p:nvSpPr>
          <p:cNvPr id="6" name="Rectangle 9"/>
          <p:cNvSpPr>
            <a:spLocks noChangeArrowheads="1"/>
          </p:cNvSpPr>
          <p:nvPr/>
        </p:nvSpPr>
        <p:spPr bwMode="auto">
          <a:xfrm>
            <a:off x="2324105" y="1665288"/>
            <a:ext cx="4358055" cy="123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44450" rIns="0" bIns="44450"/>
          <a:lstStyle/>
          <a:p>
            <a:pPr algn="ctr" eaLnBrk="0" fontAlgn="base" hangingPunct="0">
              <a:spcBef>
                <a:spcPct val="0"/>
              </a:spcBef>
              <a:spcAft>
                <a:spcPct val="0"/>
              </a:spcAft>
            </a:pPr>
            <a:r>
              <a:rPr lang="en-CA" sz="2800">
                <a:solidFill>
                  <a:srgbClr val="FFFFFF"/>
                </a:solidFill>
              </a:rPr>
              <a:t>Financial System Strategy</a:t>
            </a:r>
            <a:br>
              <a:rPr lang="en-CA" sz="2800">
                <a:solidFill>
                  <a:srgbClr val="FFFFFF"/>
                </a:solidFill>
              </a:rPr>
            </a:br>
            <a:r>
              <a:rPr lang="en-CA" sz="2800">
                <a:solidFill>
                  <a:srgbClr val="FFFFFF"/>
                </a:solidFill>
              </a:rPr>
              <a:t>2020</a:t>
            </a:r>
            <a:endParaRPr lang="en-US" sz="2800">
              <a:solidFill>
                <a:srgbClr val="FFFFFF"/>
              </a:solidFill>
            </a:endParaRPr>
          </a:p>
        </p:txBody>
      </p:sp>
      <p:pic>
        <p:nvPicPr>
          <p:cNvPr id="7" name="Picture 11" descr="200319235-001">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0947" y="8"/>
            <a:ext cx="2467708" cy="343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2" descr="200272804-001">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10" y="0"/>
            <a:ext cx="2287467" cy="344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3"/>
          <p:cNvPicPr>
            <a:picLocks noChangeAspect="1" noChangeArrowheads="1"/>
          </p:cNvPicPr>
          <p:nvPr userDrawn="1"/>
        </p:nvPicPr>
        <p:blipFill>
          <a:blip r:embed="rId6">
            <a:extLst>
              <a:ext uri="{28A0092B-C50C-407E-A947-70E740481C1C}">
                <a14:useLocalDpi xmlns:a14="http://schemas.microsoft.com/office/drawing/2010/main" val="0"/>
              </a:ext>
            </a:extLst>
          </a:blip>
          <a:srcRect l="67751" t="4707" r="5081" b="68340"/>
          <a:stretch>
            <a:fillRect/>
          </a:stretch>
        </p:blipFill>
        <p:spPr bwMode="auto">
          <a:xfrm>
            <a:off x="3811467" y="3455988"/>
            <a:ext cx="1393580" cy="125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2480909" y="5710506"/>
            <a:ext cx="6263055" cy="669925"/>
          </a:xfrm>
          <a:ln w="12700"/>
        </p:spPr>
        <p:txBody>
          <a:bodyPr tIns="0" bIns="0"/>
          <a:lstStyle>
            <a:lvl1pPr marL="0" indent="0">
              <a:buFont typeface="Wingdings" pitchFamily="2" charset="2"/>
              <a:buNone/>
              <a:defRPr sz="1800">
                <a:solidFill>
                  <a:schemeClr val="bg1"/>
                </a:solidFill>
              </a:defRPr>
            </a:lvl1pPr>
          </a:lstStyle>
          <a:p>
            <a:r>
              <a:rPr lang="en-US" altLang="zh-SG"/>
              <a:t>Add name of team</a:t>
            </a:r>
            <a:endParaRPr lang="en-US"/>
          </a:p>
        </p:txBody>
      </p:sp>
      <p:sp>
        <p:nvSpPr>
          <p:cNvPr id="2162692" name="Rectangle 4"/>
          <p:cNvSpPr>
            <a:spLocks noGrp="1" noChangeArrowheads="1"/>
          </p:cNvSpPr>
          <p:nvPr>
            <p:ph type="ctrTitle"/>
          </p:nvPr>
        </p:nvSpPr>
        <p:spPr>
          <a:xfrm>
            <a:off x="2463317" y="4572000"/>
            <a:ext cx="6263055" cy="819150"/>
          </a:xfrm>
        </p:spPr>
        <p:txBody>
          <a:bodyPr tIns="44450" bIns="44450" anchor="t"/>
          <a:lstStyle>
            <a:lvl1pPr algn="ctr">
              <a:defRPr sz="2000">
                <a:solidFill>
                  <a:schemeClr val="bg1"/>
                </a:solidFill>
              </a:defRPr>
            </a:lvl1pPr>
          </a:lstStyle>
          <a:p>
            <a:r>
              <a:rPr lang="en-US" altLang="zh-SG"/>
              <a:t>Click to insert presentation title</a:t>
            </a:r>
            <a:br>
              <a:rPr lang="en-US" altLang="zh-SG"/>
            </a:br>
            <a:r>
              <a:rPr lang="en-US"/>
              <a:t>Second line here</a:t>
            </a:r>
            <a:endParaRPr lang="en-US" altLang="zh-SG"/>
          </a:p>
        </p:txBody>
      </p:sp>
      <p:sp>
        <p:nvSpPr>
          <p:cNvPr id="10" name="Rectangle 5"/>
          <p:cNvSpPr>
            <a:spLocks noGrp="1" noChangeArrowheads="1"/>
          </p:cNvSpPr>
          <p:nvPr>
            <p:ph type="dt" sz="half" idx="10"/>
          </p:nvPr>
        </p:nvSpPr>
        <p:spPr>
          <a:xfrm>
            <a:off x="5272458" y="6512194"/>
            <a:ext cx="3875943" cy="331787"/>
          </a:xfrm>
        </p:spPr>
        <p:txBody>
          <a:bodyPr/>
          <a:lstStyle>
            <a:lvl1pPr>
              <a:defRPr/>
            </a:lvl1pPr>
          </a:lstStyle>
          <a:p>
            <a:pPr>
              <a:defRPr/>
            </a:pPr>
            <a:endParaRPr lang="en-US" altLang="zh-SG">
              <a:solidFill>
                <a:srgbClr val="000000"/>
              </a:solidFill>
            </a:endParaRPr>
          </a:p>
        </p:txBody>
      </p:sp>
      <p:sp>
        <p:nvSpPr>
          <p:cNvPr id="11" name="Rectangle 6"/>
          <p:cNvSpPr>
            <a:spLocks noGrp="1" noChangeArrowheads="1"/>
          </p:cNvSpPr>
          <p:nvPr>
            <p:ph type="ftr" sz="quarter" idx="11"/>
          </p:nvPr>
        </p:nvSpPr>
        <p:spPr>
          <a:xfrm>
            <a:off x="1486" y="6512194"/>
            <a:ext cx="3864219" cy="331787"/>
          </a:xfrm>
        </p:spPr>
        <p:txBody>
          <a:bodyPr/>
          <a:lstStyle>
            <a:lvl1pPr>
              <a:defRPr/>
            </a:lvl1pPr>
          </a:lstStyle>
          <a:p>
            <a:pPr>
              <a:defRPr/>
            </a:pPr>
            <a:endParaRPr lang="en-US" altLang="zh-SG">
              <a:solidFill>
                <a:srgbClr val="000000"/>
              </a:solidFill>
            </a:endParaRPr>
          </a:p>
        </p:txBody>
      </p:sp>
      <p:sp>
        <p:nvSpPr>
          <p:cNvPr id="12" name="Rectangle 7"/>
          <p:cNvSpPr>
            <a:spLocks noGrp="1" noChangeArrowheads="1"/>
          </p:cNvSpPr>
          <p:nvPr>
            <p:ph type="sldNum" sz="quarter" idx="12"/>
          </p:nvPr>
        </p:nvSpPr>
        <p:spPr>
          <a:xfrm>
            <a:off x="3877463" y="6516956"/>
            <a:ext cx="1395047" cy="327025"/>
          </a:xfrm>
        </p:spPr>
        <p:txBody>
          <a:bodyPr/>
          <a:lstStyle>
            <a:lvl1pPr>
              <a:defRPr sz="1000">
                <a:latin typeface="Arial" charset="0"/>
              </a:defRPr>
            </a:lvl1pPr>
          </a:lstStyle>
          <a:p>
            <a:pPr>
              <a:defRPr/>
            </a:pPr>
            <a:fld id="{A4302815-A024-4C15-991F-D58CA9D92603}" type="slidenum">
              <a:rPr lang="zh-SG" altLang="en-US">
                <a:solidFill>
                  <a:srgbClr val="000000"/>
                </a:solidFill>
              </a:rPr>
              <a:pPr>
                <a:defRPr/>
              </a:pPr>
              <a:t>‹#›</a:t>
            </a:fld>
            <a:r>
              <a:rPr lang="en-US" altLang="zh-SG">
                <a:solidFill>
                  <a:srgbClr val="000000"/>
                </a:solidFill>
              </a:rPr>
              <a:t/>
            </a:r>
            <a:br>
              <a:rPr lang="en-US" altLang="zh-SG">
                <a:solidFill>
                  <a:srgbClr val="000000"/>
                </a:solidFill>
              </a:rPr>
            </a:br>
            <a:endParaRPr lang="en-US" altLang="zh-SG">
              <a:solidFill>
                <a:srgbClr val="000000"/>
              </a:solidFill>
            </a:endParaRPr>
          </a:p>
        </p:txBody>
      </p:sp>
    </p:spTree>
    <p:extLst>
      <p:ext uri="{BB962C8B-B14F-4D97-AF65-F5344CB8AC3E}">
        <p14:creationId xmlns:p14="http://schemas.microsoft.com/office/powerpoint/2010/main" val="2025323396"/>
      </p:ext>
    </p:extLst>
  </p:cSld>
  <p:clrMapOvr>
    <a:masterClrMapping/>
  </p:clrMapOvr>
</p:sldLayout>
</file>

<file path=ppt/slideLayouts/slideLayout6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38DD366-2538-4E6C-9873-D0ABFB70C42B}"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1709472286"/>
      </p:ext>
    </p:extLst>
  </p:cSld>
  <p:clrMapOvr>
    <a:masterClrMapping/>
  </p:clrMapOvr>
</p:sldLayout>
</file>

<file path=ppt/slideLayouts/slideLayout67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4408756"/>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435" y="2906722"/>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AEF0ED0-337B-4AC9-9BF3-C2EAA703DEDB}"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2061874132"/>
      </p:ext>
    </p:extLst>
  </p:cSld>
  <p:clrMapOvr>
    <a:masterClrMapping/>
  </p:clrMapOvr>
</p:sldLayout>
</file>

<file path=ppt/slideLayouts/slideLayout6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779590" y="1214439"/>
            <a:ext cx="3868615"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788885" y="1214439"/>
            <a:ext cx="3870081"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F6B273C-4221-43A5-A0AB-40090E01C116}"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336732756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467" y="0"/>
            <a:ext cx="9148396" cy="3429000"/>
          </a:xfrm>
          <a:prstGeom prst="rect">
            <a:avLst/>
          </a:prstGeom>
          <a:solidFill>
            <a:srgbClr val="008000"/>
          </a:soli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p>
            <a:pPr algn="ctr" eaLnBrk="0" fontAlgn="base" hangingPunct="0">
              <a:spcBef>
                <a:spcPct val="0"/>
              </a:spcBef>
              <a:spcAft>
                <a:spcPct val="0"/>
              </a:spcAft>
            </a:pPr>
            <a:endParaRPr lang="zh-SG" altLang="en-GB" sz="1400">
              <a:solidFill>
                <a:srgbClr val="000000"/>
              </a:solidFill>
              <a:latin typeface="Arial" charset="0"/>
              <a:ea typeface="SimSun" pitchFamily="2" charset="-122"/>
            </a:endParaRPr>
          </a:p>
        </p:txBody>
      </p:sp>
      <p:sp>
        <p:nvSpPr>
          <p:cNvPr id="5" name="Line 8"/>
          <p:cNvSpPr>
            <a:spLocks noChangeShapeType="1"/>
          </p:cNvSpPr>
          <p:nvPr/>
        </p:nvSpPr>
        <p:spPr bwMode="auto">
          <a:xfrm>
            <a:off x="-4397" y="3429000"/>
            <a:ext cx="914693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50000"/>
              </a:spcBef>
              <a:spcAft>
                <a:spcPct val="0"/>
              </a:spcAft>
            </a:pPr>
            <a:endParaRPr lang="en-US" u="sng">
              <a:solidFill>
                <a:srgbClr val="000000"/>
              </a:solidFill>
            </a:endParaRPr>
          </a:p>
        </p:txBody>
      </p:sp>
      <p:sp>
        <p:nvSpPr>
          <p:cNvPr id="6" name="Rectangle 9"/>
          <p:cNvSpPr>
            <a:spLocks noChangeArrowheads="1"/>
          </p:cNvSpPr>
          <p:nvPr/>
        </p:nvSpPr>
        <p:spPr bwMode="auto">
          <a:xfrm>
            <a:off x="2324105" y="1665288"/>
            <a:ext cx="4358055" cy="123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44450" rIns="0" bIns="44450"/>
          <a:lstStyle/>
          <a:p>
            <a:pPr algn="ctr" eaLnBrk="0" fontAlgn="base" hangingPunct="0">
              <a:spcBef>
                <a:spcPct val="0"/>
              </a:spcBef>
              <a:spcAft>
                <a:spcPct val="0"/>
              </a:spcAft>
            </a:pPr>
            <a:r>
              <a:rPr lang="en-CA" sz="2800">
                <a:solidFill>
                  <a:srgbClr val="FFFFFF"/>
                </a:solidFill>
              </a:rPr>
              <a:t>Financial System Strategy</a:t>
            </a:r>
            <a:br>
              <a:rPr lang="en-CA" sz="2800">
                <a:solidFill>
                  <a:srgbClr val="FFFFFF"/>
                </a:solidFill>
              </a:rPr>
            </a:br>
            <a:r>
              <a:rPr lang="en-CA" sz="2800">
                <a:solidFill>
                  <a:srgbClr val="FFFFFF"/>
                </a:solidFill>
              </a:rPr>
              <a:t>2020</a:t>
            </a:r>
            <a:endParaRPr lang="en-US" sz="2800">
              <a:solidFill>
                <a:srgbClr val="FFFFFF"/>
              </a:solidFill>
            </a:endParaRPr>
          </a:p>
        </p:txBody>
      </p:sp>
      <p:pic>
        <p:nvPicPr>
          <p:cNvPr id="7" name="Picture 11" descr="200319235-001">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0947" y="8"/>
            <a:ext cx="2467708" cy="343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2" descr="200272804-001">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10" y="0"/>
            <a:ext cx="2287467" cy="344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3"/>
          <p:cNvPicPr>
            <a:picLocks noChangeAspect="1" noChangeArrowheads="1"/>
          </p:cNvPicPr>
          <p:nvPr userDrawn="1"/>
        </p:nvPicPr>
        <p:blipFill>
          <a:blip r:embed="rId6">
            <a:extLst>
              <a:ext uri="{28A0092B-C50C-407E-A947-70E740481C1C}">
                <a14:useLocalDpi xmlns:a14="http://schemas.microsoft.com/office/drawing/2010/main" val="0"/>
              </a:ext>
            </a:extLst>
          </a:blip>
          <a:srcRect l="67751" t="4707" r="5081" b="68340"/>
          <a:stretch>
            <a:fillRect/>
          </a:stretch>
        </p:blipFill>
        <p:spPr bwMode="auto">
          <a:xfrm>
            <a:off x="3811467" y="3455988"/>
            <a:ext cx="1393580" cy="125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2480909" y="5712380"/>
            <a:ext cx="6263055" cy="669925"/>
          </a:xfrm>
          <a:ln w="12700"/>
        </p:spPr>
        <p:txBody>
          <a:bodyPr tIns="0" bIns="0"/>
          <a:lstStyle>
            <a:lvl1pPr marL="0" indent="0">
              <a:buFont typeface="Wingdings" pitchFamily="2" charset="2"/>
              <a:buNone/>
              <a:defRPr sz="1800">
                <a:solidFill>
                  <a:schemeClr val="bg1"/>
                </a:solidFill>
              </a:defRPr>
            </a:lvl1pPr>
          </a:lstStyle>
          <a:p>
            <a:r>
              <a:rPr lang="en-US" altLang="zh-SG"/>
              <a:t>Add name of team</a:t>
            </a:r>
            <a:endParaRPr lang="en-US"/>
          </a:p>
        </p:txBody>
      </p:sp>
      <p:sp>
        <p:nvSpPr>
          <p:cNvPr id="2162692" name="Rectangle 4"/>
          <p:cNvSpPr>
            <a:spLocks noGrp="1" noChangeArrowheads="1"/>
          </p:cNvSpPr>
          <p:nvPr>
            <p:ph type="ctrTitle"/>
          </p:nvPr>
        </p:nvSpPr>
        <p:spPr>
          <a:xfrm>
            <a:off x="2463317" y="4572000"/>
            <a:ext cx="6263055" cy="819150"/>
          </a:xfrm>
        </p:spPr>
        <p:txBody>
          <a:bodyPr tIns="44450" bIns="44450" anchor="t"/>
          <a:lstStyle>
            <a:lvl1pPr algn="ctr">
              <a:defRPr sz="2000">
                <a:solidFill>
                  <a:schemeClr val="bg1"/>
                </a:solidFill>
              </a:defRPr>
            </a:lvl1pPr>
          </a:lstStyle>
          <a:p>
            <a:r>
              <a:rPr lang="en-US" altLang="zh-SG"/>
              <a:t>Click to insert presentation title</a:t>
            </a:r>
            <a:br>
              <a:rPr lang="en-US" altLang="zh-SG"/>
            </a:br>
            <a:r>
              <a:rPr lang="en-US"/>
              <a:t>Second line here</a:t>
            </a:r>
            <a:endParaRPr lang="en-US" altLang="zh-SG"/>
          </a:p>
        </p:txBody>
      </p:sp>
      <p:sp>
        <p:nvSpPr>
          <p:cNvPr id="10" name="Rectangle 5"/>
          <p:cNvSpPr>
            <a:spLocks noGrp="1" noChangeArrowheads="1"/>
          </p:cNvSpPr>
          <p:nvPr>
            <p:ph type="dt" sz="half" idx="10"/>
          </p:nvPr>
        </p:nvSpPr>
        <p:spPr>
          <a:xfrm>
            <a:off x="5272458" y="6514068"/>
            <a:ext cx="3875943" cy="331787"/>
          </a:xfrm>
        </p:spPr>
        <p:txBody>
          <a:bodyPr/>
          <a:lstStyle>
            <a:lvl1pPr>
              <a:defRPr/>
            </a:lvl1pPr>
          </a:lstStyle>
          <a:p>
            <a:pPr>
              <a:defRPr/>
            </a:pPr>
            <a:endParaRPr lang="en-US" altLang="zh-SG">
              <a:solidFill>
                <a:srgbClr val="000000"/>
              </a:solidFill>
            </a:endParaRPr>
          </a:p>
        </p:txBody>
      </p:sp>
      <p:sp>
        <p:nvSpPr>
          <p:cNvPr id="11" name="Rectangle 6"/>
          <p:cNvSpPr>
            <a:spLocks noGrp="1" noChangeArrowheads="1"/>
          </p:cNvSpPr>
          <p:nvPr>
            <p:ph type="ftr" sz="quarter" idx="11"/>
          </p:nvPr>
        </p:nvSpPr>
        <p:spPr>
          <a:xfrm>
            <a:off x="1486" y="6514068"/>
            <a:ext cx="3864219" cy="331787"/>
          </a:xfrm>
        </p:spPr>
        <p:txBody>
          <a:bodyPr/>
          <a:lstStyle>
            <a:lvl1pPr>
              <a:defRPr/>
            </a:lvl1pPr>
          </a:lstStyle>
          <a:p>
            <a:pPr>
              <a:defRPr/>
            </a:pPr>
            <a:endParaRPr lang="en-US" altLang="zh-SG">
              <a:solidFill>
                <a:srgbClr val="000000"/>
              </a:solidFill>
            </a:endParaRPr>
          </a:p>
        </p:txBody>
      </p:sp>
      <p:sp>
        <p:nvSpPr>
          <p:cNvPr id="12" name="Rectangle 7"/>
          <p:cNvSpPr>
            <a:spLocks noGrp="1" noChangeArrowheads="1"/>
          </p:cNvSpPr>
          <p:nvPr>
            <p:ph type="sldNum" sz="quarter" idx="12"/>
          </p:nvPr>
        </p:nvSpPr>
        <p:spPr>
          <a:xfrm>
            <a:off x="3877463" y="6518830"/>
            <a:ext cx="1395047" cy="327025"/>
          </a:xfrm>
        </p:spPr>
        <p:txBody>
          <a:bodyPr/>
          <a:lstStyle>
            <a:lvl1pPr>
              <a:defRPr sz="1000">
                <a:latin typeface="Arial" charset="0"/>
              </a:defRPr>
            </a:lvl1pPr>
          </a:lstStyle>
          <a:p>
            <a:pPr>
              <a:defRPr/>
            </a:pPr>
            <a:fld id="{43023DFD-7B9B-4580-B7FF-01C3C6C3B454}" type="slidenum">
              <a:rPr lang="zh-SG" altLang="en-US">
                <a:solidFill>
                  <a:srgbClr val="000000"/>
                </a:solidFill>
              </a:rPr>
              <a:pPr>
                <a:defRPr/>
              </a:pPr>
              <a:t>‹#›</a:t>
            </a:fld>
            <a:r>
              <a:rPr lang="en-US" altLang="zh-SG">
                <a:solidFill>
                  <a:srgbClr val="000000"/>
                </a:solidFill>
              </a:rPr>
              <a:t/>
            </a:r>
            <a:br>
              <a:rPr lang="en-US" altLang="zh-SG">
                <a:solidFill>
                  <a:srgbClr val="000000"/>
                </a:solidFill>
              </a:rPr>
            </a:br>
            <a:endParaRPr lang="en-US" altLang="zh-SG">
              <a:solidFill>
                <a:srgbClr val="000000"/>
              </a:solidFill>
            </a:endParaRPr>
          </a:p>
        </p:txBody>
      </p:sp>
    </p:spTree>
    <p:extLst>
      <p:ext uri="{BB962C8B-B14F-4D97-AF65-F5344CB8AC3E}">
        <p14:creationId xmlns:p14="http://schemas.microsoft.com/office/powerpoint/2010/main" val="2827683085"/>
      </p:ext>
    </p:extLst>
  </p:cSld>
  <p:clrMapOvr>
    <a:masterClrMapping/>
  </p:clrMapOvr>
</p:sldLayout>
</file>

<file path=ppt/slideLayouts/slideLayout6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55" y="1535113"/>
            <a:ext cx="404006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55" y="2174875"/>
            <a:ext cx="404006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306"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306"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B4246EDA-8508-4FA9-8291-EEDB42961288}"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669216036"/>
      </p:ext>
    </p:extLst>
  </p:cSld>
  <p:clrMapOvr>
    <a:masterClrMapping/>
  </p:clrMapOvr>
</p:sldLayout>
</file>

<file path=ppt/slideLayouts/slideLayout6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7580B333-A08D-48E4-89F9-1C6BBE51F2C6}"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3365997384"/>
      </p:ext>
    </p:extLst>
  </p:cSld>
  <p:clrMapOvr>
    <a:masterClrMapping/>
  </p:clrMapOvr>
</p:sldLayout>
</file>

<file path=ppt/slideLayouts/slideLayout6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9CC90077-5450-49F4-8602-F88FBE9248A1}"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2244905034"/>
      </p:ext>
    </p:extLst>
  </p:cSld>
  <p:clrMapOvr>
    <a:masterClrMapping/>
  </p:clrMapOvr>
</p:sldLayout>
</file>

<file path=ppt/slideLayouts/slideLayout68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8" y="273050"/>
            <a:ext cx="3008435"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541" y="274513"/>
            <a:ext cx="51112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8" y="1435104"/>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6047E68-1064-4204-8181-E068CC9293F6}"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2312073361"/>
      </p:ext>
    </p:extLst>
  </p:cSld>
  <p:clrMapOvr>
    <a:masterClrMapping/>
  </p:clrMapOvr>
</p:sldLayout>
</file>

<file path=ppt/slideLayouts/slideLayout68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7" y="4800601"/>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167"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167"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52E9428-8897-45F6-BBFB-A24F1844E5A4}"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2396335490"/>
      </p:ext>
    </p:extLst>
  </p:cSld>
  <p:clrMapOvr>
    <a:masterClrMapping/>
  </p:clrMapOvr>
</p:sldLayout>
</file>

<file path=ppt/slideLayouts/slideLayout68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E9E3F57-1CEB-453A-A031-ACE2FCFA9B99}"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1594987237"/>
      </p:ext>
    </p:extLst>
  </p:cSld>
  <p:clrMapOvr>
    <a:masterClrMapping/>
  </p:clrMapOvr>
</p:sldLayout>
</file>

<file path=ppt/slideLayouts/slideLayout68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4952" y="245939"/>
            <a:ext cx="2031023" cy="59086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779587" y="245939"/>
            <a:ext cx="5953859" cy="5908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B3E6018-7EC7-4FA6-9207-C1E9009EBE82}"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3950349678"/>
      </p:ext>
    </p:extLst>
  </p:cSld>
  <p:clrMapOvr>
    <a:masterClrMapping/>
  </p:clrMapOvr>
</p:sldLayout>
</file>

<file path=ppt/slideLayouts/slideLayout68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467" y="0"/>
            <a:ext cx="9148396" cy="3429000"/>
          </a:xfrm>
          <a:prstGeom prst="rect">
            <a:avLst/>
          </a:prstGeom>
          <a:solidFill>
            <a:srgbClr val="008000"/>
          </a:solidFill>
          <a:ln w="6350">
            <a:noFill/>
            <a:miter lim="800000"/>
            <a:headEnd/>
            <a:tailEnd/>
          </a:ln>
          <a:effectLst/>
        </p:spPr>
        <p:txBody>
          <a:bodyPr wrap="none" anchor="ctr"/>
          <a:lstStyle/>
          <a:p>
            <a:pPr algn="ctr" eaLnBrk="0" fontAlgn="base" hangingPunct="0">
              <a:spcBef>
                <a:spcPct val="0"/>
              </a:spcBef>
              <a:spcAft>
                <a:spcPct val="0"/>
              </a:spcAft>
              <a:defRPr/>
            </a:pPr>
            <a:endParaRPr lang="zh-SG" altLang="en-GB" sz="1400">
              <a:solidFill>
                <a:srgbClr val="000000"/>
              </a:solidFill>
              <a:latin typeface="Arial" charset="0"/>
              <a:ea typeface="SimSun" pitchFamily="2" charset="-122"/>
            </a:endParaRPr>
          </a:p>
        </p:txBody>
      </p:sp>
      <p:sp>
        <p:nvSpPr>
          <p:cNvPr id="5" name="Line 8"/>
          <p:cNvSpPr>
            <a:spLocks noChangeShapeType="1"/>
          </p:cNvSpPr>
          <p:nvPr/>
        </p:nvSpPr>
        <p:spPr bwMode="auto">
          <a:xfrm>
            <a:off x="-4397" y="3429000"/>
            <a:ext cx="9146932" cy="0"/>
          </a:xfrm>
          <a:prstGeom prst="line">
            <a:avLst/>
          </a:prstGeom>
          <a:noFill/>
          <a:ln w="12700">
            <a:solidFill>
              <a:schemeClr val="tx1"/>
            </a:solidFill>
            <a:round/>
            <a:headEnd/>
            <a:tailEnd/>
          </a:ln>
          <a:effectLst/>
        </p:spPr>
        <p:txBody>
          <a:bodyPr wrap="none" anchor="ctr"/>
          <a:lstStyle/>
          <a:p>
            <a:pPr eaLnBrk="0" fontAlgn="base" hangingPunct="0">
              <a:spcBef>
                <a:spcPct val="50000"/>
              </a:spcBef>
              <a:spcAft>
                <a:spcPct val="0"/>
              </a:spcAft>
              <a:defRPr/>
            </a:pPr>
            <a:endParaRPr lang="en-GB" u="sng">
              <a:solidFill>
                <a:srgbClr val="000000"/>
              </a:solidFill>
            </a:endParaRPr>
          </a:p>
        </p:txBody>
      </p:sp>
      <p:sp>
        <p:nvSpPr>
          <p:cNvPr id="6" name="Rectangle 9"/>
          <p:cNvSpPr>
            <a:spLocks noChangeArrowheads="1"/>
          </p:cNvSpPr>
          <p:nvPr/>
        </p:nvSpPr>
        <p:spPr bwMode="auto">
          <a:xfrm>
            <a:off x="2324105" y="1665288"/>
            <a:ext cx="4358055" cy="1230312"/>
          </a:xfrm>
          <a:prstGeom prst="rect">
            <a:avLst/>
          </a:prstGeom>
          <a:noFill/>
          <a:ln w="12700">
            <a:noFill/>
            <a:miter lim="800000"/>
            <a:headEnd/>
            <a:tailEnd/>
          </a:ln>
          <a:effectLst/>
        </p:spPr>
        <p:txBody>
          <a:bodyPr lIns="0" tIns="44450" rIns="0" bIns="44450"/>
          <a:lstStyle/>
          <a:p>
            <a:pPr algn="ctr" eaLnBrk="0" fontAlgn="base" hangingPunct="0">
              <a:spcBef>
                <a:spcPct val="0"/>
              </a:spcBef>
              <a:spcAft>
                <a:spcPct val="0"/>
              </a:spcAft>
              <a:defRPr/>
            </a:pPr>
            <a:r>
              <a:rPr lang="en-CA" sz="2800">
                <a:solidFill>
                  <a:srgbClr val="FFFFFF"/>
                </a:solidFill>
              </a:rPr>
              <a:t>Financial System Strategy</a:t>
            </a:r>
            <a:br>
              <a:rPr lang="en-CA" sz="2800">
                <a:solidFill>
                  <a:srgbClr val="FFFFFF"/>
                </a:solidFill>
              </a:rPr>
            </a:br>
            <a:r>
              <a:rPr lang="en-CA" sz="2800">
                <a:solidFill>
                  <a:srgbClr val="FFFFFF"/>
                </a:solidFill>
              </a:rPr>
              <a:t>2020</a:t>
            </a:r>
            <a:endParaRPr lang="en-US" sz="2800">
              <a:solidFill>
                <a:srgbClr val="FFFFFF"/>
              </a:solidFill>
            </a:endParaRPr>
          </a:p>
        </p:txBody>
      </p:sp>
      <p:pic>
        <p:nvPicPr>
          <p:cNvPr id="7" name="Picture 11" descr="200319235-001">
            <a:hlinkClick r:id="rId2"/>
          </p:cNvPr>
          <p:cNvPicPr>
            <a:picLocks noChangeAspect="1" noChangeArrowheads="1"/>
          </p:cNvPicPr>
          <p:nvPr/>
        </p:nvPicPr>
        <p:blipFill>
          <a:blip r:embed="rId3"/>
          <a:srcRect/>
          <a:stretch>
            <a:fillRect/>
          </a:stretch>
        </p:blipFill>
        <p:spPr bwMode="auto">
          <a:xfrm>
            <a:off x="6690947" y="8"/>
            <a:ext cx="2467708" cy="3432175"/>
          </a:xfrm>
          <a:prstGeom prst="rect">
            <a:avLst/>
          </a:prstGeom>
          <a:noFill/>
          <a:ln w="9525">
            <a:noFill/>
            <a:miter lim="800000"/>
            <a:headEnd/>
            <a:tailEnd/>
          </a:ln>
        </p:spPr>
      </p:pic>
      <p:pic>
        <p:nvPicPr>
          <p:cNvPr id="8" name="Picture 12" descr="200272804-001">
            <a:hlinkClick r:id="rId4"/>
          </p:cNvPr>
          <p:cNvPicPr>
            <a:picLocks noChangeAspect="1" noChangeArrowheads="1"/>
          </p:cNvPicPr>
          <p:nvPr/>
        </p:nvPicPr>
        <p:blipFill>
          <a:blip r:embed="rId5"/>
          <a:srcRect/>
          <a:stretch>
            <a:fillRect/>
          </a:stretch>
        </p:blipFill>
        <p:spPr bwMode="auto">
          <a:xfrm>
            <a:off x="-20510" y="0"/>
            <a:ext cx="2287467" cy="3441700"/>
          </a:xfrm>
          <a:prstGeom prst="rect">
            <a:avLst/>
          </a:prstGeom>
          <a:noFill/>
          <a:ln w="9525">
            <a:noFill/>
            <a:miter lim="800000"/>
            <a:headEnd/>
            <a:tailEnd/>
          </a:ln>
        </p:spPr>
      </p:pic>
      <p:pic>
        <p:nvPicPr>
          <p:cNvPr id="9" name="Picture 13"/>
          <p:cNvPicPr>
            <a:picLocks noChangeAspect="1" noChangeArrowheads="1"/>
          </p:cNvPicPr>
          <p:nvPr userDrawn="1"/>
        </p:nvPicPr>
        <p:blipFill>
          <a:blip r:embed="rId6"/>
          <a:srcRect l="67751" t="4707" r="5081" b="68340"/>
          <a:stretch>
            <a:fillRect/>
          </a:stretch>
        </p:blipFill>
        <p:spPr bwMode="auto">
          <a:xfrm>
            <a:off x="3811467" y="3455988"/>
            <a:ext cx="1393580" cy="1254125"/>
          </a:xfrm>
          <a:prstGeom prst="rect">
            <a:avLst/>
          </a:prstGeom>
          <a:noFill/>
          <a:ln w="9525">
            <a:noFill/>
            <a:miter lim="800000"/>
            <a:headEnd/>
            <a:tailEnd/>
          </a:ln>
        </p:spPr>
      </p:pic>
      <p:sp>
        <p:nvSpPr>
          <p:cNvPr id="2162691" name="Rectangle 3"/>
          <p:cNvSpPr>
            <a:spLocks noGrp="1" noChangeArrowheads="1"/>
          </p:cNvSpPr>
          <p:nvPr>
            <p:ph type="subTitle" idx="1"/>
          </p:nvPr>
        </p:nvSpPr>
        <p:spPr>
          <a:xfrm>
            <a:off x="2480909" y="5710450"/>
            <a:ext cx="6263055" cy="669925"/>
          </a:xfrm>
          <a:ln w="12700"/>
        </p:spPr>
        <p:txBody>
          <a:bodyPr tIns="0" bIns="0"/>
          <a:lstStyle>
            <a:lvl1pPr marL="0" indent="0">
              <a:buFont typeface="Wingdings" pitchFamily="2" charset="2"/>
              <a:buNone/>
              <a:defRPr sz="1800">
                <a:solidFill>
                  <a:schemeClr val="bg1"/>
                </a:solidFill>
              </a:defRPr>
            </a:lvl1pPr>
          </a:lstStyle>
          <a:p>
            <a:r>
              <a:rPr lang="en-US" altLang="zh-SG"/>
              <a:t>Add name of team</a:t>
            </a:r>
            <a:endParaRPr lang="en-US"/>
          </a:p>
        </p:txBody>
      </p:sp>
      <p:sp>
        <p:nvSpPr>
          <p:cNvPr id="2162692" name="Rectangle 4"/>
          <p:cNvSpPr>
            <a:spLocks noGrp="1" noChangeArrowheads="1"/>
          </p:cNvSpPr>
          <p:nvPr>
            <p:ph type="ctrTitle"/>
          </p:nvPr>
        </p:nvSpPr>
        <p:spPr>
          <a:xfrm>
            <a:off x="2463317" y="4572000"/>
            <a:ext cx="6263055" cy="819150"/>
          </a:xfrm>
        </p:spPr>
        <p:txBody>
          <a:bodyPr tIns="44450" bIns="44450" anchor="t"/>
          <a:lstStyle>
            <a:lvl1pPr>
              <a:defRPr sz="2400">
                <a:solidFill>
                  <a:schemeClr val="bg1"/>
                </a:solidFill>
              </a:defRPr>
            </a:lvl1pPr>
          </a:lstStyle>
          <a:p>
            <a:r>
              <a:rPr lang="en-US" altLang="zh-SG"/>
              <a:t>Click to insert presentation title</a:t>
            </a:r>
            <a:br>
              <a:rPr lang="en-US" altLang="zh-SG"/>
            </a:br>
            <a:r>
              <a:rPr lang="en-US"/>
              <a:t>Second line here</a:t>
            </a:r>
            <a:endParaRPr lang="en-US" altLang="zh-SG"/>
          </a:p>
        </p:txBody>
      </p:sp>
      <p:sp>
        <p:nvSpPr>
          <p:cNvPr id="10" name="Rectangle 5"/>
          <p:cNvSpPr>
            <a:spLocks noGrp="1" noChangeArrowheads="1"/>
          </p:cNvSpPr>
          <p:nvPr>
            <p:ph type="dt" sz="half" idx="10"/>
          </p:nvPr>
        </p:nvSpPr>
        <p:spPr>
          <a:xfrm>
            <a:off x="5272458" y="6512138"/>
            <a:ext cx="3875943" cy="331787"/>
          </a:xfrm>
        </p:spPr>
        <p:txBody>
          <a:bodyPr/>
          <a:lstStyle>
            <a:lvl1pPr>
              <a:defRPr/>
            </a:lvl1pPr>
          </a:lstStyle>
          <a:p>
            <a:pPr>
              <a:defRPr/>
            </a:pPr>
            <a:endParaRPr lang="en-US" altLang="zh-SG">
              <a:solidFill>
                <a:srgbClr val="000000"/>
              </a:solidFill>
            </a:endParaRPr>
          </a:p>
        </p:txBody>
      </p:sp>
      <p:sp>
        <p:nvSpPr>
          <p:cNvPr id="11" name="Rectangle 6"/>
          <p:cNvSpPr>
            <a:spLocks noGrp="1" noChangeArrowheads="1"/>
          </p:cNvSpPr>
          <p:nvPr>
            <p:ph type="ftr" sz="quarter" idx="11"/>
          </p:nvPr>
        </p:nvSpPr>
        <p:spPr>
          <a:xfrm>
            <a:off x="1486" y="6512138"/>
            <a:ext cx="3864219" cy="331787"/>
          </a:xfrm>
        </p:spPr>
        <p:txBody>
          <a:bodyPr/>
          <a:lstStyle>
            <a:lvl1pPr>
              <a:defRPr/>
            </a:lvl1pPr>
          </a:lstStyle>
          <a:p>
            <a:pPr>
              <a:defRPr/>
            </a:pPr>
            <a:endParaRPr lang="en-US" altLang="zh-SG">
              <a:solidFill>
                <a:srgbClr val="000000"/>
              </a:solidFill>
            </a:endParaRPr>
          </a:p>
        </p:txBody>
      </p:sp>
      <p:sp>
        <p:nvSpPr>
          <p:cNvPr id="12" name="Rectangle 7"/>
          <p:cNvSpPr>
            <a:spLocks noGrp="1" noChangeArrowheads="1"/>
          </p:cNvSpPr>
          <p:nvPr>
            <p:ph type="sldNum" sz="quarter" idx="12"/>
          </p:nvPr>
        </p:nvSpPr>
        <p:spPr>
          <a:xfrm>
            <a:off x="3877463" y="6516900"/>
            <a:ext cx="1395047" cy="327025"/>
          </a:xfrm>
        </p:spPr>
        <p:txBody>
          <a:bodyPr/>
          <a:lstStyle>
            <a:lvl1pPr>
              <a:defRPr sz="1000">
                <a:latin typeface="Arial" charset="0"/>
              </a:defRPr>
            </a:lvl1pPr>
          </a:lstStyle>
          <a:p>
            <a:pPr>
              <a:defRPr/>
            </a:pPr>
            <a:fld id="{D3C27D35-CB49-41BD-A01F-7F7230E9336D}" type="slidenum">
              <a:rPr lang="zh-SG" altLang="en-US">
                <a:solidFill>
                  <a:srgbClr val="000000"/>
                </a:solidFill>
              </a:rPr>
              <a:pPr>
                <a:defRPr/>
              </a:pPr>
              <a:t>‹#›</a:t>
            </a:fld>
            <a:r>
              <a:rPr lang="en-US" altLang="zh-SG">
                <a:solidFill>
                  <a:srgbClr val="000000"/>
                </a:solidFill>
              </a:rPr>
              <a:t/>
            </a:r>
            <a:br>
              <a:rPr lang="en-US" altLang="zh-SG">
                <a:solidFill>
                  <a:srgbClr val="000000"/>
                </a:solidFill>
              </a:rPr>
            </a:br>
            <a:endParaRPr lang="en-US" altLang="zh-SG">
              <a:solidFill>
                <a:srgbClr val="000000"/>
              </a:solidFill>
            </a:endParaRPr>
          </a:p>
        </p:txBody>
      </p:sp>
    </p:spTree>
    <p:extLst>
      <p:ext uri="{BB962C8B-B14F-4D97-AF65-F5344CB8AC3E}">
        <p14:creationId xmlns:p14="http://schemas.microsoft.com/office/powerpoint/2010/main" val="1675319479"/>
      </p:ext>
    </p:extLst>
  </p:cSld>
  <p:clrMapOvr>
    <a:masterClrMapping/>
  </p:clrMapOvr>
</p:sldLayout>
</file>

<file path=ppt/slideLayouts/slideLayout68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B9CC90C-89DB-47EF-923C-F6D8AC465361}"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3674634541"/>
      </p:ext>
    </p:extLst>
  </p:cSld>
  <p:clrMapOvr>
    <a:masterClrMapping/>
  </p:clrMapOvr>
</p:sldLayout>
</file>

<file path=ppt/slideLayouts/slideLayout68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4408699"/>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435" y="2906722"/>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ED2E505-A3FA-42A5-90A3-B17680970887}"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391808307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7DA5066-D9D2-43AD-96D9-A847DB4FD52E}"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1393339835"/>
      </p:ext>
    </p:extLst>
  </p:cSld>
  <p:clrMapOvr>
    <a:masterClrMapping/>
  </p:clrMapOvr>
</p:sldLayout>
</file>

<file path=ppt/slideLayouts/slideLayout69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779590" y="1214439"/>
            <a:ext cx="3868615"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788885" y="1214439"/>
            <a:ext cx="3870081"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5594C7B-45D7-4780-B049-5E6C16FBA2A7}"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1320978802"/>
      </p:ext>
    </p:extLst>
  </p:cSld>
  <p:clrMapOvr>
    <a:masterClrMapping/>
  </p:clrMapOvr>
</p:sldLayout>
</file>

<file path=ppt/slideLayouts/slideLayout69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55" y="1535113"/>
            <a:ext cx="404006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55" y="2174875"/>
            <a:ext cx="404006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306"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306"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3328716-5AE0-49A3-ABE8-F3EE37DE10C5}"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1230307188"/>
      </p:ext>
    </p:extLst>
  </p:cSld>
  <p:clrMapOvr>
    <a:masterClrMapping/>
  </p:clrMapOvr>
</p:sldLayout>
</file>

<file path=ppt/slideLayouts/slideLayout69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9D3D7A4-C67C-4F23-8A7A-D071B31DBE09}"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3214679281"/>
      </p:ext>
    </p:extLst>
  </p:cSld>
  <p:clrMapOvr>
    <a:masterClrMapping/>
  </p:clrMapOvr>
</p:sldLayout>
</file>

<file path=ppt/slideLayouts/slideLayout69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79DD5E8A-717F-4AD1-9F48-1FEC509539BA}"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732758088"/>
      </p:ext>
    </p:extLst>
  </p:cSld>
  <p:clrMapOvr>
    <a:masterClrMapping/>
  </p:clrMapOvr>
</p:sldLayout>
</file>

<file path=ppt/slideLayouts/slideLayout69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8" y="273050"/>
            <a:ext cx="3008435"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541" y="274458"/>
            <a:ext cx="51112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8" y="1435104"/>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D7591E7-C693-4D67-9620-CB84AACF96B7}"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3362386687"/>
      </p:ext>
    </p:extLst>
  </p:cSld>
  <p:clrMapOvr>
    <a:masterClrMapping/>
  </p:clrMapOvr>
</p:sldLayout>
</file>

<file path=ppt/slideLayouts/slideLayout69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7" y="4800601"/>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167"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167"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F3013FF-6787-4C5F-B857-E1F77C2A77FA}"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1162122924"/>
      </p:ext>
    </p:extLst>
  </p:cSld>
  <p:clrMapOvr>
    <a:masterClrMapping/>
  </p:clrMapOvr>
</p:sldLayout>
</file>

<file path=ppt/slideLayouts/slideLayout69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60E370B-0524-47F7-9000-2E9C398DFF76}"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4111200505"/>
      </p:ext>
    </p:extLst>
  </p:cSld>
  <p:clrMapOvr>
    <a:masterClrMapping/>
  </p:clrMapOvr>
</p:sldLayout>
</file>

<file path=ppt/slideLayouts/slideLayout69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4952" y="245882"/>
            <a:ext cx="2031023" cy="59086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779587" y="245882"/>
            <a:ext cx="5953859" cy="5908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9FCFEEB-6253-44E9-A26A-CC707E6B86D8}"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2481592479"/>
      </p:ext>
    </p:extLst>
  </p:cSld>
  <p:clrMapOvr>
    <a:masterClrMapping/>
  </p:clrMapOvr>
</p:sldLayout>
</file>

<file path=ppt/slideLayouts/slideLayout69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657351" y="245885"/>
            <a:ext cx="7247792" cy="576263"/>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779589" y="1214439"/>
            <a:ext cx="7879375" cy="4938712"/>
          </a:xfrm>
        </p:spPr>
        <p:txBody>
          <a:bodyPr/>
          <a:lstStyle/>
          <a:p>
            <a:pPr lvl="0"/>
            <a:endParaRPr lang="en-GB"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391E71A-42D8-4951-B794-2E1451613DBC}"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1109612562"/>
      </p:ext>
    </p:extLst>
  </p:cSld>
  <p:clrMapOvr>
    <a:masterClrMapping/>
  </p:clrMapOvr>
</p:sldLayout>
</file>

<file path=ppt/slideLayouts/slideLayout6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591" y="0"/>
            <a:ext cx="9148763" cy="3429000"/>
          </a:xfrm>
          <a:prstGeom prst="rect">
            <a:avLst/>
          </a:prstGeom>
          <a:solidFill>
            <a:srgbClr val="008000"/>
          </a:soli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p>
            <a:pPr algn="ctr" eaLnBrk="0" fontAlgn="base" hangingPunct="0">
              <a:spcBef>
                <a:spcPct val="0"/>
              </a:spcBef>
              <a:spcAft>
                <a:spcPct val="0"/>
              </a:spcAft>
            </a:pPr>
            <a:endParaRPr lang="zh-SG" altLang="en-GB" sz="1400">
              <a:solidFill>
                <a:srgbClr val="000000"/>
              </a:solidFill>
              <a:latin typeface="Arial" charset="0"/>
              <a:ea typeface="SimSun" pitchFamily="2" charset="-122"/>
              <a:cs typeface="Arial" charset="0"/>
            </a:endParaRPr>
          </a:p>
        </p:txBody>
      </p:sp>
      <p:sp>
        <p:nvSpPr>
          <p:cNvPr id="5" name="Line 8"/>
          <p:cNvSpPr>
            <a:spLocks noChangeShapeType="1"/>
          </p:cNvSpPr>
          <p:nvPr/>
        </p:nvSpPr>
        <p:spPr bwMode="auto">
          <a:xfrm>
            <a:off x="-4760" y="3429000"/>
            <a:ext cx="914717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6" name="Rectangle 9"/>
          <p:cNvSpPr>
            <a:spLocks noChangeArrowheads="1"/>
          </p:cNvSpPr>
          <p:nvPr/>
        </p:nvSpPr>
        <p:spPr bwMode="auto">
          <a:xfrm>
            <a:off x="2362203" y="839629"/>
            <a:ext cx="4357688" cy="123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44450" rIns="0" bIns="44450"/>
          <a:lstStyle/>
          <a:p>
            <a:pPr algn="ctr" eaLnBrk="0" fontAlgn="base" hangingPunct="0">
              <a:spcBef>
                <a:spcPct val="0"/>
              </a:spcBef>
              <a:spcAft>
                <a:spcPct val="0"/>
              </a:spcAft>
            </a:pPr>
            <a:r>
              <a:rPr lang="en-CA" sz="2800" b="1">
                <a:solidFill>
                  <a:srgbClr val="FFFFFF"/>
                </a:solidFill>
                <a:cs typeface="Arial" charset="0"/>
              </a:rPr>
              <a:t>Financial System Strategy 2020</a:t>
            </a:r>
          </a:p>
          <a:p>
            <a:pPr algn="ctr" eaLnBrk="0" fontAlgn="base" hangingPunct="0">
              <a:spcBef>
                <a:spcPct val="0"/>
              </a:spcBef>
              <a:spcAft>
                <a:spcPct val="0"/>
              </a:spcAft>
            </a:pPr>
            <a:r>
              <a:rPr lang="en-CA" sz="2800" b="1">
                <a:solidFill>
                  <a:srgbClr val="FFFFFF"/>
                </a:solidFill>
                <a:cs typeface="Arial" charset="0"/>
              </a:rPr>
              <a:t>(FSS2020</a:t>
            </a:r>
            <a:r>
              <a:rPr lang="en-CA" sz="2800">
                <a:solidFill>
                  <a:srgbClr val="FFFFFF"/>
                </a:solidFill>
                <a:cs typeface="Arial" charset="0"/>
              </a:rPr>
              <a:t>)</a:t>
            </a:r>
            <a:endParaRPr lang="en-US" sz="2800">
              <a:solidFill>
                <a:srgbClr val="FFFFFF"/>
              </a:solidFill>
              <a:cs typeface="Arial" charset="0"/>
            </a:endParaRPr>
          </a:p>
        </p:txBody>
      </p:sp>
      <p:pic>
        <p:nvPicPr>
          <p:cNvPr id="7" name="Picture 11" descr="200319235-001">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1314" y="8"/>
            <a:ext cx="2466975" cy="343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2" descr="200272804-001">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638" y="0"/>
            <a:ext cx="2287588" cy="344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3"/>
          <p:cNvPicPr>
            <a:picLocks noChangeAspect="1" noChangeArrowheads="1"/>
          </p:cNvPicPr>
          <p:nvPr userDrawn="1"/>
        </p:nvPicPr>
        <p:blipFill>
          <a:blip r:embed="rId6">
            <a:extLst>
              <a:ext uri="{BEBA8EAE-BF5A-486C-A8C5-ECC9F3942E4B}">
                <a14:imgProps xmlns:a14="http://schemas.microsoft.com/office/drawing/2010/main">
                  <a14:imgLayer r:embed="rId7">
                    <a14:imgEffect>
                      <a14:backgroundRemoval t="4379" b="34495" l="67342" r="94976">
                        <a14:foregroundMark x1="79092" y1="13941" x2="79092" y2="13941"/>
                        <a14:foregroundMark x1="80389" y1="21358" x2="80389" y2="21358"/>
                        <a14:foregroundMark x1="77715" y1="14567" x2="77715" y2="14567"/>
                        <a14:foregroundMark x1="87439" y1="22609" x2="87439" y2="22609"/>
                        <a14:foregroundMark x1="83387" y1="22878" x2="83387" y2="22878"/>
                        <a14:foregroundMark x1="79903" y1="18141" x2="79903" y2="18141"/>
                        <a14:foregroundMark x1="76013" y1="15996" x2="76013" y2="15996"/>
                        <a14:foregroundMark x1="76175" y1="15907" x2="76175" y2="15907"/>
                        <a14:foregroundMark x1="76094" y1="15818" x2="76094" y2="15818"/>
                        <a14:foregroundMark x1="77147" y1="18945" x2="77147" y2="18945"/>
                        <a14:foregroundMark x1="78768" y1="20554" x2="78768" y2="20554"/>
                        <a14:foregroundMark x1="84441" y1="13673" x2="84441" y2="13673"/>
                        <a14:foregroundMark x1="81605" y1="14120" x2="81605" y2="14120"/>
                        <a14:foregroundMark x1="82496" y1="15192" x2="82496" y2="15192"/>
                        <a14:foregroundMark x1="81686" y1="11528" x2="81686" y2="11528"/>
                        <a14:backgroundMark x1="80551" y1="13226" x2="80551" y2="13226"/>
                        <a14:backgroundMark x1="80551" y1="13226" x2="80551" y2="13226"/>
                        <a14:backgroundMark x1="80551" y1="13226" x2="80551" y2="13226"/>
                      </a14:backgroundRemoval>
                    </a14:imgEffect>
                  </a14:imgLayer>
                </a14:imgProps>
              </a:ext>
              <a:ext uri="{28A0092B-C50C-407E-A947-70E740481C1C}">
                <a14:useLocalDpi xmlns:a14="http://schemas.microsoft.com/office/drawing/2010/main" val="0"/>
              </a:ext>
            </a:extLst>
          </a:blip>
          <a:srcRect l="67751" t="4707" r="5081" b="68340"/>
          <a:stretch>
            <a:fillRect/>
          </a:stretch>
        </p:blipFill>
        <p:spPr bwMode="auto">
          <a:xfrm>
            <a:off x="3826041" y="2440199"/>
            <a:ext cx="1393825" cy="12541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1433153" y="5716821"/>
            <a:ext cx="6263055" cy="669925"/>
          </a:xfrm>
          <a:ln w="12700"/>
        </p:spPr>
        <p:txBody>
          <a:bodyPr tIns="0" bIns="0"/>
          <a:lstStyle>
            <a:lvl1pPr marL="0" indent="0">
              <a:buFont typeface="Wingdings" pitchFamily="2" charset="2"/>
              <a:buNone/>
              <a:defRPr sz="1800">
                <a:solidFill>
                  <a:srgbClr val="006600"/>
                </a:solidFill>
              </a:defRPr>
            </a:lvl1pPr>
          </a:lstStyle>
          <a:p>
            <a:r>
              <a:rPr lang="en-US" altLang="zh-SG"/>
              <a:t>Add name of team</a:t>
            </a:r>
            <a:endParaRPr lang="en-US"/>
          </a:p>
        </p:txBody>
      </p:sp>
      <p:sp>
        <p:nvSpPr>
          <p:cNvPr id="2162692" name="Rectangle 4"/>
          <p:cNvSpPr>
            <a:spLocks noGrp="1" noChangeArrowheads="1"/>
          </p:cNvSpPr>
          <p:nvPr>
            <p:ph type="ctrTitle"/>
          </p:nvPr>
        </p:nvSpPr>
        <p:spPr>
          <a:xfrm>
            <a:off x="1444445" y="4038600"/>
            <a:ext cx="6263055" cy="819150"/>
          </a:xfrm>
        </p:spPr>
        <p:txBody>
          <a:bodyPr tIns="44450" bIns="44450" anchor="t"/>
          <a:lstStyle>
            <a:lvl1pPr algn="ctr">
              <a:defRPr sz="2000">
                <a:solidFill>
                  <a:srgbClr val="006600"/>
                </a:solidFill>
              </a:defRPr>
            </a:lvl1pPr>
          </a:lstStyle>
          <a:p>
            <a:r>
              <a:rPr lang="en-US" altLang="zh-SG"/>
              <a:t>Click to insert presentation title</a:t>
            </a:r>
            <a:br>
              <a:rPr lang="en-US" altLang="zh-SG"/>
            </a:br>
            <a:r>
              <a:rPr lang="en-US"/>
              <a:t>Second line here</a:t>
            </a:r>
            <a:endParaRPr lang="en-US" altLang="zh-SG"/>
          </a:p>
        </p:txBody>
      </p:sp>
      <p:sp>
        <p:nvSpPr>
          <p:cNvPr id="10" name="Rectangle 5"/>
          <p:cNvSpPr>
            <a:spLocks noGrp="1" noChangeArrowheads="1"/>
          </p:cNvSpPr>
          <p:nvPr>
            <p:ph type="dt" sz="half" idx="10"/>
          </p:nvPr>
        </p:nvSpPr>
        <p:spPr>
          <a:xfrm>
            <a:off x="5272366" y="6512159"/>
            <a:ext cx="3876675" cy="331787"/>
          </a:xfrm>
        </p:spPr>
        <p:txBody>
          <a:bodyPr/>
          <a:lstStyle>
            <a:lvl1pPr eaLnBrk="1" fontAlgn="auto" hangingPunct="1">
              <a:spcBef>
                <a:spcPts val="0"/>
              </a:spcBef>
              <a:spcAft>
                <a:spcPts val="0"/>
              </a:spcAft>
              <a:defRPr>
                <a:latin typeface="+mn-lt"/>
                <a:cs typeface="+mn-cs"/>
              </a:defRPr>
            </a:lvl1pPr>
          </a:lstStyle>
          <a:p>
            <a:pPr>
              <a:defRPr/>
            </a:pPr>
            <a:fld id="{FFED64BD-9079-45AF-B931-D355116F688C}" type="datetime3">
              <a:rPr lang="en-US" altLang="zh-SG" smtClean="0"/>
              <a:pPr>
                <a:defRPr/>
              </a:pPr>
              <a:t>17 April 2018</a:t>
            </a:fld>
            <a:endParaRPr lang="en-US" altLang="zh-SG"/>
          </a:p>
        </p:txBody>
      </p:sp>
      <p:sp>
        <p:nvSpPr>
          <p:cNvPr id="11" name="Rectangle 6"/>
          <p:cNvSpPr>
            <a:spLocks noGrp="1" noChangeArrowheads="1"/>
          </p:cNvSpPr>
          <p:nvPr>
            <p:ph type="ftr" sz="quarter" idx="11"/>
          </p:nvPr>
        </p:nvSpPr>
        <p:spPr>
          <a:xfrm>
            <a:off x="1665" y="6512159"/>
            <a:ext cx="3863975" cy="331787"/>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ltLang="zh-SG">
              <a:solidFill>
                <a:srgbClr val="000000"/>
              </a:solidFill>
            </a:endParaRPr>
          </a:p>
        </p:txBody>
      </p:sp>
      <p:sp>
        <p:nvSpPr>
          <p:cNvPr id="12" name="Rectangle 7"/>
          <p:cNvSpPr>
            <a:spLocks noGrp="1" noChangeArrowheads="1"/>
          </p:cNvSpPr>
          <p:nvPr>
            <p:ph type="sldNum" sz="quarter" idx="12"/>
          </p:nvPr>
        </p:nvSpPr>
        <p:spPr>
          <a:xfrm>
            <a:off x="3876897" y="6516921"/>
            <a:ext cx="1395413" cy="327025"/>
          </a:xfrm>
        </p:spPr>
        <p:txBody>
          <a:bodyPr/>
          <a:lstStyle>
            <a:lvl1pPr eaLnBrk="1" fontAlgn="auto" hangingPunct="1">
              <a:spcAft>
                <a:spcPts val="0"/>
              </a:spcAft>
              <a:defRPr sz="1000">
                <a:latin typeface="Arial" pitchFamily="34" charset="0"/>
                <a:cs typeface="Arial" charset="0"/>
              </a:defRPr>
            </a:lvl1pPr>
          </a:lstStyle>
          <a:p>
            <a:pPr>
              <a:defRPr/>
            </a:pPr>
            <a:fld id="{B0E7FEE8-23CB-4954-B6A7-58F3CB0E2231}" type="slidenum">
              <a:rPr lang="zh-SG" altLang="en-US"/>
              <a:pPr>
                <a:defRPr/>
              </a:pPr>
              <a:t>‹#›</a:t>
            </a:fld>
            <a:r>
              <a:rPr lang="en-US" altLang="zh-SG"/>
              <a:t/>
            </a:r>
            <a:br>
              <a:rPr lang="en-US" altLang="zh-SG"/>
            </a:br>
            <a:endParaRPr lang="en-US" altLang="zh-SG"/>
          </a:p>
        </p:txBody>
      </p:sp>
    </p:spTree>
    <p:extLst>
      <p:ext uri="{BB962C8B-B14F-4D97-AF65-F5344CB8AC3E}">
        <p14:creationId xmlns:p14="http://schemas.microsoft.com/office/powerpoint/2010/main" val="2494762419"/>
      </p:ext>
    </p:extLst>
  </p:cSld>
  <p:clrMapOvr>
    <a:masterClrMapping/>
  </p:clrMapOvr>
  <p:transition spd="slow">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7" y="4800601"/>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167"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167"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eaLnBrk="1" fontAlgn="auto" hangingPunct="1">
              <a:spcBef>
                <a:spcPts val="0"/>
              </a:spcBef>
              <a:spcAft>
                <a:spcPts val="0"/>
              </a:spcAft>
              <a:defRPr>
                <a:latin typeface="+mn-lt"/>
                <a:cs typeface="+mn-cs"/>
              </a:defRPr>
            </a:lvl1pPr>
          </a:lstStyle>
          <a:p>
            <a:pPr>
              <a:defRPr/>
            </a:pPr>
            <a:fld id="{965BF0E5-7E1A-4955-91B6-D91F102E31E0}" type="datetime3">
              <a:rPr lang="en-US" altLang="zh-SG" smtClean="0"/>
              <a:pPr>
                <a:defRPr/>
              </a:pPr>
              <a:t>17 April 2018</a:t>
            </a:fld>
            <a:endParaRPr lang="en-US" altLang="zh-SG"/>
          </a:p>
        </p:txBody>
      </p:sp>
      <p:sp>
        <p:nvSpPr>
          <p:cNvPr id="6" name="Footer Placeholder 5"/>
          <p:cNvSpPr>
            <a:spLocks noGrp="1" noChangeArrowheads="1"/>
          </p:cNvSpPr>
          <p:nvPr>
            <p:ph type="ftr" sz="quarter" idx="11"/>
          </p:nvPr>
        </p:nvSpPr>
        <p:spPr>
          <a:xfrm>
            <a:off x="888557" y="6384925"/>
            <a:ext cx="2630943" cy="45720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ltLang="zh-SG"/>
          </a:p>
        </p:txBody>
      </p:sp>
      <p:sp>
        <p:nvSpPr>
          <p:cNvPr id="7" name="Rectangle 6"/>
          <p:cNvSpPr>
            <a:spLocks noGrp="1" noChangeArrowheads="1"/>
          </p:cNvSpPr>
          <p:nvPr>
            <p:ph type="sldNum" sz="quarter" idx="12"/>
          </p:nvPr>
        </p:nvSpPr>
        <p:spPr/>
        <p:txBody>
          <a:bodyPr/>
          <a:lstStyle>
            <a:lvl1pPr eaLnBrk="1" fontAlgn="auto" hangingPunct="1">
              <a:spcAft>
                <a:spcPts val="0"/>
              </a:spcAft>
              <a:defRPr>
                <a:latin typeface="Arial" charset="0"/>
                <a:cs typeface="Arial" charset="0"/>
              </a:defRPr>
            </a:lvl1pPr>
          </a:lstStyle>
          <a:p>
            <a:pPr>
              <a:defRPr/>
            </a:pPr>
            <a:fld id="{F9D06649-F847-46E8-AEB3-B68D298BD82E}"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val="2281996771"/>
      </p:ext>
    </p:extLst>
  </p:cSld>
  <p:clrMapOvr>
    <a:masterClrMapping/>
  </p:clrMapOvr>
  <p:transition spd="slow">
    <p:pull/>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441063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435" y="2906722"/>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1267F20-5CE1-4F04-B2A5-FE1D66CD5148}"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1302858541"/>
      </p:ext>
    </p:extLst>
  </p:cSld>
  <p:clrMapOvr>
    <a:masterClrMapping/>
  </p:clrMapOvr>
</p:sldLayout>
</file>

<file path=ppt/slideLayouts/slideLayout7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2"/>
          </p:nvPr>
        </p:nvSpPr>
        <p:spPr bwMode="auto">
          <a:xfrm>
            <a:off x="990600" y="6331747"/>
            <a:ext cx="5943600"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000">
                <a:solidFill>
                  <a:srgbClr val="000000"/>
                </a:solidFill>
                <a:latin typeface="Arial" charset="0"/>
                <a:ea typeface="SimSun" pitchFamily="2" charset="-122"/>
              </a:defRPr>
            </a:lvl1pPr>
          </a:lstStyle>
          <a:p>
            <a:pPr algn="l" fontAlgn="base">
              <a:spcBef>
                <a:spcPct val="0"/>
              </a:spcBef>
              <a:spcAft>
                <a:spcPct val="0"/>
              </a:spcAft>
              <a:defRPr/>
            </a:pPr>
            <a:fld id="{06C687F8-F203-413B-97B5-A0B772E8FB72}" type="datetime3">
              <a:rPr lang="en-US" altLang="zh-SG" smtClean="0">
                <a:cs typeface="Arial" charset="0"/>
              </a:rPr>
              <a:pPr algn="l" fontAlgn="base">
                <a:spcBef>
                  <a:spcPct val="0"/>
                </a:spcBef>
                <a:spcAft>
                  <a:spcPct val="0"/>
                </a:spcAft>
                <a:defRPr/>
              </a:pPr>
              <a:t>17 April 2018</a:t>
            </a:fld>
            <a:endParaRPr lang="en-US" altLang="zh-SG" dirty="0">
              <a:cs typeface="Arial" charset="0"/>
            </a:endParaRPr>
          </a:p>
        </p:txBody>
      </p:sp>
      <p:sp>
        <p:nvSpPr>
          <p:cNvPr id="8" name="Rectangle 6"/>
          <p:cNvSpPr>
            <a:spLocks noGrp="1" noChangeArrowheads="1"/>
          </p:cNvSpPr>
          <p:nvPr>
            <p:ph type="sldNum" sz="quarter" idx="4"/>
          </p:nvPr>
        </p:nvSpPr>
        <p:spPr bwMode="auto">
          <a:xfrm>
            <a:off x="7696208" y="6615322"/>
            <a:ext cx="1453737" cy="320677"/>
          </a:xfrm>
          <a:prstGeom prst="rect">
            <a:avLst/>
          </a:prstGeom>
          <a:noFill/>
          <a:ln w="12700">
            <a:noFill/>
            <a:miter lim="800000"/>
            <a:headEnd/>
            <a:tailEnd/>
          </a:ln>
          <a:effectLst/>
        </p:spPr>
        <p:txBody>
          <a:bodyPr vert="horz" wrap="square" lIns="91440" tIns="45720" rIns="91440" bIns="0" numCol="1" anchor="t" anchorCtr="0" compatLnSpc="1">
            <a:prstTxWarp prst="textNoShape">
              <a:avLst/>
            </a:prstTxWarp>
          </a:bodyPr>
          <a:lstStyle>
            <a:lvl1pPr algn="ctr" eaLnBrk="0" hangingPunct="0">
              <a:lnSpc>
                <a:spcPct val="70000"/>
              </a:lnSpc>
              <a:spcBef>
                <a:spcPct val="0"/>
              </a:spcBef>
              <a:tabLst>
                <a:tab pos="2473325" algn="l"/>
              </a:tabLst>
              <a:defRPr sz="800" i="0" u="none">
                <a:solidFill>
                  <a:srgbClr val="000000"/>
                </a:solidFill>
                <a:latin typeface="Verdana" pitchFamily="34" charset="0"/>
                <a:ea typeface="SimSun" pitchFamily="2" charset="-122"/>
                <a:cs typeface="+mn-cs"/>
              </a:defRPr>
            </a:lvl1pPr>
          </a:lstStyle>
          <a:p>
            <a:pPr fontAlgn="base">
              <a:spcAft>
                <a:spcPct val="0"/>
              </a:spcAft>
              <a:defRPr/>
            </a:pPr>
            <a:r>
              <a:rPr lang="en-US" altLang="zh-SG" dirty="0" smtClean="0"/>
              <a:t>Slide </a:t>
            </a:r>
            <a:fld id="{AE78A651-CEB4-462B-A030-D829410EA226}" type="slidenum">
              <a:rPr lang="zh-SG" altLang="en-US" smtClean="0"/>
              <a:pPr fontAlgn="base">
                <a:spcAft>
                  <a:spcPct val="0"/>
                </a:spcAft>
                <a:defRPr/>
              </a:pPr>
              <a:t>‹#›</a:t>
            </a:fld>
            <a:r>
              <a:rPr lang="zh-SG" altLang="en-US" dirty="0" smtClean="0"/>
              <a:t>  </a:t>
            </a:r>
            <a:r>
              <a:rPr lang="en-US" altLang="zh-SG" sz="1000" dirty="0" smtClean="0">
                <a:latin typeface="Arial" pitchFamily="34" charset="0"/>
              </a:rPr>
              <a:t/>
            </a:r>
            <a:br>
              <a:rPr lang="en-US" altLang="zh-SG" sz="1000" dirty="0" smtClean="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1231456566"/>
      </p:ext>
    </p:extLst>
  </p:cSld>
  <p:clrMapOvr>
    <a:masterClrMapping/>
  </p:clrMapOvr>
  <p:transition spd="slow">
    <p:pull/>
  </p:transition>
</p:sldLayout>
</file>

<file path=ppt/slideLayouts/slideLayout70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79590" y="1214439"/>
            <a:ext cx="3868615"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88885" y="1214439"/>
            <a:ext cx="3870081"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eaLnBrk="1" fontAlgn="auto" hangingPunct="1">
              <a:spcBef>
                <a:spcPts val="0"/>
              </a:spcBef>
              <a:spcAft>
                <a:spcPts val="0"/>
              </a:spcAft>
              <a:defRPr>
                <a:latin typeface="+mn-lt"/>
                <a:cs typeface="+mn-cs"/>
              </a:defRPr>
            </a:lvl1pPr>
          </a:lstStyle>
          <a:p>
            <a:pPr>
              <a:defRPr/>
            </a:pPr>
            <a:fld id="{FE214ADA-CA86-4214-BE3E-6AC207B03279}" type="datetime3">
              <a:rPr lang="en-US" altLang="zh-SG" smtClean="0"/>
              <a:pPr>
                <a:defRPr/>
              </a:pPr>
              <a:t>17 April 2018</a:t>
            </a:fld>
            <a:endParaRPr lang="en-US" altLang="zh-SG"/>
          </a:p>
        </p:txBody>
      </p:sp>
      <p:sp>
        <p:nvSpPr>
          <p:cNvPr id="6" name="Footer Placeholder 5"/>
          <p:cNvSpPr>
            <a:spLocks noGrp="1" noChangeArrowheads="1"/>
          </p:cNvSpPr>
          <p:nvPr>
            <p:ph type="ftr" sz="quarter" idx="11"/>
          </p:nvPr>
        </p:nvSpPr>
        <p:spPr>
          <a:xfrm>
            <a:off x="888557" y="6384925"/>
            <a:ext cx="2630943" cy="45720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p:txBody>
          <a:bodyPr/>
          <a:lstStyle>
            <a:lvl1pPr eaLnBrk="1" fontAlgn="auto" hangingPunct="1">
              <a:spcAft>
                <a:spcPts val="0"/>
              </a:spcAft>
              <a:defRPr>
                <a:latin typeface="Arial" charset="0"/>
                <a:cs typeface="Arial" charset="0"/>
              </a:defRPr>
            </a:lvl1pPr>
          </a:lstStyle>
          <a:p>
            <a:pPr>
              <a:defRPr/>
            </a:pPr>
            <a:fld id="{4E75F78C-0DBD-4103-B6F5-2FA2B5EC973A}"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val="2683305696"/>
      </p:ext>
    </p:extLst>
  </p:cSld>
  <p:clrMapOvr>
    <a:masterClrMapping/>
  </p:clrMapOvr>
  <p:transition spd="slow">
    <p:pull/>
  </p:transition>
</p:sldLayout>
</file>

<file path=ppt/slideLayouts/slideLayout7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Rectangle 4"/>
          <p:cNvSpPr>
            <a:spLocks noGrp="1" noChangeArrowheads="1"/>
          </p:cNvSpPr>
          <p:nvPr>
            <p:ph type="dt" sz="half" idx="2"/>
          </p:nvPr>
        </p:nvSpPr>
        <p:spPr bwMode="auto">
          <a:xfrm>
            <a:off x="990600" y="6331747"/>
            <a:ext cx="5943600"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000">
                <a:solidFill>
                  <a:srgbClr val="000000"/>
                </a:solidFill>
                <a:latin typeface="Arial" charset="0"/>
                <a:ea typeface="SimSun" pitchFamily="2" charset="-122"/>
              </a:defRPr>
            </a:lvl1pPr>
          </a:lstStyle>
          <a:p>
            <a:pPr algn="l" fontAlgn="base">
              <a:spcBef>
                <a:spcPct val="0"/>
              </a:spcBef>
              <a:spcAft>
                <a:spcPct val="0"/>
              </a:spcAft>
              <a:defRPr/>
            </a:pPr>
            <a:fld id="{43DA65C0-2B51-4CE2-BD03-7661CDE185FA}" type="datetime3">
              <a:rPr lang="en-US" altLang="zh-SG" smtClean="0">
                <a:cs typeface="Arial" charset="0"/>
              </a:rPr>
              <a:pPr algn="l" fontAlgn="base">
                <a:spcBef>
                  <a:spcPct val="0"/>
                </a:spcBef>
                <a:spcAft>
                  <a:spcPct val="0"/>
                </a:spcAft>
                <a:defRPr/>
              </a:pPr>
              <a:t>17 April 2018</a:t>
            </a:fld>
            <a:endParaRPr lang="en-US" altLang="zh-SG" dirty="0">
              <a:cs typeface="Arial" charset="0"/>
            </a:endParaRPr>
          </a:p>
        </p:txBody>
      </p:sp>
      <p:sp>
        <p:nvSpPr>
          <p:cNvPr id="7" name="Slide Number Placeholder 6"/>
          <p:cNvSpPr>
            <a:spLocks noGrp="1" noChangeArrowheads="1"/>
          </p:cNvSpPr>
          <p:nvPr>
            <p:ph type="sldNum" sz="quarter" idx="4"/>
          </p:nvPr>
        </p:nvSpPr>
        <p:spPr bwMode="auto">
          <a:xfrm>
            <a:off x="7696208" y="6615322"/>
            <a:ext cx="1453737" cy="320677"/>
          </a:xfrm>
          <a:prstGeom prst="rect">
            <a:avLst/>
          </a:prstGeom>
          <a:noFill/>
          <a:ln w="12700">
            <a:noFill/>
            <a:miter lim="800000"/>
            <a:headEnd/>
            <a:tailEnd/>
          </a:ln>
          <a:effectLst/>
        </p:spPr>
        <p:txBody>
          <a:bodyPr vert="horz" wrap="square" lIns="91440" tIns="45720" rIns="91440" bIns="0" numCol="1" anchor="t" anchorCtr="0" compatLnSpc="1">
            <a:prstTxWarp prst="textNoShape">
              <a:avLst/>
            </a:prstTxWarp>
          </a:bodyPr>
          <a:lstStyle>
            <a:lvl1pPr algn="ctr" eaLnBrk="0" hangingPunct="0">
              <a:lnSpc>
                <a:spcPct val="70000"/>
              </a:lnSpc>
              <a:spcBef>
                <a:spcPct val="0"/>
              </a:spcBef>
              <a:tabLst>
                <a:tab pos="2473325" algn="l"/>
              </a:tabLst>
              <a:defRPr sz="800" i="0" u="none">
                <a:solidFill>
                  <a:srgbClr val="000000"/>
                </a:solidFill>
                <a:latin typeface="Verdana" pitchFamily="34" charset="0"/>
                <a:ea typeface="SimSun" pitchFamily="2" charset="-122"/>
                <a:cs typeface="+mn-cs"/>
              </a:defRPr>
            </a:lvl1pPr>
          </a:lstStyle>
          <a:p>
            <a:pPr fontAlgn="base">
              <a:spcAft>
                <a:spcPct val="0"/>
              </a:spcAft>
              <a:defRPr/>
            </a:pPr>
            <a:r>
              <a:rPr lang="en-US" altLang="zh-SG" dirty="0" smtClean="0"/>
              <a:t>Slide </a:t>
            </a:r>
            <a:fld id="{AE78A651-CEB4-462B-A030-D829410EA226}" type="slidenum">
              <a:rPr lang="zh-SG" altLang="en-US" smtClean="0"/>
              <a:pPr fontAlgn="base">
                <a:spcAft>
                  <a:spcPct val="0"/>
                </a:spcAft>
                <a:defRPr/>
              </a:pPr>
              <a:t>‹#›</a:t>
            </a:fld>
            <a:r>
              <a:rPr lang="zh-SG" altLang="en-US" dirty="0" smtClean="0"/>
              <a:t>  </a:t>
            </a:r>
            <a:r>
              <a:rPr lang="en-US" altLang="zh-SG" sz="1000" dirty="0" smtClean="0">
                <a:latin typeface="Arial" pitchFamily="34" charset="0"/>
              </a:rPr>
              <a:t/>
            </a:r>
            <a:br>
              <a:rPr lang="en-US" altLang="zh-SG" sz="1000" dirty="0" smtClean="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3444195730"/>
      </p:ext>
    </p:extLst>
  </p:cSld>
  <p:clrMapOvr>
    <a:masterClrMapping/>
  </p:clrMapOvr>
  <p:transition spd="slow">
    <p:pull/>
  </p:transition>
</p:sldLayout>
</file>

<file path=ppt/slideLayouts/slideLayout70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noChangeArrowheads="1"/>
          </p:cNvSpPr>
          <p:nvPr>
            <p:ph type="dt" sz="half" idx="2"/>
          </p:nvPr>
        </p:nvSpPr>
        <p:spPr bwMode="auto">
          <a:xfrm>
            <a:off x="990600" y="6331747"/>
            <a:ext cx="5943600"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000">
                <a:solidFill>
                  <a:srgbClr val="000000"/>
                </a:solidFill>
                <a:latin typeface="Arial" charset="0"/>
                <a:ea typeface="SimSun" pitchFamily="2" charset="-122"/>
              </a:defRPr>
            </a:lvl1pPr>
          </a:lstStyle>
          <a:p>
            <a:pPr algn="l" fontAlgn="base">
              <a:spcBef>
                <a:spcPct val="0"/>
              </a:spcBef>
              <a:spcAft>
                <a:spcPct val="0"/>
              </a:spcAft>
              <a:defRPr/>
            </a:pPr>
            <a:fld id="{5E4BE005-0C7B-41D9-AD94-AF0C0A57E608}" type="datetime3">
              <a:rPr lang="en-US" altLang="zh-SG" smtClean="0">
                <a:cs typeface="Arial" charset="0"/>
              </a:rPr>
              <a:pPr algn="l" fontAlgn="base">
                <a:spcBef>
                  <a:spcPct val="0"/>
                </a:spcBef>
                <a:spcAft>
                  <a:spcPct val="0"/>
                </a:spcAft>
                <a:defRPr/>
              </a:pPr>
              <a:t>17 April 2018</a:t>
            </a:fld>
            <a:endParaRPr lang="en-US" altLang="zh-SG" dirty="0">
              <a:cs typeface="Arial" charset="0"/>
            </a:endParaRPr>
          </a:p>
        </p:txBody>
      </p:sp>
      <p:sp>
        <p:nvSpPr>
          <p:cNvPr id="6" name="Rectangle 6"/>
          <p:cNvSpPr>
            <a:spLocks noGrp="1" noChangeArrowheads="1"/>
          </p:cNvSpPr>
          <p:nvPr>
            <p:ph type="sldNum" sz="quarter" idx="4"/>
          </p:nvPr>
        </p:nvSpPr>
        <p:spPr bwMode="auto">
          <a:xfrm>
            <a:off x="7696208" y="6615322"/>
            <a:ext cx="1453737" cy="320677"/>
          </a:xfrm>
          <a:prstGeom prst="rect">
            <a:avLst/>
          </a:prstGeom>
          <a:noFill/>
          <a:ln w="12700">
            <a:noFill/>
            <a:miter lim="800000"/>
            <a:headEnd/>
            <a:tailEnd/>
          </a:ln>
          <a:effectLst/>
        </p:spPr>
        <p:txBody>
          <a:bodyPr vert="horz" wrap="square" lIns="91440" tIns="45720" rIns="91440" bIns="0" numCol="1" anchor="t" anchorCtr="0" compatLnSpc="1">
            <a:prstTxWarp prst="textNoShape">
              <a:avLst/>
            </a:prstTxWarp>
          </a:bodyPr>
          <a:lstStyle>
            <a:lvl1pPr algn="ctr" eaLnBrk="0" hangingPunct="0">
              <a:lnSpc>
                <a:spcPct val="70000"/>
              </a:lnSpc>
              <a:spcBef>
                <a:spcPct val="0"/>
              </a:spcBef>
              <a:tabLst>
                <a:tab pos="2473325" algn="l"/>
              </a:tabLst>
              <a:defRPr sz="800" i="0" u="none">
                <a:solidFill>
                  <a:srgbClr val="000000"/>
                </a:solidFill>
                <a:latin typeface="Verdana" pitchFamily="34" charset="0"/>
                <a:ea typeface="SimSun" pitchFamily="2" charset="-122"/>
                <a:cs typeface="+mn-cs"/>
              </a:defRPr>
            </a:lvl1pPr>
          </a:lstStyle>
          <a:p>
            <a:pPr fontAlgn="base">
              <a:spcAft>
                <a:spcPct val="0"/>
              </a:spcAft>
              <a:defRPr/>
            </a:pPr>
            <a:r>
              <a:rPr lang="en-US" altLang="zh-SG" dirty="0" smtClean="0"/>
              <a:t>Slide </a:t>
            </a:r>
            <a:fld id="{AE78A651-CEB4-462B-A030-D829410EA226}" type="slidenum">
              <a:rPr lang="zh-SG" altLang="en-US" smtClean="0"/>
              <a:pPr fontAlgn="base">
                <a:spcAft>
                  <a:spcPct val="0"/>
                </a:spcAft>
                <a:defRPr/>
              </a:pPr>
              <a:t>‹#›</a:t>
            </a:fld>
            <a:r>
              <a:rPr lang="zh-SG" altLang="en-US" dirty="0" smtClean="0"/>
              <a:t>  </a:t>
            </a:r>
            <a:r>
              <a:rPr lang="en-US" altLang="zh-SG" sz="1000" dirty="0" smtClean="0">
                <a:latin typeface="Arial" pitchFamily="34" charset="0"/>
              </a:rPr>
              <a:t/>
            </a:r>
            <a:br>
              <a:rPr lang="en-US" altLang="zh-SG" sz="1000" dirty="0" smtClean="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1892249604"/>
      </p:ext>
    </p:extLst>
  </p:cSld>
  <p:clrMapOvr>
    <a:masterClrMapping/>
  </p:clrMapOvr>
  <p:transition spd="slow">
    <p:pull/>
  </p:transition>
</p:sldLayout>
</file>

<file path=ppt/slideLayouts/slideLayout70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8" y="273050"/>
            <a:ext cx="3008435"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541" y="274483"/>
            <a:ext cx="51112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8" y="1435104"/>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Rectangle 4"/>
          <p:cNvSpPr>
            <a:spLocks noGrp="1" noChangeArrowheads="1"/>
          </p:cNvSpPr>
          <p:nvPr>
            <p:ph type="dt" sz="half" idx="10"/>
          </p:nvPr>
        </p:nvSpPr>
        <p:spPr bwMode="auto">
          <a:xfrm>
            <a:off x="990600" y="6331747"/>
            <a:ext cx="5943600"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000">
                <a:solidFill>
                  <a:srgbClr val="000000"/>
                </a:solidFill>
                <a:latin typeface="Arial" charset="0"/>
                <a:ea typeface="SimSun" pitchFamily="2" charset="-122"/>
              </a:defRPr>
            </a:lvl1pPr>
          </a:lstStyle>
          <a:p>
            <a:pPr algn="l" fontAlgn="base">
              <a:spcBef>
                <a:spcPct val="0"/>
              </a:spcBef>
              <a:spcAft>
                <a:spcPct val="0"/>
              </a:spcAft>
              <a:defRPr/>
            </a:pPr>
            <a:fld id="{1832AD5F-4FFD-4191-9105-4838F4CF4685}" type="datetime3">
              <a:rPr lang="en-US" altLang="zh-SG" smtClean="0">
                <a:cs typeface="Arial" charset="0"/>
              </a:rPr>
              <a:pPr algn="l" fontAlgn="base">
                <a:spcBef>
                  <a:spcPct val="0"/>
                </a:spcBef>
                <a:spcAft>
                  <a:spcPct val="0"/>
                </a:spcAft>
                <a:defRPr/>
              </a:pPr>
              <a:t>17 April 2018</a:t>
            </a:fld>
            <a:endParaRPr lang="en-US" altLang="zh-SG" dirty="0">
              <a:cs typeface="Arial" charset="0"/>
            </a:endParaRPr>
          </a:p>
        </p:txBody>
      </p:sp>
      <p:sp>
        <p:nvSpPr>
          <p:cNvPr id="9" name="Rectangle 6"/>
          <p:cNvSpPr>
            <a:spLocks noGrp="1" noChangeArrowheads="1"/>
          </p:cNvSpPr>
          <p:nvPr>
            <p:ph type="sldNum" sz="quarter" idx="4"/>
          </p:nvPr>
        </p:nvSpPr>
        <p:spPr bwMode="auto">
          <a:xfrm>
            <a:off x="7696208" y="6615322"/>
            <a:ext cx="1453737" cy="320677"/>
          </a:xfrm>
          <a:prstGeom prst="rect">
            <a:avLst/>
          </a:prstGeom>
          <a:noFill/>
          <a:ln w="12700">
            <a:noFill/>
            <a:miter lim="800000"/>
            <a:headEnd/>
            <a:tailEnd/>
          </a:ln>
          <a:effectLst/>
        </p:spPr>
        <p:txBody>
          <a:bodyPr vert="horz" wrap="square" lIns="91440" tIns="45720" rIns="91440" bIns="0" numCol="1" anchor="t" anchorCtr="0" compatLnSpc="1">
            <a:prstTxWarp prst="textNoShape">
              <a:avLst/>
            </a:prstTxWarp>
          </a:bodyPr>
          <a:lstStyle>
            <a:lvl1pPr algn="ctr" eaLnBrk="0" hangingPunct="0">
              <a:lnSpc>
                <a:spcPct val="70000"/>
              </a:lnSpc>
              <a:spcBef>
                <a:spcPct val="0"/>
              </a:spcBef>
              <a:tabLst>
                <a:tab pos="2473325" algn="l"/>
              </a:tabLst>
              <a:defRPr sz="800" i="0" u="none">
                <a:solidFill>
                  <a:srgbClr val="000000"/>
                </a:solidFill>
                <a:latin typeface="Verdana" pitchFamily="34" charset="0"/>
                <a:ea typeface="SimSun" pitchFamily="2" charset="-122"/>
                <a:cs typeface="+mn-cs"/>
              </a:defRPr>
            </a:lvl1pPr>
          </a:lstStyle>
          <a:p>
            <a:pPr fontAlgn="base">
              <a:spcAft>
                <a:spcPct val="0"/>
              </a:spcAft>
              <a:defRPr/>
            </a:pPr>
            <a:r>
              <a:rPr lang="en-US" altLang="zh-SG" dirty="0" smtClean="0"/>
              <a:t>Slide </a:t>
            </a:r>
            <a:fld id="{AE78A651-CEB4-462B-A030-D829410EA226}" type="slidenum">
              <a:rPr lang="zh-SG" altLang="en-US" smtClean="0"/>
              <a:pPr fontAlgn="base">
                <a:spcAft>
                  <a:spcPct val="0"/>
                </a:spcAft>
                <a:defRPr/>
              </a:pPr>
              <a:t>‹#›</a:t>
            </a:fld>
            <a:r>
              <a:rPr lang="zh-SG" altLang="en-US" dirty="0" smtClean="0"/>
              <a:t>  </a:t>
            </a:r>
            <a:r>
              <a:rPr lang="en-US" altLang="zh-SG" sz="1000" dirty="0" smtClean="0">
                <a:latin typeface="Arial" pitchFamily="34" charset="0"/>
              </a:rPr>
              <a:t/>
            </a:r>
            <a:br>
              <a:rPr lang="en-US" altLang="zh-SG" sz="1000" dirty="0" smtClean="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2014316362"/>
      </p:ext>
    </p:extLst>
  </p:cSld>
  <p:clrMapOvr>
    <a:masterClrMapping/>
  </p:clrMapOvr>
  <p:transition spd="slow">
    <p:pull/>
  </p:transition>
</p:sldLayout>
</file>

<file path=ppt/slideLayouts/slideLayout70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7" y="4800601"/>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167"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167"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eaLnBrk="1" fontAlgn="auto" hangingPunct="1">
              <a:spcBef>
                <a:spcPts val="0"/>
              </a:spcBef>
              <a:spcAft>
                <a:spcPts val="0"/>
              </a:spcAft>
              <a:defRPr>
                <a:latin typeface="+mn-lt"/>
                <a:cs typeface="+mn-cs"/>
              </a:defRPr>
            </a:lvl1pPr>
          </a:lstStyle>
          <a:p>
            <a:pPr>
              <a:defRPr/>
            </a:pPr>
            <a:fld id="{965BF0E5-7E1A-4955-91B6-D91F102E31E0}" type="datetime3">
              <a:rPr lang="en-US" altLang="zh-SG" smtClean="0"/>
              <a:pPr>
                <a:defRPr/>
              </a:pPr>
              <a:t>17 April 2018</a:t>
            </a:fld>
            <a:endParaRPr lang="en-US" altLang="zh-SG"/>
          </a:p>
        </p:txBody>
      </p:sp>
      <p:sp>
        <p:nvSpPr>
          <p:cNvPr id="6" name="Footer Placeholder 5"/>
          <p:cNvSpPr>
            <a:spLocks noGrp="1" noChangeArrowheads="1"/>
          </p:cNvSpPr>
          <p:nvPr>
            <p:ph type="ftr" sz="quarter" idx="11"/>
          </p:nvPr>
        </p:nvSpPr>
        <p:spPr>
          <a:xfrm>
            <a:off x="888557" y="6384925"/>
            <a:ext cx="2630943" cy="45720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p:txBody>
          <a:bodyPr/>
          <a:lstStyle>
            <a:lvl1pPr eaLnBrk="1" fontAlgn="auto" hangingPunct="1">
              <a:spcAft>
                <a:spcPts val="0"/>
              </a:spcAft>
              <a:defRPr>
                <a:latin typeface="Arial" charset="0"/>
                <a:cs typeface="Arial" charset="0"/>
              </a:defRPr>
            </a:lvl1pPr>
          </a:lstStyle>
          <a:p>
            <a:pPr>
              <a:defRPr/>
            </a:pPr>
            <a:fld id="{F9D06649-F847-46E8-AEB3-B68D298BD82E}"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val="2385510540"/>
      </p:ext>
    </p:extLst>
  </p:cSld>
  <p:clrMapOvr>
    <a:masterClrMapping/>
  </p:clrMapOvr>
  <p:transition spd="slow">
    <p:pull/>
  </p:transition>
</p:sldLayout>
</file>

<file path=ppt/slideLayouts/slideLayout70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atin typeface="+mn-lt"/>
                <a:cs typeface="+mn-cs"/>
              </a:defRPr>
            </a:lvl1pPr>
          </a:lstStyle>
          <a:p>
            <a:pPr>
              <a:defRPr/>
            </a:pPr>
            <a:fld id="{A763E7D1-02A6-4783-A3F3-C7DDB0DED357}" type="datetime3">
              <a:rPr lang="en-US" altLang="zh-SG" smtClean="0"/>
              <a:pPr>
                <a:defRPr/>
              </a:pPr>
              <a:t>17 April 2018</a:t>
            </a:fld>
            <a:endParaRPr lang="en-US" altLang="zh-SG"/>
          </a:p>
        </p:txBody>
      </p:sp>
      <p:sp>
        <p:nvSpPr>
          <p:cNvPr id="5" name="Rectangle 5"/>
          <p:cNvSpPr>
            <a:spLocks noGrp="1" noChangeArrowheads="1"/>
          </p:cNvSpPr>
          <p:nvPr>
            <p:ph type="ftr" sz="quarter" idx="11"/>
          </p:nvPr>
        </p:nvSpPr>
        <p:spPr>
          <a:xfrm>
            <a:off x="888557" y="6384925"/>
            <a:ext cx="2630943" cy="45720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p:txBody>
          <a:bodyPr/>
          <a:lstStyle>
            <a:lvl1pPr eaLnBrk="1" fontAlgn="auto" hangingPunct="1">
              <a:spcAft>
                <a:spcPts val="0"/>
              </a:spcAft>
              <a:defRPr>
                <a:latin typeface="Arial" charset="0"/>
                <a:cs typeface="Arial" charset="0"/>
              </a:defRPr>
            </a:lvl1pPr>
          </a:lstStyle>
          <a:p>
            <a:pPr>
              <a:defRPr/>
            </a:pPr>
            <a:fld id="{7B59CC6D-9CDE-4FBA-B420-B2B3C67FA1C3}"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val="188793962"/>
      </p:ext>
    </p:extLst>
  </p:cSld>
  <p:clrMapOvr>
    <a:masterClrMapping/>
  </p:clrMapOvr>
  <p:transition spd="slow">
    <p:pull/>
  </p:transition>
</p:sldLayout>
</file>

<file path=ppt/slideLayouts/slideLayout70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4952" y="245910"/>
            <a:ext cx="2031023" cy="59086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79587" y="245910"/>
            <a:ext cx="5953859" cy="5908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atin typeface="+mn-lt"/>
                <a:cs typeface="+mn-cs"/>
              </a:defRPr>
            </a:lvl1pPr>
          </a:lstStyle>
          <a:p>
            <a:pPr>
              <a:defRPr/>
            </a:pPr>
            <a:fld id="{A59E99DC-0968-494E-8572-62E34C64C476}" type="datetime3">
              <a:rPr lang="en-US" altLang="zh-SG" smtClean="0"/>
              <a:pPr>
                <a:defRPr/>
              </a:pPr>
              <a:t>17 April 2018</a:t>
            </a:fld>
            <a:endParaRPr lang="en-US" altLang="zh-SG"/>
          </a:p>
        </p:txBody>
      </p:sp>
      <p:sp>
        <p:nvSpPr>
          <p:cNvPr id="5" name="Rectangle 5"/>
          <p:cNvSpPr>
            <a:spLocks noGrp="1" noChangeArrowheads="1"/>
          </p:cNvSpPr>
          <p:nvPr>
            <p:ph type="ftr" sz="quarter" idx="11"/>
          </p:nvPr>
        </p:nvSpPr>
        <p:spPr>
          <a:xfrm>
            <a:off x="888557" y="6384925"/>
            <a:ext cx="2630943" cy="45720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p:txBody>
          <a:bodyPr/>
          <a:lstStyle>
            <a:lvl1pPr eaLnBrk="1" fontAlgn="auto" hangingPunct="1">
              <a:spcAft>
                <a:spcPts val="0"/>
              </a:spcAft>
              <a:defRPr>
                <a:latin typeface="Arial" charset="0"/>
                <a:cs typeface="Arial" charset="0"/>
              </a:defRPr>
            </a:lvl1pPr>
          </a:lstStyle>
          <a:p>
            <a:pPr>
              <a:defRPr/>
            </a:pPr>
            <a:fld id="{44D33174-2994-4225-96BA-AF426134ED68}"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val="1991522014"/>
      </p:ext>
    </p:extLst>
  </p:cSld>
  <p:clrMapOvr>
    <a:masterClrMapping/>
  </p:clrMapOvr>
  <p:transition spd="slow">
    <p:pull/>
  </p:transition>
</p:sldLayout>
</file>

<file path=ppt/slideLayouts/slideLayout70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657351" y="245912"/>
            <a:ext cx="7247792" cy="57626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779589" y="1214439"/>
            <a:ext cx="7879375" cy="4938712"/>
          </a:xfrm>
        </p:spPr>
        <p:txBody>
          <a:bodyPr/>
          <a:lstStyle/>
          <a:p>
            <a:pPr lvl="0"/>
            <a:endParaRPr lang="en-US" noProof="0" smtClean="0"/>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atin typeface="+mn-lt"/>
                <a:cs typeface="+mn-cs"/>
              </a:defRPr>
            </a:lvl1pPr>
          </a:lstStyle>
          <a:p>
            <a:pPr>
              <a:defRPr/>
            </a:pPr>
            <a:fld id="{2AAD3720-8728-4D07-A4D6-507EFAD1EBE7}" type="datetime3">
              <a:rPr lang="en-US" altLang="zh-SG" smtClean="0"/>
              <a:pPr>
                <a:defRPr/>
              </a:pPr>
              <a:t>17 April 2018</a:t>
            </a:fld>
            <a:endParaRPr lang="en-US" altLang="zh-SG"/>
          </a:p>
        </p:txBody>
      </p:sp>
      <p:sp>
        <p:nvSpPr>
          <p:cNvPr id="5" name="Rectangle 5"/>
          <p:cNvSpPr>
            <a:spLocks noGrp="1" noChangeArrowheads="1"/>
          </p:cNvSpPr>
          <p:nvPr>
            <p:ph type="ftr" sz="quarter" idx="11"/>
          </p:nvPr>
        </p:nvSpPr>
        <p:spPr>
          <a:xfrm>
            <a:off x="888557" y="6384925"/>
            <a:ext cx="2630943" cy="45720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p:txBody>
          <a:bodyPr/>
          <a:lstStyle>
            <a:lvl1pPr eaLnBrk="1" fontAlgn="auto" hangingPunct="1">
              <a:spcAft>
                <a:spcPts val="0"/>
              </a:spcAft>
              <a:defRPr>
                <a:latin typeface="Arial" charset="0"/>
                <a:cs typeface="Arial" charset="0"/>
              </a:defRPr>
            </a:lvl1pPr>
          </a:lstStyle>
          <a:p>
            <a:pPr>
              <a:defRPr/>
            </a:pPr>
            <a:fld id="{8BCE009A-5EBB-44CA-84F9-4F7D36BF5469}"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val="4243104157"/>
      </p:ext>
    </p:extLst>
  </p:cSld>
  <p:clrMapOvr>
    <a:masterClrMapping/>
  </p:clrMapOvr>
  <p:transition spd="slow">
    <p:pull/>
  </p:transition>
</p:sldLayout>
</file>

<file path=ppt/slideLayouts/slideLayout70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467" y="0"/>
            <a:ext cx="9148396" cy="3429000"/>
          </a:xfrm>
          <a:prstGeom prst="rect">
            <a:avLst/>
          </a:prstGeom>
          <a:solidFill>
            <a:srgbClr val="008000"/>
          </a:soli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p>
            <a:pPr algn="ctr" eaLnBrk="0" fontAlgn="base" hangingPunct="0">
              <a:spcBef>
                <a:spcPct val="0"/>
              </a:spcBef>
              <a:spcAft>
                <a:spcPct val="0"/>
              </a:spcAft>
            </a:pPr>
            <a:endParaRPr lang="zh-SG" altLang="en-GB" sz="1400" smtClean="0">
              <a:solidFill>
                <a:srgbClr val="000000"/>
              </a:solidFill>
              <a:latin typeface="Arial" charset="0"/>
              <a:ea typeface="SimSun" pitchFamily="2" charset="-122"/>
            </a:endParaRPr>
          </a:p>
        </p:txBody>
      </p:sp>
      <p:sp>
        <p:nvSpPr>
          <p:cNvPr id="5" name="Line 8"/>
          <p:cNvSpPr>
            <a:spLocks noChangeShapeType="1"/>
          </p:cNvSpPr>
          <p:nvPr/>
        </p:nvSpPr>
        <p:spPr bwMode="auto">
          <a:xfrm>
            <a:off x="-4397" y="3429000"/>
            <a:ext cx="914693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50000"/>
              </a:spcBef>
              <a:spcAft>
                <a:spcPct val="0"/>
              </a:spcAft>
            </a:pPr>
            <a:endParaRPr lang="en-US" u="sng" smtClean="0">
              <a:solidFill>
                <a:srgbClr val="000000"/>
              </a:solidFill>
            </a:endParaRPr>
          </a:p>
        </p:txBody>
      </p:sp>
      <p:sp>
        <p:nvSpPr>
          <p:cNvPr id="6" name="Rectangle 9"/>
          <p:cNvSpPr>
            <a:spLocks noChangeArrowheads="1"/>
          </p:cNvSpPr>
          <p:nvPr/>
        </p:nvSpPr>
        <p:spPr bwMode="auto">
          <a:xfrm>
            <a:off x="2324105" y="1665288"/>
            <a:ext cx="4358055" cy="123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44450" rIns="0" bIns="44450"/>
          <a:lstStyle/>
          <a:p>
            <a:pPr algn="ctr" eaLnBrk="0" fontAlgn="base" hangingPunct="0">
              <a:spcBef>
                <a:spcPct val="0"/>
              </a:spcBef>
              <a:spcAft>
                <a:spcPct val="0"/>
              </a:spcAft>
            </a:pPr>
            <a:r>
              <a:rPr lang="en-CA" sz="2800" smtClean="0">
                <a:solidFill>
                  <a:srgbClr val="FFFFFF"/>
                </a:solidFill>
              </a:rPr>
              <a:t>Financial System Strategy</a:t>
            </a:r>
            <a:br>
              <a:rPr lang="en-CA" sz="2800" smtClean="0">
                <a:solidFill>
                  <a:srgbClr val="FFFFFF"/>
                </a:solidFill>
              </a:rPr>
            </a:br>
            <a:r>
              <a:rPr lang="en-CA" sz="2800" smtClean="0">
                <a:solidFill>
                  <a:srgbClr val="FFFFFF"/>
                </a:solidFill>
              </a:rPr>
              <a:t>2020</a:t>
            </a:r>
            <a:endParaRPr lang="en-US" sz="2800" smtClean="0">
              <a:solidFill>
                <a:srgbClr val="FFFFFF"/>
              </a:solidFill>
            </a:endParaRPr>
          </a:p>
        </p:txBody>
      </p:sp>
      <p:pic>
        <p:nvPicPr>
          <p:cNvPr id="7" name="Picture 11" descr="200319235-001">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0947" y="8"/>
            <a:ext cx="2467708" cy="343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2" descr="200272804-001">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10" y="0"/>
            <a:ext cx="2287467" cy="344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3"/>
          <p:cNvPicPr>
            <a:picLocks noChangeAspect="1" noChangeArrowheads="1"/>
          </p:cNvPicPr>
          <p:nvPr userDrawn="1"/>
        </p:nvPicPr>
        <p:blipFill>
          <a:blip r:embed="rId6">
            <a:extLst>
              <a:ext uri="{28A0092B-C50C-407E-A947-70E740481C1C}">
                <a14:useLocalDpi xmlns:a14="http://schemas.microsoft.com/office/drawing/2010/main" val="0"/>
              </a:ext>
            </a:extLst>
          </a:blip>
          <a:srcRect l="67751" t="4707" r="5081" b="68340"/>
          <a:stretch>
            <a:fillRect/>
          </a:stretch>
        </p:blipFill>
        <p:spPr bwMode="auto">
          <a:xfrm>
            <a:off x="3811467" y="3455988"/>
            <a:ext cx="1393580" cy="125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2480909" y="5710402"/>
            <a:ext cx="6263055" cy="669925"/>
          </a:xfrm>
          <a:ln w="12700"/>
        </p:spPr>
        <p:txBody>
          <a:bodyPr tIns="0" bIns="0"/>
          <a:lstStyle>
            <a:lvl1pPr marL="0" indent="0">
              <a:buFont typeface="Wingdings" pitchFamily="2" charset="2"/>
              <a:buNone/>
              <a:defRPr sz="1800">
                <a:solidFill>
                  <a:schemeClr val="bg1"/>
                </a:solidFill>
              </a:defRPr>
            </a:lvl1pPr>
          </a:lstStyle>
          <a:p>
            <a:r>
              <a:rPr lang="en-US" altLang="zh-SG"/>
              <a:t>Add name of team</a:t>
            </a:r>
            <a:endParaRPr lang="en-US"/>
          </a:p>
        </p:txBody>
      </p:sp>
      <p:sp>
        <p:nvSpPr>
          <p:cNvPr id="2162692" name="Rectangle 4"/>
          <p:cNvSpPr>
            <a:spLocks noGrp="1" noChangeArrowheads="1"/>
          </p:cNvSpPr>
          <p:nvPr>
            <p:ph type="ctrTitle"/>
          </p:nvPr>
        </p:nvSpPr>
        <p:spPr>
          <a:xfrm>
            <a:off x="2463317" y="4572000"/>
            <a:ext cx="6263055" cy="819150"/>
          </a:xfrm>
        </p:spPr>
        <p:txBody>
          <a:bodyPr tIns="44450" bIns="44450" anchor="t"/>
          <a:lstStyle>
            <a:lvl1pPr algn="ctr">
              <a:defRPr sz="2000">
                <a:solidFill>
                  <a:schemeClr val="bg1"/>
                </a:solidFill>
              </a:defRPr>
            </a:lvl1pPr>
          </a:lstStyle>
          <a:p>
            <a:r>
              <a:rPr lang="en-US" altLang="zh-SG"/>
              <a:t>Click to insert presentation title</a:t>
            </a:r>
            <a:br>
              <a:rPr lang="en-US" altLang="zh-SG"/>
            </a:br>
            <a:r>
              <a:rPr lang="en-US"/>
              <a:t>Second line here</a:t>
            </a:r>
            <a:endParaRPr lang="en-US" altLang="zh-SG"/>
          </a:p>
        </p:txBody>
      </p:sp>
      <p:sp>
        <p:nvSpPr>
          <p:cNvPr id="10" name="Rectangle 5"/>
          <p:cNvSpPr>
            <a:spLocks noGrp="1" noChangeArrowheads="1"/>
          </p:cNvSpPr>
          <p:nvPr>
            <p:ph type="dt" sz="half" idx="10"/>
          </p:nvPr>
        </p:nvSpPr>
        <p:spPr>
          <a:xfrm>
            <a:off x="5272458" y="6512078"/>
            <a:ext cx="3875943" cy="331787"/>
          </a:xfrm>
        </p:spPr>
        <p:txBody>
          <a:bodyPr/>
          <a:lstStyle>
            <a:lvl1pPr>
              <a:defRPr/>
            </a:lvl1pPr>
          </a:lstStyle>
          <a:p>
            <a:pPr>
              <a:defRPr/>
            </a:pPr>
            <a:endParaRPr lang="en-US" altLang="zh-SG">
              <a:solidFill>
                <a:srgbClr val="000000"/>
              </a:solidFill>
            </a:endParaRPr>
          </a:p>
        </p:txBody>
      </p:sp>
      <p:sp>
        <p:nvSpPr>
          <p:cNvPr id="11" name="Rectangle 6"/>
          <p:cNvSpPr>
            <a:spLocks noGrp="1" noChangeArrowheads="1"/>
          </p:cNvSpPr>
          <p:nvPr>
            <p:ph type="ftr" sz="quarter" idx="11"/>
          </p:nvPr>
        </p:nvSpPr>
        <p:spPr>
          <a:xfrm>
            <a:off x="1486" y="6512078"/>
            <a:ext cx="3864219" cy="331787"/>
          </a:xfrm>
        </p:spPr>
        <p:txBody>
          <a:bodyPr/>
          <a:lstStyle>
            <a:lvl1pPr>
              <a:defRPr/>
            </a:lvl1pPr>
          </a:lstStyle>
          <a:p>
            <a:pPr>
              <a:defRPr/>
            </a:pPr>
            <a:endParaRPr lang="en-US" altLang="zh-SG">
              <a:solidFill>
                <a:srgbClr val="000000"/>
              </a:solidFill>
            </a:endParaRPr>
          </a:p>
        </p:txBody>
      </p:sp>
      <p:sp>
        <p:nvSpPr>
          <p:cNvPr id="12" name="Rectangle 7"/>
          <p:cNvSpPr>
            <a:spLocks noGrp="1" noChangeArrowheads="1"/>
          </p:cNvSpPr>
          <p:nvPr>
            <p:ph type="sldNum" sz="quarter" idx="12"/>
          </p:nvPr>
        </p:nvSpPr>
        <p:spPr>
          <a:xfrm>
            <a:off x="3877463" y="6516840"/>
            <a:ext cx="1395047" cy="327025"/>
          </a:xfrm>
        </p:spPr>
        <p:txBody>
          <a:bodyPr/>
          <a:lstStyle>
            <a:lvl1pPr>
              <a:defRPr sz="1000">
                <a:latin typeface="Arial" charset="0"/>
              </a:defRPr>
            </a:lvl1pPr>
          </a:lstStyle>
          <a:p>
            <a:pPr>
              <a:defRPr/>
            </a:pPr>
            <a:fld id="{317755FE-5B15-44BC-9E92-7DB7C7ACD74A}" type="slidenum">
              <a:rPr lang="zh-SG" altLang="en-US">
                <a:solidFill>
                  <a:srgbClr val="000000"/>
                </a:solidFill>
              </a:rPr>
              <a:pPr>
                <a:defRPr/>
              </a:pPr>
              <a:t>‹#›</a:t>
            </a:fld>
            <a:r>
              <a:rPr lang="en-US" altLang="zh-SG">
                <a:solidFill>
                  <a:srgbClr val="000000"/>
                </a:solidFill>
              </a:rPr>
              <a:t/>
            </a:r>
            <a:br>
              <a:rPr lang="en-US" altLang="zh-SG">
                <a:solidFill>
                  <a:srgbClr val="000000"/>
                </a:solidFill>
              </a:rPr>
            </a:br>
            <a:endParaRPr lang="en-US" altLang="zh-SG">
              <a:solidFill>
                <a:srgbClr val="000000"/>
              </a:solidFill>
            </a:endParaRPr>
          </a:p>
        </p:txBody>
      </p:sp>
    </p:spTree>
    <p:extLst>
      <p:ext uri="{BB962C8B-B14F-4D97-AF65-F5344CB8AC3E}">
        <p14:creationId xmlns:p14="http://schemas.microsoft.com/office/powerpoint/2010/main" val="143544402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79590" y="1214439"/>
            <a:ext cx="3868615"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88885" y="1214439"/>
            <a:ext cx="3870081"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97400FE-F85F-4FED-AB5C-53C08CC00827}"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2683556719"/>
      </p:ext>
    </p:extLst>
  </p:cSld>
  <p:clrMapOvr>
    <a:masterClrMapping/>
  </p:clrMapOvr>
</p:sldLayout>
</file>

<file path=ppt/slideLayouts/slideLayout7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07FAD1A-2144-49EE-9EC6-956ECFA9D55A}"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3767207807"/>
      </p:ext>
    </p:extLst>
  </p:cSld>
  <p:clrMapOvr>
    <a:masterClrMapping/>
  </p:clrMapOvr>
</p:sldLayout>
</file>

<file path=ppt/slideLayouts/slideLayout7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4408651"/>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435" y="2906722"/>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6ED598B-7D31-4AFD-9E8A-DB61D1BC2838}"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1755533073"/>
      </p:ext>
    </p:extLst>
  </p:cSld>
  <p:clrMapOvr>
    <a:masterClrMapping/>
  </p:clrMapOvr>
</p:sldLayout>
</file>

<file path=ppt/slideLayouts/slideLayout7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779590" y="1214439"/>
            <a:ext cx="3868615"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788885" y="1214439"/>
            <a:ext cx="3870081"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7002B84-C850-4695-84AD-3A130A6360D4}"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2310576983"/>
      </p:ext>
    </p:extLst>
  </p:cSld>
  <p:clrMapOvr>
    <a:masterClrMapping/>
  </p:clrMapOvr>
</p:sldLayout>
</file>

<file path=ppt/slideLayouts/slideLayout7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55" y="1535113"/>
            <a:ext cx="404006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55" y="2174875"/>
            <a:ext cx="404006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306"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306"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A9C699EE-1A07-415C-A5C2-85BB207B7CF7}"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335944376"/>
      </p:ext>
    </p:extLst>
  </p:cSld>
  <p:clrMapOvr>
    <a:masterClrMapping/>
  </p:clrMapOvr>
</p:sldLayout>
</file>

<file path=ppt/slideLayouts/slideLayout7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EB33618-7EBD-490B-8A40-9D96DFA89E2B}"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80890468"/>
      </p:ext>
    </p:extLst>
  </p:cSld>
  <p:clrMapOvr>
    <a:masterClrMapping/>
  </p:clrMapOvr>
</p:sldLayout>
</file>

<file path=ppt/slideLayouts/slideLayout7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904258D4-A5AE-4323-A678-0DE81352BCFB}"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453090328"/>
      </p:ext>
    </p:extLst>
  </p:cSld>
  <p:clrMapOvr>
    <a:masterClrMapping/>
  </p:clrMapOvr>
</p:sldLayout>
</file>

<file path=ppt/slideLayouts/slideLayout7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8" y="273050"/>
            <a:ext cx="3008435"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541" y="274409"/>
            <a:ext cx="51112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8" y="1435104"/>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CDE6128-A2E5-436E-BA84-7F11DB095F80}"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4170781877"/>
      </p:ext>
    </p:extLst>
  </p:cSld>
  <p:clrMapOvr>
    <a:masterClrMapping/>
  </p:clrMapOvr>
</p:sldLayout>
</file>

<file path=ppt/slideLayouts/slideLayout7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7" y="4800601"/>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167"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167"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A4030D9-FE88-4F90-8FB8-574903910F55}"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1811812968"/>
      </p:ext>
    </p:extLst>
  </p:cSld>
  <p:clrMapOvr>
    <a:masterClrMapping/>
  </p:clrMapOvr>
</p:sldLayout>
</file>

<file path=ppt/slideLayouts/slideLayout7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688A0D7-7106-4D04-AC35-6082DDD90BF6}"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15519179"/>
      </p:ext>
    </p:extLst>
  </p:cSld>
  <p:clrMapOvr>
    <a:masterClrMapping/>
  </p:clrMapOvr>
</p:sldLayout>
</file>

<file path=ppt/slideLayouts/slideLayout7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4952" y="245831"/>
            <a:ext cx="2031023" cy="59086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779587" y="245831"/>
            <a:ext cx="5953859" cy="5908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60228D8-A108-42C3-90E6-A27C92A2C01B}"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243770163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55" y="1535113"/>
            <a:ext cx="404006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55" y="2174875"/>
            <a:ext cx="404006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306"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306"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24F86F1-EBF3-4AF9-A0D8-CF898CCE1EE3}"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1091439463"/>
      </p:ext>
    </p:extLst>
  </p:cSld>
  <p:clrMapOvr>
    <a:masterClrMapping/>
  </p:clrMapOvr>
</p:sldLayout>
</file>

<file path=ppt/slideLayouts/slideLayout72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467" y="0"/>
            <a:ext cx="9148396" cy="3429000"/>
          </a:xfrm>
          <a:prstGeom prst="rect">
            <a:avLst/>
          </a:prstGeom>
          <a:solidFill>
            <a:srgbClr val="008000"/>
          </a:soli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p>
            <a:pPr algn="ctr" eaLnBrk="0" fontAlgn="base" hangingPunct="0">
              <a:spcBef>
                <a:spcPct val="0"/>
              </a:spcBef>
              <a:spcAft>
                <a:spcPct val="0"/>
              </a:spcAft>
            </a:pPr>
            <a:endParaRPr lang="zh-SG" altLang="en-GB" sz="1400" smtClean="0">
              <a:solidFill>
                <a:srgbClr val="000000"/>
              </a:solidFill>
              <a:latin typeface="Arial" charset="0"/>
              <a:ea typeface="SimSun" pitchFamily="2" charset="-122"/>
            </a:endParaRPr>
          </a:p>
        </p:txBody>
      </p:sp>
      <p:sp>
        <p:nvSpPr>
          <p:cNvPr id="5" name="Line 8"/>
          <p:cNvSpPr>
            <a:spLocks noChangeShapeType="1"/>
          </p:cNvSpPr>
          <p:nvPr/>
        </p:nvSpPr>
        <p:spPr bwMode="auto">
          <a:xfrm>
            <a:off x="-4397" y="3429000"/>
            <a:ext cx="914693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50000"/>
              </a:spcBef>
              <a:spcAft>
                <a:spcPct val="0"/>
              </a:spcAft>
            </a:pPr>
            <a:endParaRPr lang="en-US" u="sng" smtClean="0">
              <a:solidFill>
                <a:srgbClr val="000000"/>
              </a:solidFill>
            </a:endParaRPr>
          </a:p>
        </p:txBody>
      </p:sp>
      <p:sp>
        <p:nvSpPr>
          <p:cNvPr id="6" name="Rectangle 9"/>
          <p:cNvSpPr>
            <a:spLocks noChangeArrowheads="1"/>
          </p:cNvSpPr>
          <p:nvPr/>
        </p:nvSpPr>
        <p:spPr bwMode="auto">
          <a:xfrm>
            <a:off x="2324105" y="1665288"/>
            <a:ext cx="4358055" cy="123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44450" rIns="0" bIns="44450"/>
          <a:lstStyle/>
          <a:p>
            <a:pPr algn="ctr" eaLnBrk="0" fontAlgn="base" hangingPunct="0">
              <a:spcBef>
                <a:spcPct val="0"/>
              </a:spcBef>
              <a:spcAft>
                <a:spcPct val="0"/>
              </a:spcAft>
            </a:pPr>
            <a:r>
              <a:rPr lang="en-CA" sz="2800" smtClean="0">
                <a:solidFill>
                  <a:srgbClr val="FFFFFF"/>
                </a:solidFill>
              </a:rPr>
              <a:t>Financial System Strategy</a:t>
            </a:r>
            <a:br>
              <a:rPr lang="en-CA" sz="2800" smtClean="0">
                <a:solidFill>
                  <a:srgbClr val="FFFFFF"/>
                </a:solidFill>
              </a:rPr>
            </a:br>
            <a:r>
              <a:rPr lang="en-CA" sz="2800" smtClean="0">
                <a:solidFill>
                  <a:srgbClr val="FFFFFF"/>
                </a:solidFill>
              </a:rPr>
              <a:t>2020</a:t>
            </a:r>
            <a:endParaRPr lang="en-US" sz="2800" smtClean="0">
              <a:solidFill>
                <a:srgbClr val="FFFFFF"/>
              </a:solidFill>
            </a:endParaRPr>
          </a:p>
        </p:txBody>
      </p:sp>
      <p:pic>
        <p:nvPicPr>
          <p:cNvPr id="7" name="Picture 11" descr="200319235-001">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0947" y="8"/>
            <a:ext cx="2467708" cy="343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2" descr="200272804-001">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10" y="0"/>
            <a:ext cx="2287467" cy="344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3"/>
          <p:cNvPicPr>
            <a:picLocks noChangeAspect="1" noChangeArrowheads="1"/>
          </p:cNvPicPr>
          <p:nvPr userDrawn="1"/>
        </p:nvPicPr>
        <p:blipFill>
          <a:blip r:embed="rId6">
            <a:extLst>
              <a:ext uri="{28A0092B-C50C-407E-A947-70E740481C1C}">
                <a14:useLocalDpi xmlns:a14="http://schemas.microsoft.com/office/drawing/2010/main" val="0"/>
              </a:ext>
            </a:extLst>
          </a:blip>
          <a:srcRect l="67751" t="4707" r="5081" b="68340"/>
          <a:stretch>
            <a:fillRect/>
          </a:stretch>
        </p:blipFill>
        <p:spPr bwMode="auto">
          <a:xfrm>
            <a:off x="3811467" y="3455988"/>
            <a:ext cx="1393580" cy="125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2480909" y="5710338"/>
            <a:ext cx="6263055" cy="669925"/>
          </a:xfrm>
          <a:ln w="12700"/>
        </p:spPr>
        <p:txBody>
          <a:bodyPr tIns="0" bIns="0"/>
          <a:lstStyle>
            <a:lvl1pPr marL="0" indent="0">
              <a:buFont typeface="Wingdings" pitchFamily="2" charset="2"/>
              <a:buNone/>
              <a:defRPr sz="1800">
                <a:solidFill>
                  <a:schemeClr val="bg1"/>
                </a:solidFill>
              </a:defRPr>
            </a:lvl1pPr>
          </a:lstStyle>
          <a:p>
            <a:r>
              <a:rPr lang="en-US" altLang="zh-SG"/>
              <a:t>Add name of team</a:t>
            </a:r>
            <a:endParaRPr lang="en-US"/>
          </a:p>
        </p:txBody>
      </p:sp>
      <p:sp>
        <p:nvSpPr>
          <p:cNvPr id="2162692" name="Rectangle 4"/>
          <p:cNvSpPr>
            <a:spLocks noGrp="1" noChangeArrowheads="1"/>
          </p:cNvSpPr>
          <p:nvPr>
            <p:ph type="ctrTitle"/>
          </p:nvPr>
        </p:nvSpPr>
        <p:spPr>
          <a:xfrm>
            <a:off x="2463317" y="4572000"/>
            <a:ext cx="6263055" cy="819150"/>
          </a:xfrm>
        </p:spPr>
        <p:txBody>
          <a:bodyPr tIns="44450" bIns="44450" anchor="t"/>
          <a:lstStyle>
            <a:lvl1pPr algn="ctr">
              <a:defRPr sz="2000">
                <a:solidFill>
                  <a:schemeClr val="bg1"/>
                </a:solidFill>
              </a:defRPr>
            </a:lvl1pPr>
          </a:lstStyle>
          <a:p>
            <a:r>
              <a:rPr lang="en-US" altLang="zh-SG"/>
              <a:t>Click to insert presentation title</a:t>
            </a:r>
            <a:br>
              <a:rPr lang="en-US" altLang="zh-SG"/>
            </a:br>
            <a:r>
              <a:rPr lang="en-US"/>
              <a:t>Second line here</a:t>
            </a:r>
            <a:endParaRPr lang="en-US" altLang="zh-SG"/>
          </a:p>
        </p:txBody>
      </p:sp>
      <p:sp>
        <p:nvSpPr>
          <p:cNvPr id="10" name="Rectangle 5"/>
          <p:cNvSpPr>
            <a:spLocks noGrp="1" noChangeArrowheads="1"/>
          </p:cNvSpPr>
          <p:nvPr>
            <p:ph type="dt" sz="half" idx="10"/>
          </p:nvPr>
        </p:nvSpPr>
        <p:spPr>
          <a:xfrm>
            <a:off x="5272458" y="6512014"/>
            <a:ext cx="3875943" cy="331787"/>
          </a:xfrm>
        </p:spPr>
        <p:txBody>
          <a:bodyPr/>
          <a:lstStyle>
            <a:lvl1pPr>
              <a:defRPr/>
            </a:lvl1pPr>
          </a:lstStyle>
          <a:p>
            <a:pPr>
              <a:defRPr/>
            </a:pPr>
            <a:endParaRPr lang="en-US" altLang="zh-SG">
              <a:solidFill>
                <a:srgbClr val="000000"/>
              </a:solidFill>
            </a:endParaRPr>
          </a:p>
        </p:txBody>
      </p:sp>
      <p:sp>
        <p:nvSpPr>
          <p:cNvPr id="11" name="Rectangle 6"/>
          <p:cNvSpPr>
            <a:spLocks noGrp="1" noChangeArrowheads="1"/>
          </p:cNvSpPr>
          <p:nvPr>
            <p:ph type="ftr" sz="quarter" idx="11"/>
          </p:nvPr>
        </p:nvSpPr>
        <p:spPr>
          <a:xfrm>
            <a:off x="1486" y="6512014"/>
            <a:ext cx="3864219" cy="331787"/>
          </a:xfrm>
        </p:spPr>
        <p:txBody>
          <a:bodyPr/>
          <a:lstStyle>
            <a:lvl1pPr>
              <a:defRPr/>
            </a:lvl1pPr>
          </a:lstStyle>
          <a:p>
            <a:pPr>
              <a:defRPr/>
            </a:pPr>
            <a:endParaRPr lang="en-US" altLang="zh-SG">
              <a:solidFill>
                <a:srgbClr val="000000"/>
              </a:solidFill>
            </a:endParaRPr>
          </a:p>
        </p:txBody>
      </p:sp>
      <p:sp>
        <p:nvSpPr>
          <p:cNvPr id="12" name="Rectangle 7"/>
          <p:cNvSpPr>
            <a:spLocks noGrp="1" noChangeArrowheads="1"/>
          </p:cNvSpPr>
          <p:nvPr>
            <p:ph type="sldNum" sz="quarter" idx="12"/>
          </p:nvPr>
        </p:nvSpPr>
        <p:spPr>
          <a:xfrm>
            <a:off x="3877463" y="6516776"/>
            <a:ext cx="1395047" cy="327025"/>
          </a:xfrm>
        </p:spPr>
        <p:txBody>
          <a:bodyPr/>
          <a:lstStyle>
            <a:lvl1pPr>
              <a:defRPr sz="1000">
                <a:latin typeface="Arial" charset="0"/>
              </a:defRPr>
            </a:lvl1pPr>
          </a:lstStyle>
          <a:p>
            <a:pPr>
              <a:defRPr/>
            </a:pPr>
            <a:fld id="{317755FE-5B15-44BC-9E92-7DB7C7ACD74A}" type="slidenum">
              <a:rPr lang="zh-SG" altLang="en-US">
                <a:solidFill>
                  <a:srgbClr val="000000"/>
                </a:solidFill>
              </a:rPr>
              <a:pPr>
                <a:defRPr/>
              </a:pPr>
              <a:t>‹#›</a:t>
            </a:fld>
            <a:r>
              <a:rPr lang="en-US" altLang="zh-SG">
                <a:solidFill>
                  <a:srgbClr val="000000"/>
                </a:solidFill>
              </a:rPr>
              <a:t/>
            </a:r>
            <a:br>
              <a:rPr lang="en-US" altLang="zh-SG">
                <a:solidFill>
                  <a:srgbClr val="000000"/>
                </a:solidFill>
              </a:rPr>
            </a:br>
            <a:endParaRPr lang="en-US" altLang="zh-SG">
              <a:solidFill>
                <a:srgbClr val="000000"/>
              </a:solidFill>
            </a:endParaRPr>
          </a:p>
        </p:txBody>
      </p:sp>
    </p:spTree>
    <p:extLst>
      <p:ext uri="{BB962C8B-B14F-4D97-AF65-F5344CB8AC3E}">
        <p14:creationId xmlns:p14="http://schemas.microsoft.com/office/powerpoint/2010/main" val="3812764935"/>
      </p:ext>
    </p:extLst>
  </p:cSld>
  <p:clrMapOvr>
    <a:masterClrMapping/>
  </p:clrMapOvr>
</p:sldLayout>
</file>

<file path=ppt/slideLayouts/slideLayout7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07FAD1A-2144-49EE-9EC6-956ECFA9D55A}"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2931179892"/>
      </p:ext>
    </p:extLst>
  </p:cSld>
  <p:clrMapOvr>
    <a:masterClrMapping/>
  </p:clrMapOvr>
</p:sldLayout>
</file>

<file path=ppt/slideLayouts/slideLayout7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4408588"/>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435" y="2906722"/>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6ED598B-7D31-4AFD-9E8A-DB61D1BC2838}"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1022299237"/>
      </p:ext>
    </p:extLst>
  </p:cSld>
  <p:clrMapOvr>
    <a:masterClrMapping/>
  </p:clrMapOvr>
</p:sldLayout>
</file>

<file path=ppt/slideLayouts/slideLayout7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779590" y="1214439"/>
            <a:ext cx="3868615"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788885" y="1214439"/>
            <a:ext cx="3870081"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7002B84-C850-4695-84AD-3A130A6360D4}"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4029784023"/>
      </p:ext>
    </p:extLst>
  </p:cSld>
  <p:clrMapOvr>
    <a:masterClrMapping/>
  </p:clrMapOvr>
</p:sldLayout>
</file>

<file path=ppt/slideLayouts/slideLayout7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55" y="1535113"/>
            <a:ext cx="404006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55" y="2174875"/>
            <a:ext cx="404006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306"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306"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A9C699EE-1A07-415C-A5C2-85BB207B7CF7}"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3276944240"/>
      </p:ext>
    </p:extLst>
  </p:cSld>
  <p:clrMapOvr>
    <a:masterClrMapping/>
  </p:clrMapOvr>
</p:sldLayout>
</file>

<file path=ppt/slideLayouts/slideLayout7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EB33618-7EBD-490B-8A40-9D96DFA89E2B}"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3989418760"/>
      </p:ext>
    </p:extLst>
  </p:cSld>
  <p:clrMapOvr>
    <a:masterClrMapping/>
  </p:clrMapOvr>
</p:sldLayout>
</file>

<file path=ppt/slideLayouts/slideLayout7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904258D4-A5AE-4323-A678-0DE81352BCFB}"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3853826109"/>
      </p:ext>
    </p:extLst>
  </p:cSld>
  <p:clrMapOvr>
    <a:masterClrMapping/>
  </p:clrMapOvr>
</p:sldLayout>
</file>

<file path=ppt/slideLayouts/slideLayout7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8" y="273050"/>
            <a:ext cx="3008435"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541" y="274345"/>
            <a:ext cx="51112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8" y="1435104"/>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CDE6128-A2E5-436E-BA84-7F11DB095F80}"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2782732992"/>
      </p:ext>
    </p:extLst>
  </p:cSld>
  <p:clrMapOvr>
    <a:masterClrMapping/>
  </p:clrMapOvr>
</p:sldLayout>
</file>

<file path=ppt/slideLayouts/slideLayout7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7" y="4800601"/>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167"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167"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A4030D9-FE88-4F90-8FB8-574903910F55}"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2943671941"/>
      </p:ext>
    </p:extLst>
  </p:cSld>
  <p:clrMapOvr>
    <a:masterClrMapping/>
  </p:clrMapOvr>
</p:sldLayout>
</file>

<file path=ppt/slideLayouts/slideLayout7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688A0D7-7106-4D04-AC35-6082DDD90BF6}"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394902545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C8CA0E3-3CA8-49FD-8548-1DD3D9F7AE3D}"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2583478910"/>
      </p:ext>
    </p:extLst>
  </p:cSld>
  <p:clrMapOvr>
    <a:masterClrMapping/>
  </p:clrMapOvr>
</p:sldLayout>
</file>

<file path=ppt/slideLayouts/slideLayout7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4952" y="245767"/>
            <a:ext cx="2031023" cy="59086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779587" y="245767"/>
            <a:ext cx="5953859" cy="5908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60228D8-A108-42C3-90E6-A27C92A2C01B}"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2282614739"/>
      </p:ext>
    </p:extLst>
  </p:cSld>
  <p:clrMapOvr>
    <a:masterClrMapping/>
  </p:clrMapOvr>
</p:sldLayout>
</file>

<file path=ppt/slideLayouts/slideLayout73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467" y="0"/>
            <a:ext cx="9148396" cy="3429000"/>
          </a:xfrm>
          <a:prstGeom prst="rect">
            <a:avLst/>
          </a:prstGeom>
          <a:solidFill>
            <a:srgbClr val="008000"/>
          </a:soli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p>
            <a:pPr algn="ctr" eaLnBrk="0" fontAlgn="base" hangingPunct="0">
              <a:spcBef>
                <a:spcPct val="0"/>
              </a:spcBef>
              <a:spcAft>
                <a:spcPct val="0"/>
              </a:spcAft>
            </a:pPr>
            <a:endParaRPr lang="zh-SG" altLang="en-GB" sz="1400" smtClean="0">
              <a:solidFill>
                <a:srgbClr val="000000"/>
              </a:solidFill>
              <a:latin typeface="Arial" charset="0"/>
              <a:ea typeface="SimSun" pitchFamily="2" charset="-122"/>
            </a:endParaRPr>
          </a:p>
        </p:txBody>
      </p:sp>
      <p:sp>
        <p:nvSpPr>
          <p:cNvPr id="5" name="Line 8"/>
          <p:cNvSpPr>
            <a:spLocks noChangeShapeType="1"/>
          </p:cNvSpPr>
          <p:nvPr/>
        </p:nvSpPr>
        <p:spPr bwMode="auto">
          <a:xfrm>
            <a:off x="-4397" y="3429000"/>
            <a:ext cx="914693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50000"/>
              </a:spcBef>
              <a:spcAft>
                <a:spcPct val="0"/>
              </a:spcAft>
            </a:pPr>
            <a:endParaRPr lang="en-US" u="sng" smtClean="0">
              <a:solidFill>
                <a:srgbClr val="000000"/>
              </a:solidFill>
            </a:endParaRPr>
          </a:p>
        </p:txBody>
      </p:sp>
      <p:sp>
        <p:nvSpPr>
          <p:cNvPr id="6" name="Rectangle 9"/>
          <p:cNvSpPr>
            <a:spLocks noChangeArrowheads="1"/>
          </p:cNvSpPr>
          <p:nvPr/>
        </p:nvSpPr>
        <p:spPr bwMode="auto">
          <a:xfrm>
            <a:off x="2324105" y="1665288"/>
            <a:ext cx="4358055" cy="123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44450" rIns="0" bIns="44450"/>
          <a:lstStyle/>
          <a:p>
            <a:pPr algn="ctr" eaLnBrk="0" fontAlgn="base" hangingPunct="0">
              <a:spcBef>
                <a:spcPct val="0"/>
              </a:spcBef>
              <a:spcAft>
                <a:spcPct val="0"/>
              </a:spcAft>
            </a:pPr>
            <a:r>
              <a:rPr lang="en-CA" sz="2800" smtClean="0">
                <a:solidFill>
                  <a:srgbClr val="FFFFFF"/>
                </a:solidFill>
              </a:rPr>
              <a:t>Financial System Strategy</a:t>
            </a:r>
            <a:br>
              <a:rPr lang="en-CA" sz="2800" smtClean="0">
                <a:solidFill>
                  <a:srgbClr val="FFFFFF"/>
                </a:solidFill>
              </a:rPr>
            </a:br>
            <a:r>
              <a:rPr lang="en-CA" sz="2800" smtClean="0">
                <a:solidFill>
                  <a:srgbClr val="FFFFFF"/>
                </a:solidFill>
              </a:rPr>
              <a:t>2020</a:t>
            </a:r>
            <a:endParaRPr lang="en-US" sz="2800" smtClean="0">
              <a:solidFill>
                <a:srgbClr val="FFFFFF"/>
              </a:solidFill>
            </a:endParaRPr>
          </a:p>
        </p:txBody>
      </p:sp>
      <p:pic>
        <p:nvPicPr>
          <p:cNvPr id="7" name="Picture 11" descr="200319235-001">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0947" y="8"/>
            <a:ext cx="2467708" cy="343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2" descr="200272804-001">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10" y="0"/>
            <a:ext cx="2287467" cy="344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3"/>
          <p:cNvPicPr>
            <a:picLocks noChangeAspect="1" noChangeArrowheads="1"/>
          </p:cNvPicPr>
          <p:nvPr userDrawn="1"/>
        </p:nvPicPr>
        <p:blipFill>
          <a:blip r:embed="rId6">
            <a:extLst>
              <a:ext uri="{28A0092B-C50C-407E-A947-70E740481C1C}">
                <a14:useLocalDpi xmlns:a14="http://schemas.microsoft.com/office/drawing/2010/main" val="0"/>
              </a:ext>
            </a:extLst>
          </a:blip>
          <a:srcRect l="67751" t="4707" r="5081" b="68340"/>
          <a:stretch>
            <a:fillRect/>
          </a:stretch>
        </p:blipFill>
        <p:spPr bwMode="auto">
          <a:xfrm>
            <a:off x="3811467" y="3455988"/>
            <a:ext cx="1393580" cy="125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2480909" y="5710272"/>
            <a:ext cx="6263055" cy="669925"/>
          </a:xfrm>
          <a:ln w="12700"/>
        </p:spPr>
        <p:txBody>
          <a:bodyPr tIns="0" bIns="0"/>
          <a:lstStyle>
            <a:lvl1pPr marL="0" indent="0">
              <a:buFont typeface="Wingdings" pitchFamily="2" charset="2"/>
              <a:buNone/>
              <a:defRPr sz="1800">
                <a:solidFill>
                  <a:schemeClr val="bg1"/>
                </a:solidFill>
              </a:defRPr>
            </a:lvl1pPr>
          </a:lstStyle>
          <a:p>
            <a:r>
              <a:rPr lang="en-US" altLang="zh-SG"/>
              <a:t>Add name of team</a:t>
            </a:r>
            <a:endParaRPr lang="en-US"/>
          </a:p>
        </p:txBody>
      </p:sp>
      <p:sp>
        <p:nvSpPr>
          <p:cNvPr id="2162692" name="Rectangle 4"/>
          <p:cNvSpPr>
            <a:spLocks noGrp="1" noChangeArrowheads="1"/>
          </p:cNvSpPr>
          <p:nvPr>
            <p:ph type="ctrTitle"/>
          </p:nvPr>
        </p:nvSpPr>
        <p:spPr>
          <a:xfrm>
            <a:off x="2463317" y="4572000"/>
            <a:ext cx="6263055" cy="819150"/>
          </a:xfrm>
        </p:spPr>
        <p:txBody>
          <a:bodyPr tIns="44450" bIns="44450" anchor="t"/>
          <a:lstStyle>
            <a:lvl1pPr algn="ctr">
              <a:defRPr sz="2000">
                <a:solidFill>
                  <a:schemeClr val="bg1"/>
                </a:solidFill>
              </a:defRPr>
            </a:lvl1pPr>
          </a:lstStyle>
          <a:p>
            <a:r>
              <a:rPr lang="en-US" altLang="zh-SG"/>
              <a:t>Click to insert presentation title</a:t>
            </a:r>
            <a:br>
              <a:rPr lang="en-US" altLang="zh-SG"/>
            </a:br>
            <a:r>
              <a:rPr lang="en-US"/>
              <a:t>Second line here</a:t>
            </a:r>
            <a:endParaRPr lang="en-US" altLang="zh-SG"/>
          </a:p>
        </p:txBody>
      </p:sp>
      <p:sp>
        <p:nvSpPr>
          <p:cNvPr id="10" name="Rectangle 5"/>
          <p:cNvSpPr>
            <a:spLocks noGrp="1" noChangeArrowheads="1"/>
          </p:cNvSpPr>
          <p:nvPr>
            <p:ph type="dt" sz="half" idx="10"/>
          </p:nvPr>
        </p:nvSpPr>
        <p:spPr>
          <a:xfrm>
            <a:off x="5272458" y="6511948"/>
            <a:ext cx="3875943" cy="331787"/>
          </a:xfrm>
        </p:spPr>
        <p:txBody>
          <a:bodyPr/>
          <a:lstStyle>
            <a:lvl1pPr>
              <a:defRPr/>
            </a:lvl1pPr>
          </a:lstStyle>
          <a:p>
            <a:pPr>
              <a:defRPr/>
            </a:pPr>
            <a:endParaRPr lang="en-US" altLang="zh-SG">
              <a:solidFill>
                <a:srgbClr val="000000"/>
              </a:solidFill>
            </a:endParaRPr>
          </a:p>
        </p:txBody>
      </p:sp>
      <p:sp>
        <p:nvSpPr>
          <p:cNvPr id="11" name="Rectangle 6"/>
          <p:cNvSpPr>
            <a:spLocks noGrp="1" noChangeArrowheads="1"/>
          </p:cNvSpPr>
          <p:nvPr>
            <p:ph type="ftr" sz="quarter" idx="11"/>
          </p:nvPr>
        </p:nvSpPr>
        <p:spPr>
          <a:xfrm>
            <a:off x="1486" y="6511948"/>
            <a:ext cx="3864219" cy="331787"/>
          </a:xfrm>
        </p:spPr>
        <p:txBody>
          <a:bodyPr/>
          <a:lstStyle>
            <a:lvl1pPr>
              <a:defRPr/>
            </a:lvl1pPr>
          </a:lstStyle>
          <a:p>
            <a:pPr>
              <a:defRPr/>
            </a:pPr>
            <a:endParaRPr lang="en-US" altLang="zh-SG">
              <a:solidFill>
                <a:srgbClr val="000000"/>
              </a:solidFill>
            </a:endParaRPr>
          </a:p>
        </p:txBody>
      </p:sp>
      <p:sp>
        <p:nvSpPr>
          <p:cNvPr id="12" name="Rectangle 7"/>
          <p:cNvSpPr>
            <a:spLocks noGrp="1" noChangeArrowheads="1"/>
          </p:cNvSpPr>
          <p:nvPr>
            <p:ph type="sldNum" sz="quarter" idx="12"/>
          </p:nvPr>
        </p:nvSpPr>
        <p:spPr>
          <a:xfrm>
            <a:off x="3877463" y="6516710"/>
            <a:ext cx="1395047" cy="327025"/>
          </a:xfrm>
        </p:spPr>
        <p:txBody>
          <a:bodyPr/>
          <a:lstStyle>
            <a:lvl1pPr>
              <a:defRPr sz="1000">
                <a:latin typeface="Arial" charset="0"/>
              </a:defRPr>
            </a:lvl1pPr>
          </a:lstStyle>
          <a:p>
            <a:pPr>
              <a:defRPr/>
            </a:pPr>
            <a:fld id="{317755FE-5B15-44BC-9E92-7DB7C7ACD74A}" type="slidenum">
              <a:rPr lang="zh-SG" altLang="en-US">
                <a:solidFill>
                  <a:srgbClr val="000000"/>
                </a:solidFill>
              </a:rPr>
              <a:pPr>
                <a:defRPr/>
              </a:pPr>
              <a:t>‹#›</a:t>
            </a:fld>
            <a:r>
              <a:rPr lang="en-US" altLang="zh-SG">
                <a:solidFill>
                  <a:srgbClr val="000000"/>
                </a:solidFill>
              </a:rPr>
              <a:t/>
            </a:r>
            <a:br>
              <a:rPr lang="en-US" altLang="zh-SG">
                <a:solidFill>
                  <a:srgbClr val="000000"/>
                </a:solidFill>
              </a:rPr>
            </a:br>
            <a:endParaRPr lang="en-US" altLang="zh-SG">
              <a:solidFill>
                <a:srgbClr val="000000"/>
              </a:solidFill>
            </a:endParaRPr>
          </a:p>
        </p:txBody>
      </p:sp>
    </p:spTree>
    <p:extLst>
      <p:ext uri="{BB962C8B-B14F-4D97-AF65-F5344CB8AC3E}">
        <p14:creationId xmlns:p14="http://schemas.microsoft.com/office/powerpoint/2010/main" val="2696645948"/>
      </p:ext>
    </p:extLst>
  </p:cSld>
  <p:clrMapOvr>
    <a:masterClrMapping/>
  </p:clrMapOvr>
</p:sldLayout>
</file>

<file path=ppt/slideLayouts/slideLayout7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07FAD1A-2144-49EE-9EC6-956ECFA9D55A}"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2660525555"/>
      </p:ext>
    </p:extLst>
  </p:cSld>
  <p:clrMapOvr>
    <a:masterClrMapping/>
  </p:clrMapOvr>
</p:sldLayout>
</file>

<file path=ppt/slideLayouts/slideLayout7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4408522"/>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435" y="2906722"/>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6ED598B-7D31-4AFD-9E8A-DB61D1BC2838}"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1616607046"/>
      </p:ext>
    </p:extLst>
  </p:cSld>
  <p:clrMapOvr>
    <a:masterClrMapping/>
  </p:clrMapOvr>
</p:sldLayout>
</file>

<file path=ppt/slideLayouts/slideLayout7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779590" y="1214439"/>
            <a:ext cx="3868615"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788885" y="1214439"/>
            <a:ext cx="3870081"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7002B84-C850-4695-84AD-3A130A6360D4}"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1097781680"/>
      </p:ext>
    </p:extLst>
  </p:cSld>
  <p:clrMapOvr>
    <a:masterClrMapping/>
  </p:clrMapOvr>
</p:sldLayout>
</file>

<file path=ppt/slideLayouts/slideLayout7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55" y="1535113"/>
            <a:ext cx="404006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55" y="2174875"/>
            <a:ext cx="404006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306"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306"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A9C699EE-1A07-415C-A5C2-85BB207B7CF7}"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1931831783"/>
      </p:ext>
    </p:extLst>
  </p:cSld>
  <p:clrMapOvr>
    <a:masterClrMapping/>
  </p:clrMapOvr>
</p:sldLayout>
</file>

<file path=ppt/slideLayouts/slideLayout7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EB33618-7EBD-490B-8A40-9D96DFA89E2B}"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1649855546"/>
      </p:ext>
    </p:extLst>
  </p:cSld>
  <p:clrMapOvr>
    <a:masterClrMapping/>
  </p:clrMapOvr>
</p:sldLayout>
</file>

<file path=ppt/slideLayouts/slideLayout7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904258D4-A5AE-4323-A678-0DE81352BCFB}"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19100613"/>
      </p:ext>
    </p:extLst>
  </p:cSld>
  <p:clrMapOvr>
    <a:masterClrMapping/>
  </p:clrMapOvr>
</p:sldLayout>
</file>

<file path=ppt/slideLayouts/slideLayout7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8" y="273050"/>
            <a:ext cx="3008435"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541" y="274276"/>
            <a:ext cx="51112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8" y="1435104"/>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CDE6128-A2E5-436E-BA84-7F11DB095F80}"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3392848028"/>
      </p:ext>
    </p:extLst>
  </p:cSld>
  <p:clrMapOvr>
    <a:masterClrMapping/>
  </p:clrMapOvr>
</p:sldLayout>
</file>

<file path=ppt/slideLayouts/slideLayout7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7" y="4800601"/>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167"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167"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A4030D9-FE88-4F90-8FB8-574903910F55}"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162621679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3C685406-20E9-4D52-9751-F91C3A6A4E14}"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893223030"/>
      </p:ext>
    </p:extLst>
  </p:cSld>
  <p:clrMapOvr>
    <a:masterClrMapping/>
  </p:clrMapOvr>
</p:sldLayout>
</file>

<file path=ppt/slideLayouts/slideLayout7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688A0D7-7106-4D04-AC35-6082DDD90BF6}"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584877344"/>
      </p:ext>
    </p:extLst>
  </p:cSld>
  <p:clrMapOvr>
    <a:masterClrMapping/>
  </p:clrMapOvr>
</p:sldLayout>
</file>

<file path=ppt/slideLayouts/slideLayout7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4932" y="245703"/>
            <a:ext cx="2031023" cy="59086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779587" y="245703"/>
            <a:ext cx="5953859" cy="5908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60228D8-A108-42C3-90E6-A27C92A2C01B}"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104491473"/>
      </p:ext>
    </p:extLst>
  </p:cSld>
  <p:clrMapOvr>
    <a:masterClrMapping/>
  </p:clrMapOvr>
</p:sldLayout>
</file>

<file path=ppt/slideLayouts/slideLayout74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467" y="0"/>
            <a:ext cx="9148396" cy="3429000"/>
          </a:xfrm>
          <a:prstGeom prst="rect">
            <a:avLst/>
          </a:prstGeom>
          <a:solidFill>
            <a:srgbClr val="008000"/>
          </a:soli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p>
            <a:pPr algn="ctr" eaLnBrk="0" fontAlgn="base" hangingPunct="0">
              <a:spcBef>
                <a:spcPct val="0"/>
              </a:spcBef>
              <a:spcAft>
                <a:spcPct val="0"/>
              </a:spcAft>
            </a:pPr>
            <a:endParaRPr lang="zh-SG" altLang="en-GB" sz="1400" smtClean="0">
              <a:solidFill>
                <a:srgbClr val="000000"/>
              </a:solidFill>
              <a:latin typeface="Arial" charset="0"/>
              <a:ea typeface="SimSun" pitchFamily="2" charset="-122"/>
            </a:endParaRPr>
          </a:p>
        </p:txBody>
      </p:sp>
      <p:sp>
        <p:nvSpPr>
          <p:cNvPr id="5" name="Line 8"/>
          <p:cNvSpPr>
            <a:spLocks noChangeShapeType="1"/>
          </p:cNvSpPr>
          <p:nvPr/>
        </p:nvSpPr>
        <p:spPr bwMode="auto">
          <a:xfrm>
            <a:off x="-4397" y="3429000"/>
            <a:ext cx="914693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50000"/>
              </a:spcBef>
              <a:spcAft>
                <a:spcPct val="0"/>
              </a:spcAft>
            </a:pPr>
            <a:endParaRPr lang="en-US" u="sng" smtClean="0">
              <a:solidFill>
                <a:srgbClr val="000000"/>
              </a:solidFill>
            </a:endParaRPr>
          </a:p>
        </p:txBody>
      </p:sp>
      <p:sp>
        <p:nvSpPr>
          <p:cNvPr id="6" name="Rectangle 9"/>
          <p:cNvSpPr>
            <a:spLocks noChangeArrowheads="1"/>
          </p:cNvSpPr>
          <p:nvPr/>
        </p:nvSpPr>
        <p:spPr bwMode="auto">
          <a:xfrm>
            <a:off x="2324105" y="1665288"/>
            <a:ext cx="4358055" cy="123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44450" rIns="0" bIns="44450"/>
          <a:lstStyle/>
          <a:p>
            <a:pPr algn="ctr" eaLnBrk="0" fontAlgn="base" hangingPunct="0">
              <a:spcBef>
                <a:spcPct val="0"/>
              </a:spcBef>
              <a:spcAft>
                <a:spcPct val="0"/>
              </a:spcAft>
            </a:pPr>
            <a:r>
              <a:rPr lang="en-CA" sz="2800" smtClean="0">
                <a:solidFill>
                  <a:srgbClr val="FFFFFF"/>
                </a:solidFill>
              </a:rPr>
              <a:t>Financial System Strategy</a:t>
            </a:r>
            <a:br>
              <a:rPr lang="en-CA" sz="2800" smtClean="0">
                <a:solidFill>
                  <a:srgbClr val="FFFFFF"/>
                </a:solidFill>
              </a:rPr>
            </a:br>
            <a:r>
              <a:rPr lang="en-CA" sz="2800" smtClean="0">
                <a:solidFill>
                  <a:srgbClr val="FFFFFF"/>
                </a:solidFill>
              </a:rPr>
              <a:t>2020</a:t>
            </a:r>
            <a:endParaRPr lang="en-US" sz="2800" smtClean="0">
              <a:solidFill>
                <a:srgbClr val="FFFFFF"/>
              </a:solidFill>
            </a:endParaRPr>
          </a:p>
        </p:txBody>
      </p:sp>
      <p:pic>
        <p:nvPicPr>
          <p:cNvPr id="7" name="Picture 11" descr="200319235-001">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0947" y="8"/>
            <a:ext cx="2467708" cy="343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2" descr="200272804-001">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10" y="0"/>
            <a:ext cx="2287467" cy="344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3"/>
          <p:cNvPicPr>
            <a:picLocks noChangeAspect="1" noChangeArrowheads="1"/>
          </p:cNvPicPr>
          <p:nvPr userDrawn="1"/>
        </p:nvPicPr>
        <p:blipFill>
          <a:blip r:embed="rId6">
            <a:extLst>
              <a:ext uri="{28A0092B-C50C-407E-A947-70E740481C1C}">
                <a14:useLocalDpi xmlns:a14="http://schemas.microsoft.com/office/drawing/2010/main" val="0"/>
              </a:ext>
            </a:extLst>
          </a:blip>
          <a:srcRect l="67751" t="4707" r="5081" b="68340"/>
          <a:stretch>
            <a:fillRect/>
          </a:stretch>
        </p:blipFill>
        <p:spPr bwMode="auto">
          <a:xfrm>
            <a:off x="3811467" y="3455988"/>
            <a:ext cx="1393580" cy="125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2480909" y="5710204"/>
            <a:ext cx="6263055" cy="669925"/>
          </a:xfrm>
          <a:ln w="12700"/>
        </p:spPr>
        <p:txBody>
          <a:bodyPr tIns="0" bIns="0"/>
          <a:lstStyle>
            <a:lvl1pPr marL="0" indent="0">
              <a:buFont typeface="Wingdings" pitchFamily="2" charset="2"/>
              <a:buNone/>
              <a:defRPr sz="1800">
                <a:solidFill>
                  <a:schemeClr val="bg1"/>
                </a:solidFill>
              </a:defRPr>
            </a:lvl1pPr>
          </a:lstStyle>
          <a:p>
            <a:r>
              <a:rPr lang="en-US" altLang="zh-SG"/>
              <a:t>Add name of team</a:t>
            </a:r>
            <a:endParaRPr lang="en-US"/>
          </a:p>
        </p:txBody>
      </p:sp>
      <p:sp>
        <p:nvSpPr>
          <p:cNvPr id="2162692" name="Rectangle 4"/>
          <p:cNvSpPr>
            <a:spLocks noGrp="1" noChangeArrowheads="1"/>
          </p:cNvSpPr>
          <p:nvPr>
            <p:ph type="ctrTitle"/>
          </p:nvPr>
        </p:nvSpPr>
        <p:spPr>
          <a:xfrm>
            <a:off x="2463317" y="4572000"/>
            <a:ext cx="6263055" cy="819150"/>
          </a:xfrm>
        </p:spPr>
        <p:txBody>
          <a:bodyPr tIns="44450" bIns="44450" anchor="t"/>
          <a:lstStyle>
            <a:lvl1pPr algn="ctr">
              <a:defRPr sz="2000">
                <a:solidFill>
                  <a:schemeClr val="bg1"/>
                </a:solidFill>
              </a:defRPr>
            </a:lvl1pPr>
          </a:lstStyle>
          <a:p>
            <a:r>
              <a:rPr lang="en-US" altLang="zh-SG"/>
              <a:t>Click to insert presentation title</a:t>
            </a:r>
            <a:br>
              <a:rPr lang="en-US" altLang="zh-SG"/>
            </a:br>
            <a:r>
              <a:rPr lang="en-US"/>
              <a:t>Second line here</a:t>
            </a:r>
            <a:endParaRPr lang="en-US" altLang="zh-SG"/>
          </a:p>
        </p:txBody>
      </p:sp>
      <p:sp>
        <p:nvSpPr>
          <p:cNvPr id="10" name="Rectangle 5"/>
          <p:cNvSpPr>
            <a:spLocks noGrp="1" noChangeArrowheads="1"/>
          </p:cNvSpPr>
          <p:nvPr>
            <p:ph type="dt" sz="half" idx="10"/>
          </p:nvPr>
        </p:nvSpPr>
        <p:spPr>
          <a:xfrm>
            <a:off x="5272458" y="6511880"/>
            <a:ext cx="3875943" cy="331787"/>
          </a:xfrm>
        </p:spPr>
        <p:txBody>
          <a:bodyPr/>
          <a:lstStyle>
            <a:lvl1pPr>
              <a:defRPr/>
            </a:lvl1pPr>
          </a:lstStyle>
          <a:p>
            <a:pPr>
              <a:defRPr/>
            </a:pPr>
            <a:endParaRPr lang="en-US" altLang="zh-SG">
              <a:solidFill>
                <a:srgbClr val="000000"/>
              </a:solidFill>
            </a:endParaRPr>
          </a:p>
        </p:txBody>
      </p:sp>
      <p:sp>
        <p:nvSpPr>
          <p:cNvPr id="11" name="Rectangle 6"/>
          <p:cNvSpPr>
            <a:spLocks noGrp="1" noChangeArrowheads="1"/>
          </p:cNvSpPr>
          <p:nvPr>
            <p:ph type="ftr" sz="quarter" idx="11"/>
          </p:nvPr>
        </p:nvSpPr>
        <p:spPr>
          <a:xfrm>
            <a:off x="1486" y="6511880"/>
            <a:ext cx="3864219" cy="331787"/>
          </a:xfrm>
        </p:spPr>
        <p:txBody>
          <a:bodyPr/>
          <a:lstStyle>
            <a:lvl1pPr>
              <a:defRPr/>
            </a:lvl1pPr>
          </a:lstStyle>
          <a:p>
            <a:pPr>
              <a:defRPr/>
            </a:pPr>
            <a:endParaRPr lang="en-US" altLang="zh-SG">
              <a:solidFill>
                <a:srgbClr val="000000"/>
              </a:solidFill>
            </a:endParaRPr>
          </a:p>
        </p:txBody>
      </p:sp>
      <p:sp>
        <p:nvSpPr>
          <p:cNvPr id="12" name="Rectangle 7"/>
          <p:cNvSpPr>
            <a:spLocks noGrp="1" noChangeArrowheads="1"/>
          </p:cNvSpPr>
          <p:nvPr>
            <p:ph type="sldNum" sz="quarter" idx="12"/>
          </p:nvPr>
        </p:nvSpPr>
        <p:spPr>
          <a:xfrm>
            <a:off x="3877463" y="6516642"/>
            <a:ext cx="1395047" cy="327025"/>
          </a:xfrm>
        </p:spPr>
        <p:txBody>
          <a:bodyPr/>
          <a:lstStyle>
            <a:lvl1pPr>
              <a:defRPr sz="1000">
                <a:latin typeface="Arial" charset="0"/>
              </a:defRPr>
            </a:lvl1pPr>
          </a:lstStyle>
          <a:p>
            <a:pPr>
              <a:defRPr/>
            </a:pPr>
            <a:fld id="{317755FE-5B15-44BC-9E92-7DB7C7ACD74A}" type="slidenum">
              <a:rPr lang="zh-SG" altLang="en-US">
                <a:solidFill>
                  <a:srgbClr val="000000"/>
                </a:solidFill>
              </a:rPr>
              <a:pPr>
                <a:defRPr/>
              </a:pPr>
              <a:t>‹#›</a:t>
            </a:fld>
            <a:r>
              <a:rPr lang="en-US" altLang="zh-SG">
                <a:solidFill>
                  <a:srgbClr val="000000"/>
                </a:solidFill>
              </a:rPr>
              <a:t/>
            </a:r>
            <a:br>
              <a:rPr lang="en-US" altLang="zh-SG">
                <a:solidFill>
                  <a:srgbClr val="000000"/>
                </a:solidFill>
              </a:rPr>
            </a:br>
            <a:endParaRPr lang="en-US" altLang="zh-SG">
              <a:solidFill>
                <a:srgbClr val="000000"/>
              </a:solidFill>
            </a:endParaRPr>
          </a:p>
        </p:txBody>
      </p:sp>
    </p:spTree>
    <p:extLst>
      <p:ext uri="{BB962C8B-B14F-4D97-AF65-F5344CB8AC3E}">
        <p14:creationId xmlns:p14="http://schemas.microsoft.com/office/powerpoint/2010/main" val="2044999741"/>
      </p:ext>
    </p:extLst>
  </p:cSld>
  <p:clrMapOvr>
    <a:masterClrMapping/>
  </p:clrMapOvr>
</p:sldLayout>
</file>

<file path=ppt/slideLayouts/slideLayout7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07FAD1A-2144-49EE-9EC6-956ECFA9D55A}"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25164193"/>
      </p:ext>
    </p:extLst>
  </p:cSld>
  <p:clrMapOvr>
    <a:masterClrMapping/>
  </p:clrMapOvr>
</p:sldLayout>
</file>

<file path=ppt/slideLayouts/slideLayout7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4408453"/>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435" y="2906722"/>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6ED598B-7D31-4AFD-9E8A-DB61D1BC2838}"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1481598414"/>
      </p:ext>
    </p:extLst>
  </p:cSld>
  <p:clrMapOvr>
    <a:masterClrMapping/>
  </p:clrMapOvr>
</p:sldLayout>
</file>

<file path=ppt/slideLayouts/slideLayout7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779590" y="1214439"/>
            <a:ext cx="3868615"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788885" y="1214439"/>
            <a:ext cx="3870081"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7002B84-C850-4695-84AD-3A130A6360D4}"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1507107879"/>
      </p:ext>
    </p:extLst>
  </p:cSld>
  <p:clrMapOvr>
    <a:masterClrMapping/>
  </p:clrMapOvr>
</p:sldLayout>
</file>

<file path=ppt/slideLayouts/slideLayout7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55" y="1535113"/>
            <a:ext cx="404006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55" y="2174875"/>
            <a:ext cx="404006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306"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306"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A9C699EE-1A07-415C-A5C2-85BB207B7CF7}"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946163275"/>
      </p:ext>
    </p:extLst>
  </p:cSld>
  <p:clrMapOvr>
    <a:masterClrMapping/>
  </p:clrMapOvr>
</p:sldLayout>
</file>

<file path=ppt/slideLayouts/slideLayout7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EB33618-7EBD-490B-8A40-9D96DFA89E2B}"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3957634097"/>
      </p:ext>
    </p:extLst>
  </p:cSld>
  <p:clrMapOvr>
    <a:masterClrMapping/>
  </p:clrMapOvr>
</p:sldLayout>
</file>

<file path=ppt/slideLayouts/slideLayout7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904258D4-A5AE-4323-A678-0DE81352BCFB}"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2620572609"/>
      </p:ext>
    </p:extLst>
  </p:cSld>
  <p:clrMapOvr>
    <a:masterClrMapping/>
  </p:clrMapOvr>
</p:sldLayout>
</file>

<file path=ppt/slideLayouts/slideLayout7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8" y="273050"/>
            <a:ext cx="3008435"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541" y="274208"/>
            <a:ext cx="51112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8" y="1435104"/>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CDE6128-A2E5-436E-BA84-7F11DB095F80}"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152203604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8" y="273050"/>
            <a:ext cx="3008435"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541" y="275365"/>
            <a:ext cx="51112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8" y="1435104"/>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87DBC87-164E-4C16-8493-132F71CEB53D}"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2622949601"/>
      </p:ext>
    </p:extLst>
  </p:cSld>
  <p:clrMapOvr>
    <a:masterClrMapping/>
  </p:clrMapOvr>
</p:sldLayout>
</file>

<file path=ppt/slideLayouts/slideLayout7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7" y="4800601"/>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167"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167"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A4030D9-FE88-4F90-8FB8-574903910F55}"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2338862085"/>
      </p:ext>
    </p:extLst>
  </p:cSld>
  <p:clrMapOvr>
    <a:masterClrMapping/>
  </p:clrMapOvr>
</p:sldLayout>
</file>

<file path=ppt/slideLayouts/slideLayout7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688A0D7-7106-4D04-AC35-6082DDD90BF6}"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3834658408"/>
      </p:ext>
    </p:extLst>
  </p:cSld>
  <p:clrMapOvr>
    <a:masterClrMapping/>
  </p:clrMapOvr>
</p:sldLayout>
</file>

<file path=ppt/slideLayouts/slideLayout7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4897" y="245634"/>
            <a:ext cx="2031023" cy="59086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779587" y="245634"/>
            <a:ext cx="5953859" cy="5908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60228D8-A108-42C3-90E6-A27C92A2C01B}"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4227989242"/>
      </p:ext>
    </p:extLst>
  </p:cSld>
  <p:clrMapOvr>
    <a:masterClrMapping/>
  </p:clrMapOvr>
</p:sldLayout>
</file>

<file path=ppt/slideLayouts/slideLayout75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467" y="0"/>
            <a:ext cx="9148396" cy="3429000"/>
          </a:xfrm>
          <a:prstGeom prst="rect">
            <a:avLst/>
          </a:prstGeom>
          <a:solidFill>
            <a:srgbClr val="008000"/>
          </a:soli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p>
            <a:pPr algn="ctr" eaLnBrk="0" fontAlgn="base" hangingPunct="0">
              <a:spcBef>
                <a:spcPct val="0"/>
              </a:spcBef>
              <a:spcAft>
                <a:spcPct val="0"/>
              </a:spcAft>
            </a:pPr>
            <a:endParaRPr lang="zh-SG" altLang="en-GB" sz="1400" smtClean="0">
              <a:solidFill>
                <a:srgbClr val="000000"/>
              </a:solidFill>
              <a:latin typeface="Arial" charset="0"/>
              <a:ea typeface="SimSun" pitchFamily="2" charset="-122"/>
            </a:endParaRPr>
          </a:p>
        </p:txBody>
      </p:sp>
      <p:sp>
        <p:nvSpPr>
          <p:cNvPr id="5" name="Line 8"/>
          <p:cNvSpPr>
            <a:spLocks noChangeShapeType="1"/>
          </p:cNvSpPr>
          <p:nvPr/>
        </p:nvSpPr>
        <p:spPr bwMode="auto">
          <a:xfrm>
            <a:off x="-4397" y="3429000"/>
            <a:ext cx="914693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50000"/>
              </a:spcBef>
              <a:spcAft>
                <a:spcPct val="0"/>
              </a:spcAft>
            </a:pPr>
            <a:endParaRPr lang="en-US" u="sng" smtClean="0">
              <a:solidFill>
                <a:srgbClr val="000000"/>
              </a:solidFill>
            </a:endParaRPr>
          </a:p>
        </p:txBody>
      </p:sp>
      <p:sp>
        <p:nvSpPr>
          <p:cNvPr id="6" name="Rectangle 9"/>
          <p:cNvSpPr>
            <a:spLocks noChangeArrowheads="1"/>
          </p:cNvSpPr>
          <p:nvPr/>
        </p:nvSpPr>
        <p:spPr bwMode="auto">
          <a:xfrm>
            <a:off x="2324105" y="1665288"/>
            <a:ext cx="4358055" cy="123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44450" rIns="0" bIns="44450"/>
          <a:lstStyle/>
          <a:p>
            <a:pPr algn="ctr" eaLnBrk="0" fontAlgn="base" hangingPunct="0">
              <a:spcBef>
                <a:spcPct val="0"/>
              </a:spcBef>
              <a:spcAft>
                <a:spcPct val="0"/>
              </a:spcAft>
            </a:pPr>
            <a:r>
              <a:rPr lang="en-CA" sz="2800" smtClean="0">
                <a:solidFill>
                  <a:srgbClr val="FFFFFF"/>
                </a:solidFill>
              </a:rPr>
              <a:t>Financial System Strategy</a:t>
            </a:r>
            <a:br>
              <a:rPr lang="en-CA" sz="2800" smtClean="0">
                <a:solidFill>
                  <a:srgbClr val="FFFFFF"/>
                </a:solidFill>
              </a:rPr>
            </a:br>
            <a:r>
              <a:rPr lang="en-CA" sz="2800" smtClean="0">
                <a:solidFill>
                  <a:srgbClr val="FFFFFF"/>
                </a:solidFill>
              </a:rPr>
              <a:t>2020</a:t>
            </a:r>
            <a:endParaRPr lang="en-US" sz="2800" smtClean="0">
              <a:solidFill>
                <a:srgbClr val="FFFFFF"/>
              </a:solidFill>
            </a:endParaRPr>
          </a:p>
        </p:txBody>
      </p:sp>
      <p:pic>
        <p:nvPicPr>
          <p:cNvPr id="7" name="Picture 11" descr="200319235-001">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0947" y="8"/>
            <a:ext cx="2467708" cy="343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2" descr="200272804-001">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10" y="0"/>
            <a:ext cx="2287467" cy="344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3"/>
          <p:cNvPicPr>
            <a:picLocks noChangeAspect="1" noChangeArrowheads="1"/>
          </p:cNvPicPr>
          <p:nvPr userDrawn="1"/>
        </p:nvPicPr>
        <p:blipFill>
          <a:blip r:embed="rId6">
            <a:extLst>
              <a:ext uri="{28A0092B-C50C-407E-A947-70E740481C1C}">
                <a14:useLocalDpi xmlns:a14="http://schemas.microsoft.com/office/drawing/2010/main" val="0"/>
              </a:ext>
            </a:extLst>
          </a:blip>
          <a:srcRect l="67751" t="4707" r="5081" b="68340"/>
          <a:stretch>
            <a:fillRect/>
          </a:stretch>
        </p:blipFill>
        <p:spPr bwMode="auto">
          <a:xfrm>
            <a:off x="3811467" y="3455988"/>
            <a:ext cx="1393580" cy="125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2480909" y="5710134"/>
            <a:ext cx="6263055" cy="669925"/>
          </a:xfrm>
          <a:ln w="12700"/>
        </p:spPr>
        <p:txBody>
          <a:bodyPr tIns="0" bIns="0"/>
          <a:lstStyle>
            <a:lvl1pPr marL="0" indent="0">
              <a:buFont typeface="Wingdings" pitchFamily="2" charset="2"/>
              <a:buNone/>
              <a:defRPr sz="1800">
                <a:solidFill>
                  <a:schemeClr val="bg1"/>
                </a:solidFill>
              </a:defRPr>
            </a:lvl1pPr>
          </a:lstStyle>
          <a:p>
            <a:r>
              <a:rPr lang="en-US" altLang="zh-SG"/>
              <a:t>Add name of team</a:t>
            </a:r>
            <a:endParaRPr lang="en-US"/>
          </a:p>
        </p:txBody>
      </p:sp>
      <p:sp>
        <p:nvSpPr>
          <p:cNvPr id="2162692" name="Rectangle 4"/>
          <p:cNvSpPr>
            <a:spLocks noGrp="1" noChangeArrowheads="1"/>
          </p:cNvSpPr>
          <p:nvPr>
            <p:ph type="ctrTitle"/>
          </p:nvPr>
        </p:nvSpPr>
        <p:spPr>
          <a:xfrm>
            <a:off x="2463317" y="4572000"/>
            <a:ext cx="6263055" cy="819150"/>
          </a:xfrm>
        </p:spPr>
        <p:txBody>
          <a:bodyPr tIns="44450" bIns="44450" anchor="t"/>
          <a:lstStyle>
            <a:lvl1pPr algn="ctr">
              <a:defRPr sz="2000">
                <a:solidFill>
                  <a:schemeClr val="bg1"/>
                </a:solidFill>
              </a:defRPr>
            </a:lvl1pPr>
          </a:lstStyle>
          <a:p>
            <a:r>
              <a:rPr lang="en-US" altLang="zh-SG"/>
              <a:t>Click to insert presentation title</a:t>
            </a:r>
            <a:br>
              <a:rPr lang="en-US" altLang="zh-SG"/>
            </a:br>
            <a:r>
              <a:rPr lang="en-US"/>
              <a:t>Second line here</a:t>
            </a:r>
            <a:endParaRPr lang="en-US" altLang="zh-SG"/>
          </a:p>
        </p:txBody>
      </p:sp>
      <p:sp>
        <p:nvSpPr>
          <p:cNvPr id="10" name="Rectangle 5"/>
          <p:cNvSpPr>
            <a:spLocks noGrp="1" noChangeArrowheads="1"/>
          </p:cNvSpPr>
          <p:nvPr>
            <p:ph type="dt" sz="half" idx="10"/>
          </p:nvPr>
        </p:nvSpPr>
        <p:spPr>
          <a:xfrm>
            <a:off x="5272458" y="6511810"/>
            <a:ext cx="3875943" cy="331787"/>
          </a:xfrm>
        </p:spPr>
        <p:txBody>
          <a:bodyPr/>
          <a:lstStyle>
            <a:lvl1pPr>
              <a:defRPr/>
            </a:lvl1pPr>
          </a:lstStyle>
          <a:p>
            <a:pPr>
              <a:defRPr/>
            </a:pPr>
            <a:endParaRPr lang="en-US" altLang="zh-SG">
              <a:solidFill>
                <a:srgbClr val="000000"/>
              </a:solidFill>
            </a:endParaRPr>
          </a:p>
        </p:txBody>
      </p:sp>
      <p:sp>
        <p:nvSpPr>
          <p:cNvPr id="11" name="Rectangle 6"/>
          <p:cNvSpPr>
            <a:spLocks noGrp="1" noChangeArrowheads="1"/>
          </p:cNvSpPr>
          <p:nvPr>
            <p:ph type="ftr" sz="quarter" idx="11"/>
          </p:nvPr>
        </p:nvSpPr>
        <p:spPr>
          <a:xfrm>
            <a:off x="1486" y="6511810"/>
            <a:ext cx="3864219" cy="331787"/>
          </a:xfrm>
        </p:spPr>
        <p:txBody>
          <a:bodyPr/>
          <a:lstStyle>
            <a:lvl1pPr>
              <a:defRPr/>
            </a:lvl1pPr>
          </a:lstStyle>
          <a:p>
            <a:pPr>
              <a:defRPr/>
            </a:pPr>
            <a:endParaRPr lang="en-US" altLang="zh-SG">
              <a:solidFill>
                <a:srgbClr val="000000"/>
              </a:solidFill>
            </a:endParaRPr>
          </a:p>
        </p:txBody>
      </p:sp>
      <p:sp>
        <p:nvSpPr>
          <p:cNvPr id="12" name="Rectangle 7"/>
          <p:cNvSpPr>
            <a:spLocks noGrp="1" noChangeArrowheads="1"/>
          </p:cNvSpPr>
          <p:nvPr>
            <p:ph type="sldNum" sz="quarter" idx="12"/>
          </p:nvPr>
        </p:nvSpPr>
        <p:spPr>
          <a:xfrm>
            <a:off x="3877463" y="6516572"/>
            <a:ext cx="1395047" cy="327025"/>
          </a:xfrm>
        </p:spPr>
        <p:txBody>
          <a:bodyPr/>
          <a:lstStyle>
            <a:lvl1pPr>
              <a:defRPr sz="1000">
                <a:latin typeface="Arial" charset="0"/>
              </a:defRPr>
            </a:lvl1pPr>
          </a:lstStyle>
          <a:p>
            <a:pPr>
              <a:defRPr/>
            </a:pPr>
            <a:fld id="{317755FE-5B15-44BC-9E92-7DB7C7ACD74A}" type="slidenum">
              <a:rPr lang="zh-SG" altLang="en-US">
                <a:solidFill>
                  <a:srgbClr val="000000"/>
                </a:solidFill>
              </a:rPr>
              <a:pPr>
                <a:defRPr/>
              </a:pPr>
              <a:t>‹#›</a:t>
            </a:fld>
            <a:r>
              <a:rPr lang="en-US" altLang="zh-SG">
                <a:solidFill>
                  <a:srgbClr val="000000"/>
                </a:solidFill>
              </a:rPr>
              <a:t/>
            </a:r>
            <a:br>
              <a:rPr lang="en-US" altLang="zh-SG">
                <a:solidFill>
                  <a:srgbClr val="000000"/>
                </a:solidFill>
              </a:rPr>
            </a:br>
            <a:endParaRPr lang="en-US" altLang="zh-SG">
              <a:solidFill>
                <a:srgbClr val="000000"/>
              </a:solidFill>
            </a:endParaRPr>
          </a:p>
        </p:txBody>
      </p:sp>
    </p:spTree>
    <p:extLst>
      <p:ext uri="{BB962C8B-B14F-4D97-AF65-F5344CB8AC3E}">
        <p14:creationId xmlns:p14="http://schemas.microsoft.com/office/powerpoint/2010/main" val="1380427690"/>
      </p:ext>
    </p:extLst>
  </p:cSld>
  <p:clrMapOvr>
    <a:masterClrMapping/>
  </p:clrMapOvr>
</p:sldLayout>
</file>

<file path=ppt/slideLayouts/slideLayout7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07FAD1A-2144-49EE-9EC6-956ECFA9D55A}"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354133760"/>
      </p:ext>
    </p:extLst>
  </p:cSld>
  <p:clrMapOvr>
    <a:masterClrMapping/>
  </p:clrMapOvr>
</p:sldLayout>
</file>

<file path=ppt/slideLayouts/slideLayout7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4408384"/>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435" y="2906722"/>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6ED598B-7D31-4AFD-9E8A-DB61D1BC2838}"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266122520"/>
      </p:ext>
    </p:extLst>
  </p:cSld>
  <p:clrMapOvr>
    <a:masterClrMapping/>
  </p:clrMapOvr>
</p:sldLayout>
</file>

<file path=ppt/slideLayouts/slideLayout7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779590" y="1214439"/>
            <a:ext cx="3868615"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788885" y="1214439"/>
            <a:ext cx="3870081"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7002B84-C850-4695-84AD-3A130A6360D4}"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3760889466"/>
      </p:ext>
    </p:extLst>
  </p:cSld>
  <p:clrMapOvr>
    <a:masterClrMapping/>
  </p:clrMapOvr>
</p:sldLayout>
</file>

<file path=ppt/slideLayouts/slideLayout7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55" y="1535113"/>
            <a:ext cx="404006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55" y="2174875"/>
            <a:ext cx="404006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306"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306"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A9C699EE-1A07-415C-A5C2-85BB207B7CF7}"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765318460"/>
      </p:ext>
    </p:extLst>
  </p:cSld>
  <p:clrMapOvr>
    <a:masterClrMapping/>
  </p:clrMapOvr>
</p:sldLayout>
</file>

<file path=ppt/slideLayouts/slideLayout7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EB33618-7EBD-490B-8A40-9D96DFA89E2B}"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1813820485"/>
      </p:ext>
    </p:extLst>
  </p:cSld>
  <p:clrMapOvr>
    <a:masterClrMapping/>
  </p:clrMapOvr>
</p:sldLayout>
</file>

<file path=ppt/slideLayouts/slideLayout7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904258D4-A5AE-4323-A678-0DE81352BCFB}"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205070501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7" y="4800601"/>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167"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167"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8DDF6AD-DB55-4C99-91BE-9FFF94BE5540}"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465890557"/>
      </p:ext>
    </p:extLst>
  </p:cSld>
  <p:clrMapOvr>
    <a:masterClrMapping/>
  </p:clrMapOvr>
</p:sldLayout>
</file>

<file path=ppt/slideLayouts/slideLayout7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8" y="273050"/>
            <a:ext cx="3008435"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541" y="274139"/>
            <a:ext cx="51112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8" y="1435104"/>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CDE6128-A2E5-436E-BA84-7F11DB095F80}"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4215659476"/>
      </p:ext>
    </p:extLst>
  </p:cSld>
  <p:clrMapOvr>
    <a:masterClrMapping/>
  </p:clrMapOvr>
</p:sldLayout>
</file>

<file path=ppt/slideLayouts/slideLayout7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7" y="4800601"/>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167"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167"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A4030D9-FE88-4F90-8FB8-574903910F55}"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2716895943"/>
      </p:ext>
    </p:extLst>
  </p:cSld>
  <p:clrMapOvr>
    <a:masterClrMapping/>
  </p:clrMapOvr>
</p:sldLayout>
</file>

<file path=ppt/slideLayouts/slideLayout7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688A0D7-7106-4D04-AC35-6082DDD90BF6}"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86099769"/>
      </p:ext>
    </p:extLst>
  </p:cSld>
  <p:clrMapOvr>
    <a:masterClrMapping/>
  </p:clrMapOvr>
</p:sldLayout>
</file>

<file path=ppt/slideLayouts/slideLayout7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4862" y="245565"/>
            <a:ext cx="2031023" cy="59086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779587" y="245565"/>
            <a:ext cx="5953859" cy="5908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60228D8-A108-42C3-90E6-A27C92A2C01B}"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779053560"/>
      </p:ext>
    </p:extLst>
  </p:cSld>
  <p:clrMapOvr>
    <a:masterClrMapping/>
  </p:clrMapOvr>
</p:sldLayout>
</file>

<file path=ppt/slideLayouts/slideLayout76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467" y="0"/>
            <a:ext cx="9148396" cy="3429000"/>
          </a:xfrm>
          <a:prstGeom prst="rect">
            <a:avLst/>
          </a:prstGeom>
          <a:solidFill>
            <a:srgbClr val="008000"/>
          </a:soli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p>
            <a:pPr algn="ctr" eaLnBrk="0" fontAlgn="base" hangingPunct="0">
              <a:spcBef>
                <a:spcPct val="0"/>
              </a:spcBef>
              <a:spcAft>
                <a:spcPct val="0"/>
              </a:spcAft>
            </a:pPr>
            <a:endParaRPr lang="zh-SG" altLang="en-GB" sz="1400" smtClean="0">
              <a:solidFill>
                <a:srgbClr val="000000"/>
              </a:solidFill>
              <a:latin typeface="Arial" charset="0"/>
              <a:ea typeface="SimSun" pitchFamily="2" charset="-122"/>
            </a:endParaRPr>
          </a:p>
        </p:txBody>
      </p:sp>
      <p:sp>
        <p:nvSpPr>
          <p:cNvPr id="5" name="Line 8"/>
          <p:cNvSpPr>
            <a:spLocks noChangeShapeType="1"/>
          </p:cNvSpPr>
          <p:nvPr/>
        </p:nvSpPr>
        <p:spPr bwMode="auto">
          <a:xfrm>
            <a:off x="-4397" y="3429000"/>
            <a:ext cx="914693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50000"/>
              </a:spcBef>
              <a:spcAft>
                <a:spcPct val="0"/>
              </a:spcAft>
            </a:pPr>
            <a:endParaRPr lang="en-US" u="sng" smtClean="0">
              <a:solidFill>
                <a:srgbClr val="000000"/>
              </a:solidFill>
            </a:endParaRPr>
          </a:p>
        </p:txBody>
      </p:sp>
      <p:sp>
        <p:nvSpPr>
          <p:cNvPr id="6" name="Rectangle 9"/>
          <p:cNvSpPr>
            <a:spLocks noChangeArrowheads="1"/>
          </p:cNvSpPr>
          <p:nvPr/>
        </p:nvSpPr>
        <p:spPr bwMode="auto">
          <a:xfrm>
            <a:off x="2324105" y="1665288"/>
            <a:ext cx="4358055" cy="123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44450" rIns="0" bIns="44450"/>
          <a:lstStyle/>
          <a:p>
            <a:pPr algn="ctr" eaLnBrk="0" fontAlgn="base" hangingPunct="0">
              <a:spcBef>
                <a:spcPct val="0"/>
              </a:spcBef>
              <a:spcAft>
                <a:spcPct val="0"/>
              </a:spcAft>
            </a:pPr>
            <a:r>
              <a:rPr lang="en-CA" sz="2800" smtClean="0">
                <a:solidFill>
                  <a:srgbClr val="FFFFFF"/>
                </a:solidFill>
              </a:rPr>
              <a:t>Financial System Strategy</a:t>
            </a:r>
            <a:br>
              <a:rPr lang="en-CA" sz="2800" smtClean="0">
                <a:solidFill>
                  <a:srgbClr val="FFFFFF"/>
                </a:solidFill>
              </a:rPr>
            </a:br>
            <a:r>
              <a:rPr lang="en-CA" sz="2800" smtClean="0">
                <a:solidFill>
                  <a:srgbClr val="FFFFFF"/>
                </a:solidFill>
              </a:rPr>
              <a:t>2020</a:t>
            </a:r>
            <a:endParaRPr lang="en-US" sz="2800" smtClean="0">
              <a:solidFill>
                <a:srgbClr val="FFFFFF"/>
              </a:solidFill>
            </a:endParaRPr>
          </a:p>
        </p:txBody>
      </p:sp>
      <p:pic>
        <p:nvPicPr>
          <p:cNvPr id="7" name="Picture 11" descr="200319235-001">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0947" y="8"/>
            <a:ext cx="2467708" cy="343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2" descr="200272804-001">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10" y="0"/>
            <a:ext cx="2287467" cy="344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3"/>
          <p:cNvPicPr>
            <a:picLocks noChangeAspect="1" noChangeArrowheads="1"/>
          </p:cNvPicPr>
          <p:nvPr userDrawn="1"/>
        </p:nvPicPr>
        <p:blipFill>
          <a:blip r:embed="rId6">
            <a:extLst>
              <a:ext uri="{28A0092B-C50C-407E-A947-70E740481C1C}">
                <a14:useLocalDpi xmlns:a14="http://schemas.microsoft.com/office/drawing/2010/main" val="0"/>
              </a:ext>
            </a:extLst>
          </a:blip>
          <a:srcRect l="67751" t="4707" r="5081" b="68340"/>
          <a:stretch>
            <a:fillRect/>
          </a:stretch>
        </p:blipFill>
        <p:spPr bwMode="auto">
          <a:xfrm>
            <a:off x="3811467" y="3455988"/>
            <a:ext cx="1393580" cy="125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2480909" y="5710062"/>
            <a:ext cx="6263055" cy="669925"/>
          </a:xfrm>
          <a:ln w="12700"/>
        </p:spPr>
        <p:txBody>
          <a:bodyPr tIns="0" bIns="0"/>
          <a:lstStyle>
            <a:lvl1pPr marL="0" indent="0">
              <a:buFont typeface="Wingdings" pitchFamily="2" charset="2"/>
              <a:buNone/>
              <a:defRPr sz="1800">
                <a:solidFill>
                  <a:schemeClr val="bg1"/>
                </a:solidFill>
              </a:defRPr>
            </a:lvl1pPr>
          </a:lstStyle>
          <a:p>
            <a:r>
              <a:rPr lang="en-US" altLang="zh-SG"/>
              <a:t>Add name of team</a:t>
            </a:r>
            <a:endParaRPr lang="en-US"/>
          </a:p>
        </p:txBody>
      </p:sp>
      <p:sp>
        <p:nvSpPr>
          <p:cNvPr id="2162692" name="Rectangle 4"/>
          <p:cNvSpPr>
            <a:spLocks noGrp="1" noChangeArrowheads="1"/>
          </p:cNvSpPr>
          <p:nvPr>
            <p:ph type="ctrTitle"/>
          </p:nvPr>
        </p:nvSpPr>
        <p:spPr>
          <a:xfrm>
            <a:off x="2463317" y="4572000"/>
            <a:ext cx="6263055" cy="819150"/>
          </a:xfrm>
        </p:spPr>
        <p:txBody>
          <a:bodyPr tIns="44450" bIns="44450" anchor="t"/>
          <a:lstStyle>
            <a:lvl1pPr algn="ctr">
              <a:defRPr sz="2000">
                <a:solidFill>
                  <a:schemeClr val="bg1"/>
                </a:solidFill>
              </a:defRPr>
            </a:lvl1pPr>
          </a:lstStyle>
          <a:p>
            <a:r>
              <a:rPr lang="en-US" altLang="zh-SG"/>
              <a:t>Click to insert presentation title</a:t>
            </a:r>
            <a:br>
              <a:rPr lang="en-US" altLang="zh-SG"/>
            </a:br>
            <a:r>
              <a:rPr lang="en-US"/>
              <a:t>Second line here</a:t>
            </a:r>
            <a:endParaRPr lang="en-US" altLang="zh-SG"/>
          </a:p>
        </p:txBody>
      </p:sp>
      <p:sp>
        <p:nvSpPr>
          <p:cNvPr id="10" name="Rectangle 5"/>
          <p:cNvSpPr>
            <a:spLocks noGrp="1" noChangeArrowheads="1"/>
          </p:cNvSpPr>
          <p:nvPr>
            <p:ph type="dt" sz="half" idx="10"/>
          </p:nvPr>
        </p:nvSpPr>
        <p:spPr>
          <a:xfrm>
            <a:off x="5272458" y="6511738"/>
            <a:ext cx="3875943" cy="331787"/>
          </a:xfrm>
        </p:spPr>
        <p:txBody>
          <a:bodyPr/>
          <a:lstStyle>
            <a:lvl1pPr>
              <a:defRPr/>
            </a:lvl1pPr>
          </a:lstStyle>
          <a:p>
            <a:pPr>
              <a:defRPr/>
            </a:pPr>
            <a:endParaRPr lang="en-US" altLang="zh-SG">
              <a:solidFill>
                <a:srgbClr val="000000"/>
              </a:solidFill>
            </a:endParaRPr>
          </a:p>
        </p:txBody>
      </p:sp>
      <p:sp>
        <p:nvSpPr>
          <p:cNvPr id="11" name="Rectangle 6"/>
          <p:cNvSpPr>
            <a:spLocks noGrp="1" noChangeArrowheads="1"/>
          </p:cNvSpPr>
          <p:nvPr>
            <p:ph type="ftr" sz="quarter" idx="11"/>
          </p:nvPr>
        </p:nvSpPr>
        <p:spPr>
          <a:xfrm>
            <a:off x="1486" y="6511738"/>
            <a:ext cx="3864219" cy="331787"/>
          </a:xfrm>
        </p:spPr>
        <p:txBody>
          <a:bodyPr/>
          <a:lstStyle>
            <a:lvl1pPr>
              <a:defRPr/>
            </a:lvl1pPr>
          </a:lstStyle>
          <a:p>
            <a:pPr>
              <a:defRPr/>
            </a:pPr>
            <a:endParaRPr lang="en-US" altLang="zh-SG">
              <a:solidFill>
                <a:srgbClr val="000000"/>
              </a:solidFill>
            </a:endParaRPr>
          </a:p>
        </p:txBody>
      </p:sp>
      <p:sp>
        <p:nvSpPr>
          <p:cNvPr id="12" name="Rectangle 7"/>
          <p:cNvSpPr>
            <a:spLocks noGrp="1" noChangeArrowheads="1"/>
          </p:cNvSpPr>
          <p:nvPr>
            <p:ph type="sldNum" sz="quarter" idx="12"/>
          </p:nvPr>
        </p:nvSpPr>
        <p:spPr>
          <a:xfrm>
            <a:off x="3877463" y="6516500"/>
            <a:ext cx="1395047" cy="327025"/>
          </a:xfrm>
        </p:spPr>
        <p:txBody>
          <a:bodyPr/>
          <a:lstStyle>
            <a:lvl1pPr>
              <a:defRPr sz="1000">
                <a:latin typeface="Arial" charset="0"/>
              </a:defRPr>
            </a:lvl1pPr>
          </a:lstStyle>
          <a:p>
            <a:pPr>
              <a:defRPr/>
            </a:pPr>
            <a:fld id="{317755FE-5B15-44BC-9E92-7DB7C7ACD74A}" type="slidenum">
              <a:rPr lang="zh-SG" altLang="en-US">
                <a:solidFill>
                  <a:srgbClr val="000000"/>
                </a:solidFill>
              </a:rPr>
              <a:pPr>
                <a:defRPr/>
              </a:pPr>
              <a:t>‹#›</a:t>
            </a:fld>
            <a:r>
              <a:rPr lang="en-US" altLang="zh-SG">
                <a:solidFill>
                  <a:srgbClr val="000000"/>
                </a:solidFill>
              </a:rPr>
              <a:t/>
            </a:r>
            <a:br>
              <a:rPr lang="en-US" altLang="zh-SG">
                <a:solidFill>
                  <a:srgbClr val="000000"/>
                </a:solidFill>
              </a:rPr>
            </a:br>
            <a:endParaRPr lang="en-US" altLang="zh-SG">
              <a:solidFill>
                <a:srgbClr val="000000"/>
              </a:solidFill>
            </a:endParaRPr>
          </a:p>
        </p:txBody>
      </p:sp>
    </p:spTree>
    <p:extLst>
      <p:ext uri="{BB962C8B-B14F-4D97-AF65-F5344CB8AC3E}">
        <p14:creationId xmlns:p14="http://schemas.microsoft.com/office/powerpoint/2010/main" val="344820125"/>
      </p:ext>
    </p:extLst>
  </p:cSld>
  <p:clrMapOvr>
    <a:masterClrMapping/>
  </p:clrMapOvr>
</p:sldLayout>
</file>

<file path=ppt/slideLayouts/slideLayout7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07FAD1A-2144-49EE-9EC6-956ECFA9D55A}"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3918814617"/>
      </p:ext>
    </p:extLst>
  </p:cSld>
  <p:clrMapOvr>
    <a:masterClrMapping/>
  </p:clrMapOvr>
</p:sldLayout>
</file>

<file path=ppt/slideLayouts/slideLayout7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4408312"/>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435" y="2906722"/>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6ED598B-7D31-4AFD-9E8A-DB61D1BC2838}"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496345217"/>
      </p:ext>
    </p:extLst>
  </p:cSld>
  <p:clrMapOvr>
    <a:masterClrMapping/>
  </p:clrMapOvr>
</p:sldLayout>
</file>

<file path=ppt/slideLayouts/slideLayout7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779590" y="1214439"/>
            <a:ext cx="3868615"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788885" y="1214439"/>
            <a:ext cx="3870081"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7002B84-C850-4695-84AD-3A130A6360D4}"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1248010036"/>
      </p:ext>
    </p:extLst>
  </p:cSld>
  <p:clrMapOvr>
    <a:masterClrMapping/>
  </p:clrMapOvr>
</p:sldLayout>
</file>

<file path=ppt/slideLayouts/slideLayout7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55" y="1535113"/>
            <a:ext cx="404006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55" y="2174875"/>
            <a:ext cx="404006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306"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306"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A9C699EE-1A07-415C-A5C2-85BB207B7CF7}"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3015023193"/>
      </p:ext>
    </p:extLst>
  </p:cSld>
  <p:clrMapOvr>
    <a:masterClrMapping/>
  </p:clrMapOvr>
</p:sldLayout>
</file>

<file path=ppt/slideLayouts/slideLayout7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EB33618-7EBD-490B-8A40-9D96DFA89E2B}"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189545583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E083920-9DE5-4229-ABB5-9403C3212B22}"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1054336181"/>
      </p:ext>
    </p:extLst>
  </p:cSld>
  <p:clrMapOvr>
    <a:masterClrMapping/>
  </p:clrMapOvr>
</p:sldLayout>
</file>

<file path=ppt/slideLayouts/slideLayout7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904258D4-A5AE-4323-A678-0DE81352BCFB}"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4072982269"/>
      </p:ext>
    </p:extLst>
  </p:cSld>
  <p:clrMapOvr>
    <a:masterClrMapping/>
  </p:clrMapOvr>
</p:sldLayout>
</file>

<file path=ppt/slideLayouts/slideLayout7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8" y="273050"/>
            <a:ext cx="3008435"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541" y="274066"/>
            <a:ext cx="51112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8" y="1435104"/>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CDE6128-A2E5-436E-BA84-7F11DB095F80}"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2608475441"/>
      </p:ext>
    </p:extLst>
  </p:cSld>
  <p:clrMapOvr>
    <a:masterClrMapping/>
  </p:clrMapOvr>
</p:sldLayout>
</file>

<file path=ppt/slideLayouts/slideLayout7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7" y="4800601"/>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167"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167"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A4030D9-FE88-4F90-8FB8-574903910F55}"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2787886716"/>
      </p:ext>
    </p:extLst>
  </p:cSld>
  <p:clrMapOvr>
    <a:masterClrMapping/>
  </p:clrMapOvr>
</p:sldLayout>
</file>

<file path=ppt/slideLayouts/slideLayout77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688A0D7-7106-4D04-AC35-6082DDD90BF6}"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4266846302"/>
      </p:ext>
    </p:extLst>
  </p:cSld>
  <p:clrMapOvr>
    <a:masterClrMapping/>
  </p:clrMapOvr>
</p:sldLayout>
</file>

<file path=ppt/slideLayouts/slideLayout7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4826" y="245492"/>
            <a:ext cx="2031023" cy="59086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779587" y="245492"/>
            <a:ext cx="5953859" cy="5908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60228D8-A108-42C3-90E6-A27C92A2C01B}"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3389032403"/>
      </p:ext>
    </p:extLst>
  </p:cSld>
  <p:clrMapOvr>
    <a:masterClrMapping/>
  </p:clrMapOvr>
</p:sldLayout>
</file>

<file path=ppt/slideLayouts/slideLayout77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467" y="0"/>
            <a:ext cx="9148396" cy="3429000"/>
          </a:xfrm>
          <a:prstGeom prst="rect">
            <a:avLst/>
          </a:prstGeom>
          <a:solidFill>
            <a:srgbClr val="008000"/>
          </a:soli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p>
            <a:pPr algn="ctr" eaLnBrk="0" fontAlgn="base" hangingPunct="0">
              <a:spcBef>
                <a:spcPct val="0"/>
              </a:spcBef>
              <a:spcAft>
                <a:spcPct val="0"/>
              </a:spcAft>
            </a:pPr>
            <a:endParaRPr lang="zh-SG" altLang="en-GB" sz="1400" smtClean="0">
              <a:solidFill>
                <a:srgbClr val="000000"/>
              </a:solidFill>
              <a:latin typeface="Arial" charset="0"/>
              <a:ea typeface="SimSun" pitchFamily="2" charset="-122"/>
            </a:endParaRPr>
          </a:p>
        </p:txBody>
      </p:sp>
      <p:sp>
        <p:nvSpPr>
          <p:cNvPr id="5" name="Line 8"/>
          <p:cNvSpPr>
            <a:spLocks noChangeShapeType="1"/>
          </p:cNvSpPr>
          <p:nvPr/>
        </p:nvSpPr>
        <p:spPr bwMode="auto">
          <a:xfrm>
            <a:off x="-4397" y="3429000"/>
            <a:ext cx="914693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50000"/>
              </a:spcBef>
              <a:spcAft>
                <a:spcPct val="0"/>
              </a:spcAft>
            </a:pPr>
            <a:endParaRPr lang="en-US" u="sng" smtClean="0">
              <a:solidFill>
                <a:srgbClr val="000000"/>
              </a:solidFill>
            </a:endParaRPr>
          </a:p>
        </p:txBody>
      </p:sp>
      <p:sp>
        <p:nvSpPr>
          <p:cNvPr id="6" name="Rectangle 9"/>
          <p:cNvSpPr>
            <a:spLocks noChangeArrowheads="1"/>
          </p:cNvSpPr>
          <p:nvPr/>
        </p:nvSpPr>
        <p:spPr bwMode="auto">
          <a:xfrm>
            <a:off x="2324105" y="1665288"/>
            <a:ext cx="4358055" cy="123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44450" rIns="0" bIns="44450"/>
          <a:lstStyle/>
          <a:p>
            <a:pPr algn="ctr" eaLnBrk="0" fontAlgn="base" hangingPunct="0">
              <a:spcBef>
                <a:spcPct val="0"/>
              </a:spcBef>
              <a:spcAft>
                <a:spcPct val="0"/>
              </a:spcAft>
            </a:pPr>
            <a:r>
              <a:rPr lang="en-CA" sz="2800" smtClean="0">
                <a:solidFill>
                  <a:srgbClr val="FFFFFF"/>
                </a:solidFill>
              </a:rPr>
              <a:t>Financial System Strategy</a:t>
            </a:r>
            <a:br>
              <a:rPr lang="en-CA" sz="2800" smtClean="0">
                <a:solidFill>
                  <a:srgbClr val="FFFFFF"/>
                </a:solidFill>
              </a:rPr>
            </a:br>
            <a:r>
              <a:rPr lang="en-CA" sz="2800" smtClean="0">
                <a:solidFill>
                  <a:srgbClr val="FFFFFF"/>
                </a:solidFill>
              </a:rPr>
              <a:t>2020</a:t>
            </a:r>
            <a:endParaRPr lang="en-US" sz="2800" smtClean="0">
              <a:solidFill>
                <a:srgbClr val="FFFFFF"/>
              </a:solidFill>
            </a:endParaRPr>
          </a:p>
        </p:txBody>
      </p:sp>
      <p:pic>
        <p:nvPicPr>
          <p:cNvPr id="7" name="Picture 11" descr="200319235-001">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0947" y="8"/>
            <a:ext cx="2467708" cy="343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2" descr="200272804-001">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10" y="0"/>
            <a:ext cx="2287467" cy="344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3"/>
          <p:cNvPicPr>
            <a:picLocks noChangeAspect="1" noChangeArrowheads="1"/>
          </p:cNvPicPr>
          <p:nvPr userDrawn="1"/>
        </p:nvPicPr>
        <p:blipFill>
          <a:blip r:embed="rId6">
            <a:extLst>
              <a:ext uri="{28A0092B-C50C-407E-A947-70E740481C1C}">
                <a14:useLocalDpi xmlns:a14="http://schemas.microsoft.com/office/drawing/2010/main" val="0"/>
              </a:ext>
            </a:extLst>
          </a:blip>
          <a:srcRect l="67751" t="4707" r="5081" b="68340"/>
          <a:stretch>
            <a:fillRect/>
          </a:stretch>
        </p:blipFill>
        <p:spPr bwMode="auto">
          <a:xfrm>
            <a:off x="3811467" y="3455988"/>
            <a:ext cx="1393580" cy="125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2480909" y="5709988"/>
            <a:ext cx="6263055" cy="669925"/>
          </a:xfrm>
          <a:ln w="12700"/>
        </p:spPr>
        <p:txBody>
          <a:bodyPr tIns="0" bIns="0"/>
          <a:lstStyle>
            <a:lvl1pPr marL="0" indent="0">
              <a:buFont typeface="Wingdings" pitchFamily="2" charset="2"/>
              <a:buNone/>
              <a:defRPr sz="1800">
                <a:solidFill>
                  <a:schemeClr val="bg1"/>
                </a:solidFill>
              </a:defRPr>
            </a:lvl1pPr>
          </a:lstStyle>
          <a:p>
            <a:r>
              <a:rPr lang="en-US" altLang="zh-SG"/>
              <a:t>Add name of team</a:t>
            </a:r>
            <a:endParaRPr lang="en-US"/>
          </a:p>
        </p:txBody>
      </p:sp>
      <p:sp>
        <p:nvSpPr>
          <p:cNvPr id="2162692" name="Rectangle 4"/>
          <p:cNvSpPr>
            <a:spLocks noGrp="1" noChangeArrowheads="1"/>
          </p:cNvSpPr>
          <p:nvPr>
            <p:ph type="ctrTitle"/>
          </p:nvPr>
        </p:nvSpPr>
        <p:spPr>
          <a:xfrm>
            <a:off x="2463317" y="4572000"/>
            <a:ext cx="6263055" cy="819150"/>
          </a:xfrm>
        </p:spPr>
        <p:txBody>
          <a:bodyPr tIns="44450" bIns="44450" anchor="t"/>
          <a:lstStyle>
            <a:lvl1pPr algn="ctr">
              <a:defRPr sz="2000">
                <a:solidFill>
                  <a:schemeClr val="bg1"/>
                </a:solidFill>
              </a:defRPr>
            </a:lvl1pPr>
          </a:lstStyle>
          <a:p>
            <a:r>
              <a:rPr lang="en-US" altLang="zh-SG"/>
              <a:t>Click to insert presentation title</a:t>
            </a:r>
            <a:br>
              <a:rPr lang="en-US" altLang="zh-SG"/>
            </a:br>
            <a:r>
              <a:rPr lang="en-US"/>
              <a:t>Second line here</a:t>
            </a:r>
            <a:endParaRPr lang="en-US" altLang="zh-SG"/>
          </a:p>
        </p:txBody>
      </p:sp>
      <p:sp>
        <p:nvSpPr>
          <p:cNvPr id="10" name="Rectangle 5"/>
          <p:cNvSpPr>
            <a:spLocks noGrp="1" noChangeArrowheads="1"/>
          </p:cNvSpPr>
          <p:nvPr>
            <p:ph type="dt" sz="half" idx="10"/>
          </p:nvPr>
        </p:nvSpPr>
        <p:spPr>
          <a:xfrm>
            <a:off x="5272458" y="6511664"/>
            <a:ext cx="3875943" cy="331787"/>
          </a:xfrm>
        </p:spPr>
        <p:txBody>
          <a:bodyPr/>
          <a:lstStyle>
            <a:lvl1pPr>
              <a:defRPr/>
            </a:lvl1pPr>
          </a:lstStyle>
          <a:p>
            <a:pPr>
              <a:defRPr/>
            </a:pPr>
            <a:endParaRPr lang="en-US" altLang="zh-SG">
              <a:solidFill>
                <a:srgbClr val="000000"/>
              </a:solidFill>
            </a:endParaRPr>
          </a:p>
        </p:txBody>
      </p:sp>
      <p:sp>
        <p:nvSpPr>
          <p:cNvPr id="11" name="Rectangle 6"/>
          <p:cNvSpPr>
            <a:spLocks noGrp="1" noChangeArrowheads="1"/>
          </p:cNvSpPr>
          <p:nvPr>
            <p:ph type="ftr" sz="quarter" idx="11"/>
          </p:nvPr>
        </p:nvSpPr>
        <p:spPr>
          <a:xfrm>
            <a:off x="1486" y="6511664"/>
            <a:ext cx="3864219" cy="331787"/>
          </a:xfrm>
        </p:spPr>
        <p:txBody>
          <a:bodyPr/>
          <a:lstStyle>
            <a:lvl1pPr>
              <a:defRPr/>
            </a:lvl1pPr>
          </a:lstStyle>
          <a:p>
            <a:pPr>
              <a:defRPr/>
            </a:pPr>
            <a:endParaRPr lang="en-US" altLang="zh-SG">
              <a:solidFill>
                <a:srgbClr val="000000"/>
              </a:solidFill>
            </a:endParaRPr>
          </a:p>
        </p:txBody>
      </p:sp>
      <p:sp>
        <p:nvSpPr>
          <p:cNvPr id="12" name="Rectangle 7"/>
          <p:cNvSpPr>
            <a:spLocks noGrp="1" noChangeArrowheads="1"/>
          </p:cNvSpPr>
          <p:nvPr>
            <p:ph type="sldNum" sz="quarter" idx="12"/>
          </p:nvPr>
        </p:nvSpPr>
        <p:spPr>
          <a:xfrm>
            <a:off x="3877463" y="6516426"/>
            <a:ext cx="1395047" cy="327025"/>
          </a:xfrm>
        </p:spPr>
        <p:txBody>
          <a:bodyPr/>
          <a:lstStyle>
            <a:lvl1pPr>
              <a:defRPr sz="1000">
                <a:latin typeface="Arial" charset="0"/>
              </a:defRPr>
            </a:lvl1pPr>
          </a:lstStyle>
          <a:p>
            <a:pPr>
              <a:defRPr/>
            </a:pPr>
            <a:fld id="{317755FE-5B15-44BC-9E92-7DB7C7ACD74A}" type="slidenum">
              <a:rPr lang="zh-SG" altLang="en-US">
                <a:solidFill>
                  <a:srgbClr val="000000"/>
                </a:solidFill>
              </a:rPr>
              <a:pPr>
                <a:defRPr/>
              </a:pPr>
              <a:t>‹#›</a:t>
            </a:fld>
            <a:r>
              <a:rPr lang="en-US" altLang="zh-SG">
                <a:solidFill>
                  <a:srgbClr val="000000"/>
                </a:solidFill>
              </a:rPr>
              <a:t/>
            </a:r>
            <a:br>
              <a:rPr lang="en-US" altLang="zh-SG">
                <a:solidFill>
                  <a:srgbClr val="000000"/>
                </a:solidFill>
              </a:rPr>
            </a:br>
            <a:endParaRPr lang="en-US" altLang="zh-SG">
              <a:solidFill>
                <a:srgbClr val="000000"/>
              </a:solidFill>
            </a:endParaRPr>
          </a:p>
        </p:txBody>
      </p:sp>
    </p:spTree>
    <p:extLst>
      <p:ext uri="{BB962C8B-B14F-4D97-AF65-F5344CB8AC3E}">
        <p14:creationId xmlns:p14="http://schemas.microsoft.com/office/powerpoint/2010/main" val="2114493401"/>
      </p:ext>
    </p:extLst>
  </p:cSld>
  <p:clrMapOvr>
    <a:masterClrMapping/>
  </p:clrMapOvr>
</p:sldLayout>
</file>

<file path=ppt/slideLayouts/slideLayout77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07FAD1A-2144-49EE-9EC6-956ECFA9D55A}"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1533144994"/>
      </p:ext>
    </p:extLst>
  </p:cSld>
  <p:clrMapOvr>
    <a:masterClrMapping/>
  </p:clrMapOvr>
</p:sldLayout>
</file>

<file path=ppt/slideLayouts/slideLayout77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4408237"/>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435" y="2906722"/>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6ED598B-7D31-4AFD-9E8A-DB61D1BC2838}"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4223306759"/>
      </p:ext>
    </p:extLst>
  </p:cSld>
  <p:clrMapOvr>
    <a:masterClrMapping/>
  </p:clrMapOvr>
</p:sldLayout>
</file>

<file path=ppt/slideLayouts/slideLayout77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779590" y="1214439"/>
            <a:ext cx="3868615"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788885" y="1214439"/>
            <a:ext cx="3870081"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7002B84-C850-4695-84AD-3A130A6360D4}"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2326109413"/>
      </p:ext>
    </p:extLst>
  </p:cSld>
  <p:clrMapOvr>
    <a:masterClrMapping/>
  </p:clrMapOvr>
</p:sldLayout>
</file>

<file path=ppt/slideLayouts/slideLayout77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55" y="1535113"/>
            <a:ext cx="404006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55" y="2174875"/>
            <a:ext cx="404006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306"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306"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A9C699EE-1A07-415C-A5C2-85BB207B7CF7}"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329642158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5917" y="246790"/>
            <a:ext cx="2031023" cy="59086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79587" y="246790"/>
            <a:ext cx="5953859" cy="5908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1FD669D-9F7F-44AD-8CC7-305B8DAF95A9}"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341369613"/>
      </p:ext>
    </p:extLst>
  </p:cSld>
  <p:clrMapOvr>
    <a:masterClrMapping/>
  </p:clrMapOvr>
</p:sldLayout>
</file>

<file path=ppt/slideLayouts/slideLayout78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EB33618-7EBD-490B-8A40-9D96DFA89E2B}"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1156712183"/>
      </p:ext>
    </p:extLst>
  </p:cSld>
  <p:clrMapOvr>
    <a:masterClrMapping/>
  </p:clrMapOvr>
</p:sldLayout>
</file>

<file path=ppt/slideLayouts/slideLayout78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904258D4-A5AE-4323-A678-0DE81352BCFB}"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1898867842"/>
      </p:ext>
    </p:extLst>
  </p:cSld>
  <p:clrMapOvr>
    <a:masterClrMapping/>
  </p:clrMapOvr>
</p:sldLayout>
</file>

<file path=ppt/slideLayouts/slideLayout78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8" y="273050"/>
            <a:ext cx="3008435"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541" y="273992"/>
            <a:ext cx="51112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8" y="1435104"/>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CDE6128-A2E5-436E-BA84-7F11DB095F80}"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3274543412"/>
      </p:ext>
    </p:extLst>
  </p:cSld>
  <p:clrMapOvr>
    <a:masterClrMapping/>
  </p:clrMapOvr>
</p:sldLayout>
</file>

<file path=ppt/slideLayouts/slideLayout78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7" y="4800601"/>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167"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167"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A4030D9-FE88-4F90-8FB8-574903910F55}"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1740540789"/>
      </p:ext>
    </p:extLst>
  </p:cSld>
  <p:clrMapOvr>
    <a:masterClrMapping/>
  </p:clrMapOvr>
</p:sldLayout>
</file>

<file path=ppt/slideLayouts/slideLayout78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688A0D7-7106-4D04-AC35-6082DDD90BF6}"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3370660221"/>
      </p:ext>
    </p:extLst>
  </p:cSld>
  <p:clrMapOvr>
    <a:masterClrMapping/>
  </p:clrMapOvr>
</p:sldLayout>
</file>

<file path=ppt/slideLayouts/slideLayout78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4789" y="245418"/>
            <a:ext cx="2031023" cy="59086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779587" y="245418"/>
            <a:ext cx="5953859" cy="5908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60228D8-A108-42C3-90E6-A27C92A2C01B}"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1730153679"/>
      </p:ext>
    </p:extLst>
  </p:cSld>
  <p:clrMapOvr>
    <a:masterClrMapping/>
  </p:clrMapOvr>
</p:sldLayout>
</file>

<file path=ppt/slideLayouts/slideLayout78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467" y="0"/>
            <a:ext cx="9148396" cy="3429000"/>
          </a:xfrm>
          <a:prstGeom prst="rect">
            <a:avLst/>
          </a:prstGeom>
          <a:solidFill>
            <a:srgbClr val="008000"/>
          </a:soli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p>
            <a:pPr algn="ctr" eaLnBrk="0" fontAlgn="base" hangingPunct="0">
              <a:spcBef>
                <a:spcPct val="0"/>
              </a:spcBef>
              <a:spcAft>
                <a:spcPct val="0"/>
              </a:spcAft>
            </a:pPr>
            <a:endParaRPr lang="zh-SG" altLang="en-GB" sz="1400" smtClean="0">
              <a:solidFill>
                <a:srgbClr val="000000"/>
              </a:solidFill>
              <a:latin typeface="Arial" charset="0"/>
              <a:ea typeface="SimSun" pitchFamily="2" charset="-122"/>
            </a:endParaRPr>
          </a:p>
        </p:txBody>
      </p:sp>
      <p:sp>
        <p:nvSpPr>
          <p:cNvPr id="5" name="Line 8"/>
          <p:cNvSpPr>
            <a:spLocks noChangeShapeType="1"/>
          </p:cNvSpPr>
          <p:nvPr/>
        </p:nvSpPr>
        <p:spPr bwMode="auto">
          <a:xfrm>
            <a:off x="-4397" y="3429000"/>
            <a:ext cx="914693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50000"/>
              </a:spcBef>
              <a:spcAft>
                <a:spcPct val="0"/>
              </a:spcAft>
            </a:pPr>
            <a:endParaRPr lang="en-US" u="sng" smtClean="0">
              <a:solidFill>
                <a:srgbClr val="000000"/>
              </a:solidFill>
            </a:endParaRPr>
          </a:p>
        </p:txBody>
      </p:sp>
      <p:sp>
        <p:nvSpPr>
          <p:cNvPr id="6" name="Rectangle 9"/>
          <p:cNvSpPr>
            <a:spLocks noChangeArrowheads="1"/>
          </p:cNvSpPr>
          <p:nvPr/>
        </p:nvSpPr>
        <p:spPr bwMode="auto">
          <a:xfrm>
            <a:off x="2324105" y="1665288"/>
            <a:ext cx="4358055" cy="123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44450" rIns="0" bIns="44450"/>
          <a:lstStyle/>
          <a:p>
            <a:pPr algn="ctr" eaLnBrk="0" fontAlgn="base" hangingPunct="0">
              <a:spcBef>
                <a:spcPct val="0"/>
              </a:spcBef>
              <a:spcAft>
                <a:spcPct val="0"/>
              </a:spcAft>
            </a:pPr>
            <a:r>
              <a:rPr lang="en-CA" sz="2800" smtClean="0">
                <a:solidFill>
                  <a:srgbClr val="FFFFFF"/>
                </a:solidFill>
              </a:rPr>
              <a:t>Financial System Strategy</a:t>
            </a:r>
            <a:br>
              <a:rPr lang="en-CA" sz="2800" smtClean="0">
                <a:solidFill>
                  <a:srgbClr val="FFFFFF"/>
                </a:solidFill>
              </a:rPr>
            </a:br>
            <a:r>
              <a:rPr lang="en-CA" sz="2800" smtClean="0">
                <a:solidFill>
                  <a:srgbClr val="FFFFFF"/>
                </a:solidFill>
              </a:rPr>
              <a:t>2020</a:t>
            </a:r>
            <a:endParaRPr lang="en-US" sz="2800" smtClean="0">
              <a:solidFill>
                <a:srgbClr val="FFFFFF"/>
              </a:solidFill>
            </a:endParaRPr>
          </a:p>
        </p:txBody>
      </p:sp>
      <p:pic>
        <p:nvPicPr>
          <p:cNvPr id="7" name="Picture 11" descr="200319235-001">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0947" y="8"/>
            <a:ext cx="2467708" cy="343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2" descr="200272804-001">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10" y="0"/>
            <a:ext cx="2287467" cy="344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3"/>
          <p:cNvPicPr>
            <a:picLocks noChangeAspect="1" noChangeArrowheads="1"/>
          </p:cNvPicPr>
          <p:nvPr userDrawn="1"/>
        </p:nvPicPr>
        <p:blipFill>
          <a:blip r:embed="rId6">
            <a:extLst>
              <a:ext uri="{28A0092B-C50C-407E-A947-70E740481C1C}">
                <a14:useLocalDpi xmlns:a14="http://schemas.microsoft.com/office/drawing/2010/main" val="0"/>
              </a:ext>
            </a:extLst>
          </a:blip>
          <a:srcRect l="67751" t="4707" r="5081" b="68340"/>
          <a:stretch>
            <a:fillRect/>
          </a:stretch>
        </p:blipFill>
        <p:spPr bwMode="auto">
          <a:xfrm>
            <a:off x="3811467" y="3455988"/>
            <a:ext cx="1393580" cy="125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2480909" y="5709912"/>
            <a:ext cx="6263055" cy="669925"/>
          </a:xfrm>
          <a:ln w="12700"/>
        </p:spPr>
        <p:txBody>
          <a:bodyPr tIns="0" bIns="0"/>
          <a:lstStyle>
            <a:lvl1pPr marL="0" indent="0">
              <a:buFont typeface="Wingdings" pitchFamily="2" charset="2"/>
              <a:buNone/>
              <a:defRPr sz="1800">
                <a:solidFill>
                  <a:schemeClr val="bg1"/>
                </a:solidFill>
              </a:defRPr>
            </a:lvl1pPr>
          </a:lstStyle>
          <a:p>
            <a:r>
              <a:rPr lang="en-US" altLang="zh-SG"/>
              <a:t>Add name of team</a:t>
            </a:r>
            <a:endParaRPr lang="en-US"/>
          </a:p>
        </p:txBody>
      </p:sp>
      <p:sp>
        <p:nvSpPr>
          <p:cNvPr id="2162692" name="Rectangle 4"/>
          <p:cNvSpPr>
            <a:spLocks noGrp="1" noChangeArrowheads="1"/>
          </p:cNvSpPr>
          <p:nvPr>
            <p:ph type="ctrTitle"/>
          </p:nvPr>
        </p:nvSpPr>
        <p:spPr>
          <a:xfrm>
            <a:off x="2463317" y="4572000"/>
            <a:ext cx="6263055" cy="819150"/>
          </a:xfrm>
        </p:spPr>
        <p:txBody>
          <a:bodyPr tIns="44450" bIns="44450" anchor="t"/>
          <a:lstStyle>
            <a:lvl1pPr algn="ctr">
              <a:defRPr sz="2000">
                <a:solidFill>
                  <a:schemeClr val="bg1"/>
                </a:solidFill>
              </a:defRPr>
            </a:lvl1pPr>
          </a:lstStyle>
          <a:p>
            <a:r>
              <a:rPr lang="en-US" altLang="zh-SG"/>
              <a:t>Click to insert presentation title</a:t>
            </a:r>
            <a:br>
              <a:rPr lang="en-US" altLang="zh-SG"/>
            </a:br>
            <a:r>
              <a:rPr lang="en-US"/>
              <a:t>Second line here</a:t>
            </a:r>
            <a:endParaRPr lang="en-US" altLang="zh-SG"/>
          </a:p>
        </p:txBody>
      </p:sp>
      <p:sp>
        <p:nvSpPr>
          <p:cNvPr id="10" name="Rectangle 5"/>
          <p:cNvSpPr>
            <a:spLocks noGrp="1" noChangeArrowheads="1"/>
          </p:cNvSpPr>
          <p:nvPr>
            <p:ph type="dt" sz="half" idx="10"/>
          </p:nvPr>
        </p:nvSpPr>
        <p:spPr>
          <a:xfrm>
            <a:off x="5272458" y="6511588"/>
            <a:ext cx="3875943" cy="331787"/>
          </a:xfrm>
        </p:spPr>
        <p:txBody>
          <a:bodyPr/>
          <a:lstStyle>
            <a:lvl1pPr>
              <a:defRPr/>
            </a:lvl1pPr>
          </a:lstStyle>
          <a:p>
            <a:pPr>
              <a:defRPr/>
            </a:pPr>
            <a:endParaRPr lang="en-US" altLang="zh-SG">
              <a:solidFill>
                <a:srgbClr val="000000"/>
              </a:solidFill>
            </a:endParaRPr>
          </a:p>
        </p:txBody>
      </p:sp>
      <p:sp>
        <p:nvSpPr>
          <p:cNvPr id="11" name="Rectangle 6"/>
          <p:cNvSpPr>
            <a:spLocks noGrp="1" noChangeArrowheads="1"/>
          </p:cNvSpPr>
          <p:nvPr>
            <p:ph type="ftr" sz="quarter" idx="11"/>
          </p:nvPr>
        </p:nvSpPr>
        <p:spPr>
          <a:xfrm>
            <a:off x="1486" y="6511588"/>
            <a:ext cx="3864219" cy="331787"/>
          </a:xfrm>
        </p:spPr>
        <p:txBody>
          <a:bodyPr/>
          <a:lstStyle>
            <a:lvl1pPr>
              <a:defRPr/>
            </a:lvl1pPr>
          </a:lstStyle>
          <a:p>
            <a:pPr>
              <a:defRPr/>
            </a:pPr>
            <a:endParaRPr lang="en-US" altLang="zh-SG">
              <a:solidFill>
                <a:srgbClr val="000000"/>
              </a:solidFill>
            </a:endParaRPr>
          </a:p>
        </p:txBody>
      </p:sp>
      <p:sp>
        <p:nvSpPr>
          <p:cNvPr id="12" name="Rectangle 7"/>
          <p:cNvSpPr>
            <a:spLocks noGrp="1" noChangeArrowheads="1"/>
          </p:cNvSpPr>
          <p:nvPr>
            <p:ph type="sldNum" sz="quarter" idx="12"/>
          </p:nvPr>
        </p:nvSpPr>
        <p:spPr>
          <a:xfrm>
            <a:off x="3877463" y="6516350"/>
            <a:ext cx="1395047" cy="327025"/>
          </a:xfrm>
        </p:spPr>
        <p:txBody>
          <a:bodyPr/>
          <a:lstStyle>
            <a:lvl1pPr>
              <a:defRPr sz="1000">
                <a:latin typeface="Arial" charset="0"/>
              </a:defRPr>
            </a:lvl1pPr>
          </a:lstStyle>
          <a:p>
            <a:pPr>
              <a:defRPr/>
            </a:pPr>
            <a:fld id="{317755FE-5B15-44BC-9E92-7DB7C7ACD74A}" type="slidenum">
              <a:rPr lang="zh-SG" altLang="en-US">
                <a:solidFill>
                  <a:srgbClr val="000000"/>
                </a:solidFill>
              </a:rPr>
              <a:pPr>
                <a:defRPr/>
              </a:pPr>
              <a:t>‹#›</a:t>
            </a:fld>
            <a:r>
              <a:rPr lang="en-US" altLang="zh-SG">
                <a:solidFill>
                  <a:srgbClr val="000000"/>
                </a:solidFill>
              </a:rPr>
              <a:t/>
            </a:r>
            <a:br>
              <a:rPr lang="en-US" altLang="zh-SG">
                <a:solidFill>
                  <a:srgbClr val="000000"/>
                </a:solidFill>
              </a:rPr>
            </a:br>
            <a:endParaRPr lang="en-US" altLang="zh-SG">
              <a:solidFill>
                <a:srgbClr val="000000"/>
              </a:solidFill>
            </a:endParaRPr>
          </a:p>
        </p:txBody>
      </p:sp>
    </p:spTree>
    <p:extLst>
      <p:ext uri="{BB962C8B-B14F-4D97-AF65-F5344CB8AC3E}">
        <p14:creationId xmlns:p14="http://schemas.microsoft.com/office/powerpoint/2010/main" val="3426256044"/>
      </p:ext>
    </p:extLst>
  </p:cSld>
  <p:clrMapOvr>
    <a:masterClrMapping/>
  </p:clrMapOvr>
</p:sldLayout>
</file>

<file path=ppt/slideLayouts/slideLayout78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07FAD1A-2144-49EE-9EC6-956ECFA9D55A}"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1654893378"/>
      </p:ext>
    </p:extLst>
  </p:cSld>
  <p:clrMapOvr>
    <a:masterClrMapping/>
  </p:clrMapOvr>
</p:sldLayout>
</file>

<file path=ppt/slideLayouts/slideLayout78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4408162"/>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435" y="2906722"/>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6ED598B-7D31-4AFD-9E8A-DB61D1BC2838}"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1200156166"/>
      </p:ext>
    </p:extLst>
  </p:cSld>
  <p:clrMapOvr>
    <a:masterClrMapping/>
  </p:clrMapOvr>
</p:sldLayout>
</file>

<file path=ppt/slideLayouts/slideLayout78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779590" y="1214439"/>
            <a:ext cx="3868615"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788885" y="1214439"/>
            <a:ext cx="3870081"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7002B84-C850-4695-84AD-3A130A6360D4}"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130165596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591" y="0"/>
            <a:ext cx="9148763" cy="3429000"/>
          </a:xfrm>
          <a:prstGeom prst="rect">
            <a:avLst/>
          </a:prstGeom>
          <a:solidFill>
            <a:srgbClr val="008000"/>
          </a:soli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p>
            <a:pPr algn="ctr" eaLnBrk="0" fontAlgn="base" hangingPunct="0">
              <a:spcBef>
                <a:spcPct val="0"/>
              </a:spcBef>
              <a:spcAft>
                <a:spcPct val="0"/>
              </a:spcAft>
            </a:pPr>
            <a:endParaRPr lang="zh-SG" altLang="en-GB" sz="1400">
              <a:solidFill>
                <a:srgbClr val="000000"/>
              </a:solidFill>
              <a:latin typeface="Arial" charset="0"/>
              <a:ea typeface="SimSun" pitchFamily="2" charset="-122"/>
              <a:cs typeface="Arial" charset="0"/>
            </a:endParaRPr>
          </a:p>
        </p:txBody>
      </p:sp>
      <p:sp>
        <p:nvSpPr>
          <p:cNvPr id="5" name="Line 8"/>
          <p:cNvSpPr>
            <a:spLocks noChangeShapeType="1"/>
          </p:cNvSpPr>
          <p:nvPr/>
        </p:nvSpPr>
        <p:spPr bwMode="auto">
          <a:xfrm>
            <a:off x="-4760" y="3429000"/>
            <a:ext cx="914717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6" name="Rectangle 9"/>
          <p:cNvSpPr>
            <a:spLocks noChangeArrowheads="1"/>
          </p:cNvSpPr>
          <p:nvPr/>
        </p:nvSpPr>
        <p:spPr bwMode="auto">
          <a:xfrm>
            <a:off x="2362203" y="840539"/>
            <a:ext cx="4357688" cy="123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44450" rIns="0" bIns="44450"/>
          <a:lstStyle/>
          <a:p>
            <a:pPr algn="ctr" eaLnBrk="0" fontAlgn="base" hangingPunct="0">
              <a:spcBef>
                <a:spcPct val="0"/>
              </a:spcBef>
              <a:spcAft>
                <a:spcPct val="0"/>
              </a:spcAft>
            </a:pPr>
            <a:r>
              <a:rPr lang="en-CA" sz="2800" b="1">
                <a:solidFill>
                  <a:srgbClr val="FFFFFF"/>
                </a:solidFill>
                <a:cs typeface="Arial" charset="0"/>
              </a:rPr>
              <a:t>Financial System Strategy 2020</a:t>
            </a:r>
          </a:p>
          <a:p>
            <a:pPr algn="ctr" eaLnBrk="0" fontAlgn="base" hangingPunct="0">
              <a:spcBef>
                <a:spcPct val="0"/>
              </a:spcBef>
              <a:spcAft>
                <a:spcPct val="0"/>
              </a:spcAft>
            </a:pPr>
            <a:r>
              <a:rPr lang="en-CA" sz="2800" b="1">
                <a:solidFill>
                  <a:srgbClr val="FFFFFF"/>
                </a:solidFill>
                <a:cs typeface="Arial" charset="0"/>
              </a:rPr>
              <a:t>(FSS2020</a:t>
            </a:r>
            <a:r>
              <a:rPr lang="en-CA" sz="2800">
                <a:solidFill>
                  <a:srgbClr val="FFFFFF"/>
                </a:solidFill>
                <a:cs typeface="Arial" charset="0"/>
              </a:rPr>
              <a:t>)</a:t>
            </a:r>
            <a:endParaRPr lang="en-US" sz="2800">
              <a:solidFill>
                <a:srgbClr val="FFFFFF"/>
              </a:solidFill>
              <a:cs typeface="Arial" charset="0"/>
            </a:endParaRPr>
          </a:p>
        </p:txBody>
      </p:sp>
      <p:pic>
        <p:nvPicPr>
          <p:cNvPr id="7" name="Picture 11" descr="200319235-001">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1314" y="8"/>
            <a:ext cx="2466975" cy="343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2" descr="200272804-001">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638" y="0"/>
            <a:ext cx="2287588" cy="344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3"/>
          <p:cNvPicPr>
            <a:picLocks noChangeAspect="1" noChangeArrowheads="1"/>
          </p:cNvPicPr>
          <p:nvPr userDrawn="1"/>
        </p:nvPicPr>
        <p:blipFill>
          <a:blip r:embed="rId6">
            <a:extLst>
              <a:ext uri="{BEBA8EAE-BF5A-486C-A8C5-ECC9F3942E4B}">
                <a14:imgProps xmlns:a14="http://schemas.microsoft.com/office/drawing/2010/main">
                  <a14:imgLayer r:embed="rId7">
                    <a14:imgEffect>
                      <a14:backgroundRemoval t="4379" b="34495" l="67342" r="94976">
                        <a14:foregroundMark x1="79092" y1="13941" x2="79092" y2="13941"/>
                        <a14:foregroundMark x1="80389" y1="21358" x2="80389" y2="21358"/>
                        <a14:foregroundMark x1="77715" y1="14567" x2="77715" y2="14567"/>
                        <a14:foregroundMark x1="87439" y1="22609" x2="87439" y2="22609"/>
                        <a14:foregroundMark x1="83387" y1="22878" x2="83387" y2="22878"/>
                        <a14:foregroundMark x1="79903" y1="18141" x2="79903" y2="18141"/>
                        <a14:foregroundMark x1="76013" y1="15996" x2="76013" y2="15996"/>
                        <a14:foregroundMark x1="76175" y1="15907" x2="76175" y2="15907"/>
                        <a14:foregroundMark x1="76094" y1="15818" x2="76094" y2="15818"/>
                        <a14:foregroundMark x1="77147" y1="18945" x2="77147" y2="18945"/>
                        <a14:foregroundMark x1="78768" y1="20554" x2="78768" y2="20554"/>
                        <a14:foregroundMark x1="84441" y1="13673" x2="84441" y2="13673"/>
                        <a14:foregroundMark x1="81605" y1="14120" x2="81605" y2="14120"/>
                        <a14:foregroundMark x1="82496" y1="15192" x2="82496" y2="15192"/>
                        <a14:foregroundMark x1="81686" y1="11528" x2="81686" y2="11528"/>
                        <a14:backgroundMark x1="80551" y1="13226" x2="80551" y2="13226"/>
                        <a14:backgroundMark x1="80551" y1="13226" x2="80551" y2="13226"/>
                        <a14:backgroundMark x1="80551" y1="13226" x2="80551" y2="13226"/>
                      </a14:backgroundRemoval>
                    </a14:imgEffect>
                  </a14:imgLayer>
                </a14:imgProps>
              </a:ext>
              <a:ext uri="{28A0092B-C50C-407E-A947-70E740481C1C}">
                <a14:useLocalDpi xmlns:a14="http://schemas.microsoft.com/office/drawing/2010/main" val="0"/>
              </a:ext>
            </a:extLst>
          </a:blip>
          <a:srcRect l="67751" t="4707" r="5081" b="68340"/>
          <a:stretch>
            <a:fillRect/>
          </a:stretch>
        </p:blipFill>
        <p:spPr bwMode="auto">
          <a:xfrm>
            <a:off x="3826639" y="2442129"/>
            <a:ext cx="1393825" cy="12541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1433153" y="5718751"/>
            <a:ext cx="6263055" cy="669925"/>
          </a:xfrm>
          <a:ln w="12700"/>
        </p:spPr>
        <p:txBody>
          <a:bodyPr tIns="0" bIns="0"/>
          <a:lstStyle>
            <a:lvl1pPr marL="0" indent="0">
              <a:buFont typeface="Wingdings" pitchFamily="2" charset="2"/>
              <a:buNone/>
              <a:defRPr sz="1800">
                <a:solidFill>
                  <a:srgbClr val="006600"/>
                </a:solidFill>
              </a:defRPr>
            </a:lvl1pPr>
          </a:lstStyle>
          <a:p>
            <a:r>
              <a:rPr lang="en-US" altLang="zh-SG"/>
              <a:t>Add name of team</a:t>
            </a:r>
            <a:endParaRPr lang="en-US"/>
          </a:p>
        </p:txBody>
      </p:sp>
      <p:sp>
        <p:nvSpPr>
          <p:cNvPr id="2162692" name="Rectangle 4"/>
          <p:cNvSpPr>
            <a:spLocks noGrp="1" noChangeArrowheads="1"/>
          </p:cNvSpPr>
          <p:nvPr>
            <p:ph type="ctrTitle"/>
          </p:nvPr>
        </p:nvSpPr>
        <p:spPr>
          <a:xfrm>
            <a:off x="1444445" y="4038600"/>
            <a:ext cx="6263055" cy="819150"/>
          </a:xfrm>
        </p:spPr>
        <p:txBody>
          <a:bodyPr tIns="44450" bIns="44450" anchor="t"/>
          <a:lstStyle>
            <a:lvl1pPr algn="ctr">
              <a:defRPr sz="2000">
                <a:solidFill>
                  <a:srgbClr val="006600"/>
                </a:solidFill>
              </a:defRPr>
            </a:lvl1pPr>
          </a:lstStyle>
          <a:p>
            <a:r>
              <a:rPr lang="en-US" altLang="zh-SG"/>
              <a:t>Click to insert presentation title</a:t>
            </a:r>
            <a:br>
              <a:rPr lang="en-US" altLang="zh-SG"/>
            </a:br>
            <a:r>
              <a:rPr lang="en-US"/>
              <a:t>Second line here</a:t>
            </a:r>
            <a:endParaRPr lang="en-US" altLang="zh-SG"/>
          </a:p>
        </p:txBody>
      </p:sp>
      <p:sp>
        <p:nvSpPr>
          <p:cNvPr id="10" name="Rectangle 5"/>
          <p:cNvSpPr>
            <a:spLocks noGrp="1" noChangeArrowheads="1"/>
          </p:cNvSpPr>
          <p:nvPr>
            <p:ph type="dt" sz="half" idx="10"/>
          </p:nvPr>
        </p:nvSpPr>
        <p:spPr>
          <a:xfrm>
            <a:off x="5272366" y="6514089"/>
            <a:ext cx="3876675" cy="331787"/>
          </a:xfrm>
        </p:spPr>
        <p:txBody>
          <a:bodyPr/>
          <a:lstStyle>
            <a:lvl1pPr eaLnBrk="1" fontAlgn="auto" hangingPunct="1">
              <a:spcBef>
                <a:spcPts val="0"/>
              </a:spcBef>
              <a:spcAft>
                <a:spcPts val="0"/>
              </a:spcAft>
              <a:defRPr>
                <a:latin typeface="+mn-lt"/>
                <a:cs typeface="+mn-cs"/>
              </a:defRPr>
            </a:lvl1pPr>
          </a:lstStyle>
          <a:p>
            <a:pPr>
              <a:defRPr/>
            </a:pPr>
            <a:fld id="{FFED64BD-9079-45AF-B931-D355116F688C}" type="datetime3">
              <a:rPr lang="en-US" altLang="zh-SG" smtClean="0"/>
              <a:pPr>
                <a:defRPr/>
              </a:pPr>
              <a:t>17 April 2018</a:t>
            </a:fld>
            <a:endParaRPr lang="en-US" altLang="zh-SG"/>
          </a:p>
        </p:txBody>
      </p:sp>
      <p:sp>
        <p:nvSpPr>
          <p:cNvPr id="11" name="Rectangle 6"/>
          <p:cNvSpPr>
            <a:spLocks noGrp="1" noChangeArrowheads="1"/>
          </p:cNvSpPr>
          <p:nvPr>
            <p:ph type="ftr" sz="quarter" idx="11"/>
          </p:nvPr>
        </p:nvSpPr>
        <p:spPr>
          <a:xfrm>
            <a:off x="1665" y="6514089"/>
            <a:ext cx="3863975" cy="331787"/>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ltLang="zh-SG">
              <a:solidFill>
                <a:srgbClr val="000000"/>
              </a:solidFill>
            </a:endParaRPr>
          </a:p>
        </p:txBody>
      </p:sp>
      <p:sp>
        <p:nvSpPr>
          <p:cNvPr id="12" name="Rectangle 7"/>
          <p:cNvSpPr>
            <a:spLocks noGrp="1" noChangeArrowheads="1"/>
          </p:cNvSpPr>
          <p:nvPr>
            <p:ph type="sldNum" sz="quarter" idx="12"/>
          </p:nvPr>
        </p:nvSpPr>
        <p:spPr>
          <a:xfrm>
            <a:off x="3876897" y="6518851"/>
            <a:ext cx="1395413" cy="327025"/>
          </a:xfrm>
        </p:spPr>
        <p:txBody>
          <a:bodyPr/>
          <a:lstStyle>
            <a:lvl1pPr eaLnBrk="1" fontAlgn="auto" hangingPunct="1">
              <a:spcAft>
                <a:spcPts val="0"/>
              </a:spcAft>
              <a:defRPr sz="1000">
                <a:latin typeface="Arial" pitchFamily="34" charset="0"/>
                <a:cs typeface="Arial" charset="0"/>
              </a:defRPr>
            </a:lvl1pPr>
          </a:lstStyle>
          <a:p>
            <a:pPr>
              <a:defRPr/>
            </a:pPr>
            <a:fld id="{B0E7FEE8-23CB-4954-B6A7-58F3CB0E2231}" type="slidenum">
              <a:rPr lang="zh-SG" altLang="en-US"/>
              <a:pPr>
                <a:defRPr/>
              </a:pPr>
              <a:t>‹#›</a:t>
            </a:fld>
            <a:r>
              <a:rPr lang="en-US" altLang="zh-SG"/>
              <a:t/>
            </a:r>
            <a:br>
              <a:rPr lang="en-US" altLang="zh-SG"/>
            </a:br>
            <a:endParaRPr lang="en-US" altLang="zh-SG"/>
          </a:p>
        </p:txBody>
      </p:sp>
    </p:spTree>
    <p:extLst>
      <p:ext uri="{BB962C8B-B14F-4D97-AF65-F5344CB8AC3E}">
        <p14:creationId xmlns:p14="http://schemas.microsoft.com/office/powerpoint/2010/main" val="4199772863"/>
      </p:ext>
    </p:extLst>
  </p:cSld>
  <p:clrMapOvr>
    <a:masterClrMapping/>
  </p:clrMapOvr>
  <p:transition spd="slow">
    <p:pull/>
  </p:transition>
</p:sldLayout>
</file>

<file path=ppt/slideLayouts/slideLayout79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55" y="1535113"/>
            <a:ext cx="404006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55" y="2174875"/>
            <a:ext cx="404006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306"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306"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A9C699EE-1A07-415C-A5C2-85BB207B7CF7}"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1776419193"/>
      </p:ext>
    </p:extLst>
  </p:cSld>
  <p:clrMapOvr>
    <a:masterClrMapping/>
  </p:clrMapOvr>
</p:sldLayout>
</file>

<file path=ppt/slideLayouts/slideLayout7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EB33618-7EBD-490B-8A40-9D96DFA89E2B}"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3411010488"/>
      </p:ext>
    </p:extLst>
  </p:cSld>
  <p:clrMapOvr>
    <a:masterClrMapping/>
  </p:clrMapOvr>
</p:sldLayout>
</file>

<file path=ppt/slideLayouts/slideLayout79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904258D4-A5AE-4323-A678-0DE81352BCFB}"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274105065"/>
      </p:ext>
    </p:extLst>
  </p:cSld>
  <p:clrMapOvr>
    <a:masterClrMapping/>
  </p:clrMapOvr>
</p:sldLayout>
</file>

<file path=ppt/slideLayouts/slideLayout79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8" y="273050"/>
            <a:ext cx="3008435"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541" y="273917"/>
            <a:ext cx="51112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8" y="1435104"/>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CDE6128-A2E5-436E-BA84-7F11DB095F80}"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3704365793"/>
      </p:ext>
    </p:extLst>
  </p:cSld>
  <p:clrMapOvr>
    <a:masterClrMapping/>
  </p:clrMapOvr>
</p:sldLayout>
</file>

<file path=ppt/slideLayouts/slideLayout79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7" y="4800601"/>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167"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167"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A4030D9-FE88-4F90-8FB8-574903910F55}"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2032891039"/>
      </p:ext>
    </p:extLst>
  </p:cSld>
  <p:clrMapOvr>
    <a:masterClrMapping/>
  </p:clrMapOvr>
</p:sldLayout>
</file>

<file path=ppt/slideLayouts/slideLayout79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688A0D7-7106-4D04-AC35-6082DDD90BF6}"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3560614490"/>
      </p:ext>
    </p:extLst>
  </p:cSld>
  <p:clrMapOvr>
    <a:masterClrMapping/>
  </p:clrMapOvr>
</p:sldLayout>
</file>

<file path=ppt/slideLayouts/slideLayout79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4752" y="245344"/>
            <a:ext cx="2031023" cy="59086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779587" y="245344"/>
            <a:ext cx="5953859" cy="5908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60228D8-A108-42C3-90E6-A27C92A2C01B}"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3089623633"/>
      </p:ext>
    </p:extLst>
  </p:cSld>
  <p:clrMapOvr>
    <a:masterClrMapping/>
  </p:clrMapOvr>
</p:sldLayout>
</file>

<file path=ppt/slideLayouts/slideLayout79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467" y="0"/>
            <a:ext cx="9148396" cy="3429000"/>
          </a:xfrm>
          <a:prstGeom prst="rect">
            <a:avLst/>
          </a:prstGeom>
          <a:solidFill>
            <a:srgbClr val="008000"/>
          </a:soli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p>
            <a:pPr algn="ctr" eaLnBrk="0" fontAlgn="base" hangingPunct="0">
              <a:spcBef>
                <a:spcPct val="0"/>
              </a:spcBef>
              <a:spcAft>
                <a:spcPct val="0"/>
              </a:spcAft>
            </a:pPr>
            <a:endParaRPr lang="zh-SG" altLang="en-GB" sz="1400" smtClean="0">
              <a:solidFill>
                <a:srgbClr val="000000"/>
              </a:solidFill>
              <a:latin typeface="Arial" charset="0"/>
              <a:ea typeface="SimSun" pitchFamily="2" charset="-122"/>
            </a:endParaRPr>
          </a:p>
        </p:txBody>
      </p:sp>
      <p:sp>
        <p:nvSpPr>
          <p:cNvPr id="5" name="Line 8"/>
          <p:cNvSpPr>
            <a:spLocks noChangeShapeType="1"/>
          </p:cNvSpPr>
          <p:nvPr/>
        </p:nvSpPr>
        <p:spPr bwMode="auto">
          <a:xfrm>
            <a:off x="-4397" y="3429000"/>
            <a:ext cx="914693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50000"/>
              </a:spcBef>
              <a:spcAft>
                <a:spcPct val="0"/>
              </a:spcAft>
            </a:pPr>
            <a:endParaRPr lang="en-US" u="sng" smtClean="0">
              <a:solidFill>
                <a:srgbClr val="000000"/>
              </a:solidFill>
            </a:endParaRPr>
          </a:p>
        </p:txBody>
      </p:sp>
      <p:sp>
        <p:nvSpPr>
          <p:cNvPr id="6" name="Rectangle 9"/>
          <p:cNvSpPr>
            <a:spLocks noChangeArrowheads="1"/>
          </p:cNvSpPr>
          <p:nvPr/>
        </p:nvSpPr>
        <p:spPr bwMode="auto">
          <a:xfrm>
            <a:off x="2324105" y="1665288"/>
            <a:ext cx="4358055" cy="123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44450" rIns="0" bIns="44450"/>
          <a:lstStyle/>
          <a:p>
            <a:pPr algn="ctr" eaLnBrk="0" fontAlgn="base" hangingPunct="0">
              <a:spcBef>
                <a:spcPct val="0"/>
              </a:spcBef>
              <a:spcAft>
                <a:spcPct val="0"/>
              </a:spcAft>
            </a:pPr>
            <a:r>
              <a:rPr lang="en-CA" sz="2800" smtClean="0">
                <a:solidFill>
                  <a:srgbClr val="FFFFFF"/>
                </a:solidFill>
              </a:rPr>
              <a:t>Financial System Strategy</a:t>
            </a:r>
            <a:br>
              <a:rPr lang="en-CA" sz="2800" smtClean="0">
                <a:solidFill>
                  <a:srgbClr val="FFFFFF"/>
                </a:solidFill>
              </a:rPr>
            </a:br>
            <a:r>
              <a:rPr lang="en-CA" sz="2800" smtClean="0">
                <a:solidFill>
                  <a:srgbClr val="FFFFFF"/>
                </a:solidFill>
              </a:rPr>
              <a:t>2020</a:t>
            </a:r>
            <a:endParaRPr lang="en-US" sz="2800" smtClean="0">
              <a:solidFill>
                <a:srgbClr val="FFFFFF"/>
              </a:solidFill>
            </a:endParaRPr>
          </a:p>
        </p:txBody>
      </p:sp>
      <p:pic>
        <p:nvPicPr>
          <p:cNvPr id="7" name="Picture 11" descr="200319235-001">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0947" y="8"/>
            <a:ext cx="2467708" cy="343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2" descr="200272804-001">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10" y="0"/>
            <a:ext cx="2287467" cy="344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3"/>
          <p:cNvPicPr>
            <a:picLocks noChangeAspect="1" noChangeArrowheads="1"/>
          </p:cNvPicPr>
          <p:nvPr userDrawn="1"/>
        </p:nvPicPr>
        <p:blipFill>
          <a:blip r:embed="rId6">
            <a:extLst>
              <a:ext uri="{28A0092B-C50C-407E-A947-70E740481C1C}">
                <a14:useLocalDpi xmlns:a14="http://schemas.microsoft.com/office/drawing/2010/main" val="0"/>
              </a:ext>
            </a:extLst>
          </a:blip>
          <a:srcRect l="67751" t="4707" r="5081" b="68340"/>
          <a:stretch>
            <a:fillRect/>
          </a:stretch>
        </p:blipFill>
        <p:spPr bwMode="auto">
          <a:xfrm>
            <a:off x="3811467" y="3455988"/>
            <a:ext cx="1393580" cy="125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2480909" y="5709834"/>
            <a:ext cx="6263055" cy="669925"/>
          </a:xfrm>
          <a:ln w="12700"/>
        </p:spPr>
        <p:txBody>
          <a:bodyPr tIns="0" bIns="0"/>
          <a:lstStyle>
            <a:lvl1pPr marL="0" indent="0">
              <a:buFont typeface="Wingdings" pitchFamily="2" charset="2"/>
              <a:buNone/>
              <a:defRPr sz="1800">
                <a:solidFill>
                  <a:schemeClr val="bg1"/>
                </a:solidFill>
              </a:defRPr>
            </a:lvl1pPr>
          </a:lstStyle>
          <a:p>
            <a:r>
              <a:rPr lang="en-US" altLang="zh-SG"/>
              <a:t>Add name of team</a:t>
            </a:r>
            <a:endParaRPr lang="en-US"/>
          </a:p>
        </p:txBody>
      </p:sp>
      <p:sp>
        <p:nvSpPr>
          <p:cNvPr id="2162692" name="Rectangle 4"/>
          <p:cNvSpPr>
            <a:spLocks noGrp="1" noChangeArrowheads="1"/>
          </p:cNvSpPr>
          <p:nvPr>
            <p:ph type="ctrTitle"/>
          </p:nvPr>
        </p:nvSpPr>
        <p:spPr>
          <a:xfrm>
            <a:off x="2463317" y="4572000"/>
            <a:ext cx="6263055" cy="819150"/>
          </a:xfrm>
        </p:spPr>
        <p:txBody>
          <a:bodyPr tIns="44450" bIns="44450" anchor="t"/>
          <a:lstStyle>
            <a:lvl1pPr algn="ctr">
              <a:defRPr sz="2000">
                <a:solidFill>
                  <a:schemeClr val="bg1"/>
                </a:solidFill>
              </a:defRPr>
            </a:lvl1pPr>
          </a:lstStyle>
          <a:p>
            <a:r>
              <a:rPr lang="en-US" altLang="zh-SG"/>
              <a:t>Click to insert presentation title</a:t>
            </a:r>
            <a:br>
              <a:rPr lang="en-US" altLang="zh-SG"/>
            </a:br>
            <a:r>
              <a:rPr lang="en-US"/>
              <a:t>Second line here</a:t>
            </a:r>
            <a:endParaRPr lang="en-US" altLang="zh-SG"/>
          </a:p>
        </p:txBody>
      </p:sp>
      <p:sp>
        <p:nvSpPr>
          <p:cNvPr id="10" name="Rectangle 5"/>
          <p:cNvSpPr>
            <a:spLocks noGrp="1" noChangeArrowheads="1"/>
          </p:cNvSpPr>
          <p:nvPr>
            <p:ph type="dt" sz="half" idx="10"/>
          </p:nvPr>
        </p:nvSpPr>
        <p:spPr>
          <a:xfrm>
            <a:off x="5272458" y="6511510"/>
            <a:ext cx="3875943" cy="331787"/>
          </a:xfrm>
        </p:spPr>
        <p:txBody>
          <a:bodyPr/>
          <a:lstStyle>
            <a:lvl1pPr>
              <a:defRPr/>
            </a:lvl1pPr>
          </a:lstStyle>
          <a:p>
            <a:pPr>
              <a:defRPr/>
            </a:pPr>
            <a:endParaRPr lang="en-US" altLang="zh-SG">
              <a:solidFill>
                <a:srgbClr val="000000"/>
              </a:solidFill>
            </a:endParaRPr>
          </a:p>
        </p:txBody>
      </p:sp>
      <p:sp>
        <p:nvSpPr>
          <p:cNvPr id="11" name="Rectangle 6"/>
          <p:cNvSpPr>
            <a:spLocks noGrp="1" noChangeArrowheads="1"/>
          </p:cNvSpPr>
          <p:nvPr>
            <p:ph type="ftr" sz="quarter" idx="11"/>
          </p:nvPr>
        </p:nvSpPr>
        <p:spPr>
          <a:xfrm>
            <a:off x="1486" y="6511510"/>
            <a:ext cx="3864219" cy="331787"/>
          </a:xfrm>
        </p:spPr>
        <p:txBody>
          <a:bodyPr/>
          <a:lstStyle>
            <a:lvl1pPr>
              <a:defRPr/>
            </a:lvl1pPr>
          </a:lstStyle>
          <a:p>
            <a:pPr>
              <a:defRPr/>
            </a:pPr>
            <a:endParaRPr lang="en-US" altLang="zh-SG">
              <a:solidFill>
                <a:srgbClr val="000000"/>
              </a:solidFill>
            </a:endParaRPr>
          </a:p>
        </p:txBody>
      </p:sp>
      <p:sp>
        <p:nvSpPr>
          <p:cNvPr id="12" name="Rectangle 7"/>
          <p:cNvSpPr>
            <a:spLocks noGrp="1" noChangeArrowheads="1"/>
          </p:cNvSpPr>
          <p:nvPr>
            <p:ph type="sldNum" sz="quarter" idx="12"/>
          </p:nvPr>
        </p:nvSpPr>
        <p:spPr>
          <a:xfrm>
            <a:off x="3877463" y="6516272"/>
            <a:ext cx="1395047" cy="327025"/>
          </a:xfrm>
        </p:spPr>
        <p:txBody>
          <a:bodyPr/>
          <a:lstStyle>
            <a:lvl1pPr>
              <a:defRPr sz="1000">
                <a:latin typeface="Arial" charset="0"/>
              </a:defRPr>
            </a:lvl1pPr>
          </a:lstStyle>
          <a:p>
            <a:pPr>
              <a:defRPr/>
            </a:pPr>
            <a:fld id="{317755FE-5B15-44BC-9E92-7DB7C7ACD74A}" type="slidenum">
              <a:rPr lang="zh-SG" altLang="en-US">
                <a:solidFill>
                  <a:srgbClr val="000000"/>
                </a:solidFill>
              </a:rPr>
              <a:pPr>
                <a:defRPr/>
              </a:pPr>
              <a:t>‹#›</a:t>
            </a:fld>
            <a:r>
              <a:rPr lang="en-US" altLang="zh-SG">
                <a:solidFill>
                  <a:srgbClr val="000000"/>
                </a:solidFill>
              </a:rPr>
              <a:t/>
            </a:r>
            <a:br>
              <a:rPr lang="en-US" altLang="zh-SG">
                <a:solidFill>
                  <a:srgbClr val="000000"/>
                </a:solidFill>
              </a:rPr>
            </a:br>
            <a:endParaRPr lang="en-US" altLang="zh-SG">
              <a:solidFill>
                <a:srgbClr val="000000"/>
              </a:solidFill>
            </a:endParaRPr>
          </a:p>
        </p:txBody>
      </p:sp>
    </p:spTree>
    <p:extLst>
      <p:ext uri="{BB962C8B-B14F-4D97-AF65-F5344CB8AC3E}">
        <p14:creationId xmlns:p14="http://schemas.microsoft.com/office/powerpoint/2010/main" val="783778551"/>
      </p:ext>
    </p:extLst>
  </p:cSld>
  <p:clrMapOvr>
    <a:masterClrMapping/>
  </p:clrMapOvr>
</p:sldLayout>
</file>

<file path=ppt/slideLayouts/slideLayout79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07FAD1A-2144-49EE-9EC6-956ECFA9D55A}"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1609671150"/>
      </p:ext>
    </p:extLst>
  </p:cSld>
  <p:clrMapOvr>
    <a:masterClrMapping/>
  </p:clrMapOvr>
</p:sldLayout>
</file>

<file path=ppt/slideLayouts/slideLayout79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4408084"/>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435" y="2906722"/>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6ED598B-7D31-4AFD-9E8A-DB61D1BC2838}"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20314203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atin typeface="+mn-lt"/>
                <a:cs typeface="+mn-cs"/>
              </a:defRPr>
            </a:lvl1pPr>
          </a:lstStyle>
          <a:p>
            <a:pPr>
              <a:defRPr/>
            </a:pPr>
            <a:fld id="{A763E7D1-02A6-4783-A3F3-C7DDB0DED357}" type="datetime3">
              <a:rPr lang="en-US" altLang="zh-SG" smtClean="0"/>
              <a:pPr>
                <a:defRPr/>
              </a:pPr>
              <a:t>17 April 2018</a:t>
            </a:fld>
            <a:endParaRPr lang="en-US" altLang="zh-SG"/>
          </a:p>
        </p:txBody>
      </p:sp>
      <p:sp>
        <p:nvSpPr>
          <p:cNvPr id="5" name="Rectangle 5"/>
          <p:cNvSpPr>
            <a:spLocks noGrp="1" noChangeArrowheads="1"/>
          </p:cNvSpPr>
          <p:nvPr>
            <p:ph type="ftr" sz="quarter" idx="11"/>
          </p:nvPr>
        </p:nvSpPr>
        <p:spPr>
          <a:xfrm>
            <a:off x="888557" y="6384925"/>
            <a:ext cx="2630943" cy="45720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ltLang="zh-SG"/>
          </a:p>
        </p:txBody>
      </p:sp>
      <p:sp>
        <p:nvSpPr>
          <p:cNvPr id="6" name="Rectangle 6"/>
          <p:cNvSpPr>
            <a:spLocks noGrp="1" noChangeArrowheads="1"/>
          </p:cNvSpPr>
          <p:nvPr>
            <p:ph type="sldNum" sz="quarter" idx="12"/>
          </p:nvPr>
        </p:nvSpPr>
        <p:spPr/>
        <p:txBody>
          <a:bodyPr/>
          <a:lstStyle>
            <a:lvl1pPr eaLnBrk="1" fontAlgn="auto" hangingPunct="1">
              <a:spcAft>
                <a:spcPts val="0"/>
              </a:spcAft>
              <a:defRPr>
                <a:latin typeface="Arial" charset="0"/>
                <a:cs typeface="Arial" charset="0"/>
              </a:defRPr>
            </a:lvl1pPr>
          </a:lstStyle>
          <a:p>
            <a:pPr>
              <a:defRPr/>
            </a:pPr>
            <a:fld id="{7B59CC6D-9CDE-4FBA-B420-B2B3C67FA1C3}"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val="4221576953"/>
      </p:ext>
    </p:extLst>
  </p:cSld>
  <p:clrMapOvr>
    <a:masterClrMapping/>
  </p:clrMapOvr>
  <p:transition spd="slow">
    <p:pull/>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2"/>
          </p:nvPr>
        </p:nvSpPr>
        <p:spPr bwMode="auto">
          <a:xfrm>
            <a:off x="990600" y="6331747"/>
            <a:ext cx="5943600"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000">
                <a:solidFill>
                  <a:srgbClr val="000000"/>
                </a:solidFill>
                <a:latin typeface="Arial" charset="0"/>
                <a:ea typeface="SimSun" pitchFamily="2" charset="-122"/>
              </a:defRPr>
            </a:lvl1pPr>
          </a:lstStyle>
          <a:p>
            <a:pPr algn="l" fontAlgn="base">
              <a:spcBef>
                <a:spcPct val="0"/>
              </a:spcBef>
              <a:spcAft>
                <a:spcPct val="0"/>
              </a:spcAft>
              <a:defRPr/>
            </a:pPr>
            <a:fld id="{06C687F8-F203-413B-97B5-A0B772E8FB72}" type="datetime3">
              <a:rPr lang="en-US" altLang="zh-SG" smtClean="0">
                <a:cs typeface="Arial" charset="0"/>
              </a:rPr>
              <a:pPr algn="l" fontAlgn="base">
                <a:spcBef>
                  <a:spcPct val="0"/>
                </a:spcBef>
                <a:spcAft>
                  <a:spcPct val="0"/>
                </a:spcAft>
                <a:defRPr/>
              </a:pPr>
              <a:t>17 April 2018</a:t>
            </a:fld>
            <a:endParaRPr lang="en-US" altLang="zh-SG" dirty="0">
              <a:cs typeface="Arial" charset="0"/>
            </a:endParaRPr>
          </a:p>
        </p:txBody>
      </p:sp>
      <p:sp>
        <p:nvSpPr>
          <p:cNvPr id="8" name="Rectangle 6"/>
          <p:cNvSpPr>
            <a:spLocks noGrp="1" noChangeArrowheads="1"/>
          </p:cNvSpPr>
          <p:nvPr>
            <p:ph type="sldNum" sz="quarter" idx="4"/>
          </p:nvPr>
        </p:nvSpPr>
        <p:spPr bwMode="auto">
          <a:xfrm>
            <a:off x="7696208" y="6617252"/>
            <a:ext cx="1453737" cy="320677"/>
          </a:xfrm>
          <a:prstGeom prst="rect">
            <a:avLst/>
          </a:prstGeom>
          <a:noFill/>
          <a:ln w="12700">
            <a:noFill/>
            <a:miter lim="800000"/>
            <a:headEnd/>
            <a:tailEnd/>
          </a:ln>
          <a:effectLst/>
        </p:spPr>
        <p:txBody>
          <a:bodyPr vert="horz" wrap="square" lIns="91440" tIns="45720" rIns="91440" bIns="0" numCol="1" anchor="t" anchorCtr="0" compatLnSpc="1">
            <a:prstTxWarp prst="textNoShape">
              <a:avLst/>
            </a:prstTxWarp>
          </a:bodyPr>
          <a:lstStyle>
            <a:lvl1pPr algn="ctr" eaLnBrk="0" hangingPunct="0">
              <a:lnSpc>
                <a:spcPct val="70000"/>
              </a:lnSpc>
              <a:spcBef>
                <a:spcPct val="0"/>
              </a:spcBef>
              <a:tabLst>
                <a:tab pos="2473325" algn="l"/>
              </a:tabLst>
              <a:defRPr sz="800" i="0" u="none">
                <a:solidFill>
                  <a:srgbClr val="000000"/>
                </a:solidFill>
                <a:latin typeface="Verdana" pitchFamily="34" charset="0"/>
                <a:ea typeface="SimSun" pitchFamily="2" charset="-122"/>
                <a:cs typeface="+mn-cs"/>
              </a:defRPr>
            </a:lvl1pPr>
          </a:lstStyle>
          <a:p>
            <a:pPr fontAlgn="base">
              <a:spcAft>
                <a:spcPct val="0"/>
              </a:spcAft>
              <a:defRPr/>
            </a:pPr>
            <a:r>
              <a:rPr lang="en-US" altLang="zh-SG" dirty="0" smtClean="0"/>
              <a:t>Slide </a:t>
            </a:r>
            <a:fld id="{AE78A651-CEB4-462B-A030-D829410EA226}" type="slidenum">
              <a:rPr lang="zh-SG" altLang="en-US" smtClean="0"/>
              <a:pPr fontAlgn="base">
                <a:spcAft>
                  <a:spcPct val="0"/>
                </a:spcAft>
                <a:defRPr/>
              </a:pPr>
              <a:t>‹#›</a:t>
            </a:fld>
            <a:r>
              <a:rPr lang="zh-SG" altLang="en-US" dirty="0" smtClean="0"/>
              <a:t>  </a:t>
            </a:r>
            <a:r>
              <a:rPr lang="en-US" altLang="zh-SG" sz="1000" dirty="0" smtClean="0">
                <a:latin typeface="Arial" pitchFamily="34" charset="0"/>
              </a:rPr>
              <a:t/>
            </a:r>
            <a:br>
              <a:rPr lang="en-US" altLang="zh-SG" sz="1000" dirty="0" smtClean="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369706315"/>
      </p:ext>
    </p:extLst>
  </p:cSld>
  <p:clrMapOvr>
    <a:masterClrMapping/>
  </p:clrMapOvr>
  <p:transition spd="slow">
    <p:pull/>
  </p:transition>
</p:sldLayout>
</file>

<file path=ppt/slideLayouts/slideLayout80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779590" y="1214439"/>
            <a:ext cx="3868615"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788885" y="1214439"/>
            <a:ext cx="3870081"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7002B84-C850-4695-84AD-3A130A6360D4}"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1242552958"/>
      </p:ext>
    </p:extLst>
  </p:cSld>
  <p:clrMapOvr>
    <a:masterClrMapping/>
  </p:clrMapOvr>
</p:sldLayout>
</file>

<file path=ppt/slideLayouts/slideLayout80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55" y="1535113"/>
            <a:ext cx="404006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55" y="2174875"/>
            <a:ext cx="404006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306"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306"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A9C699EE-1A07-415C-A5C2-85BB207B7CF7}"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168834183"/>
      </p:ext>
    </p:extLst>
  </p:cSld>
  <p:clrMapOvr>
    <a:masterClrMapping/>
  </p:clrMapOvr>
</p:sldLayout>
</file>

<file path=ppt/slideLayouts/slideLayout8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EB33618-7EBD-490B-8A40-9D96DFA89E2B}"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1878149838"/>
      </p:ext>
    </p:extLst>
  </p:cSld>
  <p:clrMapOvr>
    <a:masterClrMapping/>
  </p:clrMapOvr>
</p:sldLayout>
</file>

<file path=ppt/slideLayouts/slideLayout80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904258D4-A5AE-4323-A678-0DE81352BCFB}"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2276358420"/>
      </p:ext>
    </p:extLst>
  </p:cSld>
  <p:clrMapOvr>
    <a:masterClrMapping/>
  </p:clrMapOvr>
</p:sldLayout>
</file>

<file path=ppt/slideLayouts/slideLayout80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8" y="273050"/>
            <a:ext cx="3008435"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541" y="273839"/>
            <a:ext cx="51112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8" y="1435104"/>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CDE6128-A2E5-436E-BA84-7F11DB095F80}"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4124806951"/>
      </p:ext>
    </p:extLst>
  </p:cSld>
  <p:clrMapOvr>
    <a:masterClrMapping/>
  </p:clrMapOvr>
</p:sldLayout>
</file>

<file path=ppt/slideLayouts/slideLayout80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7" y="4800601"/>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167"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167"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A4030D9-FE88-4F90-8FB8-574903910F55}"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1000703470"/>
      </p:ext>
    </p:extLst>
  </p:cSld>
  <p:clrMapOvr>
    <a:masterClrMapping/>
  </p:clrMapOvr>
</p:sldLayout>
</file>

<file path=ppt/slideLayouts/slideLayout80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688A0D7-7106-4D04-AC35-6082DDD90BF6}"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1183377549"/>
      </p:ext>
    </p:extLst>
  </p:cSld>
  <p:clrMapOvr>
    <a:masterClrMapping/>
  </p:clrMapOvr>
</p:sldLayout>
</file>

<file path=ppt/slideLayouts/slideLayout80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4532" y="245265"/>
            <a:ext cx="2031023" cy="59086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779587" y="245265"/>
            <a:ext cx="5953859" cy="5908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60228D8-A108-42C3-90E6-A27C92A2C01B}"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282899320"/>
      </p:ext>
    </p:extLst>
  </p:cSld>
  <p:clrMapOvr>
    <a:masterClrMapping/>
  </p:clrMapOvr>
</p:sldLayout>
</file>

<file path=ppt/slideLayouts/slideLayout80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467" y="0"/>
            <a:ext cx="9148396" cy="3429000"/>
          </a:xfrm>
          <a:prstGeom prst="rect">
            <a:avLst/>
          </a:prstGeom>
          <a:solidFill>
            <a:srgbClr val="008000"/>
          </a:soli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p>
            <a:pPr algn="ctr" eaLnBrk="0" fontAlgn="base" hangingPunct="0">
              <a:spcBef>
                <a:spcPct val="0"/>
              </a:spcBef>
              <a:spcAft>
                <a:spcPct val="0"/>
              </a:spcAft>
            </a:pPr>
            <a:endParaRPr lang="zh-SG" altLang="en-GB" sz="1400" smtClean="0">
              <a:solidFill>
                <a:srgbClr val="000000"/>
              </a:solidFill>
              <a:latin typeface="Arial" charset="0"/>
              <a:ea typeface="SimSun" pitchFamily="2" charset="-122"/>
            </a:endParaRPr>
          </a:p>
        </p:txBody>
      </p:sp>
      <p:sp>
        <p:nvSpPr>
          <p:cNvPr id="5" name="Line 8"/>
          <p:cNvSpPr>
            <a:spLocks noChangeShapeType="1"/>
          </p:cNvSpPr>
          <p:nvPr/>
        </p:nvSpPr>
        <p:spPr bwMode="auto">
          <a:xfrm>
            <a:off x="-4397" y="3429000"/>
            <a:ext cx="914693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50000"/>
              </a:spcBef>
              <a:spcAft>
                <a:spcPct val="0"/>
              </a:spcAft>
            </a:pPr>
            <a:endParaRPr lang="en-US" u="sng" smtClean="0">
              <a:solidFill>
                <a:srgbClr val="000000"/>
              </a:solidFill>
            </a:endParaRPr>
          </a:p>
        </p:txBody>
      </p:sp>
      <p:sp>
        <p:nvSpPr>
          <p:cNvPr id="6" name="Rectangle 9"/>
          <p:cNvSpPr>
            <a:spLocks noChangeArrowheads="1"/>
          </p:cNvSpPr>
          <p:nvPr/>
        </p:nvSpPr>
        <p:spPr bwMode="auto">
          <a:xfrm>
            <a:off x="2324105" y="1665288"/>
            <a:ext cx="4358055" cy="123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44450" rIns="0" bIns="44450"/>
          <a:lstStyle/>
          <a:p>
            <a:pPr algn="ctr" eaLnBrk="0" fontAlgn="base" hangingPunct="0">
              <a:spcBef>
                <a:spcPct val="0"/>
              </a:spcBef>
              <a:spcAft>
                <a:spcPct val="0"/>
              </a:spcAft>
            </a:pPr>
            <a:r>
              <a:rPr lang="en-CA" sz="2800" smtClean="0">
                <a:solidFill>
                  <a:srgbClr val="FFFFFF"/>
                </a:solidFill>
              </a:rPr>
              <a:t>Financial System Strategy</a:t>
            </a:r>
            <a:br>
              <a:rPr lang="en-CA" sz="2800" smtClean="0">
                <a:solidFill>
                  <a:srgbClr val="FFFFFF"/>
                </a:solidFill>
              </a:rPr>
            </a:br>
            <a:r>
              <a:rPr lang="en-CA" sz="2800" smtClean="0">
                <a:solidFill>
                  <a:srgbClr val="FFFFFF"/>
                </a:solidFill>
              </a:rPr>
              <a:t>2020</a:t>
            </a:r>
            <a:endParaRPr lang="en-US" sz="2800" smtClean="0">
              <a:solidFill>
                <a:srgbClr val="FFFFFF"/>
              </a:solidFill>
            </a:endParaRPr>
          </a:p>
        </p:txBody>
      </p:sp>
      <p:pic>
        <p:nvPicPr>
          <p:cNvPr id="7" name="Picture 11" descr="200319235-001">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0947" y="8"/>
            <a:ext cx="2467708" cy="343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2" descr="200272804-001">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10" y="0"/>
            <a:ext cx="2287467" cy="344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3"/>
          <p:cNvPicPr>
            <a:picLocks noChangeAspect="1" noChangeArrowheads="1"/>
          </p:cNvPicPr>
          <p:nvPr userDrawn="1"/>
        </p:nvPicPr>
        <p:blipFill>
          <a:blip r:embed="rId6">
            <a:extLst>
              <a:ext uri="{28A0092B-C50C-407E-A947-70E740481C1C}">
                <a14:useLocalDpi xmlns:a14="http://schemas.microsoft.com/office/drawing/2010/main" val="0"/>
              </a:ext>
            </a:extLst>
          </a:blip>
          <a:srcRect l="67751" t="4707" r="5081" b="68340"/>
          <a:stretch>
            <a:fillRect/>
          </a:stretch>
        </p:blipFill>
        <p:spPr bwMode="auto">
          <a:xfrm>
            <a:off x="3811467" y="3455988"/>
            <a:ext cx="1393580" cy="125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2480909" y="5709754"/>
            <a:ext cx="6263055" cy="669925"/>
          </a:xfrm>
          <a:ln w="12700"/>
        </p:spPr>
        <p:txBody>
          <a:bodyPr tIns="0" bIns="0"/>
          <a:lstStyle>
            <a:lvl1pPr marL="0" indent="0">
              <a:buFont typeface="Wingdings" pitchFamily="2" charset="2"/>
              <a:buNone/>
              <a:defRPr sz="1800">
                <a:solidFill>
                  <a:schemeClr val="bg1"/>
                </a:solidFill>
              </a:defRPr>
            </a:lvl1pPr>
          </a:lstStyle>
          <a:p>
            <a:r>
              <a:rPr lang="en-US" altLang="zh-SG"/>
              <a:t>Add name of team</a:t>
            </a:r>
            <a:endParaRPr lang="en-US"/>
          </a:p>
        </p:txBody>
      </p:sp>
      <p:sp>
        <p:nvSpPr>
          <p:cNvPr id="2162692" name="Rectangle 4"/>
          <p:cNvSpPr>
            <a:spLocks noGrp="1" noChangeArrowheads="1"/>
          </p:cNvSpPr>
          <p:nvPr>
            <p:ph type="ctrTitle"/>
          </p:nvPr>
        </p:nvSpPr>
        <p:spPr>
          <a:xfrm>
            <a:off x="2463317" y="4572000"/>
            <a:ext cx="6263055" cy="819150"/>
          </a:xfrm>
        </p:spPr>
        <p:txBody>
          <a:bodyPr tIns="44450" bIns="44450" anchor="t"/>
          <a:lstStyle>
            <a:lvl1pPr algn="ctr">
              <a:defRPr sz="2000">
                <a:solidFill>
                  <a:schemeClr val="bg1"/>
                </a:solidFill>
              </a:defRPr>
            </a:lvl1pPr>
          </a:lstStyle>
          <a:p>
            <a:r>
              <a:rPr lang="en-US" altLang="zh-SG"/>
              <a:t>Click to insert presentation title</a:t>
            </a:r>
            <a:br>
              <a:rPr lang="en-US" altLang="zh-SG"/>
            </a:br>
            <a:r>
              <a:rPr lang="en-US"/>
              <a:t>Second line here</a:t>
            </a:r>
            <a:endParaRPr lang="en-US" altLang="zh-SG"/>
          </a:p>
        </p:txBody>
      </p:sp>
      <p:sp>
        <p:nvSpPr>
          <p:cNvPr id="10" name="Rectangle 5"/>
          <p:cNvSpPr>
            <a:spLocks noGrp="1" noChangeArrowheads="1"/>
          </p:cNvSpPr>
          <p:nvPr>
            <p:ph type="dt" sz="half" idx="10"/>
          </p:nvPr>
        </p:nvSpPr>
        <p:spPr>
          <a:xfrm>
            <a:off x="5272458" y="6511430"/>
            <a:ext cx="3875943" cy="331787"/>
          </a:xfrm>
        </p:spPr>
        <p:txBody>
          <a:bodyPr/>
          <a:lstStyle>
            <a:lvl1pPr>
              <a:defRPr/>
            </a:lvl1pPr>
          </a:lstStyle>
          <a:p>
            <a:pPr>
              <a:defRPr/>
            </a:pPr>
            <a:endParaRPr lang="en-US" altLang="zh-SG">
              <a:solidFill>
                <a:srgbClr val="000000"/>
              </a:solidFill>
            </a:endParaRPr>
          </a:p>
        </p:txBody>
      </p:sp>
      <p:sp>
        <p:nvSpPr>
          <p:cNvPr id="11" name="Rectangle 6"/>
          <p:cNvSpPr>
            <a:spLocks noGrp="1" noChangeArrowheads="1"/>
          </p:cNvSpPr>
          <p:nvPr>
            <p:ph type="ftr" sz="quarter" idx="11"/>
          </p:nvPr>
        </p:nvSpPr>
        <p:spPr>
          <a:xfrm>
            <a:off x="1486" y="6511430"/>
            <a:ext cx="3864219" cy="331787"/>
          </a:xfrm>
        </p:spPr>
        <p:txBody>
          <a:bodyPr/>
          <a:lstStyle>
            <a:lvl1pPr>
              <a:defRPr/>
            </a:lvl1pPr>
          </a:lstStyle>
          <a:p>
            <a:pPr>
              <a:defRPr/>
            </a:pPr>
            <a:endParaRPr lang="en-US" altLang="zh-SG">
              <a:solidFill>
                <a:srgbClr val="000000"/>
              </a:solidFill>
            </a:endParaRPr>
          </a:p>
        </p:txBody>
      </p:sp>
      <p:sp>
        <p:nvSpPr>
          <p:cNvPr id="12" name="Rectangle 7"/>
          <p:cNvSpPr>
            <a:spLocks noGrp="1" noChangeArrowheads="1"/>
          </p:cNvSpPr>
          <p:nvPr>
            <p:ph type="sldNum" sz="quarter" idx="12"/>
          </p:nvPr>
        </p:nvSpPr>
        <p:spPr>
          <a:xfrm>
            <a:off x="3877463" y="6516192"/>
            <a:ext cx="1395047" cy="327025"/>
          </a:xfrm>
        </p:spPr>
        <p:txBody>
          <a:bodyPr/>
          <a:lstStyle>
            <a:lvl1pPr>
              <a:defRPr sz="1000">
                <a:latin typeface="Arial" charset="0"/>
              </a:defRPr>
            </a:lvl1pPr>
          </a:lstStyle>
          <a:p>
            <a:pPr>
              <a:defRPr/>
            </a:pPr>
            <a:fld id="{317755FE-5B15-44BC-9E92-7DB7C7ACD74A}" type="slidenum">
              <a:rPr lang="zh-SG" altLang="en-US">
                <a:solidFill>
                  <a:srgbClr val="000000"/>
                </a:solidFill>
              </a:rPr>
              <a:pPr>
                <a:defRPr/>
              </a:pPr>
              <a:t>‹#›</a:t>
            </a:fld>
            <a:r>
              <a:rPr lang="en-US" altLang="zh-SG">
                <a:solidFill>
                  <a:srgbClr val="000000"/>
                </a:solidFill>
              </a:rPr>
              <a:t/>
            </a:r>
            <a:br>
              <a:rPr lang="en-US" altLang="zh-SG">
                <a:solidFill>
                  <a:srgbClr val="000000"/>
                </a:solidFill>
              </a:rPr>
            </a:br>
            <a:endParaRPr lang="en-US" altLang="zh-SG">
              <a:solidFill>
                <a:srgbClr val="000000"/>
              </a:solidFill>
            </a:endParaRPr>
          </a:p>
        </p:txBody>
      </p:sp>
    </p:spTree>
    <p:extLst>
      <p:ext uri="{BB962C8B-B14F-4D97-AF65-F5344CB8AC3E}">
        <p14:creationId xmlns:p14="http://schemas.microsoft.com/office/powerpoint/2010/main" val="2245219332"/>
      </p:ext>
    </p:extLst>
  </p:cSld>
  <p:clrMapOvr>
    <a:masterClrMapping/>
  </p:clrMapOvr>
</p:sldLayout>
</file>

<file path=ppt/slideLayouts/slideLayout80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07FAD1A-2144-49EE-9EC6-956ECFA9D55A}"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300839133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79590" y="1214439"/>
            <a:ext cx="3868615"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88885" y="1214439"/>
            <a:ext cx="3870081"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eaLnBrk="1" fontAlgn="auto" hangingPunct="1">
              <a:spcBef>
                <a:spcPts val="0"/>
              </a:spcBef>
              <a:spcAft>
                <a:spcPts val="0"/>
              </a:spcAft>
              <a:defRPr>
                <a:latin typeface="+mn-lt"/>
                <a:cs typeface="+mn-cs"/>
              </a:defRPr>
            </a:lvl1pPr>
          </a:lstStyle>
          <a:p>
            <a:pPr>
              <a:defRPr/>
            </a:pPr>
            <a:fld id="{FE214ADA-CA86-4214-BE3E-6AC207B03279}" type="datetime3">
              <a:rPr lang="en-US" altLang="zh-SG" smtClean="0"/>
              <a:pPr>
                <a:defRPr/>
              </a:pPr>
              <a:t>17 April 2018</a:t>
            </a:fld>
            <a:endParaRPr lang="en-US" altLang="zh-SG"/>
          </a:p>
        </p:txBody>
      </p:sp>
      <p:sp>
        <p:nvSpPr>
          <p:cNvPr id="6" name="Footer Placeholder 5"/>
          <p:cNvSpPr>
            <a:spLocks noGrp="1" noChangeArrowheads="1"/>
          </p:cNvSpPr>
          <p:nvPr>
            <p:ph type="ftr" sz="quarter" idx="11"/>
          </p:nvPr>
        </p:nvSpPr>
        <p:spPr>
          <a:xfrm>
            <a:off x="888557" y="6384925"/>
            <a:ext cx="2630943" cy="45720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p:txBody>
          <a:bodyPr/>
          <a:lstStyle>
            <a:lvl1pPr eaLnBrk="1" fontAlgn="auto" hangingPunct="1">
              <a:spcAft>
                <a:spcPts val="0"/>
              </a:spcAft>
              <a:defRPr>
                <a:latin typeface="Arial" charset="0"/>
                <a:cs typeface="Arial" charset="0"/>
              </a:defRPr>
            </a:lvl1pPr>
          </a:lstStyle>
          <a:p>
            <a:pPr>
              <a:defRPr/>
            </a:pPr>
            <a:fld id="{4E75F78C-0DBD-4103-B6F5-2FA2B5EC973A}"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val="1797304857"/>
      </p:ext>
    </p:extLst>
  </p:cSld>
  <p:clrMapOvr>
    <a:masterClrMapping/>
  </p:clrMapOvr>
  <p:transition spd="slow">
    <p:pull/>
  </p:transition>
</p:sldLayout>
</file>

<file path=ppt/slideLayouts/slideLayout8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4408003"/>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435" y="2906722"/>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6ED598B-7D31-4AFD-9E8A-DB61D1BC2838}"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2007279882"/>
      </p:ext>
    </p:extLst>
  </p:cSld>
  <p:clrMapOvr>
    <a:masterClrMapping/>
  </p:clrMapOvr>
</p:sldLayout>
</file>

<file path=ppt/slideLayouts/slideLayout8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779590" y="1214439"/>
            <a:ext cx="3868615"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788885" y="1214439"/>
            <a:ext cx="3870081"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7002B84-C850-4695-84AD-3A130A6360D4}"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3636164744"/>
      </p:ext>
    </p:extLst>
  </p:cSld>
  <p:clrMapOvr>
    <a:masterClrMapping/>
  </p:clrMapOvr>
</p:sldLayout>
</file>

<file path=ppt/slideLayouts/slideLayout8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55" y="1535113"/>
            <a:ext cx="404006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55" y="2174875"/>
            <a:ext cx="404006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306"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306"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A9C699EE-1A07-415C-A5C2-85BB207B7CF7}"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3789023725"/>
      </p:ext>
    </p:extLst>
  </p:cSld>
  <p:clrMapOvr>
    <a:masterClrMapping/>
  </p:clrMapOvr>
</p:sldLayout>
</file>

<file path=ppt/slideLayouts/slideLayout8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EB33618-7EBD-490B-8A40-9D96DFA89E2B}"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3510702380"/>
      </p:ext>
    </p:extLst>
  </p:cSld>
  <p:clrMapOvr>
    <a:masterClrMapping/>
  </p:clrMapOvr>
</p:sldLayout>
</file>

<file path=ppt/slideLayouts/slideLayout8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904258D4-A5AE-4323-A678-0DE81352BCFB}"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2350128105"/>
      </p:ext>
    </p:extLst>
  </p:cSld>
  <p:clrMapOvr>
    <a:masterClrMapping/>
  </p:clrMapOvr>
</p:sldLayout>
</file>

<file path=ppt/slideLayouts/slideLayout8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8" y="273050"/>
            <a:ext cx="3008435"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541" y="273760"/>
            <a:ext cx="51112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8" y="1435104"/>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CDE6128-A2E5-436E-BA84-7F11DB095F80}"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1914701661"/>
      </p:ext>
    </p:extLst>
  </p:cSld>
  <p:clrMapOvr>
    <a:masterClrMapping/>
  </p:clrMapOvr>
</p:sldLayout>
</file>

<file path=ppt/slideLayouts/slideLayout8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7" y="4800601"/>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167"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167"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A4030D9-FE88-4F90-8FB8-574903910F55}"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593939195"/>
      </p:ext>
    </p:extLst>
  </p:cSld>
  <p:clrMapOvr>
    <a:masterClrMapping/>
  </p:clrMapOvr>
</p:sldLayout>
</file>

<file path=ppt/slideLayouts/slideLayout8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688A0D7-7106-4D04-AC35-6082DDD90BF6}"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619471001"/>
      </p:ext>
    </p:extLst>
  </p:cSld>
  <p:clrMapOvr>
    <a:masterClrMapping/>
  </p:clrMapOvr>
</p:sldLayout>
</file>

<file path=ppt/slideLayouts/slideLayout8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4532" y="245183"/>
            <a:ext cx="2031023" cy="59086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779587" y="245183"/>
            <a:ext cx="5953859" cy="5908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60228D8-A108-42C3-90E6-A27C92A2C01B}"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1123347866"/>
      </p:ext>
    </p:extLst>
  </p:cSld>
  <p:clrMapOvr>
    <a:masterClrMapping/>
  </p:clrMapOvr>
</p:sldLayout>
</file>

<file path=ppt/slideLayouts/slideLayout81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467" y="0"/>
            <a:ext cx="9148396" cy="3429000"/>
          </a:xfrm>
          <a:prstGeom prst="rect">
            <a:avLst/>
          </a:prstGeom>
          <a:solidFill>
            <a:srgbClr val="008000"/>
          </a:soli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p>
            <a:pPr algn="ctr" eaLnBrk="0" fontAlgn="base" hangingPunct="0">
              <a:spcBef>
                <a:spcPct val="0"/>
              </a:spcBef>
              <a:spcAft>
                <a:spcPct val="0"/>
              </a:spcAft>
            </a:pPr>
            <a:endParaRPr lang="zh-SG" altLang="en-GB" sz="1400" smtClean="0">
              <a:solidFill>
                <a:srgbClr val="000000"/>
              </a:solidFill>
              <a:latin typeface="Arial" charset="0"/>
              <a:ea typeface="SimSun" pitchFamily="2" charset="-122"/>
            </a:endParaRPr>
          </a:p>
        </p:txBody>
      </p:sp>
      <p:sp>
        <p:nvSpPr>
          <p:cNvPr id="5" name="Line 8"/>
          <p:cNvSpPr>
            <a:spLocks noChangeShapeType="1"/>
          </p:cNvSpPr>
          <p:nvPr/>
        </p:nvSpPr>
        <p:spPr bwMode="auto">
          <a:xfrm>
            <a:off x="-4397" y="3429000"/>
            <a:ext cx="914693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50000"/>
              </a:spcBef>
              <a:spcAft>
                <a:spcPct val="0"/>
              </a:spcAft>
            </a:pPr>
            <a:endParaRPr lang="en-US" u="sng" smtClean="0">
              <a:solidFill>
                <a:srgbClr val="000000"/>
              </a:solidFill>
            </a:endParaRPr>
          </a:p>
        </p:txBody>
      </p:sp>
      <p:sp>
        <p:nvSpPr>
          <p:cNvPr id="6" name="Rectangle 9"/>
          <p:cNvSpPr>
            <a:spLocks noChangeArrowheads="1"/>
          </p:cNvSpPr>
          <p:nvPr/>
        </p:nvSpPr>
        <p:spPr bwMode="auto">
          <a:xfrm>
            <a:off x="2324105" y="1665288"/>
            <a:ext cx="4358055" cy="123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44450" rIns="0" bIns="44450"/>
          <a:lstStyle/>
          <a:p>
            <a:pPr algn="ctr" eaLnBrk="0" fontAlgn="base" hangingPunct="0">
              <a:spcBef>
                <a:spcPct val="0"/>
              </a:spcBef>
              <a:spcAft>
                <a:spcPct val="0"/>
              </a:spcAft>
            </a:pPr>
            <a:r>
              <a:rPr lang="en-CA" sz="2800" smtClean="0">
                <a:solidFill>
                  <a:srgbClr val="FFFFFF"/>
                </a:solidFill>
              </a:rPr>
              <a:t>Financial System Strategy</a:t>
            </a:r>
            <a:br>
              <a:rPr lang="en-CA" sz="2800" smtClean="0">
                <a:solidFill>
                  <a:srgbClr val="FFFFFF"/>
                </a:solidFill>
              </a:rPr>
            </a:br>
            <a:r>
              <a:rPr lang="en-CA" sz="2800" smtClean="0">
                <a:solidFill>
                  <a:srgbClr val="FFFFFF"/>
                </a:solidFill>
              </a:rPr>
              <a:t>2020</a:t>
            </a:r>
            <a:endParaRPr lang="en-US" sz="2800" smtClean="0">
              <a:solidFill>
                <a:srgbClr val="FFFFFF"/>
              </a:solidFill>
            </a:endParaRPr>
          </a:p>
        </p:txBody>
      </p:sp>
      <p:pic>
        <p:nvPicPr>
          <p:cNvPr id="7" name="Picture 11" descr="200319235-001">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0947" y="8"/>
            <a:ext cx="2467708" cy="343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2" descr="200272804-001">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10" y="0"/>
            <a:ext cx="2287467" cy="344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3"/>
          <p:cNvPicPr>
            <a:picLocks noChangeAspect="1" noChangeArrowheads="1"/>
          </p:cNvPicPr>
          <p:nvPr userDrawn="1"/>
        </p:nvPicPr>
        <p:blipFill>
          <a:blip r:embed="rId6">
            <a:extLst>
              <a:ext uri="{28A0092B-C50C-407E-A947-70E740481C1C}">
                <a14:useLocalDpi xmlns:a14="http://schemas.microsoft.com/office/drawing/2010/main" val="0"/>
              </a:ext>
            </a:extLst>
          </a:blip>
          <a:srcRect l="67751" t="4707" r="5081" b="68340"/>
          <a:stretch>
            <a:fillRect/>
          </a:stretch>
        </p:blipFill>
        <p:spPr bwMode="auto">
          <a:xfrm>
            <a:off x="3811467" y="3455988"/>
            <a:ext cx="1393580" cy="125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2480909" y="5709672"/>
            <a:ext cx="6263055" cy="669925"/>
          </a:xfrm>
          <a:ln w="12700"/>
        </p:spPr>
        <p:txBody>
          <a:bodyPr tIns="0" bIns="0"/>
          <a:lstStyle>
            <a:lvl1pPr marL="0" indent="0">
              <a:buFont typeface="Wingdings" pitchFamily="2" charset="2"/>
              <a:buNone/>
              <a:defRPr sz="1800">
                <a:solidFill>
                  <a:schemeClr val="bg1"/>
                </a:solidFill>
              </a:defRPr>
            </a:lvl1pPr>
          </a:lstStyle>
          <a:p>
            <a:r>
              <a:rPr lang="en-US" altLang="zh-SG"/>
              <a:t>Add name of team</a:t>
            </a:r>
            <a:endParaRPr lang="en-US"/>
          </a:p>
        </p:txBody>
      </p:sp>
      <p:sp>
        <p:nvSpPr>
          <p:cNvPr id="2162692" name="Rectangle 4"/>
          <p:cNvSpPr>
            <a:spLocks noGrp="1" noChangeArrowheads="1"/>
          </p:cNvSpPr>
          <p:nvPr>
            <p:ph type="ctrTitle"/>
          </p:nvPr>
        </p:nvSpPr>
        <p:spPr>
          <a:xfrm>
            <a:off x="2463317" y="4572000"/>
            <a:ext cx="6263055" cy="819150"/>
          </a:xfrm>
        </p:spPr>
        <p:txBody>
          <a:bodyPr tIns="44450" bIns="44450" anchor="t"/>
          <a:lstStyle>
            <a:lvl1pPr algn="ctr">
              <a:defRPr sz="2000">
                <a:solidFill>
                  <a:schemeClr val="bg1"/>
                </a:solidFill>
              </a:defRPr>
            </a:lvl1pPr>
          </a:lstStyle>
          <a:p>
            <a:r>
              <a:rPr lang="en-US" altLang="zh-SG"/>
              <a:t>Click to insert presentation title</a:t>
            </a:r>
            <a:br>
              <a:rPr lang="en-US" altLang="zh-SG"/>
            </a:br>
            <a:r>
              <a:rPr lang="en-US"/>
              <a:t>Second line here</a:t>
            </a:r>
            <a:endParaRPr lang="en-US" altLang="zh-SG"/>
          </a:p>
        </p:txBody>
      </p:sp>
      <p:sp>
        <p:nvSpPr>
          <p:cNvPr id="10" name="Rectangle 5"/>
          <p:cNvSpPr>
            <a:spLocks noGrp="1" noChangeArrowheads="1"/>
          </p:cNvSpPr>
          <p:nvPr>
            <p:ph type="dt" sz="half" idx="10"/>
          </p:nvPr>
        </p:nvSpPr>
        <p:spPr>
          <a:xfrm>
            <a:off x="5272458" y="6511348"/>
            <a:ext cx="3875943" cy="331787"/>
          </a:xfrm>
        </p:spPr>
        <p:txBody>
          <a:bodyPr/>
          <a:lstStyle>
            <a:lvl1pPr>
              <a:defRPr/>
            </a:lvl1pPr>
          </a:lstStyle>
          <a:p>
            <a:pPr>
              <a:defRPr/>
            </a:pPr>
            <a:endParaRPr lang="en-US" altLang="zh-SG">
              <a:solidFill>
                <a:srgbClr val="000000"/>
              </a:solidFill>
            </a:endParaRPr>
          </a:p>
        </p:txBody>
      </p:sp>
      <p:sp>
        <p:nvSpPr>
          <p:cNvPr id="11" name="Rectangle 6"/>
          <p:cNvSpPr>
            <a:spLocks noGrp="1" noChangeArrowheads="1"/>
          </p:cNvSpPr>
          <p:nvPr>
            <p:ph type="ftr" sz="quarter" idx="11"/>
          </p:nvPr>
        </p:nvSpPr>
        <p:spPr>
          <a:xfrm>
            <a:off x="1486" y="6511348"/>
            <a:ext cx="3864219" cy="331787"/>
          </a:xfrm>
        </p:spPr>
        <p:txBody>
          <a:bodyPr/>
          <a:lstStyle>
            <a:lvl1pPr>
              <a:defRPr/>
            </a:lvl1pPr>
          </a:lstStyle>
          <a:p>
            <a:pPr>
              <a:defRPr/>
            </a:pPr>
            <a:endParaRPr lang="en-US" altLang="zh-SG">
              <a:solidFill>
                <a:srgbClr val="000000"/>
              </a:solidFill>
            </a:endParaRPr>
          </a:p>
        </p:txBody>
      </p:sp>
      <p:sp>
        <p:nvSpPr>
          <p:cNvPr id="12" name="Rectangle 7"/>
          <p:cNvSpPr>
            <a:spLocks noGrp="1" noChangeArrowheads="1"/>
          </p:cNvSpPr>
          <p:nvPr>
            <p:ph type="sldNum" sz="quarter" idx="12"/>
          </p:nvPr>
        </p:nvSpPr>
        <p:spPr>
          <a:xfrm>
            <a:off x="3877463" y="6516110"/>
            <a:ext cx="1395047" cy="327025"/>
          </a:xfrm>
        </p:spPr>
        <p:txBody>
          <a:bodyPr/>
          <a:lstStyle>
            <a:lvl1pPr>
              <a:defRPr sz="1000">
                <a:latin typeface="Arial" charset="0"/>
              </a:defRPr>
            </a:lvl1pPr>
          </a:lstStyle>
          <a:p>
            <a:pPr>
              <a:defRPr/>
            </a:pPr>
            <a:fld id="{317755FE-5B15-44BC-9E92-7DB7C7ACD74A}" type="slidenum">
              <a:rPr lang="zh-SG" altLang="en-US">
                <a:solidFill>
                  <a:srgbClr val="000000"/>
                </a:solidFill>
              </a:rPr>
              <a:pPr>
                <a:defRPr/>
              </a:pPr>
              <a:t>‹#›</a:t>
            </a:fld>
            <a:r>
              <a:rPr lang="en-US" altLang="zh-SG">
                <a:solidFill>
                  <a:srgbClr val="000000"/>
                </a:solidFill>
              </a:rPr>
              <a:t/>
            </a:r>
            <a:br>
              <a:rPr lang="en-US" altLang="zh-SG">
                <a:solidFill>
                  <a:srgbClr val="000000"/>
                </a:solidFill>
              </a:rPr>
            </a:br>
            <a:endParaRPr lang="en-US" altLang="zh-SG">
              <a:solidFill>
                <a:srgbClr val="000000"/>
              </a:solidFill>
            </a:endParaRPr>
          </a:p>
        </p:txBody>
      </p:sp>
    </p:spTree>
    <p:extLst>
      <p:ext uri="{BB962C8B-B14F-4D97-AF65-F5344CB8AC3E}">
        <p14:creationId xmlns:p14="http://schemas.microsoft.com/office/powerpoint/2010/main" val="334651943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Rectangle 4"/>
          <p:cNvSpPr>
            <a:spLocks noGrp="1" noChangeArrowheads="1"/>
          </p:cNvSpPr>
          <p:nvPr>
            <p:ph type="dt" sz="half" idx="2"/>
          </p:nvPr>
        </p:nvSpPr>
        <p:spPr bwMode="auto">
          <a:xfrm>
            <a:off x="990600" y="6331747"/>
            <a:ext cx="5943600"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000">
                <a:solidFill>
                  <a:srgbClr val="000000"/>
                </a:solidFill>
                <a:latin typeface="Arial" charset="0"/>
                <a:ea typeface="SimSun" pitchFamily="2" charset="-122"/>
              </a:defRPr>
            </a:lvl1pPr>
          </a:lstStyle>
          <a:p>
            <a:pPr algn="l" fontAlgn="base">
              <a:spcBef>
                <a:spcPct val="0"/>
              </a:spcBef>
              <a:spcAft>
                <a:spcPct val="0"/>
              </a:spcAft>
              <a:defRPr/>
            </a:pPr>
            <a:fld id="{43DA65C0-2B51-4CE2-BD03-7661CDE185FA}" type="datetime3">
              <a:rPr lang="en-US" altLang="zh-SG" smtClean="0">
                <a:cs typeface="Arial" charset="0"/>
              </a:rPr>
              <a:pPr algn="l" fontAlgn="base">
                <a:spcBef>
                  <a:spcPct val="0"/>
                </a:spcBef>
                <a:spcAft>
                  <a:spcPct val="0"/>
                </a:spcAft>
                <a:defRPr/>
              </a:pPr>
              <a:t>17 April 2018</a:t>
            </a:fld>
            <a:endParaRPr lang="en-US" altLang="zh-SG" dirty="0">
              <a:cs typeface="Arial" charset="0"/>
            </a:endParaRPr>
          </a:p>
        </p:txBody>
      </p:sp>
      <p:sp>
        <p:nvSpPr>
          <p:cNvPr id="7" name="Slide Number Placeholder 6"/>
          <p:cNvSpPr>
            <a:spLocks noGrp="1" noChangeArrowheads="1"/>
          </p:cNvSpPr>
          <p:nvPr>
            <p:ph type="sldNum" sz="quarter" idx="4"/>
          </p:nvPr>
        </p:nvSpPr>
        <p:spPr bwMode="auto">
          <a:xfrm>
            <a:off x="7696208" y="6617252"/>
            <a:ext cx="1453737" cy="320677"/>
          </a:xfrm>
          <a:prstGeom prst="rect">
            <a:avLst/>
          </a:prstGeom>
          <a:noFill/>
          <a:ln w="12700">
            <a:noFill/>
            <a:miter lim="800000"/>
            <a:headEnd/>
            <a:tailEnd/>
          </a:ln>
          <a:effectLst/>
        </p:spPr>
        <p:txBody>
          <a:bodyPr vert="horz" wrap="square" lIns="91440" tIns="45720" rIns="91440" bIns="0" numCol="1" anchor="t" anchorCtr="0" compatLnSpc="1">
            <a:prstTxWarp prst="textNoShape">
              <a:avLst/>
            </a:prstTxWarp>
          </a:bodyPr>
          <a:lstStyle>
            <a:lvl1pPr algn="ctr" eaLnBrk="0" hangingPunct="0">
              <a:lnSpc>
                <a:spcPct val="70000"/>
              </a:lnSpc>
              <a:spcBef>
                <a:spcPct val="0"/>
              </a:spcBef>
              <a:tabLst>
                <a:tab pos="2473325" algn="l"/>
              </a:tabLst>
              <a:defRPr sz="800" i="0" u="none">
                <a:solidFill>
                  <a:srgbClr val="000000"/>
                </a:solidFill>
                <a:latin typeface="Verdana" pitchFamily="34" charset="0"/>
                <a:ea typeface="SimSun" pitchFamily="2" charset="-122"/>
                <a:cs typeface="+mn-cs"/>
              </a:defRPr>
            </a:lvl1pPr>
          </a:lstStyle>
          <a:p>
            <a:pPr fontAlgn="base">
              <a:spcAft>
                <a:spcPct val="0"/>
              </a:spcAft>
              <a:defRPr/>
            </a:pPr>
            <a:r>
              <a:rPr lang="en-US" altLang="zh-SG" dirty="0" smtClean="0"/>
              <a:t>Slide </a:t>
            </a:r>
            <a:fld id="{AE78A651-CEB4-462B-A030-D829410EA226}" type="slidenum">
              <a:rPr lang="zh-SG" altLang="en-US" smtClean="0"/>
              <a:pPr fontAlgn="base">
                <a:spcAft>
                  <a:spcPct val="0"/>
                </a:spcAft>
                <a:defRPr/>
              </a:pPr>
              <a:t>‹#›</a:t>
            </a:fld>
            <a:r>
              <a:rPr lang="zh-SG" altLang="en-US" dirty="0" smtClean="0"/>
              <a:t>  </a:t>
            </a:r>
            <a:r>
              <a:rPr lang="en-US" altLang="zh-SG" sz="1000" dirty="0" smtClean="0">
                <a:latin typeface="Arial" pitchFamily="34" charset="0"/>
              </a:rPr>
              <a:t/>
            </a:r>
            <a:br>
              <a:rPr lang="en-US" altLang="zh-SG" sz="1000" dirty="0" smtClean="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1392254567"/>
      </p:ext>
    </p:extLst>
  </p:cSld>
  <p:clrMapOvr>
    <a:masterClrMapping/>
  </p:clrMapOvr>
  <p:transition spd="slow">
    <p:pull/>
  </p:transition>
</p:sldLayout>
</file>

<file path=ppt/slideLayouts/slideLayout8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07FAD1A-2144-49EE-9EC6-956ECFA9D55A}"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3534230068"/>
      </p:ext>
    </p:extLst>
  </p:cSld>
  <p:clrMapOvr>
    <a:masterClrMapping/>
  </p:clrMapOvr>
</p:sldLayout>
</file>

<file path=ppt/slideLayouts/slideLayout8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4407922"/>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435" y="2906722"/>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6ED598B-7D31-4AFD-9E8A-DB61D1BC2838}"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4102130875"/>
      </p:ext>
    </p:extLst>
  </p:cSld>
  <p:clrMapOvr>
    <a:masterClrMapping/>
  </p:clrMapOvr>
</p:sldLayout>
</file>

<file path=ppt/slideLayouts/slideLayout8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779590" y="1214439"/>
            <a:ext cx="3868615"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788885" y="1214439"/>
            <a:ext cx="3870081"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7002B84-C850-4695-84AD-3A130A6360D4}"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1252256844"/>
      </p:ext>
    </p:extLst>
  </p:cSld>
  <p:clrMapOvr>
    <a:masterClrMapping/>
  </p:clrMapOvr>
</p:sldLayout>
</file>

<file path=ppt/slideLayouts/slideLayout8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55" y="1535113"/>
            <a:ext cx="404006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55" y="2174875"/>
            <a:ext cx="404006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306"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306"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A9C699EE-1A07-415C-A5C2-85BB207B7CF7}"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2221205425"/>
      </p:ext>
    </p:extLst>
  </p:cSld>
  <p:clrMapOvr>
    <a:masterClrMapping/>
  </p:clrMapOvr>
</p:sldLayout>
</file>

<file path=ppt/slideLayouts/slideLayout8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EB33618-7EBD-490B-8A40-9D96DFA89E2B}"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991275068"/>
      </p:ext>
    </p:extLst>
  </p:cSld>
  <p:clrMapOvr>
    <a:masterClrMapping/>
  </p:clrMapOvr>
</p:sldLayout>
</file>

<file path=ppt/slideLayouts/slideLayout8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904258D4-A5AE-4323-A678-0DE81352BCFB}"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2127802631"/>
      </p:ext>
    </p:extLst>
  </p:cSld>
  <p:clrMapOvr>
    <a:masterClrMapping/>
  </p:clrMapOvr>
</p:sldLayout>
</file>

<file path=ppt/slideLayouts/slideLayout8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8" y="273050"/>
            <a:ext cx="3008435"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541" y="273676"/>
            <a:ext cx="51112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8" y="1435104"/>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CDE6128-A2E5-436E-BA84-7F11DB095F80}"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2708369197"/>
      </p:ext>
    </p:extLst>
  </p:cSld>
  <p:clrMapOvr>
    <a:masterClrMapping/>
  </p:clrMapOvr>
</p:sldLayout>
</file>

<file path=ppt/slideLayouts/slideLayout8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7" y="4800601"/>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167"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167"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A4030D9-FE88-4F90-8FB8-574903910F55}"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4117532365"/>
      </p:ext>
    </p:extLst>
  </p:cSld>
  <p:clrMapOvr>
    <a:masterClrMapping/>
  </p:clrMapOvr>
</p:sldLayout>
</file>

<file path=ppt/slideLayouts/slideLayout8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688A0D7-7106-4D04-AC35-6082DDD90BF6}"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2072339932"/>
      </p:ext>
    </p:extLst>
  </p:cSld>
  <p:clrMapOvr>
    <a:masterClrMapping/>
  </p:clrMapOvr>
</p:sldLayout>
</file>

<file path=ppt/slideLayouts/slideLayout8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4532" y="245103"/>
            <a:ext cx="2031023" cy="59086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779587" y="245103"/>
            <a:ext cx="5953859" cy="5908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60228D8-A108-42C3-90E6-A27C92A2C01B}"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17768691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noChangeArrowheads="1"/>
          </p:cNvSpPr>
          <p:nvPr>
            <p:ph type="dt" sz="half" idx="2"/>
          </p:nvPr>
        </p:nvSpPr>
        <p:spPr bwMode="auto">
          <a:xfrm>
            <a:off x="990600" y="6331747"/>
            <a:ext cx="5943600"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000">
                <a:solidFill>
                  <a:srgbClr val="000000"/>
                </a:solidFill>
                <a:latin typeface="Arial" charset="0"/>
                <a:ea typeface="SimSun" pitchFamily="2" charset="-122"/>
              </a:defRPr>
            </a:lvl1pPr>
          </a:lstStyle>
          <a:p>
            <a:pPr algn="l" fontAlgn="base">
              <a:spcBef>
                <a:spcPct val="0"/>
              </a:spcBef>
              <a:spcAft>
                <a:spcPct val="0"/>
              </a:spcAft>
              <a:defRPr/>
            </a:pPr>
            <a:fld id="{5E4BE005-0C7B-41D9-AD94-AF0C0A57E608}" type="datetime3">
              <a:rPr lang="en-US" altLang="zh-SG" smtClean="0">
                <a:cs typeface="Arial" charset="0"/>
              </a:rPr>
              <a:pPr algn="l" fontAlgn="base">
                <a:spcBef>
                  <a:spcPct val="0"/>
                </a:spcBef>
                <a:spcAft>
                  <a:spcPct val="0"/>
                </a:spcAft>
                <a:defRPr/>
              </a:pPr>
              <a:t>17 April 2018</a:t>
            </a:fld>
            <a:endParaRPr lang="en-US" altLang="zh-SG" dirty="0">
              <a:cs typeface="Arial" charset="0"/>
            </a:endParaRPr>
          </a:p>
        </p:txBody>
      </p:sp>
      <p:sp>
        <p:nvSpPr>
          <p:cNvPr id="6" name="Rectangle 6"/>
          <p:cNvSpPr>
            <a:spLocks noGrp="1" noChangeArrowheads="1"/>
          </p:cNvSpPr>
          <p:nvPr>
            <p:ph type="sldNum" sz="quarter" idx="4"/>
          </p:nvPr>
        </p:nvSpPr>
        <p:spPr bwMode="auto">
          <a:xfrm>
            <a:off x="7696208" y="6617252"/>
            <a:ext cx="1453737" cy="320677"/>
          </a:xfrm>
          <a:prstGeom prst="rect">
            <a:avLst/>
          </a:prstGeom>
          <a:noFill/>
          <a:ln w="12700">
            <a:noFill/>
            <a:miter lim="800000"/>
            <a:headEnd/>
            <a:tailEnd/>
          </a:ln>
          <a:effectLst/>
        </p:spPr>
        <p:txBody>
          <a:bodyPr vert="horz" wrap="square" lIns="91440" tIns="45720" rIns="91440" bIns="0" numCol="1" anchor="t" anchorCtr="0" compatLnSpc="1">
            <a:prstTxWarp prst="textNoShape">
              <a:avLst/>
            </a:prstTxWarp>
          </a:bodyPr>
          <a:lstStyle>
            <a:lvl1pPr algn="ctr" eaLnBrk="0" hangingPunct="0">
              <a:lnSpc>
                <a:spcPct val="70000"/>
              </a:lnSpc>
              <a:spcBef>
                <a:spcPct val="0"/>
              </a:spcBef>
              <a:tabLst>
                <a:tab pos="2473325" algn="l"/>
              </a:tabLst>
              <a:defRPr sz="800" i="0" u="none">
                <a:solidFill>
                  <a:srgbClr val="000000"/>
                </a:solidFill>
                <a:latin typeface="Verdana" pitchFamily="34" charset="0"/>
                <a:ea typeface="SimSun" pitchFamily="2" charset="-122"/>
                <a:cs typeface="+mn-cs"/>
              </a:defRPr>
            </a:lvl1pPr>
          </a:lstStyle>
          <a:p>
            <a:pPr fontAlgn="base">
              <a:spcAft>
                <a:spcPct val="0"/>
              </a:spcAft>
              <a:defRPr/>
            </a:pPr>
            <a:r>
              <a:rPr lang="en-US" altLang="zh-SG" dirty="0" smtClean="0"/>
              <a:t>Slide </a:t>
            </a:r>
            <a:fld id="{AE78A651-CEB4-462B-A030-D829410EA226}" type="slidenum">
              <a:rPr lang="zh-SG" altLang="en-US" smtClean="0"/>
              <a:pPr fontAlgn="base">
                <a:spcAft>
                  <a:spcPct val="0"/>
                </a:spcAft>
                <a:defRPr/>
              </a:pPr>
              <a:t>‹#›</a:t>
            </a:fld>
            <a:r>
              <a:rPr lang="zh-SG" altLang="en-US" dirty="0" smtClean="0"/>
              <a:t>  </a:t>
            </a:r>
            <a:r>
              <a:rPr lang="en-US" altLang="zh-SG" sz="1000" dirty="0" smtClean="0">
                <a:latin typeface="Arial" pitchFamily="34" charset="0"/>
              </a:rPr>
              <a:t/>
            </a:r>
            <a:br>
              <a:rPr lang="en-US" altLang="zh-SG" sz="1000" dirty="0" smtClean="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3613241596"/>
      </p:ext>
    </p:extLst>
  </p:cSld>
  <p:clrMapOvr>
    <a:masterClrMapping/>
  </p:clrMapOvr>
  <p:transition spd="slow">
    <p:pull/>
  </p:transition>
</p:sldLayout>
</file>

<file path=ppt/slideLayouts/slideLayout83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467" y="0"/>
            <a:ext cx="9148396" cy="3429000"/>
          </a:xfrm>
          <a:prstGeom prst="rect">
            <a:avLst/>
          </a:prstGeom>
          <a:solidFill>
            <a:srgbClr val="008000"/>
          </a:soli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p>
            <a:pPr algn="ctr" eaLnBrk="0" fontAlgn="base" hangingPunct="0">
              <a:spcBef>
                <a:spcPct val="0"/>
              </a:spcBef>
              <a:spcAft>
                <a:spcPct val="0"/>
              </a:spcAft>
            </a:pPr>
            <a:endParaRPr lang="zh-SG" altLang="en-GB" sz="1400" smtClean="0">
              <a:solidFill>
                <a:srgbClr val="000000"/>
              </a:solidFill>
              <a:latin typeface="Arial" charset="0"/>
              <a:ea typeface="SimSun" pitchFamily="2" charset="-122"/>
            </a:endParaRPr>
          </a:p>
        </p:txBody>
      </p:sp>
      <p:sp>
        <p:nvSpPr>
          <p:cNvPr id="5" name="Line 8"/>
          <p:cNvSpPr>
            <a:spLocks noChangeShapeType="1"/>
          </p:cNvSpPr>
          <p:nvPr/>
        </p:nvSpPr>
        <p:spPr bwMode="auto">
          <a:xfrm>
            <a:off x="-4397" y="3429000"/>
            <a:ext cx="914693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50000"/>
              </a:spcBef>
              <a:spcAft>
                <a:spcPct val="0"/>
              </a:spcAft>
            </a:pPr>
            <a:endParaRPr lang="en-US" u="sng" smtClean="0">
              <a:solidFill>
                <a:srgbClr val="000000"/>
              </a:solidFill>
            </a:endParaRPr>
          </a:p>
        </p:txBody>
      </p:sp>
      <p:sp>
        <p:nvSpPr>
          <p:cNvPr id="6" name="Rectangle 9"/>
          <p:cNvSpPr>
            <a:spLocks noChangeArrowheads="1"/>
          </p:cNvSpPr>
          <p:nvPr/>
        </p:nvSpPr>
        <p:spPr bwMode="auto">
          <a:xfrm>
            <a:off x="2324105" y="1665288"/>
            <a:ext cx="4358055" cy="123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44450" rIns="0" bIns="44450"/>
          <a:lstStyle/>
          <a:p>
            <a:pPr algn="ctr" eaLnBrk="0" fontAlgn="base" hangingPunct="0">
              <a:spcBef>
                <a:spcPct val="0"/>
              </a:spcBef>
              <a:spcAft>
                <a:spcPct val="0"/>
              </a:spcAft>
            </a:pPr>
            <a:r>
              <a:rPr lang="en-CA" sz="2800" smtClean="0">
                <a:solidFill>
                  <a:srgbClr val="FFFFFF"/>
                </a:solidFill>
              </a:rPr>
              <a:t>Financial System Strategy</a:t>
            </a:r>
            <a:br>
              <a:rPr lang="en-CA" sz="2800" smtClean="0">
                <a:solidFill>
                  <a:srgbClr val="FFFFFF"/>
                </a:solidFill>
              </a:rPr>
            </a:br>
            <a:r>
              <a:rPr lang="en-CA" sz="2800" smtClean="0">
                <a:solidFill>
                  <a:srgbClr val="FFFFFF"/>
                </a:solidFill>
              </a:rPr>
              <a:t>2020</a:t>
            </a:r>
            <a:endParaRPr lang="en-US" sz="2800" smtClean="0">
              <a:solidFill>
                <a:srgbClr val="FFFFFF"/>
              </a:solidFill>
            </a:endParaRPr>
          </a:p>
        </p:txBody>
      </p:sp>
      <p:pic>
        <p:nvPicPr>
          <p:cNvPr id="7" name="Picture 11" descr="200319235-001">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0947" y="8"/>
            <a:ext cx="2467708" cy="343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2" descr="200272804-001">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10" y="0"/>
            <a:ext cx="2287467" cy="344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3"/>
          <p:cNvPicPr>
            <a:picLocks noChangeAspect="1" noChangeArrowheads="1"/>
          </p:cNvPicPr>
          <p:nvPr userDrawn="1"/>
        </p:nvPicPr>
        <p:blipFill>
          <a:blip r:embed="rId6">
            <a:extLst>
              <a:ext uri="{28A0092B-C50C-407E-A947-70E740481C1C}">
                <a14:useLocalDpi xmlns:a14="http://schemas.microsoft.com/office/drawing/2010/main" val="0"/>
              </a:ext>
            </a:extLst>
          </a:blip>
          <a:srcRect l="67751" t="4707" r="5081" b="68340"/>
          <a:stretch>
            <a:fillRect/>
          </a:stretch>
        </p:blipFill>
        <p:spPr bwMode="auto">
          <a:xfrm>
            <a:off x="3811467" y="3455988"/>
            <a:ext cx="1393580" cy="125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2480909" y="5709588"/>
            <a:ext cx="6263055" cy="669925"/>
          </a:xfrm>
          <a:ln w="12700"/>
        </p:spPr>
        <p:txBody>
          <a:bodyPr tIns="0" bIns="0"/>
          <a:lstStyle>
            <a:lvl1pPr marL="0" indent="0">
              <a:buFont typeface="Wingdings" pitchFamily="2" charset="2"/>
              <a:buNone/>
              <a:defRPr sz="1800">
                <a:solidFill>
                  <a:schemeClr val="bg1"/>
                </a:solidFill>
              </a:defRPr>
            </a:lvl1pPr>
          </a:lstStyle>
          <a:p>
            <a:r>
              <a:rPr lang="en-US" altLang="zh-SG"/>
              <a:t>Add name of team</a:t>
            </a:r>
            <a:endParaRPr lang="en-US"/>
          </a:p>
        </p:txBody>
      </p:sp>
      <p:sp>
        <p:nvSpPr>
          <p:cNvPr id="2162692" name="Rectangle 4"/>
          <p:cNvSpPr>
            <a:spLocks noGrp="1" noChangeArrowheads="1"/>
          </p:cNvSpPr>
          <p:nvPr>
            <p:ph type="ctrTitle"/>
          </p:nvPr>
        </p:nvSpPr>
        <p:spPr>
          <a:xfrm>
            <a:off x="2463317" y="4572000"/>
            <a:ext cx="6263055" cy="819150"/>
          </a:xfrm>
        </p:spPr>
        <p:txBody>
          <a:bodyPr tIns="44450" bIns="44450" anchor="t"/>
          <a:lstStyle>
            <a:lvl1pPr algn="ctr">
              <a:defRPr sz="2000">
                <a:solidFill>
                  <a:schemeClr val="bg1"/>
                </a:solidFill>
              </a:defRPr>
            </a:lvl1pPr>
          </a:lstStyle>
          <a:p>
            <a:r>
              <a:rPr lang="en-US" altLang="zh-SG"/>
              <a:t>Click to insert presentation title</a:t>
            </a:r>
            <a:br>
              <a:rPr lang="en-US" altLang="zh-SG"/>
            </a:br>
            <a:r>
              <a:rPr lang="en-US"/>
              <a:t>Second line here</a:t>
            </a:r>
            <a:endParaRPr lang="en-US" altLang="zh-SG"/>
          </a:p>
        </p:txBody>
      </p:sp>
      <p:sp>
        <p:nvSpPr>
          <p:cNvPr id="10" name="Rectangle 5"/>
          <p:cNvSpPr>
            <a:spLocks noGrp="1" noChangeArrowheads="1"/>
          </p:cNvSpPr>
          <p:nvPr>
            <p:ph type="dt" sz="half" idx="10"/>
          </p:nvPr>
        </p:nvSpPr>
        <p:spPr>
          <a:xfrm>
            <a:off x="5272458" y="6511264"/>
            <a:ext cx="3875943" cy="331787"/>
          </a:xfrm>
        </p:spPr>
        <p:txBody>
          <a:bodyPr/>
          <a:lstStyle>
            <a:lvl1pPr>
              <a:defRPr/>
            </a:lvl1pPr>
          </a:lstStyle>
          <a:p>
            <a:pPr>
              <a:defRPr/>
            </a:pPr>
            <a:endParaRPr lang="en-US" altLang="zh-SG">
              <a:solidFill>
                <a:srgbClr val="000000"/>
              </a:solidFill>
            </a:endParaRPr>
          </a:p>
        </p:txBody>
      </p:sp>
      <p:sp>
        <p:nvSpPr>
          <p:cNvPr id="11" name="Rectangle 6"/>
          <p:cNvSpPr>
            <a:spLocks noGrp="1" noChangeArrowheads="1"/>
          </p:cNvSpPr>
          <p:nvPr>
            <p:ph type="ftr" sz="quarter" idx="11"/>
          </p:nvPr>
        </p:nvSpPr>
        <p:spPr>
          <a:xfrm>
            <a:off x="1486" y="6511264"/>
            <a:ext cx="3864219" cy="331787"/>
          </a:xfrm>
        </p:spPr>
        <p:txBody>
          <a:bodyPr/>
          <a:lstStyle>
            <a:lvl1pPr>
              <a:defRPr/>
            </a:lvl1pPr>
          </a:lstStyle>
          <a:p>
            <a:pPr>
              <a:defRPr/>
            </a:pPr>
            <a:endParaRPr lang="en-US" altLang="zh-SG">
              <a:solidFill>
                <a:srgbClr val="000000"/>
              </a:solidFill>
            </a:endParaRPr>
          </a:p>
        </p:txBody>
      </p:sp>
      <p:sp>
        <p:nvSpPr>
          <p:cNvPr id="12" name="Rectangle 7"/>
          <p:cNvSpPr>
            <a:spLocks noGrp="1" noChangeArrowheads="1"/>
          </p:cNvSpPr>
          <p:nvPr>
            <p:ph type="sldNum" sz="quarter" idx="12"/>
          </p:nvPr>
        </p:nvSpPr>
        <p:spPr>
          <a:xfrm>
            <a:off x="3877463" y="6516026"/>
            <a:ext cx="1395047" cy="327025"/>
          </a:xfrm>
        </p:spPr>
        <p:txBody>
          <a:bodyPr/>
          <a:lstStyle>
            <a:lvl1pPr>
              <a:defRPr sz="1000">
                <a:latin typeface="Arial" charset="0"/>
              </a:defRPr>
            </a:lvl1pPr>
          </a:lstStyle>
          <a:p>
            <a:pPr>
              <a:defRPr/>
            </a:pPr>
            <a:fld id="{317755FE-5B15-44BC-9E92-7DB7C7ACD74A}" type="slidenum">
              <a:rPr lang="zh-SG" altLang="en-US">
                <a:solidFill>
                  <a:srgbClr val="000000"/>
                </a:solidFill>
              </a:rPr>
              <a:pPr>
                <a:defRPr/>
              </a:pPr>
              <a:t>‹#›</a:t>
            </a:fld>
            <a:r>
              <a:rPr lang="en-US" altLang="zh-SG">
                <a:solidFill>
                  <a:srgbClr val="000000"/>
                </a:solidFill>
              </a:rPr>
              <a:t/>
            </a:r>
            <a:br>
              <a:rPr lang="en-US" altLang="zh-SG">
                <a:solidFill>
                  <a:srgbClr val="000000"/>
                </a:solidFill>
              </a:rPr>
            </a:br>
            <a:endParaRPr lang="en-US" altLang="zh-SG">
              <a:solidFill>
                <a:srgbClr val="000000"/>
              </a:solidFill>
            </a:endParaRPr>
          </a:p>
        </p:txBody>
      </p:sp>
    </p:spTree>
    <p:extLst>
      <p:ext uri="{BB962C8B-B14F-4D97-AF65-F5344CB8AC3E}">
        <p14:creationId xmlns:p14="http://schemas.microsoft.com/office/powerpoint/2010/main" val="874968923"/>
      </p:ext>
    </p:extLst>
  </p:cSld>
  <p:clrMapOvr>
    <a:masterClrMapping/>
  </p:clrMapOvr>
</p:sldLayout>
</file>

<file path=ppt/slideLayouts/slideLayout8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07FAD1A-2144-49EE-9EC6-956ECFA9D55A}"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2806253557"/>
      </p:ext>
    </p:extLst>
  </p:cSld>
  <p:clrMapOvr>
    <a:masterClrMapping/>
  </p:clrMapOvr>
</p:sldLayout>
</file>

<file path=ppt/slideLayouts/slideLayout8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4407838"/>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435" y="2906722"/>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6ED598B-7D31-4AFD-9E8A-DB61D1BC2838}"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1584358410"/>
      </p:ext>
    </p:extLst>
  </p:cSld>
  <p:clrMapOvr>
    <a:masterClrMapping/>
  </p:clrMapOvr>
</p:sldLayout>
</file>

<file path=ppt/slideLayouts/slideLayout8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779590" y="1214439"/>
            <a:ext cx="3868615"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788885" y="1214439"/>
            <a:ext cx="3870081"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7002B84-C850-4695-84AD-3A130A6360D4}"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3766896177"/>
      </p:ext>
    </p:extLst>
  </p:cSld>
  <p:clrMapOvr>
    <a:masterClrMapping/>
  </p:clrMapOvr>
</p:sldLayout>
</file>

<file path=ppt/slideLayouts/slideLayout8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55" y="1535113"/>
            <a:ext cx="404006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55" y="2174875"/>
            <a:ext cx="404006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306"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306"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A9C699EE-1A07-415C-A5C2-85BB207B7CF7}"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2099260549"/>
      </p:ext>
    </p:extLst>
  </p:cSld>
  <p:clrMapOvr>
    <a:masterClrMapping/>
  </p:clrMapOvr>
</p:sldLayout>
</file>

<file path=ppt/slideLayouts/slideLayout8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EB33618-7EBD-490B-8A40-9D96DFA89E2B}"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3561473715"/>
      </p:ext>
    </p:extLst>
  </p:cSld>
  <p:clrMapOvr>
    <a:masterClrMapping/>
  </p:clrMapOvr>
</p:sldLayout>
</file>

<file path=ppt/slideLayouts/slideLayout8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904258D4-A5AE-4323-A678-0DE81352BCFB}"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3267072139"/>
      </p:ext>
    </p:extLst>
  </p:cSld>
  <p:clrMapOvr>
    <a:masterClrMapping/>
  </p:clrMapOvr>
</p:sldLayout>
</file>

<file path=ppt/slideLayouts/slideLayout8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8" y="273050"/>
            <a:ext cx="3008435"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541" y="273593"/>
            <a:ext cx="51112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8" y="1435104"/>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CDE6128-A2E5-436E-BA84-7F11DB095F80}"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1936610810"/>
      </p:ext>
    </p:extLst>
  </p:cSld>
  <p:clrMapOvr>
    <a:masterClrMapping/>
  </p:clrMapOvr>
</p:sldLayout>
</file>

<file path=ppt/slideLayouts/slideLayout8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7" y="4800601"/>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167"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167"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A4030D9-FE88-4F90-8FB8-574903910F55}"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2561248183"/>
      </p:ext>
    </p:extLst>
  </p:cSld>
  <p:clrMapOvr>
    <a:masterClrMapping/>
  </p:clrMapOvr>
</p:sldLayout>
</file>

<file path=ppt/slideLayouts/slideLayout8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688A0D7-7106-4D04-AC35-6082DDD90BF6}"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155426793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8" y="273050"/>
            <a:ext cx="3008435"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541" y="275398"/>
            <a:ext cx="51112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8" y="1435104"/>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Rectangle 4"/>
          <p:cNvSpPr>
            <a:spLocks noGrp="1" noChangeArrowheads="1"/>
          </p:cNvSpPr>
          <p:nvPr>
            <p:ph type="dt" sz="half" idx="10"/>
          </p:nvPr>
        </p:nvSpPr>
        <p:spPr bwMode="auto">
          <a:xfrm>
            <a:off x="990600" y="6331747"/>
            <a:ext cx="5943600"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000">
                <a:solidFill>
                  <a:srgbClr val="000000"/>
                </a:solidFill>
                <a:latin typeface="Arial" charset="0"/>
                <a:ea typeface="SimSun" pitchFamily="2" charset="-122"/>
              </a:defRPr>
            </a:lvl1pPr>
          </a:lstStyle>
          <a:p>
            <a:pPr algn="l" fontAlgn="base">
              <a:spcBef>
                <a:spcPct val="0"/>
              </a:spcBef>
              <a:spcAft>
                <a:spcPct val="0"/>
              </a:spcAft>
              <a:defRPr/>
            </a:pPr>
            <a:fld id="{1832AD5F-4FFD-4191-9105-4838F4CF4685}" type="datetime3">
              <a:rPr lang="en-US" altLang="zh-SG" smtClean="0">
                <a:cs typeface="Arial" charset="0"/>
              </a:rPr>
              <a:pPr algn="l" fontAlgn="base">
                <a:spcBef>
                  <a:spcPct val="0"/>
                </a:spcBef>
                <a:spcAft>
                  <a:spcPct val="0"/>
                </a:spcAft>
                <a:defRPr/>
              </a:pPr>
              <a:t>17 April 2018</a:t>
            </a:fld>
            <a:endParaRPr lang="en-US" altLang="zh-SG" dirty="0">
              <a:cs typeface="Arial" charset="0"/>
            </a:endParaRPr>
          </a:p>
        </p:txBody>
      </p:sp>
      <p:sp>
        <p:nvSpPr>
          <p:cNvPr id="9" name="Rectangle 6"/>
          <p:cNvSpPr>
            <a:spLocks noGrp="1" noChangeArrowheads="1"/>
          </p:cNvSpPr>
          <p:nvPr>
            <p:ph type="sldNum" sz="quarter" idx="4"/>
          </p:nvPr>
        </p:nvSpPr>
        <p:spPr bwMode="auto">
          <a:xfrm>
            <a:off x="7696208" y="6617252"/>
            <a:ext cx="1453737" cy="320677"/>
          </a:xfrm>
          <a:prstGeom prst="rect">
            <a:avLst/>
          </a:prstGeom>
          <a:noFill/>
          <a:ln w="12700">
            <a:noFill/>
            <a:miter lim="800000"/>
            <a:headEnd/>
            <a:tailEnd/>
          </a:ln>
          <a:effectLst/>
        </p:spPr>
        <p:txBody>
          <a:bodyPr vert="horz" wrap="square" lIns="91440" tIns="45720" rIns="91440" bIns="0" numCol="1" anchor="t" anchorCtr="0" compatLnSpc="1">
            <a:prstTxWarp prst="textNoShape">
              <a:avLst/>
            </a:prstTxWarp>
          </a:bodyPr>
          <a:lstStyle>
            <a:lvl1pPr algn="ctr" eaLnBrk="0" hangingPunct="0">
              <a:lnSpc>
                <a:spcPct val="70000"/>
              </a:lnSpc>
              <a:spcBef>
                <a:spcPct val="0"/>
              </a:spcBef>
              <a:tabLst>
                <a:tab pos="2473325" algn="l"/>
              </a:tabLst>
              <a:defRPr sz="800" i="0" u="none">
                <a:solidFill>
                  <a:srgbClr val="000000"/>
                </a:solidFill>
                <a:latin typeface="Verdana" pitchFamily="34" charset="0"/>
                <a:ea typeface="SimSun" pitchFamily="2" charset="-122"/>
                <a:cs typeface="+mn-cs"/>
              </a:defRPr>
            </a:lvl1pPr>
          </a:lstStyle>
          <a:p>
            <a:pPr fontAlgn="base">
              <a:spcAft>
                <a:spcPct val="0"/>
              </a:spcAft>
              <a:defRPr/>
            </a:pPr>
            <a:r>
              <a:rPr lang="en-US" altLang="zh-SG" dirty="0" smtClean="0"/>
              <a:t>Slide </a:t>
            </a:r>
            <a:fld id="{AE78A651-CEB4-462B-A030-D829410EA226}" type="slidenum">
              <a:rPr lang="zh-SG" altLang="en-US" smtClean="0"/>
              <a:pPr fontAlgn="base">
                <a:spcAft>
                  <a:spcPct val="0"/>
                </a:spcAft>
                <a:defRPr/>
              </a:pPr>
              <a:t>‹#›</a:t>
            </a:fld>
            <a:r>
              <a:rPr lang="zh-SG" altLang="en-US" dirty="0" smtClean="0"/>
              <a:t>  </a:t>
            </a:r>
            <a:r>
              <a:rPr lang="en-US" altLang="zh-SG" sz="1000" dirty="0" smtClean="0">
                <a:latin typeface="Arial" pitchFamily="34" charset="0"/>
              </a:rPr>
              <a:t/>
            </a:r>
            <a:br>
              <a:rPr lang="en-US" altLang="zh-SG" sz="1000" dirty="0" smtClean="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627467773"/>
      </p:ext>
    </p:extLst>
  </p:cSld>
  <p:clrMapOvr>
    <a:masterClrMapping/>
  </p:clrMapOvr>
  <p:transition spd="slow">
    <p:pull/>
  </p:transition>
</p:sldLayout>
</file>

<file path=ppt/slideLayouts/slideLayout8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4532" y="245019"/>
            <a:ext cx="2031023" cy="59086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779587" y="245019"/>
            <a:ext cx="5953859" cy="5908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60228D8-A108-42C3-90E6-A27C92A2C01B}"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2898296795"/>
      </p:ext>
    </p:extLst>
  </p:cSld>
  <p:clrMapOvr>
    <a:masterClrMapping/>
  </p:clrMapOvr>
</p:sldLayout>
</file>

<file path=ppt/slideLayouts/slideLayout84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467" y="0"/>
            <a:ext cx="9148396" cy="3429000"/>
          </a:xfrm>
          <a:prstGeom prst="rect">
            <a:avLst/>
          </a:prstGeom>
          <a:solidFill>
            <a:srgbClr val="008000"/>
          </a:soli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p>
            <a:pPr algn="ctr" eaLnBrk="0" fontAlgn="base" hangingPunct="0">
              <a:spcBef>
                <a:spcPct val="0"/>
              </a:spcBef>
              <a:spcAft>
                <a:spcPct val="0"/>
              </a:spcAft>
            </a:pPr>
            <a:endParaRPr lang="zh-SG" altLang="en-GB" sz="1400" smtClean="0">
              <a:solidFill>
                <a:srgbClr val="000000"/>
              </a:solidFill>
              <a:latin typeface="Arial" charset="0"/>
              <a:ea typeface="SimSun" pitchFamily="2" charset="-122"/>
            </a:endParaRPr>
          </a:p>
        </p:txBody>
      </p:sp>
      <p:sp>
        <p:nvSpPr>
          <p:cNvPr id="5" name="Line 8"/>
          <p:cNvSpPr>
            <a:spLocks noChangeShapeType="1"/>
          </p:cNvSpPr>
          <p:nvPr/>
        </p:nvSpPr>
        <p:spPr bwMode="auto">
          <a:xfrm>
            <a:off x="-4397" y="3429000"/>
            <a:ext cx="914693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50000"/>
              </a:spcBef>
              <a:spcAft>
                <a:spcPct val="0"/>
              </a:spcAft>
            </a:pPr>
            <a:endParaRPr lang="en-US" u="sng" smtClean="0">
              <a:solidFill>
                <a:srgbClr val="000000"/>
              </a:solidFill>
            </a:endParaRPr>
          </a:p>
        </p:txBody>
      </p:sp>
      <p:sp>
        <p:nvSpPr>
          <p:cNvPr id="6" name="Rectangle 9"/>
          <p:cNvSpPr>
            <a:spLocks noChangeArrowheads="1"/>
          </p:cNvSpPr>
          <p:nvPr/>
        </p:nvSpPr>
        <p:spPr bwMode="auto">
          <a:xfrm>
            <a:off x="2324105" y="1665288"/>
            <a:ext cx="4358055" cy="123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44450" rIns="0" bIns="44450"/>
          <a:lstStyle/>
          <a:p>
            <a:pPr algn="ctr" eaLnBrk="0" fontAlgn="base" hangingPunct="0">
              <a:spcBef>
                <a:spcPct val="0"/>
              </a:spcBef>
              <a:spcAft>
                <a:spcPct val="0"/>
              </a:spcAft>
            </a:pPr>
            <a:r>
              <a:rPr lang="en-CA" sz="2800" smtClean="0">
                <a:solidFill>
                  <a:srgbClr val="FFFFFF"/>
                </a:solidFill>
              </a:rPr>
              <a:t>Financial System Strategy</a:t>
            </a:r>
            <a:br>
              <a:rPr lang="en-CA" sz="2800" smtClean="0">
                <a:solidFill>
                  <a:srgbClr val="FFFFFF"/>
                </a:solidFill>
              </a:rPr>
            </a:br>
            <a:r>
              <a:rPr lang="en-CA" sz="2800" smtClean="0">
                <a:solidFill>
                  <a:srgbClr val="FFFFFF"/>
                </a:solidFill>
              </a:rPr>
              <a:t>2020</a:t>
            </a:r>
            <a:endParaRPr lang="en-US" sz="2800" smtClean="0">
              <a:solidFill>
                <a:srgbClr val="FFFFFF"/>
              </a:solidFill>
            </a:endParaRPr>
          </a:p>
        </p:txBody>
      </p:sp>
      <p:pic>
        <p:nvPicPr>
          <p:cNvPr id="7" name="Picture 11" descr="200319235-001">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0947" y="8"/>
            <a:ext cx="2467708" cy="343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2" descr="200272804-001">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10" y="0"/>
            <a:ext cx="2287467" cy="344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3"/>
          <p:cNvPicPr>
            <a:picLocks noChangeAspect="1" noChangeArrowheads="1"/>
          </p:cNvPicPr>
          <p:nvPr userDrawn="1"/>
        </p:nvPicPr>
        <p:blipFill>
          <a:blip r:embed="rId6">
            <a:extLst>
              <a:ext uri="{28A0092B-C50C-407E-A947-70E740481C1C}">
                <a14:useLocalDpi xmlns:a14="http://schemas.microsoft.com/office/drawing/2010/main" val="0"/>
              </a:ext>
            </a:extLst>
          </a:blip>
          <a:srcRect l="67751" t="4707" r="5081" b="68340"/>
          <a:stretch>
            <a:fillRect/>
          </a:stretch>
        </p:blipFill>
        <p:spPr bwMode="auto">
          <a:xfrm>
            <a:off x="3811467" y="3455988"/>
            <a:ext cx="1393580" cy="125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2480909" y="5709502"/>
            <a:ext cx="6263055" cy="669925"/>
          </a:xfrm>
          <a:ln w="12700"/>
        </p:spPr>
        <p:txBody>
          <a:bodyPr tIns="0" bIns="0"/>
          <a:lstStyle>
            <a:lvl1pPr marL="0" indent="0">
              <a:buFont typeface="Wingdings" pitchFamily="2" charset="2"/>
              <a:buNone/>
              <a:defRPr sz="1800">
                <a:solidFill>
                  <a:schemeClr val="bg1"/>
                </a:solidFill>
              </a:defRPr>
            </a:lvl1pPr>
          </a:lstStyle>
          <a:p>
            <a:r>
              <a:rPr lang="en-US" altLang="zh-SG"/>
              <a:t>Add name of team</a:t>
            </a:r>
            <a:endParaRPr lang="en-US"/>
          </a:p>
        </p:txBody>
      </p:sp>
      <p:sp>
        <p:nvSpPr>
          <p:cNvPr id="2162692" name="Rectangle 4"/>
          <p:cNvSpPr>
            <a:spLocks noGrp="1" noChangeArrowheads="1"/>
          </p:cNvSpPr>
          <p:nvPr>
            <p:ph type="ctrTitle"/>
          </p:nvPr>
        </p:nvSpPr>
        <p:spPr>
          <a:xfrm>
            <a:off x="2463317" y="4572000"/>
            <a:ext cx="6263055" cy="819150"/>
          </a:xfrm>
        </p:spPr>
        <p:txBody>
          <a:bodyPr tIns="44450" bIns="44450" anchor="t"/>
          <a:lstStyle>
            <a:lvl1pPr algn="ctr">
              <a:defRPr sz="2000">
                <a:solidFill>
                  <a:schemeClr val="bg1"/>
                </a:solidFill>
              </a:defRPr>
            </a:lvl1pPr>
          </a:lstStyle>
          <a:p>
            <a:r>
              <a:rPr lang="en-US" altLang="zh-SG"/>
              <a:t>Click to insert presentation title</a:t>
            </a:r>
            <a:br>
              <a:rPr lang="en-US" altLang="zh-SG"/>
            </a:br>
            <a:r>
              <a:rPr lang="en-US"/>
              <a:t>Second line here</a:t>
            </a:r>
            <a:endParaRPr lang="en-US" altLang="zh-SG"/>
          </a:p>
        </p:txBody>
      </p:sp>
      <p:sp>
        <p:nvSpPr>
          <p:cNvPr id="10" name="Rectangle 5"/>
          <p:cNvSpPr>
            <a:spLocks noGrp="1" noChangeArrowheads="1"/>
          </p:cNvSpPr>
          <p:nvPr>
            <p:ph type="dt" sz="half" idx="10"/>
          </p:nvPr>
        </p:nvSpPr>
        <p:spPr>
          <a:xfrm>
            <a:off x="5272458" y="6511178"/>
            <a:ext cx="3875943" cy="331787"/>
          </a:xfrm>
        </p:spPr>
        <p:txBody>
          <a:bodyPr/>
          <a:lstStyle>
            <a:lvl1pPr>
              <a:defRPr/>
            </a:lvl1pPr>
          </a:lstStyle>
          <a:p>
            <a:pPr>
              <a:defRPr/>
            </a:pPr>
            <a:endParaRPr lang="en-US" altLang="zh-SG">
              <a:solidFill>
                <a:srgbClr val="000000"/>
              </a:solidFill>
            </a:endParaRPr>
          </a:p>
        </p:txBody>
      </p:sp>
      <p:sp>
        <p:nvSpPr>
          <p:cNvPr id="11" name="Rectangle 6"/>
          <p:cNvSpPr>
            <a:spLocks noGrp="1" noChangeArrowheads="1"/>
          </p:cNvSpPr>
          <p:nvPr>
            <p:ph type="ftr" sz="quarter" idx="11"/>
          </p:nvPr>
        </p:nvSpPr>
        <p:spPr>
          <a:xfrm>
            <a:off x="1486" y="6511178"/>
            <a:ext cx="3864219" cy="331787"/>
          </a:xfrm>
        </p:spPr>
        <p:txBody>
          <a:bodyPr/>
          <a:lstStyle>
            <a:lvl1pPr>
              <a:defRPr/>
            </a:lvl1pPr>
          </a:lstStyle>
          <a:p>
            <a:pPr>
              <a:defRPr/>
            </a:pPr>
            <a:endParaRPr lang="en-US" altLang="zh-SG">
              <a:solidFill>
                <a:srgbClr val="000000"/>
              </a:solidFill>
            </a:endParaRPr>
          </a:p>
        </p:txBody>
      </p:sp>
      <p:sp>
        <p:nvSpPr>
          <p:cNvPr id="12" name="Rectangle 7"/>
          <p:cNvSpPr>
            <a:spLocks noGrp="1" noChangeArrowheads="1"/>
          </p:cNvSpPr>
          <p:nvPr>
            <p:ph type="sldNum" sz="quarter" idx="12"/>
          </p:nvPr>
        </p:nvSpPr>
        <p:spPr>
          <a:xfrm>
            <a:off x="3877463" y="6515940"/>
            <a:ext cx="1395047" cy="327025"/>
          </a:xfrm>
        </p:spPr>
        <p:txBody>
          <a:bodyPr/>
          <a:lstStyle>
            <a:lvl1pPr>
              <a:defRPr sz="1000">
                <a:latin typeface="Arial" charset="0"/>
              </a:defRPr>
            </a:lvl1pPr>
          </a:lstStyle>
          <a:p>
            <a:pPr>
              <a:defRPr/>
            </a:pPr>
            <a:fld id="{317755FE-5B15-44BC-9E92-7DB7C7ACD74A}" type="slidenum">
              <a:rPr lang="zh-SG" altLang="en-US">
                <a:solidFill>
                  <a:srgbClr val="000000"/>
                </a:solidFill>
              </a:rPr>
              <a:pPr>
                <a:defRPr/>
              </a:pPr>
              <a:t>‹#›</a:t>
            </a:fld>
            <a:r>
              <a:rPr lang="en-US" altLang="zh-SG">
                <a:solidFill>
                  <a:srgbClr val="000000"/>
                </a:solidFill>
              </a:rPr>
              <a:t/>
            </a:r>
            <a:br>
              <a:rPr lang="en-US" altLang="zh-SG">
                <a:solidFill>
                  <a:srgbClr val="000000"/>
                </a:solidFill>
              </a:rPr>
            </a:br>
            <a:endParaRPr lang="en-US" altLang="zh-SG">
              <a:solidFill>
                <a:srgbClr val="000000"/>
              </a:solidFill>
            </a:endParaRPr>
          </a:p>
        </p:txBody>
      </p:sp>
    </p:spTree>
    <p:extLst>
      <p:ext uri="{BB962C8B-B14F-4D97-AF65-F5344CB8AC3E}">
        <p14:creationId xmlns:p14="http://schemas.microsoft.com/office/powerpoint/2010/main" val="573317547"/>
      </p:ext>
    </p:extLst>
  </p:cSld>
  <p:clrMapOvr>
    <a:masterClrMapping/>
  </p:clrMapOvr>
</p:sldLayout>
</file>

<file path=ppt/slideLayouts/slideLayout8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07FAD1A-2144-49EE-9EC6-956ECFA9D55A}"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345911547"/>
      </p:ext>
    </p:extLst>
  </p:cSld>
  <p:clrMapOvr>
    <a:masterClrMapping/>
  </p:clrMapOvr>
</p:sldLayout>
</file>

<file path=ppt/slideLayouts/slideLayout8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4407751"/>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435" y="2906722"/>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6ED598B-7D31-4AFD-9E8A-DB61D1BC2838}"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3036102481"/>
      </p:ext>
    </p:extLst>
  </p:cSld>
  <p:clrMapOvr>
    <a:masterClrMapping/>
  </p:clrMapOvr>
</p:sldLayout>
</file>

<file path=ppt/slideLayouts/slideLayout8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779590" y="1214439"/>
            <a:ext cx="3868615"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788885" y="1214439"/>
            <a:ext cx="3870081"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7002B84-C850-4695-84AD-3A130A6360D4}"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4090237166"/>
      </p:ext>
    </p:extLst>
  </p:cSld>
  <p:clrMapOvr>
    <a:masterClrMapping/>
  </p:clrMapOvr>
</p:sldLayout>
</file>

<file path=ppt/slideLayouts/slideLayout8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55" y="1535113"/>
            <a:ext cx="404006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55" y="2174875"/>
            <a:ext cx="404006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306"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306"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A9C699EE-1A07-415C-A5C2-85BB207B7CF7}"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2880796986"/>
      </p:ext>
    </p:extLst>
  </p:cSld>
  <p:clrMapOvr>
    <a:masterClrMapping/>
  </p:clrMapOvr>
</p:sldLayout>
</file>

<file path=ppt/slideLayouts/slideLayout8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EB33618-7EBD-490B-8A40-9D96DFA89E2B}"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2705763888"/>
      </p:ext>
    </p:extLst>
  </p:cSld>
  <p:clrMapOvr>
    <a:masterClrMapping/>
  </p:clrMapOvr>
</p:sldLayout>
</file>

<file path=ppt/slideLayouts/slideLayout8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904258D4-A5AE-4323-A678-0DE81352BCFB}"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4047879911"/>
      </p:ext>
    </p:extLst>
  </p:cSld>
  <p:clrMapOvr>
    <a:masterClrMapping/>
  </p:clrMapOvr>
</p:sldLayout>
</file>

<file path=ppt/slideLayouts/slideLayout8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8" y="273050"/>
            <a:ext cx="3008435"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541" y="273509"/>
            <a:ext cx="51112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8" y="1435104"/>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CDE6128-A2E5-436E-BA84-7F11DB095F80}"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3314591954"/>
      </p:ext>
    </p:extLst>
  </p:cSld>
  <p:clrMapOvr>
    <a:masterClrMapping/>
  </p:clrMapOvr>
</p:sldLayout>
</file>

<file path=ppt/slideLayouts/slideLayout8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7" y="4800601"/>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167"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167"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A4030D9-FE88-4F90-8FB8-574903910F55}"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16183348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7" y="4800601"/>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167"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167"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eaLnBrk="1" fontAlgn="auto" hangingPunct="1">
              <a:spcBef>
                <a:spcPts val="0"/>
              </a:spcBef>
              <a:spcAft>
                <a:spcPts val="0"/>
              </a:spcAft>
              <a:defRPr>
                <a:latin typeface="+mn-lt"/>
                <a:cs typeface="+mn-cs"/>
              </a:defRPr>
            </a:lvl1pPr>
          </a:lstStyle>
          <a:p>
            <a:pPr>
              <a:defRPr/>
            </a:pPr>
            <a:fld id="{965BF0E5-7E1A-4955-91B6-D91F102E31E0}" type="datetime3">
              <a:rPr lang="en-US" altLang="zh-SG" smtClean="0"/>
              <a:pPr>
                <a:defRPr/>
              </a:pPr>
              <a:t>17 April 2018</a:t>
            </a:fld>
            <a:endParaRPr lang="en-US" altLang="zh-SG"/>
          </a:p>
        </p:txBody>
      </p:sp>
      <p:sp>
        <p:nvSpPr>
          <p:cNvPr id="6" name="Footer Placeholder 5"/>
          <p:cNvSpPr>
            <a:spLocks noGrp="1" noChangeArrowheads="1"/>
          </p:cNvSpPr>
          <p:nvPr>
            <p:ph type="ftr" sz="quarter" idx="11"/>
          </p:nvPr>
        </p:nvSpPr>
        <p:spPr>
          <a:xfrm>
            <a:off x="888557" y="6384925"/>
            <a:ext cx="2630943" cy="45720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p:txBody>
          <a:bodyPr/>
          <a:lstStyle>
            <a:lvl1pPr eaLnBrk="1" fontAlgn="auto" hangingPunct="1">
              <a:spcAft>
                <a:spcPts val="0"/>
              </a:spcAft>
              <a:defRPr>
                <a:latin typeface="Arial" charset="0"/>
                <a:cs typeface="Arial" charset="0"/>
              </a:defRPr>
            </a:lvl1pPr>
          </a:lstStyle>
          <a:p>
            <a:pPr>
              <a:defRPr/>
            </a:pPr>
            <a:fld id="{F9D06649-F847-46E8-AEB3-B68D298BD82E}"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val="158308849"/>
      </p:ext>
    </p:extLst>
  </p:cSld>
  <p:clrMapOvr>
    <a:masterClrMapping/>
  </p:clrMapOvr>
  <p:transition spd="slow">
    <p:pull/>
  </p:transition>
</p:sldLayout>
</file>

<file path=ppt/slideLayouts/slideLayout8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688A0D7-7106-4D04-AC35-6082DDD90BF6}"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1645759861"/>
      </p:ext>
    </p:extLst>
  </p:cSld>
  <p:clrMapOvr>
    <a:masterClrMapping/>
  </p:clrMapOvr>
</p:sldLayout>
</file>

<file path=ppt/slideLayouts/slideLayout8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4532" y="244931"/>
            <a:ext cx="2031023" cy="59086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779587" y="244931"/>
            <a:ext cx="5953859" cy="5908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60228D8-A108-42C3-90E6-A27C92A2C01B}"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25346434"/>
      </p:ext>
    </p:extLst>
  </p:cSld>
  <p:clrMapOvr>
    <a:masterClrMapping/>
  </p:clrMapOvr>
</p:sldLayout>
</file>

<file path=ppt/slideLayouts/slideLayout85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467" y="0"/>
            <a:ext cx="9148396" cy="3429000"/>
          </a:xfrm>
          <a:prstGeom prst="rect">
            <a:avLst/>
          </a:prstGeom>
          <a:solidFill>
            <a:srgbClr val="008000"/>
          </a:soli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p>
            <a:pPr algn="ctr" eaLnBrk="0" fontAlgn="base" hangingPunct="0">
              <a:spcBef>
                <a:spcPct val="0"/>
              </a:spcBef>
              <a:spcAft>
                <a:spcPct val="0"/>
              </a:spcAft>
            </a:pPr>
            <a:endParaRPr lang="zh-SG" altLang="en-GB" sz="1400" smtClean="0">
              <a:solidFill>
                <a:srgbClr val="000000"/>
              </a:solidFill>
              <a:latin typeface="Arial" charset="0"/>
              <a:ea typeface="SimSun" pitchFamily="2" charset="-122"/>
            </a:endParaRPr>
          </a:p>
        </p:txBody>
      </p:sp>
      <p:sp>
        <p:nvSpPr>
          <p:cNvPr id="5" name="Line 8"/>
          <p:cNvSpPr>
            <a:spLocks noChangeShapeType="1"/>
          </p:cNvSpPr>
          <p:nvPr/>
        </p:nvSpPr>
        <p:spPr bwMode="auto">
          <a:xfrm>
            <a:off x="-4397" y="3429000"/>
            <a:ext cx="914693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50000"/>
              </a:spcBef>
              <a:spcAft>
                <a:spcPct val="0"/>
              </a:spcAft>
            </a:pPr>
            <a:endParaRPr lang="en-US" u="sng" smtClean="0">
              <a:solidFill>
                <a:srgbClr val="000000"/>
              </a:solidFill>
            </a:endParaRPr>
          </a:p>
        </p:txBody>
      </p:sp>
      <p:sp>
        <p:nvSpPr>
          <p:cNvPr id="6" name="Rectangle 9"/>
          <p:cNvSpPr>
            <a:spLocks noChangeArrowheads="1"/>
          </p:cNvSpPr>
          <p:nvPr/>
        </p:nvSpPr>
        <p:spPr bwMode="auto">
          <a:xfrm>
            <a:off x="2324105" y="1665288"/>
            <a:ext cx="4358055" cy="123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44450" rIns="0" bIns="44450"/>
          <a:lstStyle/>
          <a:p>
            <a:pPr algn="ctr" eaLnBrk="0" fontAlgn="base" hangingPunct="0">
              <a:spcBef>
                <a:spcPct val="0"/>
              </a:spcBef>
              <a:spcAft>
                <a:spcPct val="0"/>
              </a:spcAft>
            </a:pPr>
            <a:r>
              <a:rPr lang="en-CA" sz="2800" smtClean="0">
                <a:solidFill>
                  <a:srgbClr val="FFFFFF"/>
                </a:solidFill>
              </a:rPr>
              <a:t>Financial System Strategy</a:t>
            </a:r>
            <a:br>
              <a:rPr lang="en-CA" sz="2800" smtClean="0">
                <a:solidFill>
                  <a:srgbClr val="FFFFFF"/>
                </a:solidFill>
              </a:rPr>
            </a:br>
            <a:r>
              <a:rPr lang="en-CA" sz="2800" smtClean="0">
                <a:solidFill>
                  <a:srgbClr val="FFFFFF"/>
                </a:solidFill>
              </a:rPr>
              <a:t>2020</a:t>
            </a:r>
            <a:endParaRPr lang="en-US" sz="2800" smtClean="0">
              <a:solidFill>
                <a:srgbClr val="FFFFFF"/>
              </a:solidFill>
            </a:endParaRPr>
          </a:p>
        </p:txBody>
      </p:sp>
      <p:pic>
        <p:nvPicPr>
          <p:cNvPr id="7" name="Picture 11" descr="200319235-001">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0947" y="8"/>
            <a:ext cx="2467708" cy="343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2" descr="200272804-001">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10" y="0"/>
            <a:ext cx="2287467" cy="344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3"/>
          <p:cNvPicPr>
            <a:picLocks noChangeAspect="1" noChangeArrowheads="1"/>
          </p:cNvPicPr>
          <p:nvPr userDrawn="1"/>
        </p:nvPicPr>
        <p:blipFill>
          <a:blip r:embed="rId6">
            <a:extLst>
              <a:ext uri="{28A0092B-C50C-407E-A947-70E740481C1C}">
                <a14:useLocalDpi xmlns:a14="http://schemas.microsoft.com/office/drawing/2010/main" val="0"/>
              </a:ext>
            </a:extLst>
          </a:blip>
          <a:srcRect l="67751" t="4707" r="5081" b="68340"/>
          <a:stretch>
            <a:fillRect/>
          </a:stretch>
        </p:blipFill>
        <p:spPr bwMode="auto">
          <a:xfrm>
            <a:off x="3811467" y="3455988"/>
            <a:ext cx="1393580" cy="125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2480909" y="5709414"/>
            <a:ext cx="6263055" cy="669925"/>
          </a:xfrm>
          <a:ln w="12700"/>
        </p:spPr>
        <p:txBody>
          <a:bodyPr tIns="0" bIns="0"/>
          <a:lstStyle>
            <a:lvl1pPr marL="0" indent="0">
              <a:buFont typeface="Wingdings" pitchFamily="2" charset="2"/>
              <a:buNone/>
              <a:defRPr sz="1800">
                <a:solidFill>
                  <a:schemeClr val="bg1"/>
                </a:solidFill>
              </a:defRPr>
            </a:lvl1pPr>
          </a:lstStyle>
          <a:p>
            <a:r>
              <a:rPr lang="en-US" altLang="zh-SG"/>
              <a:t>Add name of team</a:t>
            </a:r>
            <a:endParaRPr lang="en-US"/>
          </a:p>
        </p:txBody>
      </p:sp>
      <p:sp>
        <p:nvSpPr>
          <p:cNvPr id="2162692" name="Rectangle 4"/>
          <p:cNvSpPr>
            <a:spLocks noGrp="1" noChangeArrowheads="1"/>
          </p:cNvSpPr>
          <p:nvPr>
            <p:ph type="ctrTitle"/>
          </p:nvPr>
        </p:nvSpPr>
        <p:spPr>
          <a:xfrm>
            <a:off x="2463317" y="4572000"/>
            <a:ext cx="6263055" cy="819150"/>
          </a:xfrm>
        </p:spPr>
        <p:txBody>
          <a:bodyPr tIns="44450" bIns="44450" anchor="t"/>
          <a:lstStyle>
            <a:lvl1pPr algn="ctr">
              <a:defRPr sz="2000">
                <a:solidFill>
                  <a:schemeClr val="bg1"/>
                </a:solidFill>
              </a:defRPr>
            </a:lvl1pPr>
          </a:lstStyle>
          <a:p>
            <a:r>
              <a:rPr lang="en-US" altLang="zh-SG"/>
              <a:t>Click to insert presentation title</a:t>
            </a:r>
            <a:br>
              <a:rPr lang="en-US" altLang="zh-SG"/>
            </a:br>
            <a:r>
              <a:rPr lang="en-US"/>
              <a:t>Second line here</a:t>
            </a:r>
            <a:endParaRPr lang="en-US" altLang="zh-SG"/>
          </a:p>
        </p:txBody>
      </p:sp>
      <p:sp>
        <p:nvSpPr>
          <p:cNvPr id="10" name="Rectangle 5"/>
          <p:cNvSpPr>
            <a:spLocks noGrp="1" noChangeArrowheads="1"/>
          </p:cNvSpPr>
          <p:nvPr>
            <p:ph type="dt" sz="half" idx="10"/>
          </p:nvPr>
        </p:nvSpPr>
        <p:spPr>
          <a:xfrm>
            <a:off x="5272458" y="6511090"/>
            <a:ext cx="3875943" cy="331787"/>
          </a:xfrm>
        </p:spPr>
        <p:txBody>
          <a:bodyPr/>
          <a:lstStyle>
            <a:lvl1pPr>
              <a:defRPr/>
            </a:lvl1pPr>
          </a:lstStyle>
          <a:p>
            <a:pPr>
              <a:defRPr/>
            </a:pPr>
            <a:endParaRPr lang="en-US" altLang="zh-SG">
              <a:solidFill>
                <a:srgbClr val="000000"/>
              </a:solidFill>
            </a:endParaRPr>
          </a:p>
        </p:txBody>
      </p:sp>
      <p:sp>
        <p:nvSpPr>
          <p:cNvPr id="11" name="Rectangle 6"/>
          <p:cNvSpPr>
            <a:spLocks noGrp="1" noChangeArrowheads="1"/>
          </p:cNvSpPr>
          <p:nvPr>
            <p:ph type="ftr" sz="quarter" idx="11"/>
          </p:nvPr>
        </p:nvSpPr>
        <p:spPr>
          <a:xfrm>
            <a:off x="1486" y="6511090"/>
            <a:ext cx="3864219" cy="331787"/>
          </a:xfrm>
        </p:spPr>
        <p:txBody>
          <a:bodyPr/>
          <a:lstStyle>
            <a:lvl1pPr>
              <a:defRPr/>
            </a:lvl1pPr>
          </a:lstStyle>
          <a:p>
            <a:pPr>
              <a:defRPr/>
            </a:pPr>
            <a:endParaRPr lang="en-US" altLang="zh-SG">
              <a:solidFill>
                <a:srgbClr val="000000"/>
              </a:solidFill>
            </a:endParaRPr>
          </a:p>
        </p:txBody>
      </p:sp>
      <p:sp>
        <p:nvSpPr>
          <p:cNvPr id="12" name="Rectangle 7"/>
          <p:cNvSpPr>
            <a:spLocks noGrp="1" noChangeArrowheads="1"/>
          </p:cNvSpPr>
          <p:nvPr>
            <p:ph type="sldNum" sz="quarter" idx="12"/>
          </p:nvPr>
        </p:nvSpPr>
        <p:spPr>
          <a:xfrm>
            <a:off x="3877463" y="6515852"/>
            <a:ext cx="1395047" cy="327025"/>
          </a:xfrm>
        </p:spPr>
        <p:txBody>
          <a:bodyPr/>
          <a:lstStyle>
            <a:lvl1pPr>
              <a:defRPr sz="1000">
                <a:latin typeface="Arial" charset="0"/>
              </a:defRPr>
            </a:lvl1pPr>
          </a:lstStyle>
          <a:p>
            <a:pPr>
              <a:defRPr/>
            </a:pPr>
            <a:fld id="{317755FE-5B15-44BC-9E92-7DB7C7ACD74A}" type="slidenum">
              <a:rPr lang="zh-SG" altLang="en-US">
                <a:solidFill>
                  <a:srgbClr val="000000"/>
                </a:solidFill>
              </a:rPr>
              <a:pPr>
                <a:defRPr/>
              </a:pPr>
              <a:t>‹#›</a:t>
            </a:fld>
            <a:r>
              <a:rPr lang="en-US" altLang="zh-SG">
                <a:solidFill>
                  <a:srgbClr val="000000"/>
                </a:solidFill>
              </a:rPr>
              <a:t/>
            </a:r>
            <a:br>
              <a:rPr lang="en-US" altLang="zh-SG">
                <a:solidFill>
                  <a:srgbClr val="000000"/>
                </a:solidFill>
              </a:rPr>
            </a:br>
            <a:endParaRPr lang="en-US" altLang="zh-SG">
              <a:solidFill>
                <a:srgbClr val="000000"/>
              </a:solidFill>
            </a:endParaRPr>
          </a:p>
        </p:txBody>
      </p:sp>
    </p:spTree>
    <p:extLst>
      <p:ext uri="{BB962C8B-B14F-4D97-AF65-F5344CB8AC3E}">
        <p14:creationId xmlns:p14="http://schemas.microsoft.com/office/powerpoint/2010/main" val="1678742759"/>
      </p:ext>
    </p:extLst>
  </p:cSld>
  <p:clrMapOvr>
    <a:masterClrMapping/>
  </p:clrMapOvr>
</p:sldLayout>
</file>

<file path=ppt/slideLayouts/slideLayout8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07FAD1A-2144-49EE-9EC6-956ECFA9D55A}"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2313638738"/>
      </p:ext>
    </p:extLst>
  </p:cSld>
  <p:clrMapOvr>
    <a:masterClrMapping/>
  </p:clrMapOvr>
</p:sldLayout>
</file>

<file path=ppt/slideLayouts/slideLayout8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4407664"/>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435" y="2906722"/>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6ED598B-7D31-4AFD-9E8A-DB61D1BC2838}"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3488834602"/>
      </p:ext>
    </p:extLst>
  </p:cSld>
  <p:clrMapOvr>
    <a:masterClrMapping/>
  </p:clrMapOvr>
</p:sldLayout>
</file>

<file path=ppt/slideLayouts/slideLayout8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779590" y="1214439"/>
            <a:ext cx="3868615"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788885" y="1214439"/>
            <a:ext cx="3870081"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7002B84-C850-4695-84AD-3A130A6360D4}"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9219060"/>
      </p:ext>
    </p:extLst>
  </p:cSld>
  <p:clrMapOvr>
    <a:masterClrMapping/>
  </p:clrMapOvr>
</p:sldLayout>
</file>

<file path=ppt/slideLayouts/slideLayout8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55" y="1535113"/>
            <a:ext cx="404006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55" y="2174875"/>
            <a:ext cx="404006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306"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306"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A9C699EE-1A07-415C-A5C2-85BB207B7CF7}"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843298050"/>
      </p:ext>
    </p:extLst>
  </p:cSld>
  <p:clrMapOvr>
    <a:masterClrMapping/>
  </p:clrMapOvr>
</p:sldLayout>
</file>

<file path=ppt/slideLayouts/slideLayout8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EB33618-7EBD-490B-8A40-9D96DFA89E2B}"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1074060639"/>
      </p:ext>
    </p:extLst>
  </p:cSld>
  <p:clrMapOvr>
    <a:masterClrMapping/>
  </p:clrMapOvr>
</p:sldLayout>
</file>

<file path=ppt/slideLayouts/slideLayout8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904258D4-A5AE-4323-A678-0DE81352BCFB}"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1093363503"/>
      </p:ext>
    </p:extLst>
  </p:cSld>
  <p:clrMapOvr>
    <a:masterClrMapping/>
  </p:clrMapOvr>
</p:sldLayout>
</file>

<file path=ppt/slideLayouts/slideLayout8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8" y="273050"/>
            <a:ext cx="3008435"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541" y="273420"/>
            <a:ext cx="51112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8" y="1435104"/>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CDE6128-A2E5-436E-BA84-7F11DB095F80}"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248746325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atin typeface="+mn-lt"/>
                <a:cs typeface="+mn-cs"/>
              </a:defRPr>
            </a:lvl1pPr>
          </a:lstStyle>
          <a:p>
            <a:pPr>
              <a:defRPr/>
            </a:pPr>
            <a:fld id="{A763E7D1-02A6-4783-A3F3-C7DDB0DED357}" type="datetime3">
              <a:rPr lang="en-US" altLang="zh-SG" smtClean="0"/>
              <a:pPr>
                <a:defRPr/>
              </a:pPr>
              <a:t>17 April 2018</a:t>
            </a:fld>
            <a:endParaRPr lang="en-US" altLang="zh-SG"/>
          </a:p>
        </p:txBody>
      </p:sp>
      <p:sp>
        <p:nvSpPr>
          <p:cNvPr id="5" name="Rectangle 5"/>
          <p:cNvSpPr>
            <a:spLocks noGrp="1" noChangeArrowheads="1"/>
          </p:cNvSpPr>
          <p:nvPr>
            <p:ph type="ftr" sz="quarter" idx="11"/>
          </p:nvPr>
        </p:nvSpPr>
        <p:spPr>
          <a:xfrm>
            <a:off x="888557" y="6384925"/>
            <a:ext cx="2630943" cy="45720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p:txBody>
          <a:bodyPr/>
          <a:lstStyle>
            <a:lvl1pPr eaLnBrk="1" fontAlgn="auto" hangingPunct="1">
              <a:spcAft>
                <a:spcPts val="0"/>
              </a:spcAft>
              <a:defRPr>
                <a:latin typeface="Arial" charset="0"/>
                <a:cs typeface="Arial" charset="0"/>
              </a:defRPr>
            </a:lvl1pPr>
          </a:lstStyle>
          <a:p>
            <a:pPr>
              <a:defRPr/>
            </a:pPr>
            <a:fld id="{7B59CC6D-9CDE-4FBA-B420-B2B3C67FA1C3}"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val="3776482463"/>
      </p:ext>
    </p:extLst>
  </p:cSld>
  <p:clrMapOvr>
    <a:masterClrMapping/>
  </p:clrMapOvr>
  <p:transition spd="slow">
    <p:pull/>
  </p:transition>
</p:sldLayout>
</file>

<file path=ppt/slideLayouts/slideLayout8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7" y="4800601"/>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167"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167"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A4030D9-FE88-4F90-8FB8-574903910F55}"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3240226971"/>
      </p:ext>
    </p:extLst>
  </p:cSld>
  <p:clrMapOvr>
    <a:masterClrMapping/>
  </p:clrMapOvr>
</p:sldLayout>
</file>

<file path=ppt/slideLayouts/slideLayout8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688A0D7-7106-4D04-AC35-6082DDD90BF6}"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2401585094"/>
      </p:ext>
    </p:extLst>
  </p:cSld>
  <p:clrMapOvr>
    <a:masterClrMapping/>
  </p:clrMapOvr>
</p:sldLayout>
</file>

<file path=ppt/slideLayouts/slideLayout8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4502" y="244843"/>
            <a:ext cx="2031023" cy="59086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779587" y="244843"/>
            <a:ext cx="5953859" cy="5908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60228D8-A108-42C3-90E6-A27C92A2C01B}"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2828684906"/>
      </p:ext>
    </p:extLst>
  </p:cSld>
  <p:clrMapOvr>
    <a:masterClrMapping/>
  </p:clrMapOvr>
</p:sldLayout>
</file>

<file path=ppt/slideLayouts/slideLayout86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467" y="0"/>
            <a:ext cx="9148396" cy="3429000"/>
          </a:xfrm>
          <a:prstGeom prst="rect">
            <a:avLst/>
          </a:prstGeom>
          <a:solidFill>
            <a:srgbClr val="008000"/>
          </a:soli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p>
            <a:pPr algn="ctr" eaLnBrk="0" fontAlgn="base" hangingPunct="0">
              <a:spcBef>
                <a:spcPct val="0"/>
              </a:spcBef>
              <a:spcAft>
                <a:spcPct val="0"/>
              </a:spcAft>
            </a:pPr>
            <a:endParaRPr lang="zh-SG" altLang="en-GB" sz="1400" smtClean="0">
              <a:solidFill>
                <a:srgbClr val="000000"/>
              </a:solidFill>
              <a:latin typeface="Arial" charset="0"/>
              <a:ea typeface="SimSun" pitchFamily="2" charset="-122"/>
            </a:endParaRPr>
          </a:p>
        </p:txBody>
      </p:sp>
      <p:sp>
        <p:nvSpPr>
          <p:cNvPr id="5" name="Line 8"/>
          <p:cNvSpPr>
            <a:spLocks noChangeShapeType="1"/>
          </p:cNvSpPr>
          <p:nvPr/>
        </p:nvSpPr>
        <p:spPr bwMode="auto">
          <a:xfrm>
            <a:off x="-4397" y="3429000"/>
            <a:ext cx="914693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50000"/>
              </a:spcBef>
              <a:spcAft>
                <a:spcPct val="0"/>
              </a:spcAft>
            </a:pPr>
            <a:endParaRPr lang="en-US" u="sng" smtClean="0">
              <a:solidFill>
                <a:srgbClr val="000000"/>
              </a:solidFill>
            </a:endParaRPr>
          </a:p>
        </p:txBody>
      </p:sp>
      <p:sp>
        <p:nvSpPr>
          <p:cNvPr id="6" name="Rectangle 9"/>
          <p:cNvSpPr>
            <a:spLocks noChangeArrowheads="1"/>
          </p:cNvSpPr>
          <p:nvPr/>
        </p:nvSpPr>
        <p:spPr bwMode="auto">
          <a:xfrm>
            <a:off x="2324105" y="1665288"/>
            <a:ext cx="4358055" cy="123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44450" rIns="0" bIns="44450"/>
          <a:lstStyle/>
          <a:p>
            <a:pPr algn="ctr" eaLnBrk="0" fontAlgn="base" hangingPunct="0">
              <a:spcBef>
                <a:spcPct val="0"/>
              </a:spcBef>
              <a:spcAft>
                <a:spcPct val="0"/>
              </a:spcAft>
            </a:pPr>
            <a:r>
              <a:rPr lang="en-CA" sz="2800" smtClean="0">
                <a:solidFill>
                  <a:srgbClr val="FFFFFF"/>
                </a:solidFill>
              </a:rPr>
              <a:t>Financial System Strategy</a:t>
            </a:r>
            <a:br>
              <a:rPr lang="en-CA" sz="2800" smtClean="0">
                <a:solidFill>
                  <a:srgbClr val="FFFFFF"/>
                </a:solidFill>
              </a:rPr>
            </a:br>
            <a:r>
              <a:rPr lang="en-CA" sz="2800" smtClean="0">
                <a:solidFill>
                  <a:srgbClr val="FFFFFF"/>
                </a:solidFill>
              </a:rPr>
              <a:t>2020</a:t>
            </a:r>
            <a:endParaRPr lang="en-US" sz="2800" smtClean="0">
              <a:solidFill>
                <a:srgbClr val="FFFFFF"/>
              </a:solidFill>
            </a:endParaRPr>
          </a:p>
        </p:txBody>
      </p:sp>
      <p:pic>
        <p:nvPicPr>
          <p:cNvPr id="7" name="Picture 11" descr="200319235-001">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0947" y="8"/>
            <a:ext cx="2467708" cy="343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2" descr="200272804-001">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10" y="0"/>
            <a:ext cx="2287467" cy="344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3"/>
          <p:cNvPicPr>
            <a:picLocks noChangeAspect="1" noChangeArrowheads="1"/>
          </p:cNvPicPr>
          <p:nvPr userDrawn="1"/>
        </p:nvPicPr>
        <p:blipFill>
          <a:blip r:embed="rId6">
            <a:extLst>
              <a:ext uri="{28A0092B-C50C-407E-A947-70E740481C1C}">
                <a14:useLocalDpi xmlns:a14="http://schemas.microsoft.com/office/drawing/2010/main" val="0"/>
              </a:ext>
            </a:extLst>
          </a:blip>
          <a:srcRect l="67751" t="4707" r="5081" b="68340"/>
          <a:stretch>
            <a:fillRect/>
          </a:stretch>
        </p:blipFill>
        <p:spPr bwMode="auto">
          <a:xfrm>
            <a:off x="3811467" y="3455988"/>
            <a:ext cx="1393580" cy="125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2480909" y="5709324"/>
            <a:ext cx="6263055" cy="669925"/>
          </a:xfrm>
          <a:ln w="12700"/>
        </p:spPr>
        <p:txBody>
          <a:bodyPr tIns="0" bIns="0"/>
          <a:lstStyle>
            <a:lvl1pPr marL="0" indent="0">
              <a:buFont typeface="Wingdings" pitchFamily="2" charset="2"/>
              <a:buNone/>
              <a:defRPr sz="1800">
                <a:solidFill>
                  <a:schemeClr val="bg1"/>
                </a:solidFill>
              </a:defRPr>
            </a:lvl1pPr>
          </a:lstStyle>
          <a:p>
            <a:r>
              <a:rPr lang="en-US" altLang="zh-SG"/>
              <a:t>Add name of team</a:t>
            </a:r>
            <a:endParaRPr lang="en-US"/>
          </a:p>
        </p:txBody>
      </p:sp>
      <p:sp>
        <p:nvSpPr>
          <p:cNvPr id="2162692" name="Rectangle 4"/>
          <p:cNvSpPr>
            <a:spLocks noGrp="1" noChangeArrowheads="1"/>
          </p:cNvSpPr>
          <p:nvPr>
            <p:ph type="ctrTitle"/>
          </p:nvPr>
        </p:nvSpPr>
        <p:spPr>
          <a:xfrm>
            <a:off x="2463317" y="4572000"/>
            <a:ext cx="6263055" cy="819150"/>
          </a:xfrm>
        </p:spPr>
        <p:txBody>
          <a:bodyPr tIns="44450" bIns="44450" anchor="t"/>
          <a:lstStyle>
            <a:lvl1pPr algn="ctr">
              <a:defRPr sz="2000">
                <a:solidFill>
                  <a:schemeClr val="bg1"/>
                </a:solidFill>
              </a:defRPr>
            </a:lvl1pPr>
          </a:lstStyle>
          <a:p>
            <a:r>
              <a:rPr lang="en-US" altLang="zh-SG"/>
              <a:t>Click to insert presentation title</a:t>
            </a:r>
            <a:br>
              <a:rPr lang="en-US" altLang="zh-SG"/>
            </a:br>
            <a:r>
              <a:rPr lang="en-US"/>
              <a:t>Second line here</a:t>
            </a:r>
            <a:endParaRPr lang="en-US" altLang="zh-SG"/>
          </a:p>
        </p:txBody>
      </p:sp>
      <p:sp>
        <p:nvSpPr>
          <p:cNvPr id="10" name="Rectangle 5"/>
          <p:cNvSpPr>
            <a:spLocks noGrp="1" noChangeArrowheads="1"/>
          </p:cNvSpPr>
          <p:nvPr>
            <p:ph type="dt" sz="half" idx="10"/>
          </p:nvPr>
        </p:nvSpPr>
        <p:spPr>
          <a:xfrm>
            <a:off x="5272458" y="6511000"/>
            <a:ext cx="3875943" cy="331787"/>
          </a:xfrm>
        </p:spPr>
        <p:txBody>
          <a:bodyPr/>
          <a:lstStyle>
            <a:lvl1pPr>
              <a:defRPr/>
            </a:lvl1pPr>
          </a:lstStyle>
          <a:p>
            <a:pPr>
              <a:defRPr/>
            </a:pPr>
            <a:endParaRPr lang="en-US" altLang="zh-SG">
              <a:solidFill>
                <a:srgbClr val="000000"/>
              </a:solidFill>
            </a:endParaRPr>
          </a:p>
        </p:txBody>
      </p:sp>
      <p:sp>
        <p:nvSpPr>
          <p:cNvPr id="11" name="Rectangle 6"/>
          <p:cNvSpPr>
            <a:spLocks noGrp="1" noChangeArrowheads="1"/>
          </p:cNvSpPr>
          <p:nvPr>
            <p:ph type="ftr" sz="quarter" idx="11"/>
          </p:nvPr>
        </p:nvSpPr>
        <p:spPr>
          <a:xfrm>
            <a:off x="1486" y="6511000"/>
            <a:ext cx="3864219" cy="331787"/>
          </a:xfrm>
        </p:spPr>
        <p:txBody>
          <a:bodyPr/>
          <a:lstStyle>
            <a:lvl1pPr>
              <a:defRPr/>
            </a:lvl1pPr>
          </a:lstStyle>
          <a:p>
            <a:pPr>
              <a:defRPr/>
            </a:pPr>
            <a:endParaRPr lang="en-US" altLang="zh-SG">
              <a:solidFill>
                <a:srgbClr val="000000"/>
              </a:solidFill>
            </a:endParaRPr>
          </a:p>
        </p:txBody>
      </p:sp>
      <p:sp>
        <p:nvSpPr>
          <p:cNvPr id="12" name="Rectangle 7"/>
          <p:cNvSpPr>
            <a:spLocks noGrp="1" noChangeArrowheads="1"/>
          </p:cNvSpPr>
          <p:nvPr>
            <p:ph type="sldNum" sz="quarter" idx="12"/>
          </p:nvPr>
        </p:nvSpPr>
        <p:spPr>
          <a:xfrm>
            <a:off x="3877463" y="6515762"/>
            <a:ext cx="1395047" cy="327025"/>
          </a:xfrm>
        </p:spPr>
        <p:txBody>
          <a:bodyPr/>
          <a:lstStyle>
            <a:lvl1pPr>
              <a:defRPr sz="1000">
                <a:latin typeface="Arial" charset="0"/>
              </a:defRPr>
            </a:lvl1pPr>
          </a:lstStyle>
          <a:p>
            <a:pPr>
              <a:defRPr/>
            </a:pPr>
            <a:fld id="{317755FE-5B15-44BC-9E92-7DB7C7ACD74A}" type="slidenum">
              <a:rPr lang="zh-SG" altLang="en-US">
                <a:solidFill>
                  <a:srgbClr val="000000"/>
                </a:solidFill>
              </a:rPr>
              <a:pPr>
                <a:defRPr/>
              </a:pPr>
              <a:t>‹#›</a:t>
            </a:fld>
            <a:r>
              <a:rPr lang="en-US" altLang="zh-SG">
                <a:solidFill>
                  <a:srgbClr val="000000"/>
                </a:solidFill>
              </a:rPr>
              <a:t/>
            </a:r>
            <a:br>
              <a:rPr lang="en-US" altLang="zh-SG">
                <a:solidFill>
                  <a:srgbClr val="000000"/>
                </a:solidFill>
              </a:rPr>
            </a:br>
            <a:endParaRPr lang="en-US" altLang="zh-SG">
              <a:solidFill>
                <a:srgbClr val="000000"/>
              </a:solidFill>
            </a:endParaRPr>
          </a:p>
        </p:txBody>
      </p:sp>
    </p:spTree>
    <p:extLst>
      <p:ext uri="{BB962C8B-B14F-4D97-AF65-F5344CB8AC3E}">
        <p14:creationId xmlns:p14="http://schemas.microsoft.com/office/powerpoint/2010/main" val="390938577"/>
      </p:ext>
    </p:extLst>
  </p:cSld>
  <p:clrMapOvr>
    <a:masterClrMapping/>
  </p:clrMapOvr>
</p:sldLayout>
</file>

<file path=ppt/slideLayouts/slideLayout8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07FAD1A-2144-49EE-9EC6-956ECFA9D55A}"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2857501203"/>
      </p:ext>
    </p:extLst>
  </p:cSld>
  <p:clrMapOvr>
    <a:masterClrMapping/>
  </p:clrMapOvr>
</p:sldLayout>
</file>

<file path=ppt/slideLayouts/slideLayout8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4407574"/>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435" y="2906722"/>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6ED598B-7D31-4AFD-9E8A-DB61D1BC2838}"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1270600761"/>
      </p:ext>
    </p:extLst>
  </p:cSld>
  <p:clrMapOvr>
    <a:masterClrMapping/>
  </p:clrMapOvr>
</p:sldLayout>
</file>

<file path=ppt/slideLayouts/slideLayout8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779590" y="1214439"/>
            <a:ext cx="3868615"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788885" y="1214439"/>
            <a:ext cx="3870081"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7002B84-C850-4695-84AD-3A130A6360D4}"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2919850052"/>
      </p:ext>
    </p:extLst>
  </p:cSld>
  <p:clrMapOvr>
    <a:masterClrMapping/>
  </p:clrMapOvr>
</p:sldLayout>
</file>

<file path=ppt/slideLayouts/slideLayout8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55" y="1535113"/>
            <a:ext cx="404006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55" y="2174875"/>
            <a:ext cx="404006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306"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306"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A9C699EE-1A07-415C-A5C2-85BB207B7CF7}"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3553673031"/>
      </p:ext>
    </p:extLst>
  </p:cSld>
  <p:clrMapOvr>
    <a:masterClrMapping/>
  </p:clrMapOvr>
</p:sldLayout>
</file>

<file path=ppt/slideLayouts/slideLayout8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EB33618-7EBD-490B-8A40-9D96DFA89E2B}"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2381297831"/>
      </p:ext>
    </p:extLst>
  </p:cSld>
  <p:clrMapOvr>
    <a:masterClrMapping/>
  </p:clrMapOvr>
</p:sldLayout>
</file>

<file path=ppt/slideLayouts/slideLayout8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904258D4-A5AE-4323-A678-0DE81352BCFB}"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134900138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5917" y="246820"/>
            <a:ext cx="2031023" cy="59086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79587" y="246820"/>
            <a:ext cx="5953859" cy="5908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atin typeface="+mn-lt"/>
                <a:cs typeface="+mn-cs"/>
              </a:defRPr>
            </a:lvl1pPr>
          </a:lstStyle>
          <a:p>
            <a:pPr>
              <a:defRPr/>
            </a:pPr>
            <a:fld id="{A59E99DC-0968-494E-8572-62E34C64C476}" type="datetime3">
              <a:rPr lang="en-US" altLang="zh-SG" smtClean="0"/>
              <a:pPr>
                <a:defRPr/>
              </a:pPr>
              <a:t>17 April 2018</a:t>
            </a:fld>
            <a:endParaRPr lang="en-US" altLang="zh-SG"/>
          </a:p>
        </p:txBody>
      </p:sp>
      <p:sp>
        <p:nvSpPr>
          <p:cNvPr id="5" name="Rectangle 5"/>
          <p:cNvSpPr>
            <a:spLocks noGrp="1" noChangeArrowheads="1"/>
          </p:cNvSpPr>
          <p:nvPr>
            <p:ph type="ftr" sz="quarter" idx="11"/>
          </p:nvPr>
        </p:nvSpPr>
        <p:spPr>
          <a:xfrm>
            <a:off x="888557" y="6384925"/>
            <a:ext cx="2630943" cy="45720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p:txBody>
          <a:bodyPr/>
          <a:lstStyle>
            <a:lvl1pPr eaLnBrk="1" fontAlgn="auto" hangingPunct="1">
              <a:spcAft>
                <a:spcPts val="0"/>
              </a:spcAft>
              <a:defRPr>
                <a:latin typeface="Arial" charset="0"/>
                <a:cs typeface="Arial" charset="0"/>
              </a:defRPr>
            </a:lvl1pPr>
          </a:lstStyle>
          <a:p>
            <a:pPr>
              <a:defRPr/>
            </a:pPr>
            <a:fld id="{44D33174-2994-4225-96BA-AF426134ED68}"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val="3322442471"/>
      </p:ext>
    </p:extLst>
  </p:cSld>
  <p:clrMapOvr>
    <a:masterClrMapping/>
  </p:clrMapOvr>
  <p:transition spd="slow">
    <p:pull/>
  </p:transition>
</p:sldLayout>
</file>

<file path=ppt/slideLayouts/slideLayout8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8" y="273050"/>
            <a:ext cx="3008435"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541" y="273328"/>
            <a:ext cx="51112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8" y="1435104"/>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CDE6128-A2E5-436E-BA84-7F11DB095F80}"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1277253809"/>
      </p:ext>
    </p:extLst>
  </p:cSld>
  <p:clrMapOvr>
    <a:masterClrMapping/>
  </p:clrMapOvr>
</p:sldLayout>
</file>

<file path=ppt/slideLayouts/slideLayout8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7" y="4800601"/>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167"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167"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A4030D9-FE88-4F90-8FB8-574903910F55}"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1174698372"/>
      </p:ext>
    </p:extLst>
  </p:cSld>
  <p:clrMapOvr>
    <a:masterClrMapping/>
  </p:clrMapOvr>
</p:sldLayout>
</file>

<file path=ppt/slideLayouts/slideLayout8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688A0D7-7106-4D04-AC35-6082DDD90BF6}"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1575000047"/>
      </p:ext>
    </p:extLst>
  </p:cSld>
  <p:clrMapOvr>
    <a:masterClrMapping/>
  </p:clrMapOvr>
</p:sldLayout>
</file>

<file path=ppt/slideLayouts/slideLayout8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4457" y="244754"/>
            <a:ext cx="2031023" cy="59086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779587" y="244754"/>
            <a:ext cx="5953859" cy="5908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60228D8-A108-42C3-90E6-A27C92A2C01B}"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2377036501"/>
      </p:ext>
    </p:extLst>
  </p:cSld>
  <p:clrMapOvr>
    <a:masterClrMapping/>
  </p:clrMapOvr>
</p:sldLayout>
</file>

<file path=ppt/slideLayouts/slideLayout87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467" y="0"/>
            <a:ext cx="9148396" cy="3429000"/>
          </a:xfrm>
          <a:prstGeom prst="rect">
            <a:avLst/>
          </a:prstGeom>
          <a:solidFill>
            <a:srgbClr val="008000"/>
          </a:soli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p>
            <a:pPr algn="ctr" eaLnBrk="0" fontAlgn="base" hangingPunct="0">
              <a:spcBef>
                <a:spcPct val="0"/>
              </a:spcBef>
              <a:spcAft>
                <a:spcPct val="0"/>
              </a:spcAft>
            </a:pPr>
            <a:endParaRPr lang="zh-SG" altLang="en-GB" sz="1400" smtClean="0">
              <a:solidFill>
                <a:srgbClr val="000000"/>
              </a:solidFill>
              <a:latin typeface="Arial" charset="0"/>
              <a:ea typeface="SimSun" pitchFamily="2" charset="-122"/>
            </a:endParaRPr>
          </a:p>
        </p:txBody>
      </p:sp>
      <p:sp>
        <p:nvSpPr>
          <p:cNvPr id="5" name="Line 8"/>
          <p:cNvSpPr>
            <a:spLocks noChangeShapeType="1"/>
          </p:cNvSpPr>
          <p:nvPr/>
        </p:nvSpPr>
        <p:spPr bwMode="auto">
          <a:xfrm>
            <a:off x="-4397" y="3429000"/>
            <a:ext cx="914693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50000"/>
              </a:spcBef>
              <a:spcAft>
                <a:spcPct val="0"/>
              </a:spcAft>
            </a:pPr>
            <a:endParaRPr lang="en-US" u="sng" smtClean="0">
              <a:solidFill>
                <a:srgbClr val="000000"/>
              </a:solidFill>
            </a:endParaRPr>
          </a:p>
        </p:txBody>
      </p:sp>
      <p:sp>
        <p:nvSpPr>
          <p:cNvPr id="6" name="Rectangle 9"/>
          <p:cNvSpPr>
            <a:spLocks noChangeArrowheads="1"/>
          </p:cNvSpPr>
          <p:nvPr/>
        </p:nvSpPr>
        <p:spPr bwMode="auto">
          <a:xfrm>
            <a:off x="2324105" y="1665288"/>
            <a:ext cx="4358055" cy="123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44450" rIns="0" bIns="44450"/>
          <a:lstStyle/>
          <a:p>
            <a:pPr algn="ctr" eaLnBrk="0" fontAlgn="base" hangingPunct="0">
              <a:spcBef>
                <a:spcPct val="0"/>
              </a:spcBef>
              <a:spcAft>
                <a:spcPct val="0"/>
              </a:spcAft>
            </a:pPr>
            <a:r>
              <a:rPr lang="en-CA" sz="2800" smtClean="0">
                <a:solidFill>
                  <a:srgbClr val="FFFFFF"/>
                </a:solidFill>
              </a:rPr>
              <a:t>Financial System Strategy</a:t>
            </a:r>
            <a:br>
              <a:rPr lang="en-CA" sz="2800" smtClean="0">
                <a:solidFill>
                  <a:srgbClr val="FFFFFF"/>
                </a:solidFill>
              </a:rPr>
            </a:br>
            <a:r>
              <a:rPr lang="en-CA" sz="2800" smtClean="0">
                <a:solidFill>
                  <a:srgbClr val="FFFFFF"/>
                </a:solidFill>
              </a:rPr>
              <a:t>2020</a:t>
            </a:r>
            <a:endParaRPr lang="en-US" sz="2800" smtClean="0">
              <a:solidFill>
                <a:srgbClr val="FFFFFF"/>
              </a:solidFill>
            </a:endParaRPr>
          </a:p>
        </p:txBody>
      </p:sp>
      <p:pic>
        <p:nvPicPr>
          <p:cNvPr id="7" name="Picture 11" descr="200319235-001">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0947" y="8"/>
            <a:ext cx="2467708" cy="343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2" descr="200272804-001">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10" y="0"/>
            <a:ext cx="2287467" cy="344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3"/>
          <p:cNvPicPr>
            <a:picLocks noChangeAspect="1" noChangeArrowheads="1"/>
          </p:cNvPicPr>
          <p:nvPr userDrawn="1"/>
        </p:nvPicPr>
        <p:blipFill>
          <a:blip r:embed="rId6">
            <a:extLst>
              <a:ext uri="{28A0092B-C50C-407E-A947-70E740481C1C}">
                <a14:useLocalDpi xmlns:a14="http://schemas.microsoft.com/office/drawing/2010/main" val="0"/>
              </a:ext>
            </a:extLst>
          </a:blip>
          <a:srcRect l="67751" t="4707" r="5081" b="68340"/>
          <a:stretch>
            <a:fillRect/>
          </a:stretch>
        </p:blipFill>
        <p:spPr bwMode="auto">
          <a:xfrm>
            <a:off x="3811467" y="3455988"/>
            <a:ext cx="1393580" cy="125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2480909" y="5709232"/>
            <a:ext cx="6263055" cy="669925"/>
          </a:xfrm>
          <a:ln w="12700"/>
        </p:spPr>
        <p:txBody>
          <a:bodyPr tIns="0" bIns="0"/>
          <a:lstStyle>
            <a:lvl1pPr marL="0" indent="0">
              <a:buFont typeface="Wingdings" pitchFamily="2" charset="2"/>
              <a:buNone/>
              <a:defRPr sz="1800">
                <a:solidFill>
                  <a:schemeClr val="bg1"/>
                </a:solidFill>
              </a:defRPr>
            </a:lvl1pPr>
          </a:lstStyle>
          <a:p>
            <a:r>
              <a:rPr lang="en-US" altLang="zh-SG"/>
              <a:t>Add name of team</a:t>
            </a:r>
            <a:endParaRPr lang="en-US"/>
          </a:p>
        </p:txBody>
      </p:sp>
      <p:sp>
        <p:nvSpPr>
          <p:cNvPr id="2162692" name="Rectangle 4"/>
          <p:cNvSpPr>
            <a:spLocks noGrp="1" noChangeArrowheads="1"/>
          </p:cNvSpPr>
          <p:nvPr>
            <p:ph type="ctrTitle"/>
          </p:nvPr>
        </p:nvSpPr>
        <p:spPr>
          <a:xfrm>
            <a:off x="2463317" y="4572000"/>
            <a:ext cx="6263055" cy="819150"/>
          </a:xfrm>
        </p:spPr>
        <p:txBody>
          <a:bodyPr tIns="44450" bIns="44450" anchor="t"/>
          <a:lstStyle>
            <a:lvl1pPr algn="ctr">
              <a:defRPr sz="2000">
                <a:solidFill>
                  <a:schemeClr val="bg1"/>
                </a:solidFill>
              </a:defRPr>
            </a:lvl1pPr>
          </a:lstStyle>
          <a:p>
            <a:r>
              <a:rPr lang="en-US" altLang="zh-SG"/>
              <a:t>Click to insert presentation title</a:t>
            </a:r>
            <a:br>
              <a:rPr lang="en-US" altLang="zh-SG"/>
            </a:br>
            <a:r>
              <a:rPr lang="en-US"/>
              <a:t>Second line here</a:t>
            </a:r>
            <a:endParaRPr lang="en-US" altLang="zh-SG"/>
          </a:p>
        </p:txBody>
      </p:sp>
      <p:sp>
        <p:nvSpPr>
          <p:cNvPr id="10" name="Rectangle 5"/>
          <p:cNvSpPr>
            <a:spLocks noGrp="1" noChangeArrowheads="1"/>
          </p:cNvSpPr>
          <p:nvPr>
            <p:ph type="dt" sz="half" idx="10"/>
          </p:nvPr>
        </p:nvSpPr>
        <p:spPr>
          <a:xfrm>
            <a:off x="5272458" y="6510908"/>
            <a:ext cx="3875943" cy="331787"/>
          </a:xfrm>
        </p:spPr>
        <p:txBody>
          <a:bodyPr/>
          <a:lstStyle>
            <a:lvl1pPr>
              <a:defRPr/>
            </a:lvl1pPr>
          </a:lstStyle>
          <a:p>
            <a:pPr>
              <a:defRPr/>
            </a:pPr>
            <a:endParaRPr lang="en-US" altLang="zh-SG">
              <a:solidFill>
                <a:srgbClr val="000000"/>
              </a:solidFill>
            </a:endParaRPr>
          </a:p>
        </p:txBody>
      </p:sp>
      <p:sp>
        <p:nvSpPr>
          <p:cNvPr id="11" name="Rectangle 6"/>
          <p:cNvSpPr>
            <a:spLocks noGrp="1" noChangeArrowheads="1"/>
          </p:cNvSpPr>
          <p:nvPr>
            <p:ph type="ftr" sz="quarter" idx="11"/>
          </p:nvPr>
        </p:nvSpPr>
        <p:spPr>
          <a:xfrm>
            <a:off x="1486" y="6510908"/>
            <a:ext cx="3864219" cy="331787"/>
          </a:xfrm>
        </p:spPr>
        <p:txBody>
          <a:bodyPr/>
          <a:lstStyle>
            <a:lvl1pPr>
              <a:defRPr/>
            </a:lvl1pPr>
          </a:lstStyle>
          <a:p>
            <a:pPr>
              <a:defRPr/>
            </a:pPr>
            <a:endParaRPr lang="en-US" altLang="zh-SG">
              <a:solidFill>
                <a:srgbClr val="000000"/>
              </a:solidFill>
            </a:endParaRPr>
          </a:p>
        </p:txBody>
      </p:sp>
      <p:sp>
        <p:nvSpPr>
          <p:cNvPr id="12" name="Rectangle 7"/>
          <p:cNvSpPr>
            <a:spLocks noGrp="1" noChangeArrowheads="1"/>
          </p:cNvSpPr>
          <p:nvPr>
            <p:ph type="sldNum" sz="quarter" idx="12"/>
          </p:nvPr>
        </p:nvSpPr>
        <p:spPr>
          <a:xfrm>
            <a:off x="3877463" y="6515670"/>
            <a:ext cx="1395047" cy="327025"/>
          </a:xfrm>
        </p:spPr>
        <p:txBody>
          <a:bodyPr/>
          <a:lstStyle>
            <a:lvl1pPr>
              <a:defRPr sz="1000">
                <a:latin typeface="Arial" charset="0"/>
              </a:defRPr>
            </a:lvl1pPr>
          </a:lstStyle>
          <a:p>
            <a:pPr>
              <a:defRPr/>
            </a:pPr>
            <a:fld id="{317755FE-5B15-44BC-9E92-7DB7C7ACD74A}" type="slidenum">
              <a:rPr lang="zh-SG" altLang="en-US">
                <a:solidFill>
                  <a:srgbClr val="000000"/>
                </a:solidFill>
              </a:rPr>
              <a:pPr>
                <a:defRPr/>
              </a:pPr>
              <a:t>‹#›</a:t>
            </a:fld>
            <a:r>
              <a:rPr lang="en-US" altLang="zh-SG">
                <a:solidFill>
                  <a:srgbClr val="000000"/>
                </a:solidFill>
              </a:rPr>
              <a:t/>
            </a:r>
            <a:br>
              <a:rPr lang="en-US" altLang="zh-SG">
                <a:solidFill>
                  <a:srgbClr val="000000"/>
                </a:solidFill>
              </a:rPr>
            </a:br>
            <a:endParaRPr lang="en-US" altLang="zh-SG">
              <a:solidFill>
                <a:srgbClr val="000000"/>
              </a:solidFill>
            </a:endParaRPr>
          </a:p>
        </p:txBody>
      </p:sp>
    </p:spTree>
    <p:extLst>
      <p:ext uri="{BB962C8B-B14F-4D97-AF65-F5344CB8AC3E}">
        <p14:creationId xmlns:p14="http://schemas.microsoft.com/office/powerpoint/2010/main" val="2861604283"/>
      </p:ext>
    </p:extLst>
  </p:cSld>
  <p:clrMapOvr>
    <a:masterClrMapping/>
  </p:clrMapOvr>
</p:sldLayout>
</file>

<file path=ppt/slideLayouts/slideLayout8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07FAD1A-2144-49EE-9EC6-956ECFA9D55A}"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3261258009"/>
      </p:ext>
    </p:extLst>
  </p:cSld>
  <p:clrMapOvr>
    <a:masterClrMapping/>
  </p:clrMapOvr>
</p:sldLayout>
</file>

<file path=ppt/slideLayouts/slideLayout8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4407481"/>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435" y="2906722"/>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6ED598B-7D31-4AFD-9E8A-DB61D1BC2838}"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797496519"/>
      </p:ext>
    </p:extLst>
  </p:cSld>
  <p:clrMapOvr>
    <a:masterClrMapping/>
  </p:clrMapOvr>
</p:sldLayout>
</file>

<file path=ppt/slideLayouts/slideLayout8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779590" y="1214439"/>
            <a:ext cx="3868615"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788885" y="1214439"/>
            <a:ext cx="3870081"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7002B84-C850-4695-84AD-3A130A6360D4}"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3864165762"/>
      </p:ext>
    </p:extLst>
  </p:cSld>
  <p:clrMapOvr>
    <a:masterClrMapping/>
  </p:clrMapOvr>
</p:sldLayout>
</file>

<file path=ppt/slideLayouts/slideLayout8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55" y="1535113"/>
            <a:ext cx="404006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55" y="2174875"/>
            <a:ext cx="404006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306"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306"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A9C699EE-1A07-415C-A5C2-85BB207B7CF7}"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1139544346"/>
      </p:ext>
    </p:extLst>
  </p:cSld>
  <p:clrMapOvr>
    <a:masterClrMapping/>
  </p:clrMapOvr>
</p:sldLayout>
</file>

<file path=ppt/slideLayouts/slideLayout8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EB33618-7EBD-490B-8A40-9D96DFA89E2B}"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258666815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657351" y="246821"/>
            <a:ext cx="7247792" cy="57626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779589" y="1214439"/>
            <a:ext cx="7879375" cy="4938712"/>
          </a:xfrm>
        </p:spPr>
        <p:txBody>
          <a:bodyPr/>
          <a:lstStyle/>
          <a:p>
            <a:pPr lvl="0"/>
            <a:endParaRPr lang="en-US" noProof="0" smtClean="0"/>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atin typeface="+mn-lt"/>
                <a:cs typeface="+mn-cs"/>
              </a:defRPr>
            </a:lvl1pPr>
          </a:lstStyle>
          <a:p>
            <a:pPr>
              <a:defRPr/>
            </a:pPr>
            <a:fld id="{2AAD3720-8728-4D07-A4D6-507EFAD1EBE7}" type="datetime3">
              <a:rPr lang="en-US" altLang="zh-SG" smtClean="0"/>
              <a:pPr>
                <a:defRPr/>
              </a:pPr>
              <a:t>17 April 2018</a:t>
            </a:fld>
            <a:endParaRPr lang="en-US" altLang="zh-SG"/>
          </a:p>
        </p:txBody>
      </p:sp>
      <p:sp>
        <p:nvSpPr>
          <p:cNvPr id="5" name="Rectangle 5"/>
          <p:cNvSpPr>
            <a:spLocks noGrp="1" noChangeArrowheads="1"/>
          </p:cNvSpPr>
          <p:nvPr>
            <p:ph type="ftr" sz="quarter" idx="11"/>
          </p:nvPr>
        </p:nvSpPr>
        <p:spPr>
          <a:xfrm>
            <a:off x="888557" y="6384925"/>
            <a:ext cx="2630943" cy="45720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p:txBody>
          <a:bodyPr/>
          <a:lstStyle>
            <a:lvl1pPr eaLnBrk="1" fontAlgn="auto" hangingPunct="1">
              <a:spcAft>
                <a:spcPts val="0"/>
              </a:spcAft>
              <a:defRPr>
                <a:latin typeface="Arial" charset="0"/>
                <a:cs typeface="Arial" charset="0"/>
              </a:defRPr>
            </a:lvl1pPr>
          </a:lstStyle>
          <a:p>
            <a:pPr>
              <a:defRPr/>
            </a:pPr>
            <a:fld id="{8BCE009A-5EBB-44CA-84F9-4F7D36BF5469}"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val="3893498324"/>
      </p:ext>
    </p:extLst>
  </p:cSld>
  <p:clrMapOvr>
    <a:masterClrMapping/>
  </p:clrMapOvr>
  <p:transition spd="slow">
    <p:pull/>
  </p:transition>
</p:sldLayout>
</file>

<file path=ppt/slideLayouts/slideLayout8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904258D4-A5AE-4323-A678-0DE81352BCFB}"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119137406"/>
      </p:ext>
    </p:extLst>
  </p:cSld>
  <p:clrMapOvr>
    <a:masterClrMapping/>
  </p:clrMapOvr>
</p:sldLayout>
</file>

<file path=ppt/slideLayouts/slideLayout8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8" y="273050"/>
            <a:ext cx="3008435"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541" y="273238"/>
            <a:ext cx="51112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8" y="1435104"/>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CDE6128-A2E5-436E-BA84-7F11DB095F80}"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2296016909"/>
      </p:ext>
    </p:extLst>
  </p:cSld>
  <p:clrMapOvr>
    <a:masterClrMapping/>
  </p:clrMapOvr>
</p:sldLayout>
</file>

<file path=ppt/slideLayouts/slideLayout8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7" y="4800601"/>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167"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167"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A4030D9-FE88-4F90-8FB8-574903910F55}"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1377824070"/>
      </p:ext>
    </p:extLst>
  </p:cSld>
  <p:clrMapOvr>
    <a:masterClrMapping/>
  </p:clrMapOvr>
</p:sldLayout>
</file>

<file path=ppt/slideLayouts/slideLayout8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688A0D7-7106-4D04-AC35-6082DDD90BF6}"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3120173054"/>
      </p:ext>
    </p:extLst>
  </p:cSld>
  <p:clrMapOvr>
    <a:masterClrMapping/>
  </p:clrMapOvr>
</p:sldLayout>
</file>

<file path=ppt/slideLayouts/slideLayout8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4412" y="244661"/>
            <a:ext cx="2031023" cy="59086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779587" y="244661"/>
            <a:ext cx="5953859" cy="5908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60228D8-A108-42C3-90E6-A27C92A2C01B}"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4177824074"/>
      </p:ext>
    </p:extLst>
  </p:cSld>
  <p:clrMapOvr>
    <a:masterClrMapping/>
  </p:clrMapOvr>
</p:sldLayout>
</file>

<file path=ppt/slideLayouts/slideLayout88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467" y="0"/>
            <a:ext cx="9148396" cy="3429000"/>
          </a:xfrm>
          <a:prstGeom prst="rect">
            <a:avLst/>
          </a:prstGeom>
          <a:solidFill>
            <a:srgbClr val="008000"/>
          </a:soli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p>
            <a:pPr algn="ctr" eaLnBrk="0" fontAlgn="base" hangingPunct="0">
              <a:spcBef>
                <a:spcPct val="0"/>
              </a:spcBef>
              <a:spcAft>
                <a:spcPct val="0"/>
              </a:spcAft>
            </a:pPr>
            <a:endParaRPr lang="zh-SG" altLang="en-GB" sz="1400" smtClean="0">
              <a:solidFill>
                <a:srgbClr val="000000"/>
              </a:solidFill>
              <a:latin typeface="Arial" charset="0"/>
              <a:ea typeface="SimSun" pitchFamily="2" charset="-122"/>
            </a:endParaRPr>
          </a:p>
        </p:txBody>
      </p:sp>
      <p:sp>
        <p:nvSpPr>
          <p:cNvPr id="5" name="Line 8"/>
          <p:cNvSpPr>
            <a:spLocks noChangeShapeType="1"/>
          </p:cNvSpPr>
          <p:nvPr/>
        </p:nvSpPr>
        <p:spPr bwMode="auto">
          <a:xfrm>
            <a:off x="-4397" y="3429000"/>
            <a:ext cx="914693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50000"/>
              </a:spcBef>
              <a:spcAft>
                <a:spcPct val="0"/>
              </a:spcAft>
            </a:pPr>
            <a:endParaRPr lang="en-US" u="sng" smtClean="0">
              <a:solidFill>
                <a:srgbClr val="000000"/>
              </a:solidFill>
            </a:endParaRPr>
          </a:p>
        </p:txBody>
      </p:sp>
      <p:sp>
        <p:nvSpPr>
          <p:cNvPr id="6" name="Rectangle 9"/>
          <p:cNvSpPr>
            <a:spLocks noChangeArrowheads="1"/>
          </p:cNvSpPr>
          <p:nvPr/>
        </p:nvSpPr>
        <p:spPr bwMode="auto">
          <a:xfrm>
            <a:off x="2324105" y="1665288"/>
            <a:ext cx="4358055" cy="123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44450" rIns="0" bIns="44450"/>
          <a:lstStyle/>
          <a:p>
            <a:pPr algn="ctr" eaLnBrk="0" fontAlgn="base" hangingPunct="0">
              <a:spcBef>
                <a:spcPct val="0"/>
              </a:spcBef>
              <a:spcAft>
                <a:spcPct val="0"/>
              </a:spcAft>
            </a:pPr>
            <a:r>
              <a:rPr lang="en-CA" sz="2800" smtClean="0">
                <a:solidFill>
                  <a:srgbClr val="FFFFFF"/>
                </a:solidFill>
              </a:rPr>
              <a:t>Financial System Strategy</a:t>
            </a:r>
            <a:br>
              <a:rPr lang="en-CA" sz="2800" smtClean="0">
                <a:solidFill>
                  <a:srgbClr val="FFFFFF"/>
                </a:solidFill>
              </a:rPr>
            </a:br>
            <a:r>
              <a:rPr lang="en-CA" sz="2800" smtClean="0">
                <a:solidFill>
                  <a:srgbClr val="FFFFFF"/>
                </a:solidFill>
              </a:rPr>
              <a:t>2020</a:t>
            </a:r>
            <a:endParaRPr lang="en-US" sz="2800" smtClean="0">
              <a:solidFill>
                <a:srgbClr val="FFFFFF"/>
              </a:solidFill>
            </a:endParaRPr>
          </a:p>
        </p:txBody>
      </p:sp>
      <p:pic>
        <p:nvPicPr>
          <p:cNvPr id="7" name="Picture 11" descr="200319235-001">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0947" y="8"/>
            <a:ext cx="2467708" cy="343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2" descr="200272804-001">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10" y="0"/>
            <a:ext cx="2287467" cy="344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3"/>
          <p:cNvPicPr>
            <a:picLocks noChangeAspect="1" noChangeArrowheads="1"/>
          </p:cNvPicPr>
          <p:nvPr userDrawn="1"/>
        </p:nvPicPr>
        <p:blipFill>
          <a:blip r:embed="rId6">
            <a:extLst>
              <a:ext uri="{28A0092B-C50C-407E-A947-70E740481C1C}">
                <a14:useLocalDpi xmlns:a14="http://schemas.microsoft.com/office/drawing/2010/main" val="0"/>
              </a:ext>
            </a:extLst>
          </a:blip>
          <a:srcRect l="67751" t="4707" r="5081" b="68340"/>
          <a:stretch>
            <a:fillRect/>
          </a:stretch>
        </p:blipFill>
        <p:spPr bwMode="auto">
          <a:xfrm>
            <a:off x="3811467" y="3455988"/>
            <a:ext cx="1393580" cy="125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2480909" y="5709138"/>
            <a:ext cx="6263055" cy="669925"/>
          </a:xfrm>
          <a:ln w="12700"/>
        </p:spPr>
        <p:txBody>
          <a:bodyPr tIns="0" bIns="0"/>
          <a:lstStyle>
            <a:lvl1pPr marL="0" indent="0">
              <a:buFont typeface="Wingdings" pitchFamily="2" charset="2"/>
              <a:buNone/>
              <a:defRPr sz="1800">
                <a:solidFill>
                  <a:schemeClr val="bg1"/>
                </a:solidFill>
              </a:defRPr>
            </a:lvl1pPr>
          </a:lstStyle>
          <a:p>
            <a:r>
              <a:rPr lang="en-US" altLang="zh-SG"/>
              <a:t>Add name of team</a:t>
            </a:r>
            <a:endParaRPr lang="en-US"/>
          </a:p>
        </p:txBody>
      </p:sp>
      <p:sp>
        <p:nvSpPr>
          <p:cNvPr id="2162692" name="Rectangle 4"/>
          <p:cNvSpPr>
            <a:spLocks noGrp="1" noChangeArrowheads="1"/>
          </p:cNvSpPr>
          <p:nvPr>
            <p:ph type="ctrTitle"/>
          </p:nvPr>
        </p:nvSpPr>
        <p:spPr>
          <a:xfrm>
            <a:off x="2463317" y="4572000"/>
            <a:ext cx="6263055" cy="819150"/>
          </a:xfrm>
        </p:spPr>
        <p:txBody>
          <a:bodyPr tIns="44450" bIns="44450" anchor="t"/>
          <a:lstStyle>
            <a:lvl1pPr algn="ctr">
              <a:defRPr sz="2000">
                <a:solidFill>
                  <a:schemeClr val="bg1"/>
                </a:solidFill>
              </a:defRPr>
            </a:lvl1pPr>
          </a:lstStyle>
          <a:p>
            <a:r>
              <a:rPr lang="en-US" altLang="zh-SG"/>
              <a:t>Click to insert presentation title</a:t>
            </a:r>
            <a:br>
              <a:rPr lang="en-US" altLang="zh-SG"/>
            </a:br>
            <a:r>
              <a:rPr lang="en-US"/>
              <a:t>Second line here</a:t>
            </a:r>
            <a:endParaRPr lang="en-US" altLang="zh-SG"/>
          </a:p>
        </p:txBody>
      </p:sp>
      <p:sp>
        <p:nvSpPr>
          <p:cNvPr id="10" name="Rectangle 5"/>
          <p:cNvSpPr>
            <a:spLocks noGrp="1" noChangeArrowheads="1"/>
          </p:cNvSpPr>
          <p:nvPr>
            <p:ph type="dt" sz="half" idx="10"/>
          </p:nvPr>
        </p:nvSpPr>
        <p:spPr>
          <a:xfrm>
            <a:off x="5272458" y="6510814"/>
            <a:ext cx="3875943" cy="331787"/>
          </a:xfrm>
        </p:spPr>
        <p:txBody>
          <a:bodyPr/>
          <a:lstStyle>
            <a:lvl1pPr>
              <a:defRPr/>
            </a:lvl1pPr>
          </a:lstStyle>
          <a:p>
            <a:pPr>
              <a:defRPr/>
            </a:pPr>
            <a:endParaRPr lang="en-US" altLang="zh-SG">
              <a:solidFill>
                <a:srgbClr val="000000"/>
              </a:solidFill>
            </a:endParaRPr>
          </a:p>
        </p:txBody>
      </p:sp>
      <p:sp>
        <p:nvSpPr>
          <p:cNvPr id="11" name="Rectangle 6"/>
          <p:cNvSpPr>
            <a:spLocks noGrp="1" noChangeArrowheads="1"/>
          </p:cNvSpPr>
          <p:nvPr>
            <p:ph type="ftr" sz="quarter" idx="11"/>
          </p:nvPr>
        </p:nvSpPr>
        <p:spPr>
          <a:xfrm>
            <a:off x="1486" y="6510814"/>
            <a:ext cx="3864219" cy="331787"/>
          </a:xfrm>
        </p:spPr>
        <p:txBody>
          <a:bodyPr/>
          <a:lstStyle>
            <a:lvl1pPr>
              <a:defRPr/>
            </a:lvl1pPr>
          </a:lstStyle>
          <a:p>
            <a:pPr>
              <a:defRPr/>
            </a:pPr>
            <a:endParaRPr lang="en-US" altLang="zh-SG">
              <a:solidFill>
                <a:srgbClr val="000000"/>
              </a:solidFill>
            </a:endParaRPr>
          </a:p>
        </p:txBody>
      </p:sp>
      <p:sp>
        <p:nvSpPr>
          <p:cNvPr id="12" name="Rectangle 7"/>
          <p:cNvSpPr>
            <a:spLocks noGrp="1" noChangeArrowheads="1"/>
          </p:cNvSpPr>
          <p:nvPr>
            <p:ph type="sldNum" sz="quarter" idx="12"/>
          </p:nvPr>
        </p:nvSpPr>
        <p:spPr>
          <a:xfrm>
            <a:off x="3877463" y="6515576"/>
            <a:ext cx="1395047" cy="327025"/>
          </a:xfrm>
        </p:spPr>
        <p:txBody>
          <a:bodyPr/>
          <a:lstStyle>
            <a:lvl1pPr>
              <a:defRPr sz="1000">
                <a:latin typeface="Arial" charset="0"/>
              </a:defRPr>
            </a:lvl1pPr>
          </a:lstStyle>
          <a:p>
            <a:pPr>
              <a:defRPr/>
            </a:pPr>
            <a:fld id="{317755FE-5B15-44BC-9E92-7DB7C7ACD74A}" type="slidenum">
              <a:rPr lang="zh-SG" altLang="en-US">
                <a:solidFill>
                  <a:srgbClr val="000000"/>
                </a:solidFill>
              </a:rPr>
              <a:pPr>
                <a:defRPr/>
              </a:pPr>
              <a:t>‹#›</a:t>
            </a:fld>
            <a:r>
              <a:rPr lang="en-US" altLang="zh-SG">
                <a:solidFill>
                  <a:srgbClr val="000000"/>
                </a:solidFill>
              </a:rPr>
              <a:t/>
            </a:r>
            <a:br>
              <a:rPr lang="en-US" altLang="zh-SG">
                <a:solidFill>
                  <a:srgbClr val="000000"/>
                </a:solidFill>
              </a:rPr>
            </a:br>
            <a:endParaRPr lang="en-US" altLang="zh-SG">
              <a:solidFill>
                <a:srgbClr val="000000"/>
              </a:solidFill>
            </a:endParaRPr>
          </a:p>
        </p:txBody>
      </p:sp>
    </p:spTree>
    <p:extLst>
      <p:ext uri="{BB962C8B-B14F-4D97-AF65-F5344CB8AC3E}">
        <p14:creationId xmlns:p14="http://schemas.microsoft.com/office/powerpoint/2010/main" val="3330263699"/>
      </p:ext>
    </p:extLst>
  </p:cSld>
  <p:clrMapOvr>
    <a:masterClrMapping/>
  </p:clrMapOvr>
</p:sldLayout>
</file>

<file path=ppt/slideLayouts/slideLayout8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07FAD1A-2144-49EE-9EC6-956ECFA9D55A}"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71638068"/>
      </p:ext>
    </p:extLst>
  </p:cSld>
  <p:clrMapOvr>
    <a:masterClrMapping/>
  </p:clrMapOvr>
</p:sldLayout>
</file>

<file path=ppt/slideLayouts/slideLayout8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4407388"/>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435" y="2906722"/>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6ED598B-7D31-4AFD-9E8A-DB61D1BC2838}"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4282456679"/>
      </p:ext>
    </p:extLst>
  </p:cSld>
  <p:clrMapOvr>
    <a:masterClrMapping/>
  </p:clrMapOvr>
</p:sldLayout>
</file>

<file path=ppt/slideLayouts/slideLayout8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779590" y="1214439"/>
            <a:ext cx="3868615"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788885" y="1214439"/>
            <a:ext cx="3870081"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7002B84-C850-4695-84AD-3A130A6360D4}"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3256466843"/>
      </p:ext>
    </p:extLst>
  </p:cSld>
  <p:clrMapOvr>
    <a:masterClrMapping/>
  </p:clrMapOvr>
</p:sldLayout>
</file>

<file path=ppt/slideLayouts/slideLayout8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55" y="1535113"/>
            <a:ext cx="404006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55" y="2174875"/>
            <a:ext cx="404006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306"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306"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A9C699EE-1A07-415C-A5C2-85BB207B7CF7}"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83617848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467" y="0"/>
            <a:ext cx="9148396" cy="3429000"/>
          </a:xfrm>
          <a:prstGeom prst="rect">
            <a:avLst/>
          </a:prstGeom>
          <a:solidFill>
            <a:srgbClr val="008000"/>
          </a:soli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p>
            <a:pPr algn="ctr" eaLnBrk="0" fontAlgn="base" hangingPunct="0">
              <a:spcBef>
                <a:spcPct val="0"/>
              </a:spcBef>
              <a:spcAft>
                <a:spcPct val="0"/>
              </a:spcAft>
            </a:pPr>
            <a:endParaRPr lang="zh-SG" altLang="en-GB" sz="1400" smtClean="0">
              <a:solidFill>
                <a:srgbClr val="000000"/>
              </a:solidFill>
              <a:latin typeface="Arial" pitchFamily="34" charset="0"/>
              <a:ea typeface="SimSun" pitchFamily="2" charset="-122"/>
              <a:cs typeface="Arial" pitchFamily="34" charset="0"/>
            </a:endParaRPr>
          </a:p>
        </p:txBody>
      </p:sp>
      <p:sp>
        <p:nvSpPr>
          <p:cNvPr id="5" name="Line 8"/>
          <p:cNvSpPr>
            <a:spLocks noChangeShapeType="1"/>
          </p:cNvSpPr>
          <p:nvPr/>
        </p:nvSpPr>
        <p:spPr bwMode="auto">
          <a:xfrm>
            <a:off x="-4397" y="3429000"/>
            <a:ext cx="914693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i="1" u="sng" smtClean="0">
              <a:solidFill>
                <a:srgbClr val="000000"/>
              </a:solidFill>
              <a:cs typeface="Arial" pitchFamily="34" charset="0"/>
            </a:endParaRPr>
          </a:p>
        </p:txBody>
      </p:sp>
      <p:sp>
        <p:nvSpPr>
          <p:cNvPr id="6" name="Rectangle 9"/>
          <p:cNvSpPr>
            <a:spLocks noChangeArrowheads="1"/>
          </p:cNvSpPr>
          <p:nvPr/>
        </p:nvSpPr>
        <p:spPr bwMode="auto">
          <a:xfrm>
            <a:off x="2324105" y="1665288"/>
            <a:ext cx="4358055" cy="123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44450" rIns="0" bIns="44450"/>
          <a:lstStyle/>
          <a:p>
            <a:pPr algn="ctr" eaLnBrk="0" fontAlgn="base" hangingPunct="0">
              <a:spcBef>
                <a:spcPct val="0"/>
              </a:spcBef>
              <a:spcAft>
                <a:spcPct val="0"/>
              </a:spcAft>
            </a:pPr>
            <a:r>
              <a:rPr lang="en-CA" sz="2800" smtClean="0">
                <a:solidFill>
                  <a:srgbClr val="FFFFFF"/>
                </a:solidFill>
                <a:cs typeface="Arial" pitchFamily="34" charset="0"/>
              </a:rPr>
              <a:t>Financial System Strategy</a:t>
            </a:r>
            <a:br>
              <a:rPr lang="en-CA" sz="2800" smtClean="0">
                <a:solidFill>
                  <a:srgbClr val="FFFFFF"/>
                </a:solidFill>
                <a:cs typeface="Arial" pitchFamily="34" charset="0"/>
              </a:rPr>
            </a:br>
            <a:r>
              <a:rPr lang="en-CA" sz="2800" smtClean="0">
                <a:solidFill>
                  <a:srgbClr val="FFFFFF"/>
                </a:solidFill>
                <a:cs typeface="Arial" pitchFamily="34" charset="0"/>
              </a:rPr>
              <a:t>2020</a:t>
            </a:r>
            <a:endParaRPr lang="en-US" sz="2800" smtClean="0">
              <a:solidFill>
                <a:srgbClr val="FFFFFF"/>
              </a:solidFill>
              <a:cs typeface="Arial" pitchFamily="34" charset="0"/>
            </a:endParaRPr>
          </a:p>
        </p:txBody>
      </p:sp>
      <p:pic>
        <p:nvPicPr>
          <p:cNvPr id="7" name="Picture 11" descr="200319235-001">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0947" y="8"/>
            <a:ext cx="2467708" cy="343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2" descr="200272804-001">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10" y="0"/>
            <a:ext cx="2287467" cy="344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3"/>
          <p:cNvPicPr>
            <a:picLocks noChangeAspect="1" noChangeArrowheads="1"/>
          </p:cNvPicPr>
          <p:nvPr userDrawn="1"/>
        </p:nvPicPr>
        <p:blipFill>
          <a:blip r:embed="rId6">
            <a:extLst>
              <a:ext uri="{28A0092B-C50C-407E-A947-70E740481C1C}">
                <a14:useLocalDpi xmlns:a14="http://schemas.microsoft.com/office/drawing/2010/main" val="0"/>
              </a:ext>
            </a:extLst>
          </a:blip>
          <a:srcRect l="67751" t="4707" r="5081" b="68340"/>
          <a:stretch>
            <a:fillRect/>
          </a:stretch>
        </p:blipFill>
        <p:spPr bwMode="auto">
          <a:xfrm>
            <a:off x="3811467" y="3455988"/>
            <a:ext cx="1393580" cy="125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2480909" y="5712752"/>
            <a:ext cx="6263055" cy="669925"/>
          </a:xfrm>
          <a:ln w="12700"/>
        </p:spPr>
        <p:txBody>
          <a:bodyPr tIns="0" bIns="0"/>
          <a:lstStyle>
            <a:lvl1pPr marL="0" indent="0">
              <a:buFont typeface="Wingdings" pitchFamily="2" charset="2"/>
              <a:buNone/>
              <a:defRPr sz="1800">
                <a:solidFill>
                  <a:schemeClr val="bg1"/>
                </a:solidFill>
              </a:defRPr>
            </a:lvl1pPr>
          </a:lstStyle>
          <a:p>
            <a:r>
              <a:rPr lang="en-US" altLang="zh-SG"/>
              <a:t>Add name of team</a:t>
            </a:r>
            <a:endParaRPr lang="en-US"/>
          </a:p>
        </p:txBody>
      </p:sp>
      <p:sp>
        <p:nvSpPr>
          <p:cNvPr id="2162692" name="Rectangle 4"/>
          <p:cNvSpPr>
            <a:spLocks noGrp="1" noChangeArrowheads="1"/>
          </p:cNvSpPr>
          <p:nvPr>
            <p:ph type="ctrTitle"/>
          </p:nvPr>
        </p:nvSpPr>
        <p:spPr>
          <a:xfrm>
            <a:off x="2463317" y="4572000"/>
            <a:ext cx="6263055" cy="819150"/>
          </a:xfrm>
        </p:spPr>
        <p:txBody>
          <a:bodyPr tIns="44450" bIns="44450" anchor="t"/>
          <a:lstStyle>
            <a:lvl1pPr algn="ctr">
              <a:defRPr sz="2000">
                <a:solidFill>
                  <a:schemeClr val="bg1"/>
                </a:solidFill>
              </a:defRPr>
            </a:lvl1pPr>
          </a:lstStyle>
          <a:p>
            <a:r>
              <a:rPr lang="en-US" altLang="zh-SG"/>
              <a:t>Click to insert presentation title</a:t>
            </a:r>
            <a:br>
              <a:rPr lang="en-US" altLang="zh-SG"/>
            </a:br>
            <a:r>
              <a:rPr lang="en-US"/>
              <a:t>Second line here</a:t>
            </a:r>
            <a:endParaRPr lang="en-US" altLang="zh-SG"/>
          </a:p>
        </p:txBody>
      </p:sp>
      <p:sp>
        <p:nvSpPr>
          <p:cNvPr id="10" name="Rectangle 5"/>
          <p:cNvSpPr>
            <a:spLocks noGrp="1" noChangeArrowheads="1"/>
          </p:cNvSpPr>
          <p:nvPr>
            <p:ph type="dt" sz="half" idx="10"/>
          </p:nvPr>
        </p:nvSpPr>
        <p:spPr>
          <a:xfrm>
            <a:off x="5272458" y="6514054"/>
            <a:ext cx="3875943" cy="331787"/>
          </a:xfrm>
        </p:spPr>
        <p:txBody>
          <a:bodyPr/>
          <a:lstStyle>
            <a:lvl1pPr>
              <a:defRPr b="1"/>
            </a:lvl1pPr>
          </a:lstStyle>
          <a:p>
            <a:pPr>
              <a:defRPr/>
            </a:pPr>
            <a:endParaRPr lang="en-US" altLang="zh-SG"/>
          </a:p>
        </p:txBody>
      </p:sp>
      <p:sp>
        <p:nvSpPr>
          <p:cNvPr id="11" name="Rectangle 6"/>
          <p:cNvSpPr>
            <a:spLocks noGrp="1" noChangeArrowheads="1"/>
          </p:cNvSpPr>
          <p:nvPr>
            <p:ph type="ftr" sz="quarter" idx="11"/>
          </p:nvPr>
        </p:nvSpPr>
        <p:spPr>
          <a:xfrm>
            <a:off x="1486" y="6514054"/>
            <a:ext cx="3864219" cy="331787"/>
          </a:xfrm>
        </p:spPr>
        <p:txBody>
          <a:bodyPr/>
          <a:lstStyle>
            <a:lvl1pPr>
              <a:defRPr b="1"/>
            </a:lvl1pPr>
          </a:lstStyle>
          <a:p>
            <a:pPr>
              <a:defRPr/>
            </a:pPr>
            <a:endParaRPr lang="en-US" altLang="zh-SG"/>
          </a:p>
        </p:txBody>
      </p:sp>
      <p:sp>
        <p:nvSpPr>
          <p:cNvPr id="12" name="Rectangle 7"/>
          <p:cNvSpPr>
            <a:spLocks noGrp="1" noChangeArrowheads="1"/>
          </p:cNvSpPr>
          <p:nvPr>
            <p:ph type="sldNum" sz="quarter" idx="12"/>
          </p:nvPr>
        </p:nvSpPr>
        <p:spPr>
          <a:xfrm>
            <a:off x="3877463" y="6518816"/>
            <a:ext cx="1395047" cy="327025"/>
          </a:xfrm>
        </p:spPr>
        <p:txBody>
          <a:bodyPr/>
          <a:lstStyle>
            <a:lvl1pPr>
              <a:defRPr sz="1000" b="1">
                <a:latin typeface="Arial" pitchFamily="34" charset="0"/>
              </a:defRPr>
            </a:lvl1pPr>
          </a:lstStyle>
          <a:p>
            <a:pPr>
              <a:defRPr/>
            </a:pPr>
            <a:fld id="{510DED11-E543-4811-9D4F-036E4F866219}" type="slidenum">
              <a:rPr lang="zh-SG" altLang="en-US"/>
              <a:pPr>
                <a:defRPr/>
              </a:pPr>
              <a:t>‹#›</a:t>
            </a:fld>
            <a:r>
              <a:rPr lang="en-US" altLang="zh-SG"/>
              <a:t/>
            </a:r>
            <a:br>
              <a:rPr lang="en-US" altLang="zh-SG"/>
            </a:br>
            <a:endParaRPr lang="en-US" altLang="zh-SG"/>
          </a:p>
        </p:txBody>
      </p:sp>
    </p:spTree>
    <p:extLst>
      <p:ext uri="{BB962C8B-B14F-4D97-AF65-F5344CB8AC3E}">
        <p14:creationId xmlns:p14="http://schemas.microsoft.com/office/powerpoint/2010/main" val="3712133332"/>
      </p:ext>
    </p:extLst>
  </p:cSld>
  <p:clrMapOvr>
    <a:masterClrMapping/>
  </p:clrMapOvr>
</p:sldLayout>
</file>

<file path=ppt/slideLayouts/slideLayout8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EB33618-7EBD-490B-8A40-9D96DFA89E2B}"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4018484124"/>
      </p:ext>
    </p:extLst>
  </p:cSld>
  <p:clrMapOvr>
    <a:masterClrMapping/>
  </p:clrMapOvr>
</p:sldLayout>
</file>

<file path=ppt/slideLayouts/slideLayout8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904258D4-A5AE-4323-A678-0DE81352BCFB}"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3175557620"/>
      </p:ext>
    </p:extLst>
  </p:cSld>
  <p:clrMapOvr>
    <a:masterClrMapping/>
  </p:clrMapOvr>
</p:sldLayout>
</file>

<file path=ppt/slideLayouts/slideLayout8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8" y="273050"/>
            <a:ext cx="3008435"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541" y="273235"/>
            <a:ext cx="51112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8" y="1435104"/>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CDE6128-A2E5-436E-BA84-7F11DB095F80}"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2453944977"/>
      </p:ext>
    </p:extLst>
  </p:cSld>
  <p:clrMapOvr>
    <a:masterClrMapping/>
  </p:clrMapOvr>
</p:sldLayout>
</file>

<file path=ppt/slideLayouts/slideLayout8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7" y="4800601"/>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167"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167"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A4030D9-FE88-4F90-8FB8-574903910F55}"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1735470287"/>
      </p:ext>
    </p:extLst>
  </p:cSld>
  <p:clrMapOvr>
    <a:masterClrMapping/>
  </p:clrMapOvr>
</p:sldLayout>
</file>

<file path=ppt/slideLayouts/slideLayout8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688A0D7-7106-4D04-AC35-6082DDD90BF6}"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572810726"/>
      </p:ext>
    </p:extLst>
  </p:cSld>
  <p:clrMapOvr>
    <a:masterClrMapping/>
  </p:clrMapOvr>
</p:sldLayout>
</file>

<file path=ppt/slideLayouts/slideLayout8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4365" y="244660"/>
            <a:ext cx="2031023" cy="59086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779587" y="244660"/>
            <a:ext cx="5953859" cy="5908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60228D8-A108-42C3-90E6-A27C92A2C01B}"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247382447"/>
      </p:ext>
    </p:extLst>
  </p:cSld>
  <p:clrMapOvr>
    <a:masterClrMapping/>
  </p:clrMapOvr>
</p:sldLayout>
</file>

<file path=ppt/slideLayouts/slideLayout89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467" y="0"/>
            <a:ext cx="9148396" cy="3429000"/>
          </a:xfrm>
          <a:prstGeom prst="rect">
            <a:avLst/>
          </a:prstGeom>
          <a:solidFill>
            <a:srgbClr val="008000"/>
          </a:soli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p>
            <a:pPr algn="ctr" eaLnBrk="0" fontAlgn="base" hangingPunct="0">
              <a:spcBef>
                <a:spcPct val="0"/>
              </a:spcBef>
              <a:spcAft>
                <a:spcPct val="0"/>
              </a:spcAft>
            </a:pPr>
            <a:endParaRPr lang="zh-SG" altLang="en-GB" sz="1400" smtClean="0">
              <a:solidFill>
                <a:srgbClr val="000000"/>
              </a:solidFill>
              <a:latin typeface="Arial" charset="0"/>
              <a:ea typeface="SimSun" pitchFamily="2" charset="-122"/>
            </a:endParaRPr>
          </a:p>
        </p:txBody>
      </p:sp>
      <p:sp>
        <p:nvSpPr>
          <p:cNvPr id="5" name="Line 8"/>
          <p:cNvSpPr>
            <a:spLocks noChangeShapeType="1"/>
          </p:cNvSpPr>
          <p:nvPr/>
        </p:nvSpPr>
        <p:spPr bwMode="auto">
          <a:xfrm>
            <a:off x="-4397" y="3429000"/>
            <a:ext cx="914693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50000"/>
              </a:spcBef>
              <a:spcAft>
                <a:spcPct val="0"/>
              </a:spcAft>
            </a:pPr>
            <a:endParaRPr lang="en-US" u="sng" smtClean="0">
              <a:solidFill>
                <a:srgbClr val="000000"/>
              </a:solidFill>
            </a:endParaRPr>
          </a:p>
        </p:txBody>
      </p:sp>
      <p:sp>
        <p:nvSpPr>
          <p:cNvPr id="6" name="Rectangle 9"/>
          <p:cNvSpPr>
            <a:spLocks noChangeArrowheads="1"/>
          </p:cNvSpPr>
          <p:nvPr/>
        </p:nvSpPr>
        <p:spPr bwMode="auto">
          <a:xfrm>
            <a:off x="2324105" y="1665288"/>
            <a:ext cx="4358055" cy="123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44450" rIns="0" bIns="44450"/>
          <a:lstStyle/>
          <a:p>
            <a:pPr algn="ctr" eaLnBrk="0" fontAlgn="base" hangingPunct="0">
              <a:spcBef>
                <a:spcPct val="0"/>
              </a:spcBef>
              <a:spcAft>
                <a:spcPct val="0"/>
              </a:spcAft>
            </a:pPr>
            <a:r>
              <a:rPr lang="en-CA" sz="2800" smtClean="0">
                <a:solidFill>
                  <a:srgbClr val="FFFFFF"/>
                </a:solidFill>
              </a:rPr>
              <a:t>Financial System Strategy</a:t>
            </a:r>
            <a:br>
              <a:rPr lang="en-CA" sz="2800" smtClean="0">
                <a:solidFill>
                  <a:srgbClr val="FFFFFF"/>
                </a:solidFill>
              </a:rPr>
            </a:br>
            <a:r>
              <a:rPr lang="en-CA" sz="2800" smtClean="0">
                <a:solidFill>
                  <a:srgbClr val="FFFFFF"/>
                </a:solidFill>
              </a:rPr>
              <a:t>2020</a:t>
            </a:r>
            <a:endParaRPr lang="en-US" sz="2800" smtClean="0">
              <a:solidFill>
                <a:srgbClr val="FFFFFF"/>
              </a:solidFill>
            </a:endParaRPr>
          </a:p>
        </p:txBody>
      </p:sp>
      <p:pic>
        <p:nvPicPr>
          <p:cNvPr id="7" name="Picture 11" descr="200319235-001">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0947" y="8"/>
            <a:ext cx="2467708" cy="343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2" descr="200272804-001">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10" y="0"/>
            <a:ext cx="2287467" cy="344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3"/>
          <p:cNvPicPr>
            <a:picLocks noChangeAspect="1" noChangeArrowheads="1"/>
          </p:cNvPicPr>
          <p:nvPr userDrawn="1"/>
        </p:nvPicPr>
        <p:blipFill>
          <a:blip r:embed="rId6">
            <a:extLst>
              <a:ext uri="{28A0092B-C50C-407E-A947-70E740481C1C}">
                <a14:useLocalDpi xmlns:a14="http://schemas.microsoft.com/office/drawing/2010/main" val="0"/>
              </a:ext>
            </a:extLst>
          </a:blip>
          <a:srcRect l="67751" t="4707" r="5081" b="68340"/>
          <a:stretch>
            <a:fillRect/>
          </a:stretch>
        </p:blipFill>
        <p:spPr bwMode="auto">
          <a:xfrm>
            <a:off x="3811467" y="3455988"/>
            <a:ext cx="1393580" cy="125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2480909" y="5709042"/>
            <a:ext cx="6263055" cy="669925"/>
          </a:xfrm>
          <a:ln w="12700"/>
        </p:spPr>
        <p:txBody>
          <a:bodyPr tIns="0" bIns="0"/>
          <a:lstStyle>
            <a:lvl1pPr marL="0" indent="0">
              <a:buFont typeface="Wingdings" pitchFamily="2" charset="2"/>
              <a:buNone/>
              <a:defRPr sz="1800">
                <a:solidFill>
                  <a:schemeClr val="bg1"/>
                </a:solidFill>
              </a:defRPr>
            </a:lvl1pPr>
          </a:lstStyle>
          <a:p>
            <a:r>
              <a:rPr lang="en-US" altLang="zh-SG"/>
              <a:t>Add name of team</a:t>
            </a:r>
            <a:endParaRPr lang="en-US"/>
          </a:p>
        </p:txBody>
      </p:sp>
      <p:sp>
        <p:nvSpPr>
          <p:cNvPr id="2162692" name="Rectangle 4"/>
          <p:cNvSpPr>
            <a:spLocks noGrp="1" noChangeArrowheads="1"/>
          </p:cNvSpPr>
          <p:nvPr>
            <p:ph type="ctrTitle"/>
          </p:nvPr>
        </p:nvSpPr>
        <p:spPr>
          <a:xfrm>
            <a:off x="2463317" y="4572000"/>
            <a:ext cx="6263055" cy="819150"/>
          </a:xfrm>
        </p:spPr>
        <p:txBody>
          <a:bodyPr tIns="44450" bIns="44450" anchor="t"/>
          <a:lstStyle>
            <a:lvl1pPr algn="ctr">
              <a:defRPr sz="2000">
                <a:solidFill>
                  <a:schemeClr val="bg1"/>
                </a:solidFill>
              </a:defRPr>
            </a:lvl1pPr>
          </a:lstStyle>
          <a:p>
            <a:r>
              <a:rPr lang="en-US" altLang="zh-SG"/>
              <a:t>Click to insert presentation title</a:t>
            </a:r>
            <a:br>
              <a:rPr lang="en-US" altLang="zh-SG"/>
            </a:br>
            <a:r>
              <a:rPr lang="en-US"/>
              <a:t>Second line here</a:t>
            </a:r>
            <a:endParaRPr lang="en-US" altLang="zh-SG"/>
          </a:p>
        </p:txBody>
      </p:sp>
      <p:sp>
        <p:nvSpPr>
          <p:cNvPr id="10" name="Rectangle 5"/>
          <p:cNvSpPr>
            <a:spLocks noGrp="1" noChangeArrowheads="1"/>
          </p:cNvSpPr>
          <p:nvPr>
            <p:ph type="dt" sz="half" idx="10"/>
          </p:nvPr>
        </p:nvSpPr>
        <p:spPr>
          <a:xfrm>
            <a:off x="5272458" y="6510718"/>
            <a:ext cx="3875943" cy="331787"/>
          </a:xfrm>
        </p:spPr>
        <p:txBody>
          <a:bodyPr/>
          <a:lstStyle>
            <a:lvl1pPr>
              <a:defRPr/>
            </a:lvl1pPr>
          </a:lstStyle>
          <a:p>
            <a:pPr>
              <a:defRPr/>
            </a:pPr>
            <a:endParaRPr lang="en-US" altLang="zh-SG">
              <a:solidFill>
                <a:srgbClr val="000000"/>
              </a:solidFill>
            </a:endParaRPr>
          </a:p>
        </p:txBody>
      </p:sp>
      <p:sp>
        <p:nvSpPr>
          <p:cNvPr id="11" name="Rectangle 6"/>
          <p:cNvSpPr>
            <a:spLocks noGrp="1" noChangeArrowheads="1"/>
          </p:cNvSpPr>
          <p:nvPr>
            <p:ph type="ftr" sz="quarter" idx="11"/>
          </p:nvPr>
        </p:nvSpPr>
        <p:spPr>
          <a:xfrm>
            <a:off x="1486" y="6510718"/>
            <a:ext cx="3864219" cy="331787"/>
          </a:xfrm>
        </p:spPr>
        <p:txBody>
          <a:bodyPr/>
          <a:lstStyle>
            <a:lvl1pPr>
              <a:defRPr/>
            </a:lvl1pPr>
          </a:lstStyle>
          <a:p>
            <a:pPr>
              <a:defRPr/>
            </a:pPr>
            <a:endParaRPr lang="en-US" altLang="zh-SG">
              <a:solidFill>
                <a:srgbClr val="000000"/>
              </a:solidFill>
            </a:endParaRPr>
          </a:p>
        </p:txBody>
      </p:sp>
      <p:sp>
        <p:nvSpPr>
          <p:cNvPr id="12" name="Rectangle 7"/>
          <p:cNvSpPr>
            <a:spLocks noGrp="1" noChangeArrowheads="1"/>
          </p:cNvSpPr>
          <p:nvPr>
            <p:ph type="sldNum" sz="quarter" idx="12"/>
          </p:nvPr>
        </p:nvSpPr>
        <p:spPr>
          <a:xfrm>
            <a:off x="3877463" y="6515480"/>
            <a:ext cx="1395047" cy="327025"/>
          </a:xfrm>
        </p:spPr>
        <p:txBody>
          <a:bodyPr/>
          <a:lstStyle>
            <a:lvl1pPr>
              <a:defRPr sz="1000">
                <a:latin typeface="Arial" charset="0"/>
              </a:defRPr>
            </a:lvl1pPr>
          </a:lstStyle>
          <a:p>
            <a:pPr>
              <a:defRPr/>
            </a:pPr>
            <a:fld id="{317755FE-5B15-44BC-9E92-7DB7C7ACD74A}" type="slidenum">
              <a:rPr lang="zh-SG" altLang="en-US">
                <a:solidFill>
                  <a:srgbClr val="000000"/>
                </a:solidFill>
              </a:rPr>
              <a:pPr>
                <a:defRPr/>
              </a:pPr>
              <a:t>‹#›</a:t>
            </a:fld>
            <a:r>
              <a:rPr lang="en-US" altLang="zh-SG">
                <a:solidFill>
                  <a:srgbClr val="000000"/>
                </a:solidFill>
              </a:rPr>
              <a:t/>
            </a:r>
            <a:br>
              <a:rPr lang="en-US" altLang="zh-SG">
                <a:solidFill>
                  <a:srgbClr val="000000"/>
                </a:solidFill>
              </a:rPr>
            </a:br>
            <a:endParaRPr lang="en-US" altLang="zh-SG">
              <a:solidFill>
                <a:srgbClr val="000000"/>
              </a:solidFill>
            </a:endParaRPr>
          </a:p>
        </p:txBody>
      </p:sp>
    </p:spTree>
    <p:extLst>
      <p:ext uri="{BB962C8B-B14F-4D97-AF65-F5344CB8AC3E}">
        <p14:creationId xmlns:p14="http://schemas.microsoft.com/office/powerpoint/2010/main" val="4152927548"/>
      </p:ext>
    </p:extLst>
  </p:cSld>
  <p:clrMapOvr>
    <a:masterClrMapping/>
  </p:clrMapOvr>
</p:sldLayout>
</file>

<file path=ppt/slideLayouts/slideLayout8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07FAD1A-2144-49EE-9EC6-956ECFA9D55A}"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1853342060"/>
      </p:ext>
    </p:extLst>
  </p:cSld>
  <p:clrMapOvr>
    <a:masterClrMapping/>
  </p:clrMapOvr>
</p:sldLayout>
</file>

<file path=ppt/slideLayouts/slideLayout8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4407292"/>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435" y="2906722"/>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6ED598B-7D31-4AFD-9E8A-DB61D1BC2838}"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2023637210"/>
      </p:ext>
    </p:extLst>
  </p:cSld>
  <p:clrMapOvr>
    <a:masterClrMapping/>
  </p:clrMapOvr>
</p:sldLayout>
</file>

<file path=ppt/slideLayouts/slideLayout8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779590" y="1214439"/>
            <a:ext cx="3868615"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788885" y="1214439"/>
            <a:ext cx="3870081"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7002B84-C850-4695-84AD-3A130A6360D4}"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3193524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5917" y="246830"/>
            <a:ext cx="2031023" cy="59086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79587" y="246830"/>
            <a:ext cx="5953859" cy="5908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atin typeface="+mn-lt"/>
                <a:cs typeface="+mn-cs"/>
              </a:defRPr>
            </a:lvl1pPr>
          </a:lstStyle>
          <a:p>
            <a:pPr>
              <a:defRPr/>
            </a:pPr>
            <a:fld id="{A59E99DC-0968-494E-8572-62E34C64C476}" type="datetime3">
              <a:rPr lang="en-US" altLang="zh-SG" smtClean="0"/>
              <a:pPr>
                <a:defRPr/>
              </a:pPr>
              <a:t>17 April 2018</a:t>
            </a:fld>
            <a:endParaRPr lang="en-US" altLang="zh-SG"/>
          </a:p>
        </p:txBody>
      </p:sp>
      <p:sp>
        <p:nvSpPr>
          <p:cNvPr id="5" name="Rectangle 5"/>
          <p:cNvSpPr>
            <a:spLocks noGrp="1" noChangeArrowheads="1"/>
          </p:cNvSpPr>
          <p:nvPr>
            <p:ph type="ftr" sz="quarter" idx="11"/>
          </p:nvPr>
        </p:nvSpPr>
        <p:spPr>
          <a:xfrm>
            <a:off x="888557" y="6384925"/>
            <a:ext cx="2630943" cy="45720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ltLang="zh-SG"/>
          </a:p>
        </p:txBody>
      </p:sp>
      <p:sp>
        <p:nvSpPr>
          <p:cNvPr id="6" name="Rectangle 6"/>
          <p:cNvSpPr>
            <a:spLocks noGrp="1" noChangeArrowheads="1"/>
          </p:cNvSpPr>
          <p:nvPr>
            <p:ph type="sldNum" sz="quarter" idx="12"/>
          </p:nvPr>
        </p:nvSpPr>
        <p:spPr/>
        <p:txBody>
          <a:bodyPr/>
          <a:lstStyle>
            <a:lvl1pPr eaLnBrk="1" fontAlgn="auto" hangingPunct="1">
              <a:spcAft>
                <a:spcPts val="0"/>
              </a:spcAft>
              <a:defRPr>
                <a:latin typeface="Arial" charset="0"/>
                <a:cs typeface="Arial" charset="0"/>
              </a:defRPr>
            </a:lvl1pPr>
          </a:lstStyle>
          <a:p>
            <a:pPr>
              <a:defRPr/>
            </a:pPr>
            <a:fld id="{44D33174-2994-4225-96BA-AF426134ED68}"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val="568176084"/>
      </p:ext>
    </p:extLst>
  </p:cSld>
  <p:clrMapOvr>
    <a:masterClrMapping/>
  </p:clrMapOvr>
  <p:transition spd="slow">
    <p:pull/>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b="1"/>
            </a:lvl1pPr>
          </a:lstStyle>
          <a:p>
            <a:pPr>
              <a:defRPr/>
            </a:pPr>
            <a:endParaRPr lang="en-US" altLang="zh-SG"/>
          </a:p>
        </p:txBody>
      </p:sp>
      <p:sp>
        <p:nvSpPr>
          <p:cNvPr id="5" name="Rectangle 5"/>
          <p:cNvSpPr>
            <a:spLocks noGrp="1" noChangeArrowheads="1"/>
          </p:cNvSpPr>
          <p:nvPr>
            <p:ph type="ftr" sz="quarter" idx="11"/>
          </p:nvPr>
        </p:nvSpPr>
        <p:spPr/>
        <p:txBody>
          <a:bodyPr/>
          <a:lstStyle>
            <a:lvl1pPr>
              <a:defRPr b="1"/>
            </a:lvl1pPr>
          </a:lstStyle>
          <a:p>
            <a:pPr>
              <a:defRPr/>
            </a:pPr>
            <a:endParaRPr lang="en-US" altLang="zh-SG"/>
          </a:p>
        </p:txBody>
      </p:sp>
      <p:sp>
        <p:nvSpPr>
          <p:cNvPr id="6" name="Rectangle 6"/>
          <p:cNvSpPr>
            <a:spLocks noGrp="1" noChangeArrowheads="1"/>
          </p:cNvSpPr>
          <p:nvPr>
            <p:ph type="sldNum" sz="quarter" idx="12"/>
          </p:nvPr>
        </p:nvSpPr>
        <p:spPr/>
        <p:txBody>
          <a:bodyPr/>
          <a:lstStyle>
            <a:lvl1pPr>
              <a:defRPr b="1"/>
            </a:lvl1pPr>
          </a:lstStyle>
          <a:p>
            <a:pPr>
              <a:defRPr/>
            </a:pPr>
            <a:fld id="{E2255C0D-9A65-4740-BD05-D5A656D20533}"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val="2351693246"/>
      </p:ext>
    </p:extLst>
  </p:cSld>
  <p:clrMapOvr>
    <a:masterClrMapping/>
  </p:clrMapOvr>
</p:sldLayout>
</file>

<file path=ppt/slideLayouts/slideLayout9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55" y="1535113"/>
            <a:ext cx="404006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55" y="2174875"/>
            <a:ext cx="404006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306"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306"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A9C699EE-1A07-415C-A5C2-85BB207B7CF7}"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289630975"/>
      </p:ext>
    </p:extLst>
  </p:cSld>
  <p:clrMapOvr>
    <a:masterClrMapping/>
  </p:clrMapOvr>
</p:sldLayout>
</file>

<file path=ppt/slideLayouts/slideLayout9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EB33618-7EBD-490B-8A40-9D96DFA89E2B}"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1019569594"/>
      </p:ext>
    </p:extLst>
  </p:cSld>
  <p:clrMapOvr>
    <a:masterClrMapping/>
  </p:clrMapOvr>
</p:sldLayout>
</file>

<file path=ppt/slideLayouts/slideLayout9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904258D4-A5AE-4323-A678-0DE81352BCFB}"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1406957943"/>
      </p:ext>
    </p:extLst>
  </p:cSld>
  <p:clrMapOvr>
    <a:masterClrMapping/>
  </p:clrMapOvr>
</p:sldLayout>
</file>

<file path=ppt/slideLayouts/slideLayout9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8" y="273050"/>
            <a:ext cx="3008435"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541" y="273235"/>
            <a:ext cx="51112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8" y="1435104"/>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CDE6128-A2E5-436E-BA84-7F11DB095F80}"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333246373"/>
      </p:ext>
    </p:extLst>
  </p:cSld>
  <p:clrMapOvr>
    <a:masterClrMapping/>
  </p:clrMapOvr>
</p:sldLayout>
</file>

<file path=ppt/slideLayouts/slideLayout9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7" y="4800601"/>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167"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167"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A4030D9-FE88-4F90-8FB8-574903910F55}"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2882616467"/>
      </p:ext>
    </p:extLst>
  </p:cSld>
  <p:clrMapOvr>
    <a:masterClrMapping/>
  </p:clrMapOvr>
</p:sldLayout>
</file>

<file path=ppt/slideLayouts/slideLayout9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688A0D7-7106-4D04-AC35-6082DDD90BF6}"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3585817818"/>
      </p:ext>
    </p:extLst>
  </p:cSld>
  <p:clrMapOvr>
    <a:masterClrMapping/>
  </p:clrMapOvr>
</p:sldLayout>
</file>

<file path=ppt/slideLayouts/slideLayout9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4317" y="244660"/>
            <a:ext cx="2031023" cy="59086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779587" y="244660"/>
            <a:ext cx="5953859" cy="5908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60228D8-A108-42C3-90E6-A27C92A2C01B}"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2804476966"/>
      </p:ext>
    </p:extLst>
  </p:cSld>
  <p:clrMapOvr>
    <a:masterClrMapping/>
  </p:clrMapOvr>
</p:sldLayout>
</file>

<file path=ppt/slideLayouts/slideLayout90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467" y="0"/>
            <a:ext cx="9148396" cy="3429000"/>
          </a:xfrm>
          <a:prstGeom prst="rect">
            <a:avLst/>
          </a:prstGeom>
          <a:solidFill>
            <a:srgbClr val="008000"/>
          </a:soli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p>
            <a:pPr algn="ctr" eaLnBrk="0" fontAlgn="base" hangingPunct="0">
              <a:spcBef>
                <a:spcPct val="0"/>
              </a:spcBef>
              <a:spcAft>
                <a:spcPct val="0"/>
              </a:spcAft>
            </a:pPr>
            <a:endParaRPr lang="zh-SG" altLang="en-GB" sz="1400" smtClean="0">
              <a:solidFill>
                <a:srgbClr val="000000"/>
              </a:solidFill>
              <a:latin typeface="Arial" charset="0"/>
              <a:ea typeface="SimSun" pitchFamily="2" charset="-122"/>
            </a:endParaRPr>
          </a:p>
        </p:txBody>
      </p:sp>
      <p:sp>
        <p:nvSpPr>
          <p:cNvPr id="5" name="Line 8"/>
          <p:cNvSpPr>
            <a:spLocks noChangeShapeType="1"/>
          </p:cNvSpPr>
          <p:nvPr/>
        </p:nvSpPr>
        <p:spPr bwMode="auto">
          <a:xfrm>
            <a:off x="-4397" y="3429000"/>
            <a:ext cx="914693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50000"/>
              </a:spcBef>
              <a:spcAft>
                <a:spcPct val="0"/>
              </a:spcAft>
            </a:pPr>
            <a:endParaRPr lang="en-US" u="sng" smtClean="0">
              <a:solidFill>
                <a:srgbClr val="000000"/>
              </a:solidFill>
            </a:endParaRPr>
          </a:p>
        </p:txBody>
      </p:sp>
      <p:sp>
        <p:nvSpPr>
          <p:cNvPr id="6" name="Rectangle 9"/>
          <p:cNvSpPr>
            <a:spLocks noChangeArrowheads="1"/>
          </p:cNvSpPr>
          <p:nvPr/>
        </p:nvSpPr>
        <p:spPr bwMode="auto">
          <a:xfrm>
            <a:off x="2324105" y="1665288"/>
            <a:ext cx="4358055" cy="123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44450" rIns="0" bIns="44450"/>
          <a:lstStyle/>
          <a:p>
            <a:pPr algn="ctr" eaLnBrk="0" fontAlgn="base" hangingPunct="0">
              <a:spcBef>
                <a:spcPct val="0"/>
              </a:spcBef>
              <a:spcAft>
                <a:spcPct val="0"/>
              </a:spcAft>
            </a:pPr>
            <a:r>
              <a:rPr lang="en-CA" sz="2800" smtClean="0">
                <a:solidFill>
                  <a:srgbClr val="FFFFFF"/>
                </a:solidFill>
              </a:rPr>
              <a:t>Financial System Strategy</a:t>
            </a:r>
            <a:br>
              <a:rPr lang="en-CA" sz="2800" smtClean="0">
                <a:solidFill>
                  <a:srgbClr val="FFFFFF"/>
                </a:solidFill>
              </a:rPr>
            </a:br>
            <a:r>
              <a:rPr lang="en-CA" sz="2800" smtClean="0">
                <a:solidFill>
                  <a:srgbClr val="FFFFFF"/>
                </a:solidFill>
              </a:rPr>
              <a:t>2020</a:t>
            </a:r>
            <a:endParaRPr lang="en-US" sz="2800" smtClean="0">
              <a:solidFill>
                <a:srgbClr val="FFFFFF"/>
              </a:solidFill>
            </a:endParaRPr>
          </a:p>
        </p:txBody>
      </p:sp>
      <p:pic>
        <p:nvPicPr>
          <p:cNvPr id="7" name="Picture 11" descr="200319235-001">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0947" y="8"/>
            <a:ext cx="2467708" cy="343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2" descr="200272804-001">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10" y="0"/>
            <a:ext cx="2287467" cy="344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3"/>
          <p:cNvPicPr>
            <a:picLocks noChangeAspect="1" noChangeArrowheads="1"/>
          </p:cNvPicPr>
          <p:nvPr userDrawn="1"/>
        </p:nvPicPr>
        <p:blipFill>
          <a:blip r:embed="rId6">
            <a:extLst>
              <a:ext uri="{28A0092B-C50C-407E-A947-70E740481C1C}">
                <a14:useLocalDpi xmlns:a14="http://schemas.microsoft.com/office/drawing/2010/main" val="0"/>
              </a:ext>
            </a:extLst>
          </a:blip>
          <a:srcRect l="67751" t="4707" r="5081" b="68340"/>
          <a:stretch>
            <a:fillRect/>
          </a:stretch>
        </p:blipFill>
        <p:spPr bwMode="auto">
          <a:xfrm>
            <a:off x="3811467" y="3455988"/>
            <a:ext cx="1393580" cy="125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2480909" y="5708944"/>
            <a:ext cx="6263055" cy="669925"/>
          </a:xfrm>
          <a:ln w="12700"/>
        </p:spPr>
        <p:txBody>
          <a:bodyPr tIns="0" bIns="0"/>
          <a:lstStyle>
            <a:lvl1pPr marL="0" indent="0">
              <a:buFont typeface="Wingdings" pitchFamily="2" charset="2"/>
              <a:buNone/>
              <a:defRPr sz="1800">
                <a:solidFill>
                  <a:schemeClr val="bg1"/>
                </a:solidFill>
              </a:defRPr>
            </a:lvl1pPr>
          </a:lstStyle>
          <a:p>
            <a:r>
              <a:rPr lang="en-US" altLang="zh-SG"/>
              <a:t>Add name of team</a:t>
            </a:r>
            <a:endParaRPr lang="en-US"/>
          </a:p>
        </p:txBody>
      </p:sp>
      <p:sp>
        <p:nvSpPr>
          <p:cNvPr id="2162692" name="Rectangle 4"/>
          <p:cNvSpPr>
            <a:spLocks noGrp="1" noChangeArrowheads="1"/>
          </p:cNvSpPr>
          <p:nvPr>
            <p:ph type="ctrTitle"/>
          </p:nvPr>
        </p:nvSpPr>
        <p:spPr>
          <a:xfrm>
            <a:off x="2463317" y="4572000"/>
            <a:ext cx="6263055" cy="819150"/>
          </a:xfrm>
        </p:spPr>
        <p:txBody>
          <a:bodyPr tIns="44450" bIns="44450" anchor="t"/>
          <a:lstStyle>
            <a:lvl1pPr algn="ctr">
              <a:defRPr sz="2000">
                <a:solidFill>
                  <a:schemeClr val="bg1"/>
                </a:solidFill>
              </a:defRPr>
            </a:lvl1pPr>
          </a:lstStyle>
          <a:p>
            <a:r>
              <a:rPr lang="en-US" altLang="zh-SG"/>
              <a:t>Click to insert presentation title</a:t>
            </a:r>
            <a:br>
              <a:rPr lang="en-US" altLang="zh-SG"/>
            </a:br>
            <a:r>
              <a:rPr lang="en-US"/>
              <a:t>Second line here</a:t>
            </a:r>
            <a:endParaRPr lang="en-US" altLang="zh-SG"/>
          </a:p>
        </p:txBody>
      </p:sp>
      <p:sp>
        <p:nvSpPr>
          <p:cNvPr id="10" name="Rectangle 5"/>
          <p:cNvSpPr>
            <a:spLocks noGrp="1" noChangeArrowheads="1"/>
          </p:cNvSpPr>
          <p:nvPr>
            <p:ph type="dt" sz="half" idx="10"/>
          </p:nvPr>
        </p:nvSpPr>
        <p:spPr>
          <a:xfrm>
            <a:off x="5272458" y="6510620"/>
            <a:ext cx="3875943" cy="331787"/>
          </a:xfrm>
        </p:spPr>
        <p:txBody>
          <a:bodyPr/>
          <a:lstStyle>
            <a:lvl1pPr>
              <a:defRPr/>
            </a:lvl1pPr>
          </a:lstStyle>
          <a:p>
            <a:pPr>
              <a:defRPr/>
            </a:pPr>
            <a:endParaRPr lang="en-US" altLang="zh-SG">
              <a:solidFill>
                <a:srgbClr val="000000"/>
              </a:solidFill>
            </a:endParaRPr>
          </a:p>
        </p:txBody>
      </p:sp>
      <p:sp>
        <p:nvSpPr>
          <p:cNvPr id="11" name="Rectangle 6"/>
          <p:cNvSpPr>
            <a:spLocks noGrp="1" noChangeArrowheads="1"/>
          </p:cNvSpPr>
          <p:nvPr>
            <p:ph type="ftr" sz="quarter" idx="11"/>
          </p:nvPr>
        </p:nvSpPr>
        <p:spPr>
          <a:xfrm>
            <a:off x="1486" y="6510620"/>
            <a:ext cx="3864219" cy="331787"/>
          </a:xfrm>
        </p:spPr>
        <p:txBody>
          <a:bodyPr/>
          <a:lstStyle>
            <a:lvl1pPr>
              <a:defRPr/>
            </a:lvl1pPr>
          </a:lstStyle>
          <a:p>
            <a:pPr>
              <a:defRPr/>
            </a:pPr>
            <a:endParaRPr lang="en-US" altLang="zh-SG">
              <a:solidFill>
                <a:srgbClr val="000000"/>
              </a:solidFill>
            </a:endParaRPr>
          </a:p>
        </p:txBody>
      </p:sp>
      <p:sp>
        <p:nvSpPr>
          <p:cNvPr id="12" name="Rectangle 7"/>
          <p:cNvSpPr>
            <a:spLocks noGrp="1" noChangeArrowheads="1"/>
          </p:cNvSpPr>
          <p:nvPr>
            <p:ph type="sldNum" sz="quarter" idx="12"/>
          </p:nvPr>
        </p:nvSpPr>
        <p:spPr>
          <a:xfrm>
            <a:off x="3877463" y="6515382"/>
            <a:ext cx="1395047" cy="327025"/>
          </a:xfrm>
        </p:spPr>
        <p:txBody>
          <a:bodyPr/>
          <a:lstStyle>
            <a:lvl1pPr>
              <a:defRPr sz="1000">
                <a:latin typeface="Arial" charset="0"/>
              </a:defRPr>
            </a:lvl1pPr>
          </a:lstStyle>
          <a:p>
            <a:pPr>
              <a:defRPr/>
            </a:pPr>
            <a:fld id="{317755FE-5B15-44BC-9E92-7DB7C7ACD74A}" type="slidenum">
              <a:rPr lang="zh-SG" altLang="en-US">
                <a:solidFill>
                  <a:srgbClr val="000000"/>
                </a:solidFill>
              </a:rPr>
              <a:pPr>
                <a:defRPr/>
              </a:pPr>
              <a:t>‹#›</a:t>
            </a:fld>
            <a:r>
              <a:rPr lang="en-US" altLang="zh-SG">
                <a:solidFill>
                  <a:srgbClr val="000000"/>
                </a:solidFill>
              </a:rPr>
              <a:t/>
            </a:r>
            <a:br>
              <a:rPr lang="en-US" altLang="zh-SG">
                <a:solidFill>
                  <a:srgbClr val="000000"/>
                </a:solidFill>
              </a:rPr>
            </a:br>
            <a:endParaRPr lang="en-US" altLang="zh-SG">
              <a:solidFill>
                <a:srgbClr val="000000"/>
              </a:solidFill>
            </a:endParaRPr>
          </a:p>
        </p:txBody>
      </p:sp>
    </p:spTree>
    <p:extLst>
      <p:ext uri="{BB962C8B-B14F-4D97-AF65-F5344CB8AC3E}">
        <p14:creationId xmlns:p14="http://schemas.microsoft.com/office/powerpoint/2010/main" val="447468941"/>
      </p:ext>
    </p:extLst>
  </p:cSld>
  <p:clrMapOvr>
    <a:masterClrMapping/>
  </p:clrMapOvr>
</p:sldLayout>
</file>

<file path=ppt/slideLayouts/slideLayout90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07FAD1A-2144-49EE-9EC6-956ECFA9D55A}"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26928553"/>
      </p:ext>
    </p:extLst>
  </p:cSld>
  <p:clrMapOvr>
    <a:masterClrMapping/>
  </p:clrMapOvr>
</p:sldLayout>
</file>

<file path=ppt/slideLayouts/slideLayout90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4407193"/>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435" y="2906722"/>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6ED598B-7D31-4AFD-9E8A-DB61D1BC2838}"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47312824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441100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435" y="2906722"/>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b="1"/>
            </a:lvl1pPr>
          </a:lstStyle>
          <a:p>
            <a:pPr>
              <a:defRPr/>
            </a:pPr>
            <a:endParaRPr lang="en-US" altLang="zh-SG"/>
          </a:p>
        </p:txBody>
      </p:sp>
      <p:sp>
        <p:nvSpPr>
          <p:cNvPr id="5" name="Rectangle 5"/>
          <p:cNvSpPr>
            <a:spLocks noGrp="1" noChangeArrowheads="1"/>
          </p:cNvSpPr>
          <p:nvPr>
            <p:ph type="ftr" sz="quarter" idx="11"/>
          </p:nvPr>
        </p:nvSpPr>
        <p:spPr/>
        <p:txBody>
          <a:bodyPr/>
          <a:lstStyle>
            <a:lvl1pPr>
              <a:defRPr b="1"/>
            </a:lvl1pPr>
          </a:lstStyle>
          <a:p>
            <a:pPr>
              <a:defRPr/>
            </a:pPr>
            <a:endParaRPr lang="en-US" altLang="zh-SG"/>
          </a:p>
        </p:txBody>
      </p:sp>
      <p:sp>
        <p:nvSpPr>
          <p:cNvPr id="6" name="Rectangle 6"/>
          <p:cNvSpPr>
            <a:spLocks noGrp="1" noChangeArrowheads="1"/>
          </p:cNvSpPr>
          <p:nvPr>
            <p:ph type="sldNum" sz="quarter" idx="12"/>
          </p:nvPr>
        </p:nvSpPr>
        <p:spPr/>
        <p:txBody>
          <a:bodyPr/>
          <a:lstStyle>
            <a:lvl1pPr>
              <a:defRPr b="1"/>
            </a:lvl1pPr>
          </a:lstStyle>
          <a:p>
            <a:pPr>
              <a:defRPr/>
            </a:pPr>
            <a:fld id="{6CCEA12C-FBC7-4EBA-9ED9-2479A5A04F18}"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val="2123696312"/>
      </p:ext>
    </p:extLst>
  </p:cSld>
  <p:clrMapOvr>
    <a:masterClrMapping/>
  </p:clrMapOvr>
</p:sldLayout>
</file>

<file path=ppt/slideLayouts/slideLayout9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779590" y="1214439"/>
            <a:ext cx="3868615"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788885" y="1214439"/>
            <a:ext cx="3870081"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7002B84-C850-4695-84AD-3A130A6360D4}"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1587577108"/>
      </p:ext>
    </p:extLst>
  </p:cSld>
  <p:clrMapOvr>
    <a:masterClrMapping/>
  </p:clrMapOvr>
</p:sldLayout>
</file>

<file path=ppt/slideLayouts/slideLayout9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55" y="1535113"/>
            <a:ext cx="404006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55" y="2174875"/>
            <a:ext cx="404006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306"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306"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A9C699EE-1A07-415C-A5C2-85BB207B7CF7}"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1231963625"/>
      </p:ext>
    </p:extLst>
  </p:cSld>
  <p:clrMapOvr>
    <a:masterClrMapping/>
  </p:clrMapOvr>
</p:sldLayout>
</file>

<file path=ppt/slideLayouts/slideLayout9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EB33618-7EBD-490B-8A40-9D96DFA89E2B}"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4149274069"/>
      </p:ext>
    </p:extLst>
  </p:cSld>
  <p:clrMapOvr>
    <a:masterClrMapping/>
  </p:clrMapOvr>
</p:sldLayout>
</file>

<file path=ppt/slideLayouts/slideLayout9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904258D4-A5AE-4323-A678-0DE81352BCFB}"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3034326004"/>
      </p:ext>
    </p:extLst>
  </p:cSld>
  <p:clrMapOvr>
    <a:masterClrMapping/>
  </p:clrMapOvr>
</p:sldLayout>
</file>

<file path=ppt/slideLayouts/slideLayout9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8" y="273050"/>
            <a:ext cx="3008435"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541" y="273235"/>
            <a:ext cx="51112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8" y="1435104"/>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CDE6128-A2E5-436E-BA84-7F11DB095F80}"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145344073"/>
      </p:ext>
    </p:extLst>
  </p:cSld>
  <p:clrMapOvr>
    <a:masterClrMapping/>
  </p:clrMapOvr>
</p:sldLayout>
</file>

<file path=ppt/slideLayouts/slideLayout9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7" y="4800601"/>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167"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167"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A4030D9-FE88-4F90-8FB8-574903910F55}"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1813209557"/>
      </p:ext>
    </p:extLst>
  </p:cSld>
  <p:clrMapOvr>
    <a:masterClrMapping/>
  </p:clrMapOvr>
</p:sldLayout>
</file>

<file path=ppt/slideLayouts/slideLayout9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688A0D7-7106-4D04-AC35-6082DDD90BF6}"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564948292"/>
      </p:ext>
    </p:extLst>
  </p:cSld>
  <p:clrMapOvr>
    <a:masterClrMapping/>
  </p:clrMapOvr>
</p:sldLayout>
</file>

<file path=ppt/slideLayouts/slideLayout9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4268" y="244660"/>
            <a:ext cx="2031023" cy="59086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779587" y="244660"/>
            <a:ext cx="5953859" cy="5908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60228D8-A108-42C3-90E6-A27C92A2C01B}"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714806715"/>
      </p:ext>
    </p:extLst>
  </p:cSld>
  <p:clrMapOvr>
    <a:masterClrMapping/>
  </p:clrMapOvr>
</p:sldLayout>
</file>

<file path=ppt/slideLayouts/slideLayout9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467" y="0"/>
            <a:ext cx="9148396" cy="3429000"/>
          </a:xfrm>
          <a:prstGeom prst="rect">
            <a:avLst/>
          </a:prstGeom>
          <a:solidFill>
            <a:srgbClr val="008000"/>
          </a:soli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p>
            <a:pPr algn="ctr" eaLnBrk="0" fontAlgn="base" hangingPunct="0">
              <a:spcBef>
                <a:spcPct val="0"/>
              </a:spcBef>
              <a:spcAft>
                <a:spcPct val="0"/>
              </a:spcAft>
            </a:pPr>
            <a:endParaRPr lang="zh-SG" altLang="en-GB" sz="1400" smtClean="0">
              <a:solidFill>
                <a:srgbClr val="000000"/>
              </a:solidFill>
              <a:latin typeface="Arial" charset="0"/>
              <a:ea typeface="SimSun" pitchFamily="2" charset="-122"/>
            </a:endParaRPr>
          </a:p>
        </p:txBody>
      </p:sp>
      <p:sp>
        <p:nvSpPr>
          <p:cNvPr id="5" name="Line 8"/>
          <p:cNvSpPr>
            <a:spLocks noChangeShapeType="1"/>
          </p:cNvSpPr>
          <p:nvPr/>
        </p:nvSpPr>
        <p:spPr bwMode="auto">
          <a:xfrm>
            <a:off x="-4397" y="3429000"/>
            <a:ext cx="914693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50000"/>
              </a:spcBef>
              <a:spcAft>
                <a:spcPct val="0"/>
              </a:spcAft>
            </a:pPr>
            <a:endParaRPr lang="en-US" u="sng" smtClean="0">
              <a:solidFill>
                <a:srgbClr val="000000"/>
              </a:solidFill>
            </a:endParaRPr>
          </a:p>
        </p:txBody>
      </p:sp>
      <p:sp>
        <p:nvSpPr>
          <p:cNvPr id="6" name="Rectangle 9"/>
          <p:cNvSpPr>
            <a:spLocks noChangeArrowheads="1"/>
          </p:cNvSpPr>
          <p:nvPr/>
        </p:nvSpPr>
        <p:spPr bwMode="auto">
          <a:xfrm>
            <a:off x="2324105" y="1665288"/>
            <a:ext cx="4358055" cy="123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44450" rIns="0" bIns="44450"/>
          <a:lstStyle/>
          <a:p>
            <a:pPr algn="ctr" eaLnBrk="0" fontAlgn="base" hangingPunct="0">
              <a:spcBef>
                <a:spcPct val="0"/>
              </a:spcBef>
              <a:spcAft>
                <a:spcPct val="0"/>
              </a:spcAft>
            </a:pPr>
            <a:r>
              <a:rPr lang="en-CA" sz="2800" smtClean="0">
                <a:solidFill>
                  <a:srgbClr val="FFFFFF"/>
                </a:solidFill>
              </a:rPr>
              <a:t>Financial System Strategy</a:t>
            </a:r>
            <a:br>
              <a:rPr lang="en-CA" sz="2800" smtClean="0">
                <a:solidFill>
                  <a:srgbClr val="FFFFFF"/>
                </a:solidFill>
              </a:rPr>
            </a:br>
            <a:r>
              <a:rPr lang="en-CA" sz="2800" smtClean="0">
                <a:solidFill>
                  <a:srgbClr val="FFFFFF"/>
                </a:solidFill>
              </a:rPr>
              <a:t>2020</a:t>
            </a:r>
            <a:endParaRPr lang="en-US" sz="2800" smtClean="0">
              <a:solidFill>
                <a:srgbClr val="FFFFFF"/>
              </a:solidFill>
            </a:endParaRPr>
          </a:p>
        </p:txBody>
      </p:sp>
      <p:pic>
        <p:nvPicPr>
          <p:cNvPr id="7" name="Picture 11" descr="200319235-001">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0947" y="8"/>
            <a:ext cx="2467708" cy="343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2" descr="200272804-001">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10" y="0"/>
            <a:ext cx="2287467" cy="344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3"/>
          <p:cNvPicPr>
            <a:picLocks noChangeAspect="1" noChangeArrowheads="1"/>
          </p:cNvPicPr>
          <p:nvPr userDrawn="1"/>
        </p:nvPicPr>
        <p:blipFill>
          <a:blip r:embed="rId6">
            <a:extLst>
              <a:ext uri="{28A0092B-C50C-407E-A947-70E740481C1C}">
                <a14:useLocalDpi xmlns:a14="http://schemas.microsoft.com/office/drawing/2010/main" val="0"/>
              </a:ext>
            </a:extLst>
          </a:blip>
          <a:srcRect l="67751" t="4707" r="5081" b="68340"/>
          <a:stretch>
            <a:fillRect/>
          </a:stretch>
        </p:blipFill>
        <p:spPr bwMode="auto">
          <a:xfrm>
            <a:off x="3811467" y="3455988"/>
            <a:ext cx="1393580" cy="125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2480909" y="5708844"/>
            <a:ext cx="6263055" cy="669925"/>
          </a:xfrm>
          <a:ln w="12700"/>
        </p:spPr>
        <p:txBody>
          <a:bodyPr tIns="0" bIns="0"/>
          <a:lstStyle>
            <a:lvl1pPr marL="0" indent="0">
              <a:buFont typeface="Wingdings" pitchFamily="2" charset="2"/>
              <a:buNone/>
              <a:defRPr sz="1800">
                <a:solidFill>
                  <a:schemeClr val="bg1"/>
                </a:solidFill>
              </a:defRPr>
            </a:lvl1pPr>
          </a:lstStyle>
          <a:p>
            <a:r>
              <a:rPr lang="en-US" altLang="zh-SG"/>
              <a:t>Add name of team</a:t>
            </a:r>
            <a:endParaRPr lang="en-US"/>
          </a:p>
        </p:txBody>
      </p:sp>
      <p:sp>
        <p:nvSpPr>
          <p:cNvPr id="2162692" name="Rectangle 4"/>
          <p:cNvSpPr>
            <a:spLocks noGrp="1" noChangeArrowheads="1"/>
          </p:cNvSpPr>
          <p:nvPr>
            <p:ph type="ctrTitle"/>
          </p:nvPr>
        </p:nvSpPr>
        <p:spPr>
          <a:xfrm>
            <a:off x="2463317" y="4572000"/>
            <a:ext cx="6263055" cy="819150"/>
          </a:xfrm>
        </p:spPr>
        <p:txBody>
          <a:bodyPr tIns="44450" bIns="44450" anchor="t"/>
          <a:lstStyle>
            <a:lvl1pPr algn="ctr">
              <a:defRPr sz="2000">
                <a:solidFill>
                  <a:schemeClr val="bg1"/>
                </a:solidFill>
              </a:defRPr>
            </a:lvl1pPr>
          </a:lstStyle>
          <a:p>
            <a:r>
              <a:rPr lang="en-US" altLang="zh-SG"/>
              <a:t>Click to insert presentation title</a:t>
            </a:r>
            <a:br>
              <a:rPr lang="en-US" altLang="zh-SG"/>
            </a:br>
            <a:r>
              <a:rPr lang="en-US"/>
              <a:t>Second line here</a:t>
            </a:r>
            <a:endParaRPr lang="en-US" altLang="zh-SG"/>
          </a:p>
        </p:txBody>
      </p:sp>
      <p:sp>
        <p:nvSpPr>
          <p:cNvPr id="10" name="Rectangle 5"/>
          <p:cNvSpPr>
            <a:spLocks noGrp="1" noChangeArrowheads="1"/>
          </p:cNvSpPr>
          <p:nvPr>
            <p:ph type="dt" sz="half" idx="10"/>
          </p:nvPr>
        </p:nvSpPr>
        <p:spPr>
          <a:xfrm>
            <a:off x="5272458" y="6510520"/>
            <a:ext cx="3875943" cy="331787"/>
          </a:xfrm>
        </p:spPr>
        <p:txBody>
          <a:bodyPr/>
          <a:lstStyle>
            <a:lvl1pPr>
              <a:defRPr/>
            </a:lvl1pPr>
          </a:lstStyle>
          <a:p>
            <a:pPr>
              <a:defRPr/>
            </a:pPr>
            <a:endParaRPr lang="en-US" altLang="zh-SG">
              <a:solidFill>
                <a:srgbClr val="000000"/>
              </a:solidFill>
            </a:endParaRPr>
          </a:p>
        </p:txBody>
      </p:sp>
      <p:sp>
        <p:nvSpPr>
          <p:cNvPr id="11" name="Rectangle 6"/>
          <p:cNvSpPr>
            <a:spLocks noGrp="1" noChangeArrowheads="1"/>
          </p:cNvSpPr>
          <p:nvPr>
            <p:ph type="ftr" sz="quarter" idx="11"/>
          </p:nvPr>
        </p:nvSpPr>
        <p:spPr>
          <a:xfrm>
            <a:off x="1486" y="6510520"/>
            <a:ext cx="3864219" cy="331787"/>
          </a:xfrm>
        </p:spPr>
        <p:txBody>
          <a:bodyPr/>
          <a:lstStyle>
            <a:lvl1pPr>
              <a:defRPr/>
            </a:lvl1pPr>
          </a:lstStyle>
          <a:p>
            <a:pPr>
              <a:defRPr/>
            </a:pPr>
            <a:endParaRPr lang="en-US" altLang="zh-SG">
              <a:solidFill>
                <a:srgbClr val="000000"/>
              </a:solidFill>
            </a:endParaRPr>
          </a:p>
        </p:txBody>
      </p:sp>
      <p:sp>
        <p:nvSpPr>
          <p:cNvPr id="12" name="Rectangle 7"/>
          <p:cNvSpPr>
            <a:spLocks noGrp="1" noChangeArrowheads="1"/>
          </p:cNvSpPr>
          <p:nvPr>
            <p:ph type="sldNum" sz="quarter" idx="12"/>
          </p:nvPr>
        </p:nvSpPr>
        <p:spPr>
          <a:xfrm>
            <a:off x="3877463" y="6515282"/>
            <a:ext cx="1395047" cy="327025"/>
          </a:xfrm>
        </p:spPr>
        <p:txBody>
          <a:bodyPr/>
          <a:lstStyle>
            <a:lvl1pPr>
              <a:defRPr sz="1000">
                <a:latin typeface="Arial" charset="0"/>
              </a:defRPr>
            </a:lvl1pPr>
          </a:lstStyle>
          <a:p>
            <a:pPr>
              <a:defRPr/>
            </a:pPr>
            <a:fld id="{317755FE-5B15-44BC-9E92-7DB7C7ACD74A}" type="slidenum">
              <a:rPr lang="zh-SG" altLang="en-US">
                <a:solidFill>
                  <a:srgbClr val="000000"/>
                </a:solidFill>
              </a:rPr>
              <a:pPr>
                <a:defRPr/>
              </a:pPr>
              <a:t>‹#›</a:t>
            </a:fld>
            <a:r>
              <a:rPr lang="en-US" altLang="zh-SG">
                <a:solidFill>
                  <a:srgbClr val="000000"/>
                </a:solidFill>
              </a:rPr>
              <a:t/>
            </a:r>
            <a:br>
              <a:rPr lang="en-US" altLang="zh-SG">
                <a:solidFill>
                  <a:srgbClr val="000000"/>
                </a:solidFill>
              </a:rPr>
            </a:br>
            <a:endParaRPr lang="en-US" altLang="zh-SG">
              <a:solidFill>
                <a:srgbClr val="000000"/>
              </a:solidFill>
            </a:endParaRPr>
          </a:p>
        </p:txBody>
      </p:sp>
    </p:spTree>
    <p:extLst>
      <p:ext uri="{BB962C8B-B14F-4D97-AF65-F5344CB8AC3E}">
        <p14:creationId xmlns:p14="http://schemas.microsoft.com/office/powerpoint/2010/main" val="2543620258"/>
      </p:ext>
    </p:extLst>
  </p:cSld>
  <p:clrMapOvr>
    <a:masterClrMapping/>
  </p:clrMapOvr>
</p:sldLayout>
</file>

<file path=ppt/slideLayouts/slideLayout9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07FAD1A-2144-49EE-9EC6-956ECFA9D55A}"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364596067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79590" y="1214439"/>
            <a:ext cx="3868615"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88885" y="1214439"/>
            <a:ext cx="3870081"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b="1"/>
            </a:lvl1pPr>
          </a:lstStyle>
          <a:p>
            <a:pPr>
              <a:defRPr/>
            </a:pPr>
            <a:endParaRPr lang="en-US" altLang="zh-SG"/>
          </a:p>
        </p:txBody>
      </p:sp>
      <p:sp>
        <p:nvSpPr>
          <p:cNvPr id="6" name="Rectangle 5"/>
          <p:cNvSpPr>
            <a:spLocks noGrp="1" noChangeArrowheads="1"/>
          </p:cNvSpPr>
          <p:nvPr>
            <p:ph type="ftr" sz="quarter" idx="11"/>
          </p:nvPr>
        </p:nvSpPr>
        <p:spPr/>
        <p:txBody>
          <a:bodyPr/>
          <a:lstStyle>
            <a:lvl1pPr>
              <a:defRPr b="1"/>
            </a:lvl1pPr>
          </a:lstStyle>
          <a:p>
            <a:pPr>
              <a:defRPr/>
            </a:pPr>
            <a:endParaRPr lang="en-US" altLang="zh-SG"/>
          </a:p>
        </p:txBody>
      </p:sp>
      <p:sp>
        <p:nvSpPr>
          <p:cNvPr id="7" name="Rectangle 6"/>
          <p:cNvSpPr>
            <a:spLocks noGrp="1" noChangeArrowheads="1"/>
          </p:cNvSpPr>
          <p:nvPr>
            <p:ph type="sldNum" sz="quarter" idx="12"/>
          </p:nvPr>
        </p:nvSpPr>
        <p:spPr/>
        <p:txBody>
          <a:bodyPr/>
          <a:lstStyle>
            <a:lvl1pPr>
              <a:defRPr b="1"/>
            </a:lvl1pPr>
          </a:lstStyle>
          <a:p>
            <a:pPr>
              <a:defRPr/>
            </a:pPr>
            <a:fld id="{27C90748-1CDE-477A-A881-05E185BD3897}"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val="2113077576"/>
      </p:ext>
    </p:extLst>
  </p:cSld>
  <p:clrMapOvr>
    <a:masterClrMapping/>
  </p:clrMapOvr>
</p:sldLayout>
</file>

<file path=ppt/slideLayouts/slideLayout9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4407094"/>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435" y="2906722"/>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6ED598B-7D31-4AFD-9E8A-DB61D1BC2838}"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976711613"/>
      </p:ext>
    </p:extLst>
  </p:cSld>
  <p:clrMapOvr>
    <a:masterClrMapping/>
  </p:clrMapOvr>
</p:sldLayout>
</file>

<file path=ppt/slideLayouts/slideLayout9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779590" y="1214439"/>
            <a:ext cx="3868615"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788885" y="1214439"/>
            <a:ext cx="3870081"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7002B84-C850-4695-84AD-3A130A6360D4}"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44209248"/>
      </p:ext>
    </p:extLst>
  </p:cSld>
  <p:clrMapOvr>
    <a:masterClrMapping/>
  </p:clrMapOvr>
</p:sldLayout>
</file>

<file path=ppt/slideLayouts/slideLayout9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55" y="1535113"/>
            <a:ext cx="404006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55" y="2174875"/>
            <a:ext cx="404006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306"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306"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A9C699EE-1A07-415C-A5C2-85BB207B7CF7}"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3489595848"/>
      </p:ext>
    </p:extLst>
  </p:cSld>
  <p:clrMapOvr>
    <a:masterClrMapping/>
  </p:clrMapOvr>
</p:sldLayout>
</file>

<file path=ppt/slideLayouts/slideLayout9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EB33618-7EBD-490B-8A40-9D96DFA89E2B}"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3387378344"/>
      </p:ext>
    </p:extLst>
  </p:cSld>
  <p:clrMapOvr>
    <a:masterClrMapping/>
  </p:clrMapOvr>
</p:sldLayout>
</file>

<file path=ppt/slideLayouts/slideLayout9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904258D4-A5AE-4323-A678-0DE81352BCFB}"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2929818132"/>
      </p:ext>
    </p:extLst>
  </p:cSld>
  <p:clrMapOvr>
    <a:masterClrMapping/>
  </p:clrMapOvr>
</p:sldLayout>
</file>

<file path=ppt/slideLayouts/slideLayout9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8" y="273050"/>
            <a:ext cx="3008435"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541" y="273235"/>
            <a:ext cx="51112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8" y="1435104"/>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CDE6128-A2E5-436E-BA84-7F11DB095F80}"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3916755426"/>
      </p:ext>
    </p:extLst>
  </p:cSld>
  <p:clrMapOvr>
    <a:masterClrMapping/>
  </p:clrMapOvr>
</p:sldLayout>
</file>

<file path=ppt/slideLayouts/slideLayout9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7" y="4800601"/>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167"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167"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A4030D9-FE88-4F90-8FB8-574903910F55}"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3649279785"/>
      </p:ext>
    </p:extLst>
  </p:cSld>
  <p:clrMapOvr>
    <a:masterClrMapping/>
  </p:clrMapOvr>
</p:sldLayout>
</file>

<file path=ppt/slideLayouts/slideLayout9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688A0D7-7106-4D04-AC35-6082DDD90BF6}"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3656117567"/>
      </p:ext>
    </p:extLst>
  </p:cSld>
  <p:clrMapOvr>
    <a:masterClrMapping/>
  </p:clrMapOvr>
</p:sldLayout>
</file>

<file path=ppt/slideLayouts/slideLayout9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4217" y="244660"/>
            <a:ext cx="2031023" cy="59086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779587" y="244660"/>
            <a:ext cx="5953859" cy="5908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60228D8-A108-42C3-90E6-A27C92A2C01B}"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1521724399"/>
      </p:ext>
    </p:extLst>
  </p:cSld>
  <p:clrMapOvr>
    <a:masterClrMapping/>
  </p:clrMapOvr>
</p:sldLayout>
</file>

<file path=ppt/slideLayouts/slideLayout9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Rectangle 1"/>
          <p:cNvSpPr/>
          <p:nvPr userDrawn="1"/>
        </p:nvSpPr>
        <p:spPr bwMode="auto">
          <a:xfrm>
            <a:off x="0" y="3429000"/>
            <a:ext cx="9144000" cy="34290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50000"/>
              </a:spcBef>
              <a:spcAft>
                <a:spcPct val="0"/>
              </a:spcAft>
            </a:pPr>
            <a:endParaRPr lang="en-US" i="1" u="sng" dirty="0" smtClean="0">
              <a:solidFill>
                <a:srgbClr val="000000"/>
              </a:solidFill>
              <a:latin typeface="Verdana" pitchFamily="34" charset="0"/>
              <a:cs typeface="Arial" pitchFamily="34" charset="0"/>
            </a:endParaRPr>
          </a:p>
        </p:txBody>
      </p:sp>
      <p:sp>
        <p:nvSpPr>
          <p:cNvPr id="4" name="AC Half Banner"/>
          <p:cNvSpPr>
            <a:spLocks noChangeArrowheads="1"/>
          </p:cNvSpPr>
          <p:nvPr/>
        </p:nvSpPr>
        <p:spPr bwMode="auto">
          <a:xfrm>
            <a:off x="1591" y="0"/>
            <a:ext cx="9148763" cy="34290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400">
              <a:solidFill>
                <a:srgbClr val="000000"/>
              </a:solidFill>
              <a:latin typeface="Arial" pitchFamily="34" charset="0"/>
              <a:ea typeface="SimSun" pitchFamily="2" charset="-122"/>
              <a:cs typeface="Arial" pitchFamily="34" charset="0"/>
            </a:endParaRPr>
          </a:p>
        </p:txBody>
      </p:sp>
      <p:sp>
        <p:nvSpPr>
          <p:cNvPr id="5" name="Line 8"/>
          <p:cNvSpPr>
            <a:spLocks noChangeShapeType="1"/>
          </p:cNvSpPr>
          <p:nvPr/>
        </p:nvSpPr>
        <p:spPr bwMode="auto">
          <a:xfrm>
            <a:off x="-4762" y="3429000"/>
            <a:ext cx="9147176" cy="0"/>
          </a:xfrm>
          <a:prstGeom prst="line">
            <a:avLst/>
          </a:prstGeom>
          <a:noFill/>
          <a:ln w="12700">
            <a:solidFill>
              <a:schemeClr val="tx1"/>
            </a:solidFill>
            <a:round/>
            <a:headEnd/>
            <a:tailEnd/>
          </a:ln>
        </p:spPr>
        <p:txBody>
          <a:bodyPr wrap="none" anchor="ctr"/>
          <a:lstStyle/>
          <a:p>
            <a:pPr fontAlgn="base">
              <a:spcBef>
                <a:spcPct val="0"/>
              </a:spcBef>
              <a:spcAft>
                <a:spcPct val="0"/>
              </a:spcAft>
            </a:pPr>
            <a:endParaRPr lang="en-GB" dirty="0">
              <a:solidFill>
                <a:srgbClr val="000000"/>
              </a:solidFill>
              <a:cs typeface="Arial" pitchFamily="34" charset="0"/>
            </a:endParaRPr>
          </a:p>
        </p:txBody>
      </p:sp>
      <p:sp>
        <p:nvSpPr>
          <p:cNvPr id="6" name="Rectangle 9"/>
          <p:cNvSpPr>
            <a:spLocks noChangeArrowheads="1"/>
          </p:cNvSpPr>
          <p:nvPr/>
        </p:nvSpPr>
        <p:spPr bwMode="auto">
          <a:xfrm>
            <a:off x="2362203" y="838347"/>
            <a:ext cx="4357688" cy="1230313"/>
          </a:xfrm>
          <a:prstGeom prst="rect">
            <a:avLst/>
          </a:prstGeom>
          <a:noFill/>
          <a:ln w="12700">
            <a:noFill/>
            <a:miter lim="800000"/>
            <a:headEnd/>
            <a:tailEnd/>
          </a:ln>
        </p:spPr>
        <p:txBody>
          <a:bodyPr lIns="0" tIns="44450" rIns="0" bIns="44450"/>
          <a:lstStyle/>
          <a:p>
            <a:pPr algn="ctr" eaLnBrk="0" fontAlgn="base" hangingPunct="0">
              <a:spcBef>
                <a:spcPct val="0"/>
              </a:spcBef>
              <a:spcAft>
                <a:spcPct val="0"/>
              </a:spcAft>
            </a:pPr>
            <a:r>
              <a:rPr lang="en-CA" sz="2800" b="1" dirty="0">
                <a:solidFill>
                  <a:srgbClr val="FFFFFF"/>
                </a:solidFill>
                <a:cs typeface="Arial" pitchFamily="34" charset="0"/>
              </a:rPr>
              <a:t>Financial System Strategy </a:t>
            </a:r>
            <a:r>
              <a:rPr lang="en-CA" sz="2800" b="1" dirty="0" smtClean="0">
                <a:solidFill>
                  <a:srgbClr val="FFFFFF"/>
                </a:solidFill>
                <a:cs typeface="Arial" pitchFamily="34" charset="0"/>
              </a:rPr>
              <a:t>2020</a:t>
            </a:r>
            <a:endParaRPr lang="en-CA" sz="2800" b="1" dirty="0">
              <a:solidFill>
                <a:srgbClr val="FFFFFF"/>
              </a:solidFill>
              <a:cs typeface="Arial" pitchFamily="34" charset="0"/>
            </a:endParaRPr>
          </a:p>
        </p:txBody>
      </p:sp>
      <p:pic>
        <p:nvPicPr>
          <p:cNvPr id="7" name="Picture 11" descr="200319235-001">
            <a:hlinkClick r:id="rId2"/>
          </p:cNvPr>
          <p:cNvPicPr>
            <a:picLocks noChangeAspect="1" noChangeArrowheads="1"/>
          </p:cNvPicPr>
          <p:nvPr/>
        </p:nvPicPr>
        <p:blipFill>
          <a:blip r:embed="rId3" cstate="print"/>
          <a:srcRect/>
          <a:stretch>
            <a:fillRect/>
          </a:stretch>
        </p:blipFill>
        <p:spPr bwMode="auto">
          <a:xfrm>
            <a:off x="6691314" y="8"/>
            <a:ext cx="2466975" cy="3432175"/>
          </a:xfrm>
          <a:prstGeom prst="rect">
            <a:avLst/>
          </a:prstGeom>
          <a:noFill/>
          <a:ln w="9525">
            <a:noFill/>
            <a:miter lim="800000"/>
            <a:headEnd/>
            <a:tailEnd/>
          </a:ln>
        </p:spPr>
      </p:pic>
      <p:pic>
        <p:nvPicPr>
          <p:cNvPr id="8" name="Picture 12" descr="200272804-001">
            <a:hlinkClick r:id="rId4"/>
          </p:cNvPr>
          <p:cNvPicPr>
            <a:picLocks noChangeAspect="1" noChangeArrowheads="1"/>
          </p:cNvPicPr>
          <p:nvPr/>
        </p:nvPicPr>
        <p:blipFill>
          <a:blip r:embed="rId5" cstate="print"/>
          <a:srcRect/>
          <a:stretch>
            <a:fillRect/>
          </a:stretch>
        </p:blipFill>
        <p:spPr bwMode="auto">
          <a:xfrm>
            <a:off x="-20638" y="0"/>
            <a:ext cx="2287588" cy="3441700"/>
          </a:xfrm>
          <a:prstGeom prst="rect">
            <a:avLst/>
          </a:prstGeom>
          <a:noFill/>
          <a:ln w="9525">
            <a:noFill/>
            <a:miter lim="800000"/>
            <a:headEnd/>
            <a:tailEnd/>
          </a:ln>
        </p:spPr>
      </p:pic>
      <p:pic>
        <p:nvPicPr>
          <p:cNvPr id="9" name="Picture 13"/>
          <p:cNvPicPr>
            <a:picLocks noChangeAspect="1" noChangeArrowheads="1"/>
          </p:cNvPicPr>
          <p:nvPr userDrawn="1"/>
        </p:nvPicPr>
        <p:blipFill>
          <a:blip r:embed="rId6" cstate="print"/>
          <a:srcRect l="67751" t="4707" r="5081" b="68340"/>
          <a:stretch>
            <a:fillRect/>
          </a:stretch>
        </p:blipFill>
        <p:spPr bwMode="auto">
          <a:xfrm>
            <a:off x="3825951" y="2438549"/>
            <a:ext cx="1393825" cy="12541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1524005" y="4953149"/>
            <a:ext cx="6263055" cy="669925"/>
          </a:xfrm>
          <a:ln w="12700"/>
        </p:spPr>
        <p:txBody>
          <a:bodyPr tIns="0" bIns="0"/>
          <a:lstStyle>
            <a:lvl1pPr marL="0" indent="0">
              <a:buFont typeface="Wingdings" pitchFamily="2" charset="2"/>
              <a:buNone/>
              <a:defRPr sz="1800">
                <a:solidFill>
                  <a:srgbClr val="006600"/>
                </a:solidFill>
              </a:defRPr>
            </a:lvl1pPr>
          </a:lstStyle>
          <a:p>
            <a:r>
              <a:rPr lang="en-US" altLang="zh-SG" smtClean="0"/>
              <a:t>Click to edit Master subtitle style</a:t>
            </a:r>
            <a:endParaRPr lang="en-US"/>
          </a:p>
        </p:txBody>
      </p:sp>
      <p:sp>
        <p:nvSpPr>
          <p:cNvPr id="2162692" name="Rectangle 4"/>
          <p:cNvSpPr>
            <a:spLocks noGrp="1" noChangeArrowheads="1"/>
          </p:cNvSpPr>
          <p:nvPr>
            <p:ph type="ctrTitle"/>
          </p:nvPr>
        </p:nvSpPr>
        <p:spPr>
          <a:xfrm>
            <a:off x="1444445" y="4038600"/>
            <a:ext cx="6263055" cy="819150"/>
          </a:xfrm>
        </p:spPr>
        <p:txBody>
          <a:bodyPr tIns="44450" bIns="44450" anchor="t"/>
          <a:lstStyle>
            <a:lvl1pPr algn="ctr">
              <a:defRPr sz="2000">
                <a:solidFill>
                  <a:srgbClr val="006600"/>
                </a:solidFill>
              </a:defRPr>
            </a:lvl1pPr>
          </a:lstStyle>
          <a:p>
            <a:r>
              <a:rPr lang="en-US" altLang="zh-SG" smtClean="0"/>
              <a:t>Click to edit Master title style</a:t>
            </a:r>
            <a:endParaRPr lang="en-US" altLang="zh-SG"/>
          </a:p>
        </p:txBody>
      </p:sp>
      <p:sp>
        <p:nvSpPr>
          <p:cNvPr id="10" name="Rectangle 5"/>
          <p:cNvSpPr>
            <a:spLocks noGrp="1" noChangeArrowheads="1"/>
          </p:cNvSpPr>
          <p:nvPr>
            <p:ph type="dt" sz="half" idx="10"/>
          </p:nvPr>
        </p:nvSpPr>
        <p:spPr>
          <a:xfrm>
            <a:off x="0" y="3352807"/>
            <a:ext cx="1422400" cy="331787"/>
          </a:xfrm>
          <a:prstGeom prst="rect">
            <a:avLst/>
          </a:prstGeom>
        </p:spPr>
        <p:txBody>
          <a:bodyPr/>
          <a:lstStyle>
            <a:lvl1pPr algn="l" eaLnBrk="1" fontAlgn="auto" hangingPunct="1">
              <a:spcBef>
                <a:spcPts val="0"/>
              </a:spcBef>
              <a:spcAft>
                <a:spcPts val="0"/>
              </a:spcAft>
              <a:defRPr>
                <a:latin typeface="+mn-lt"/>
                <a:cs typeface="+mn-cs"/>
              </a:defRPr>
            </a:lvl1pPr>
          </a:lstStyle>
          <a:p>
            <a:pPr>
              <a:defRPr/>
            </a:pPr>
            <a:fld id="{09BA7CDA-882B-44AB-8BF9-C94D3CC68EF7}" type="datetime3">
              <a:rPr lang="en-US" altLang="zh-SG" smtClean="0">
                <a:solidFill>
                  <a:srgbClr val="000000"/>
                </a:solidFill>
              </a:rPr>
              <a:pPr>
                <a:defRPr/>
              </a:pPr>
              <a:t>17 April 2018</a:t>
            </a:fld>
            <a:endParaRPr lang="en-US" altLang="zh-SG" dirty="0">
              <a:solidFill>
                <a:srgbClr val="000000"/>
              </a:solidFill>
            </a:endParaRPr>
          </a:p>
        </p:txBody>
      </p:sp>
      <p:pic>
        <p:nvPicPr>
          <p:cNvPr id="14" name="Picture 13"/>
          <p:cNvPicPr>
            <a:picLocks noChangeAspect="1"/>
          </p:cNvPicPr>
          <p:nvPr userDrawn="1"/>
        </p:nvPicPr>
        <p:blipFill>
          <a:blip r:embed="rId7" cstate="print"/>
          <a:stretch>
            <a:fillRect/>
          </a:stretch>
        </p:blipFill>
        <p:spPr>
          <a:xfrm>
            <a:off x="7239000" y="6172348"/>
            <a:ext cx="1676400" cy="486363"/>
          </a:xfrm>
          <a:prstGeom prst="rect">
            <a:avLst/>
          </a:prstGeom>
        </p:spPr>
      </p:pic>
    </p:spTree>
    <p:extLst>
      <p:ext uri="{BB962C8B-B14F-4D97-AF65-F5344CB8AC3E}">
        <p14:creationId xmlns:p14="http://schemas.microsoft.com/office/powerpoint/2010/main" val="3793697253"/>
      </p:ext>
    </p:extLst>
  </p:cSld>
  <p:clrMapOvr>
    <a:masterClrMapping/>
  </p:clrMapOvr>
  <p:transition spd="slow"/>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55" y="1535113"/>
            <a:ext cx="404006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55" y="2174875"/>
            <a:ext cx="404006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306"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306"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b="1"/>
            </a:lvl1pPr>
          </a:lstStyle>
          <a:p>
            <a:pPr>
              <a:defRPr/>
            </a:pPr>
            <a:endParaRPr lang="en-US" altLang="zh-SG"/>
          </a:p>
        </p:txBody>
      </p:sp>
      <p:sp>
        <p:nvSpPr>
          <p:cNvPr id="8" name="Rectangle 5"/>
          <p:cNvSpPr>
            <a:spLocks noGrp="1" noChangeArrowheads="1"/>
          </p:cNvSpPr>
          <p:nvPr>
            <p:ph type="ftr" sz="quarter" idx="11"/>
          </p:nvPr>
        </p:nvSpPr>
        <p:spPr/>
        <p:txBody>
          <a:bodyPr/>
          <a:lstStyle>
            <a:lvl1pPr>
              <a:defRPr b="1"/>
            </a:lvl1pPr>
          </a:lstStyle>
          <a:p>
            <a:pPr>
              <a:defRPr/>
            </a:pPr>
            <a:endParaRPr lang="en-US" altLang="zh-SG"/>
          </a:p>
        </p:txBody>
      </p:sp>
      <p:sp>
        <p:nvSpPr>
          <p:cNvPr id="9" name="Rectangle 6"/>
          <p:cNvSpPr>
            <a:spLocks noGrp="1" noChangeArrowheads="1"/>
          </p:cNvSpPr>
          <p:nvPr>
            <p:ph type="sldNum" sz="quarter" idx="12"/>
          </p:nvPr>
        </p:nvSpPr>
        <p:spPr/>
        <p:txBody>
          <a:bodyPr/>
          <a:lstStyle>
            <a:lvl1pPr>
              <a:defRPr b="1"/>
            </a:lvl1pPr>
          </a:lstStyle>
          <a:p>
            <a:pPr>
              <a:defRPr/>
            </a:pPr>
            <a:fld id="{DC9CF94E-7DDE-4562-8AD4-CADD166D1439}"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val="1711106667"/>
      </p:ext>
    </p:extLst>
  </p:cSld>
  <p:clrMapOvr>
    <a:masterClrMapping/>
  </p:clrMapOvr>
</p:sldLayout>
</file>

<file path=ppt/slideLayouts/slideLayout93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52400" y="990600"/>
            <a:ext cx="9448800" cy="10668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304800" y="1219200"/>
            <a:ext cx="5943600" cy="819150"/>
          </a:xfrm>
        </p:spPr>
        <p:txBody>
          <a:bodyPr tIns="44450" bIns="44450" anchor="t"/>
          <a:lstStyle>
            <a:lvl1pPr algn="l">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val="3231197908"/>
      </p:ext>
    </p:extLst>
  </p:cSld>
  <p:clrMapOvr>
    <a:masterClrMapping/>
  </p:clrMapOvr>
  <p:transition spd="slow"/>
</p:sldLayout>
</file>

<file path=ppt/slideLayouts/slideLayout93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31535" y="5181600"/>
            <a:ext cx="1066800" cy="10668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1091584" y="5410200"/>
            <a:ext cx="5943600" cy="819150"/>
          </a:xfrm>
        </p:spPr>
        <p:txBody>
          <a:bodyPr tIns="44450" bIns="44450" anchor="t"/>
          <a:lstStyle>
            <a:lvl1pPr algn="l">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val="3330665706"/>
      </p:ext>
    </p:extLst>
  </p:cSld>
  <p:clrMapOvr>
    <a:masterClrMapping/>
  </p:clrMapOvr>
  <p:transition spd="slow"/>
</p:sldLayout>
</file>

<file path=ppt/slideLayouts/slideLayout932.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8" y="1219200"/>
            <a:ext cx="6893169" cy="2057400"/>
          </a:xfrm>
          <a:prstGeom prst="rect">
            <a:avLst/>
          </a:prstGeom>
          <a:solidFill>
            <a:srgbClr val="008000"/>
          </a:solidFill>
          <a:ln w="6350">
            <a:noFill/>
            <a:miter lim="800000"/>
            <a:headEnd/>
            <a:tailEnd/>
          </a:ln>
        </p:spPr>
        <p:txBody>
          <a:bodyPr wrap="none" anchor="ctr"/>
          <a:lstStyle/>
          <a:p>
            <a:pPr eaLnBrk="0" fontAlgn="base" hangingPunct="0">
              <a:spcBef>
                <a:spcPct val="0"/>
              </a:spcBef>
              <a:spcAft>
                <a:spcPct val="0"/>
              </a:spcAft>
            </a:pPr>
            <a:r>
              <a:rPr lang="en-GB" altLang="zh-SG" sz="1200" dirty="0" smtClean="0">
                <a:solidFill>
                  <a:srgbClr val="FFFFFF"/>
                </a:solidFill>
                <a:latin typeface="Arial" pitchFamily="34" charset="0"/>
                <a:ea typeface="SimSun" pitchFamily="2" charset="-122"/>
                <a:cs typeface="Arial" pitchFamily="34" charset="0"/>
              </a:rPr>
              <a:t>WORKING SESSION</a:t>
            </a:r>
            <a:endParaRPr lang="zh-SG" altLang="en-GB" sz="1200" dirty="0">
              <a:solidFill>
                <a:srgbClr val="FFFFFF"/>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2180492" y="1905000"/>
            <a:ext cx="5943600" cy="819150"/>
          </a:xfrm>
          <a:solidFill>
            <a:schemeClr val="bg1"/>
          </a:solidFill>
        </p:spPr>
        <p:txBody>
          <a:bodyPr tIns="44450" bIns="44450" anchor="t"/>
          <a:lstStyle>
            <a:lvl1pPr marL="268288" indent="0" algn="l">
              <a:defRPr sz="1800">
                <a:solidFill>
                  <a:srgbClr val="006600"/>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val="1683322867"/>
      </p:ext>
    </p:extLst>
  </p:cSld>
  <p:clrMapOvr>
    <a:masterClrMapping/>
  </p:clrMapOvr>
  <p:transition spd="slow"/>
</p:sldLayout>
</file>

<file path=ppt/slideLayouts/slideLayout93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279400" y="3200400"/>
            <a:ext cx="9448800" cy="30480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3048000" y="5562600"/>
            <a:ext cx="5943600" cy="514350"/>
          </a:xfrm>
        </p:spPr>
        <p:txBody>
          <a:bodyPr tIns="44450" bIns="44450" anchor="t"/>
          <a:lstStyle>
            <a:lvl1pPr algn="r">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val="3514159669"/>
      </p:ext>
    </p:extLst>
  </p:cSld>
  <p:clrMapOvr>
    <a:masterClrMapping/>
  </p:clrMapOvr>
  <p:transition spd="slow"/>
</p:sldLayout>
</file>

<file path=ppt/slideLayouts/slideLayout93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76" y="5334000"/>
            <a:ext cx="5638799" cy="698500"/>
          </a:xfrm>
        </p:spPr>
        <p:txBody>
          <a:bodyPr/>
          <a:lstStyle>
            <a:lvl1pPr>
              <a:defRPr sz="2400" b="1"/>
            </a:lvl1pPr>
          </a:lstStyle>
          <a:p>
            <a:r>
              <a:rPr lang="en-US" smtClean="0"/>
              <a:t>Click to edit Master title style</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ltLang="zh-SG" dirty="0"/>
              <a:t>Slide </a:t>
            </a:r>
            <a:fld id="{96E09542-DD70-4535-99F2-4D44B7C29035}"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4263097190"/>
      </p:ext>
    </p:extLst>
  </p:cSld>
  <p:clrMapOvr>
    <a:masterClrMapping/>
  </p:clrMapOvr>
  <p:transition spd="slow"/>
</p:sldLayout>
</file>

<file path=ppt/slideLayouts/slideLayout9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ltLang="zh-SG" dirty="0"/>
              <a:t>Slide </a:t>
            </a:r>
            <a:fld id="{96E09542-DD70-4535-99F2-4D44B7C29035}"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201936389"/>
      </p:ext>
    </p:extLst>
  </p:cSld>
  <p:clrMapOvr>
    <a:masterClrMapping/>
  </p:clrMapOvr>
  <p:transition spd="slow"/>
</p:sldLayout>
</file>

<file path=ppt/slideLayouts/slideLayout9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smtClean="0"/>
              <a:t>Click to edit Master title style</a:t>
            </a:r>
            <a:endParaRPr lang="en-US" dirty="0"/>
          </a:p>
        </p:txBody>
      </p:sp>
      <p:sp>
        <p:nvSpPr>
          <p:cNvPr id="4" name="Rectangle 6"/>
          <p:cNvSpPr>
            <a:spLocks noGrp="1" noChangeArrowheads="1"/>
          </p:cNvSpPr>
          <p:nvPr>
            <p:ph type="sldNum" sz="quarter" idx="11"/>
          </p:nvPr>
        </p:nvSpPr>
        <p:spPr>
          <a:ln/>
        </p:spPr>
        <p:txBody>
          <a:bodyPr/>
          <a:lstStyle>
            <a:lvl1pPr>
              <a:defRPr/>
            </a:lvl1pPr>
          </a:lstStyle>
          <a:p>
            <a:pPr>
              <a:defRPr/>
            </a:pPr>
            <a:r>
              <a:rPr lang="en-US" altLang="zh-SG" dirty="0"/>
              <a:t>Slide </a:t>
            </a:r>
            <a:fld id="{EAB94675-4883-4251-AC8A-2CD5D619FA40}"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3339456653"/>
      </p:ext>
    </p:extLst>
  </p:cSld>
  <p:clrMapOvr>
    <a:masterClrMapping/>
  </p:clrMapOvr>
  <p:transition spd="slow"/>
</p:sldLayout>
</file>

<file path=ppt/slideLayouts/slideLayout93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Rectangle 6"/>
          <p:cNvSpPr>
            <a:spLocks noGrp="1" noChangeArrowheads="1"/>
          </p:cNvSpPr>
          <p:nvPr>
            <p:ph type="sldNum" sz="quarter" idx="11"/>
          </p:nvPr>
        </p:nvSpPr>
        <p:spPr>
          <a:ln/>
        </p:spPr>
        <p:txBody>
          <a:bodyPr/>
          <a:lstStyle>
            <a:lvl1pPr>
              <a:defRPr/>
            </a:lvl1pPr>
          </a:lstStyle>
          <a:p>
            <a:pPr>
              <a:defRPr/>
            </a:pPr>
            <a:r>
              <a:rPr lang="en-US" altLang="zh-SG" dirty="0"/>
              <a:t>Slide </a:t>
            </a:r>
            <a:fld id="{1F1D9322-53CC-471F-A44E-8005045D833A}"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
        <p:nvSpPr>
          <p:cNvPr id="4" name="Title 1"/>
          <p:cNvSpPr>
            <a:spLocks noGrp="1"/>
          </p:cNvSpPr>
          <p:nvPr>
            <p:ph type="title"/>
          </p:nvPr>
        </p:nvSpPr>
        <p:spPr>
          <a:xfrm>
            <a:off x="457273" y="5334000"/>
            <a:ext cx="8229597" cy="990600"/>
          </a:xfrm>
        </p:spPr>
        <p:txBody>
          <a:bodyPr/>
          <a:lstStyle/>
          <a:p>
            <a:r>
              <a:rPr lang="en-US" sz="3200" dirty="0" smtClean="0"/>
              <a:t>Introduction to the project </a:t>
            </a:r>
            <a:r>
              <a:rPr lang="en-US" sz="3200" dirty="0"/>
              <a:t/>
            </a:r>
            <a:br>
              <a:rPr lang="en-US" sz="3200" dirty="0"/>
            </a:br>
            <a:r>
              <a:rPr lang="en-US" sz="2000" b="0" dirty="0"/>
              <a:t>T</a:t>
            </a:r>
            <a:r>
              <a:rPr lang="en-US" sz="2000" b="0" dirty="0" smtClean="0"/>
              <a:t>eam – Definitions – High level </a:t>
            </a:r>
            <a:r>
              <a:rPr lang="en-US" sz="2000" b="0" dirty="0" err="1" smtClean="0"/>
              <a:t>Workplan</a:t>
            </a:r>
            <a:endParaRPr lang="en-US" sz="1400" b="0" dirty="0"/>
          </a:p>
        </p:txBody>
      </p:sp>
      <p:sp>
        <p:nvSpPr>
          <p:cNvPr id="5" name="TextBox 4"/>
          <p:cNvSpPr txBox="1"/>
          <p:nvPr userDrawn="1"/>
        </p:nvSpPr>
        <p:spPr>
          <a:xfrm>
            <a:off x="381062" y="3810144"/>
            <a:ext cx="752129" cy="1323439"/>
          </a:xfrm>
          <a:prstGeom prst="rect">
            <a:avLst/>
          </a:prstGeom>
          <a:noFill/>
        </p:spPr>
        <p:txBody>
          <a:bodyPr wrap="none" rtlCol="0">
            <a:spAutoFit/>
          </a:bodyPr>
          <a:lstStyle/>
          <a:p>
            <a:pPr fontAlgn="base">
              <a:spcBef>
                <a:spcPct val="0"/>
              </a:spcBef>
              <a:spcAft>
                <a:spcPct val="0"/>
              </a:spcAft>
            </a:pPr>
            <a:r>
              <a:rPr lang="en-US" sz="8000" dirty="0" smtClean="0">
                <a:solidFill>
                  <a:srgbClr val="006600"/>
                </a:solidFill>
                <a:cs typeface="Arial" pitchFamily="34" charset="0"/>
              </a:rPr>
              <a:t>1</a:t>
            </a:r>
            <a:endParaRPr lang="en-US" sz="8000" dirty="0">
              <a:solidFill>
                <a:srgbClr val="006600"/>
              </a:solidFill>
              <a:cs typeface="Arial" pitchFamily="34" charset="0"/>
            </a:endParaRPr>
          </a:p>
        </p:txBody>
      </p:sp>
    </p:spTree>
    <p:extLst>
      <p:ext uri="{BB962C8B-B14F-4D97-AF65-F5344CB8AC3E}">
        <p14:creationId xmlns:p14="http://schemas.microsoft.com/office/powerpoint/2010/main" val="3348072497"/>
      </p:ext>
    </p:extLst>
  </p:cSld>
  <p:clrMapOvr>
    <a:masterClrMapping/>
  </p:clrMapOvr>
  <p:transition spd="slow"/>
</p:sldLayout>
</file>

<file path=ppt/slideLayouts/slideLayout938.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1371600" y="6629400"/>
            <a:ext cx="1676400" cy="228600"/>
          </a:xfrm>
          <a:prstGeom prst="rect">
            <a:avLst/>
          </a:prstGeom>
          <a:ln/>
        </p:spPr>
        <p:txBody>
          <a:bodyPr/>
          <a:lstStyle>
            <a:lvl1pPr>
              <a:defRPr/>
            </a:lvl1pPr>
          </a:lstStyle>
          <a:p>
            <a:pPr fontAlgn="base">
              <a:spcBef>
                <a:spcPct val="0"/>
              </a:spcBef>
              <a:spcAft>
                <a:spcPct val="0"/>
              </a:spcAft>
              <a:defRPr/>
            </a:pPr>
            <a:fld id="{EF9898F0-0530-4B33-A0B2-360574496C8C}" type="datetime3">
              <a:rPr lang="en-US" altLang="zh-SG">
                <a:solidFill>
                  <a:srgbClr val="000000"/>
                </a:solidFill>
                <a:cs typeface="Arial" pitchFamily="34" charset="0"/>
              </a:rPr>
              <a:pPr fontAlgn="base">
                <a:spcBef>
                  <a:spcPct val="0"/>
                </a:spcBef>
                <a:spcAft>
                  <a:spcPct val="0"/>
                </a:spcAft>
                <a:defRPr/>
              </a:pPr>
              <a:t>17 April 2018</a:t>
            </a:fld>
            <a:endParaRPr lang="en-US" altLang="zh-SG" dirty="0">
              <a:solidFill>
                <a:srgbClr val="000000"/>
              </a:solidFill>
              <a:cs typeface="Arial" pitchFamily="34" charset="0"/>
            </a:endParaRPr>
          </a:p>
        </p:txBody>
      </p:sp>
      <p:sp>
        <p:nvSpPr>
          <p:cNvPr id="3" name="Rectangle 6"/>
          <p:cNvSpPr>
            <a:spLocks noGrp="1" noChangeArrowheads="1"/>
          </p:cNvSpPr>
          <p:nvPr>
            <p:ph type="sldNum" sz="quarter" idx="11"/>
          </p:nvPr>
        </p:nvSpPr>
        <p:spPr>
          <a:ln/>
        </p:spPr>
        <p:txBody>
          <a:bodyPr/>
          <a:lstStyle>
            <a:lvl1pPr>
              <a:defRPr/>
            </a:lvl1pPr>
          </a:lstStyle>
          <a:p>
            <a:pPr>
              <a:defRPr/>
            </a:pPr>
            <a:r>
              <a:rPr lang="en-US" altLang="zh-SG" dirty="0"/>
              <a:t>Slide </a:t>
            </a:r>
            <a:fld id="{1F1D9322-53CC-471F-A44E-8005045D833A}"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2577243516"/>
      </p:ext>
    </p:extLst>
  </p:cSld>
  <p:clrMapOvr>
    <a:masterClrMapping/>
  </p:clrMapOvr>
  <p:transition spd="slow"/>
</p:sldLayout>
</file>

<file path=ppt/slideLayouts/slideLayout9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591" y="0"/>
            <a:ext cx="9148763" cy="3429000"/>
          </a:xfrm>
          <a:prstGeom prst="rect">
            <a:avLst/>
          </a:prstGeom>
          <a:solidFill>
            <a:srgbClr val="008000"/>
          </a:soli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p>
            <a:pPr algn="ctr" eaLnBrk="0" fontAlgn="base" hangingPunct="0">
              <a:spcBef>
                <a:spcPct val="0"/>
              </a:spcBef>
              <a:spcAft>
                <a:spcPct val="0"/>
              </a:spcAft>
            </a:pPr>
            <a:endParaRPr lang="zh-SG" altLang="en-GB" sz="1400">
              <a:solidFill>
                <a:srgbClr val="000000"/>
              </a:solidFill>
              <a:latin typeface="Arial" charset="0"/>
              <a:ea typeface="SimSun" pitchFamily="2" charset="-122"/>
              <a:cs typeface="Arial" charset="0"/>
            </a:endParaRPr>
          </a:p>
        </p:txBody>
      </p:sp>
      <p:sp>
        <p:nvSpPr>
          <p:cNvPr id="5" name="Line 8"/>
          <p:cNvSpPr>
            <a:spLocks noChangeShapeType="1"/>
          </p:cNvSpPr>
          <p:nvPr/>
        </p:nvSpPr>
        <p:spPr bwMode="auto">
          <a:xfrm>
            <a:off x="-4760" y="3429000"/>
            <a:ext cx="914717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6" name="Rectangle 9"/>
          <p:cNvSpPr>
            <a:spLocks noChangeArrowheads="1"/>
          </p:cNvSpPr>
          <p:nvPr/>
        </p:nvSpPr>
        <p:spPr bwMode="auto">
          <a:xfrm>
            <a:off x="2362203" y="840469"/>
            <a:ext cx="4357688" cy="123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44450" rIns="0" bIns="44450"/>
          <a:lstStyle/>
          <a:p>
            <a:pPr algn="ctr" eaLnBrk="0" fontAlgn="base" hangingPunct="0">
              <a:spcBef>
                <a:spcPct val="0"/>
              </a:spcBef>
              <a:spcAft>
                <a:spcPct val="0"/>
              </a:spcAft>
            </a:pPr>
            <a:r>
              <a:rPr lang="en-CA" sz="2800" b="1">
                <a:solidFill>
                  <a:srgbClr val="FFFFFF"/>
                </a:solidFill>
                <a:cs typeface="Arial" charset="0"/>
              </a:rPr>
              <a:t>Financial System Strategy 2020</a:t>
            </a:r>
          </a:p>
          <a:p>
            <a:pPr algn="ctr" eaLnBrk="0" fontAlgn="base" hangingPunct="0">
              <a:spcBef>
                <a:spcPct val="0"/>
              </a:spcBef>
              <a:spcAft>
                <a:spcPct val="0"/>
              </a:spcAft>
            </a:pPr>
            <a:r>
              <a:rPr lang="en-CA" sz="2800" b="1">
                <a:solidFill>
                  <a:srgbClr val="FFFFFF"/>
                </a:solidFill>
                <a:cs typeface="Arial" charset="0"/>
              </a:rPr>
              <a:t>(FSS2020</a:t>
            </a:r>
            <a:r>
              <a:rPr lang="en-CA" sz="2800">
                <a:solidFill>
                  <a:srgbClr val="FFFFFF"/>
                </a:solidFill>
                <a:cs typeface="Arial" charset="0"/>
              </a:rPr>
              <a:t>)</a:t>
            </a:r>
            <a:endParaRPr lang="en-US" sz="2800">
              <a:solidFill>
                <a:srgbClr val="FFFFFF"/>
              </a:solidFill>
              <a:cs typeface="Arial" charset="0"/>
            </a:endParaRPr>
          </a:p>
        </p:txBody>
      </p:sp>
      <p:pic>
        <p:nvPicPr>
          <p:cNvPr id="7" name="Picture 11" descr="200319235-001">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1314" y="8"/>
            <a:ext cx="2466975" cy="343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2" descr="200272804-001">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638" y="0"/>
            <a:ext cx="2287588" cy="344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3"/>
          <p:cNvPicPr>
            <a:picLocks noChangeAspect="1" noChangeArrowheads="1"/>
          </p:cNvPicPr>
          <p:nvPr userDrawn="1"/>
        </p:nvPicPr>
        <p:blipFill>
          <a:blip r:embed="rId6">
            <a:extLst>
              <a:ext uri="{BEBA8EAE-BF5A-486C-A8C5-ECC9F3942E4B}">
                <a14:imgProps xmlns:a14="http://schemas.microsoft.com/office/drawing/2010/main">
                  <a14:imgLayer r:embed="rId7">
                    <a14:imgEffect>
                      <a14:backgroundRemoval t="4379" b="34495" l="67342" r="94976">
                        <a14:foregroundMark x1="79092" y1="13941" x2="79092" y2="13941"/>
                        <a14:foregroundMark x1="80389" y1="21358" x2="80389" y2="21358"/>
                        <a14:foregroundMark x1="77715" y1="14567" x2="77715" y2="14567"/>
                        <a14:foregroundMark x1="87439" y1="22609" x2="87439" y2="22609"/>
                        <a14:foregroundMark x1="83387" y1="22878" x2="83387" y2="22878"/>
                        <a14:foregroundMark x1="79903" y1="18141" x2="79903" y2="18141"/>
                        <a14:foregroundMark x1="76013" y1="15996" x2="76013" y2="15996"/>
                        <a14:foregroundMark x1="76175" y1="15907" x2="76175" y2="15907"/>
                        <a14:foregroundMark x1="76094" y1="15818" x2="76094" y2="15818"/>
                        <a14:foregroundMark x1="77147" y1="18945" x2="77147" y2="18945"/>
                        <a14:foregroundMark x1="78768" y1="20554" x2="78768" y2="20554"/>
                        <a14:foregroundMark x1="84441" y1="13673" x2="84441" y2="13673"/>
                        <a14:foregroundMark x1="81605" y1="14120" x2="81605" y2="14120"/>
                        <a14:foregroundMark x1="82496" y1="15192" x2="82496" y2="15192"/>
                        <a14:foregroundMark x1="81686" y1="11528" x2="81686" y2="11528"/>
                        <a14:backgroundMark x1="80551" y1="13226" x2="80551" y2="13226"/>
                        <a14:backgroundMark x1="80551" y1="13226" x2="80551" y2="13226"/>
                        <a14:backgroundMark x1="80551" y1="13226" x2="80551" y2="13226"/>
                      </a14:backgroundRemoval>
                    </a14:imgEffect>
                  </a14:imgLayer>
                </a14:imgProps>
              </a:ext>
              <a:ext uri="{28A0092B-C50C-407E-A947-70E740481C1C}">
                <a14:useLocalDpi xmlns:a14="http://schemas.microsoft.com/office/drawing/2010/main" val="0"/>
              </a:ext>
            </a:extLst>
          </a:blip>
          <a:srcRect l="67751" t="4707" r="5081" b="68340"/>
          <a:stretch>
            <a:fillRect/>
          </a:stretch>
        </p:blipFill>
        <p:spPr bwMode="auto">
          <a:xfrm>
            <a:off x="3826604" y="2442059"/>
            <a:ext cx="1393825" cy="12541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1433153" y="5718681"/>
            <a:ext cx="6263055" cy="669925"/>
          </a:xfrm>
          <a:ln w="12700"/>
        </p:spPr>
        <p:txBody>
          <a:bodyPr tIns="0" bIns="0"/>
          <a:lstStyle>
            <a:lvl1pPr marL="0" indent="0">
              <a:buFont typeface="Wingdings" pitchFamily="2" charset="2"/>
              <a:buNone/>
              <a:defRPr sz="1800">
                <a:solidFill>
                  <a:srgbClr val="006600"/>
                </a:solidFill>
              </a:defRPr>
            </a:lvl1pPr>
          </a:lstStyle>
          <a:p>
            <a:r>
              <a:rPr lang="en-US" altLang="zh-SG"/>
              <a:t>Add name of team</a:t>
            </a:r>
            <a:endParaRPr lang="en-US"/>
          </a:p>
        </p:txBody>
      </p:sp>
      <p:sp>
        <p:nvSpPr>
          <p:cNvPr id="2162692" name="Rectangle 4"/>
          <p:cNvSpPr>
            <a:spLocks noGrp="1" noChangeArrowheads="1"/>
          </p:cNvSpPr>
          <p:nvPr>
            <p:ph type="ctrTitle"/>
          </p:nvPr>
        </p:nvSpPr>
        <p:spPr>
          <a:xfrm>
            <a:off x="1444445" y="4038600"/>
            <a:ext cx="6263055" cy="819150"/>
          </a:xfrm>
        </p:spPr>
        <p:txBody>
          <a:bodyPr tIns="44450" bIns="44450" anchor="t"/>
          <a:lstStyle>
            <a:lvl1pPr algn="ctr">
              <a:defRPr sz="2000">
                <a:solidFill>
                  <a:srgbClr val="006600"/>
                </a:solidFill>
              </a:defRPr>
            </a:lvl1pPr>
          </a:lstStyle>
          <a:p>
            <a:r>
              <a:rPr lang="en-US" altLang="zh-SG"/>
              <a:t>Click to insert presentation title</a:t>
            </a:r>
            <a:br>
              <a:rPr lang="en-US" altLang="zh-SG"/>
            </a:br>
            <a:r>
              <a:rPr lang="en-US"/>
              <a:t>Second line here</a:t>
            </a:r>
            <a:endParaRPr lang="en-US" altLang="zh-SG"/>
          </a:p>
        </p:txBody>
      </p:sp>
      <p:sp>
        <p:nvSpPr>
          <p:cNvPr id="10" name="Rectangle 5"/>
          <p:cNvSpPr>
            <a:spLocks noGrp="1" noChangeArrowheads="1"/>
          </p:cNvSpPr>
          <p:nvPr>
            <p:ph type="dt" sz="half" idx="10"/>
          </p:nvPr>
        </p:nvSpPr>
        <p:spPr>
          <a:xfrm>
            <a:off x="5272366" y="6514019"/>
            <a:ext cx="3876675" cy="331787"/>
          </a:xfrm>
        </p:spPr>
        <p:txBody>
          <a:bodyPr/>
          <a:lstStyle>
            <a:lvl1pPr eaLnBrk="1" fontAlgn="auto" hangingPunct="1">
              <a:spcBef>
                <a:spcPts val="0"/>
              </a:spcBef>
              <a:spcAft>
                <a:spcPts val="0"/>
              </a:spcAft>
              <a:defRPr>
                <a:latin typeface="+mn-lt"/>
                <a:cs typeface="+mn-cs"/>
              </a:defRPr>
            </a:lvl1pPr>
          </a:lstStyle>
          <a:p>
            <a:pPr>
              <a:defRPr/>
            </a:pPr>
            <a:fld id="{FFED64BD-9079-45AF-B931-D355116F688C}" type="datetime3">
              <a:rPr lang="en-US" altLang="zh-SG" smtClean="0"/>
              <a:pPr>
                <a:defRPr/>
              </a:pPr>
              <a:t>17 April 2018</a:t>
            </a:fld>
            <a:endParaRPr lang="en-US" altLang="zh-SG"/>
          </a:p>
        </p:txBody>
      </p:sp>
      <p:sp>
        <p:nvSpPr>
          <p:cNvPr id="11" name="Rectangle 6"/>
          <p:cNvSpPr>
            <a:spLocks noGrp="1" noChangeArrowheads="1"/>
          </p:cNvSpPr>
          <p:nvPr>
            <p:ph type="ftr" sz="quarter" idx="11"/>
          </p:nvPr>
        </p:nvSpPr>
        <p:spPr>
          <a:xfrm>
            <a:off x="1665" y="6514019"/>
            <a:ext cx="3863975" cy="331787"/>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ltLang="zh-SG">
              <a:solidFill>
                <a:srgbClr val="000000"/>
              </a:solidFill>
            </a:endParaRPr>
          </a:p>
        </p:txBody>
      </p:sp>
      <p:sp>
        <p:nvSpPr>
          <p:cNvPr id="12" name="Rectangle 7"/>
          <p:cNvSpPr>
            <a:spLocks noGrp="1" noChangeArrowheads="1"/>
          </p:cNvSpPr>
          <p:nvPr>
            <p:ph type="sldNum" sz="quarter" idx="12"/>
          </p:nvPr>
        </p:nvSpPr>
        <p:spPr>
          <a:xfrm>
            <a:off x="3876897" y="6518781"/>
            <a:ext cx="1395413" cy="327025"/>
          </a:xfrm>
        </p:spPr>
        <p:txBody>
          <a:bodyPr/>
          <a:lstStyle>
            <a:lvl1pPr eaLnBrk="1" fontAlgn="auto" hangingPunct="1">
              <a:spcAft>
                <a:spcPts val="0"/>
              </a:spcAft>
              <a:defRPr sz="1000">
                <a:latin typeface="Arial" pitchFamily="34" charset="0"/>
                <a:cs typeface="Arial" charset="0"/>
              </a:defRPr>
            </a:lvl1pPr>
          </a:lstStyle>
          <a:p>
            <a:pPr>
              <a:defRPr/>
            </a:pPr>
            <a:fld id="{B0E7FEE8-23CB-4954-B6A7-58F3CB0E2231}" type="slidenum">
              <a:rPr lang="zh-SG" altLang="en-US"/>
              <a:pPr>
                <a:defRPr/>
              </a:pPr>
              <a:t>‹#›</a:t>
            </a:fld>
            <a:r>
              <a:rPr lang="en-US" altLang="zh-SG"/>
              <a:t/>
            </a:r>
            <a:br>
              <a:rPr lang="en-US" altLang="zh-SG"/>
            </a:br>
            <a:endParaRPr lang="en-US" altLang="zh-SG"/>
          </a:p>
        </p:txBody>
      </p:sp>
    </p:spTree>
    <p:extLst>
      <p:ext uri="{BB962C8B-B14F-4D97-AF65-F5344CB8AC3E}">
        <p14:creationId xmlns:p14="http://schemas.microsoft.com/office/powerpoint/2010/main" val="1481960464"/>
      </p:ext>
    </p:extLst>
  </p:cSld>
  <p:clrMapOvr>
    <a:masterClrMapping/>
  </p:clrMapOvr>
  <p:transition spd="slow">
    <p:pull/>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b="1"/>
            </a:lvl1pPr>
          </a:lstStyle>
          <a:p>
            <a:pPr>
              <a:defRPr/>
            </a:pPr>
            <a:endParaRPr lang="en-US" altLang="zh-SG"/>
          </a:p>
        </p:txBody>
      </p:sp>
      <p:sp>
        <p:nvSpPr>
          <p:cNvPr id="4" name="Rectangle 5"/>
          <p:cNvSpPr>
            <a:spLocks noGrp="1" noChangeArrowheads="1"/>
          </p:cNvSpPr>
          <p:nvPr>
            <p:ph type="ftr" sz="quarter" idx="11"/>
          </p:nvPr>
        </p:nvSpPr>
        <p:spPr/>
        <p:txBody>
          <a:bodyPr/>
          <a:lstStyle>
            <a:lvl1pPr>
              <a:defRPr b="1"/>
            </a:lvl1pPr>
          </a:lstStyle>
          <a:p>
            <a:pPr>
              <a:defRPr/>
            </a:pPr>
            <a:endParaRPr lang="en-US" altLang="zh-SG"/>
          </a:p>
        </p:txBody>
      </p:sp>
      <p:sp>
        <p:nvSpPr>
          <p:cNvPr id="5" name="Rectangle 6"/>
          <p:cNvSpPr>
            <a:spLocks noGrp="1" noChangeArrowheads="1"/>
          </p:cNvSpPr>
          <p:nvPr>
            <p:ph type="sldNum" sz="quarter" idx="12"/>
          </p:nvPr>
        </p:nvSpPr>
        <p:spPr/>
        <p:txBody>
          <a:bodyPr/>
          <a:lstStyle>
            <a:lvl1pPr>
              <a:defRPr b="1"/>
            </a:lvl1pPr>
          </a:lstStyle>
          <a:p>
            <a:pPr>
              <a:defRPr/>
            </a:pPr>
            <a:fld id="{A6230713-2595-42F5-A958-75817E3D6B9A}"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val="4190087417"/>
      </p:ext>
    </p:extLst>
  </p:cSld>
  <p:clrMapOvr>
    <a:masterClrMapping/>
  </p:clrMapOvr>
</p:sldLayout>
</file>

<file path=ppt/slideLayouts/slideLayout9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2"/>
          </p:nvPr>
        </p:nvSpPr>
        <p:spPr bwMode="auto">
          <a:xfrm>
            <a:off x="990600" y="6331747"/>
            <a:ext cx="5943600"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000">
                <a:solidFill>
                  <a:srgbClr val="000000"/>
                </a:solidFill>
                <a:latin typeface="Arial" charset="0"/>
                <a:ea typeface="SimSun" pitchFamily="2" charset="-122"/>
              </a:defRPr>
            </a:lvl1pPr>
          </a:lstStyle>
          <a:p>
            <a:pPr algn="l" fontAlgn="base">
              <a:spcBef>
                <a:spcPct val="0"/>
              </a:spcBef>
              <a:spcAft>
                <a:spcPct val="0"/>
              </a:spcAft>
              <a:defRPr/>
            </a:pPr>
            <a:fld id="{06C687F8-F203-413B-97B5-A0B772E8FB72}" type="datetime3">
              <a:rPr lang="en-US" altLang="zh-SG" smtClean="0">
                <a:cs typeface="Arial" charset="0"/>
              </a:rPr>
              <a:pPr algn="l" fontAlgn="base">
                <a:spcBef>
                  <a:spcPct val="0"/>
                </a:spcBef>
                <a:spcAft>
                  <a:spcPct val="0"/>
                </a:spcAft>
                <a:defRPr/>
              </a:pPr>
              <a:t>17 April 2018</a:t>
            </a:fld>
            <a:endParaRPr lang="en-US" altLang="zh-SG" dirty="0">
              <a:cs typeface="Arial" charset="0"/>
            </a:endParaRPr>
          </a:p>
        </p:txBody>
      </p:sp>
      <p:sp>
        <p:nvSpPr>
          <p:cNvPr id="8" name="Rectangle 6"/>
          <p:cNvSpPr>
            <a:spLocks noGrp="1" noChangeArrowheads="1"/>
          </p:cNvSpPr>
          <p:nvPr>
            <p:ph type="sldNum" sz="quarter" idx="4"/>
          </p:nvPr>
        </p:nvSpPr>
        <p:spPr bwMode="auto">
          <a:xfrm>
            <a:off x="7696208" y="6617182"/>
            <a:ext cx="1453737" cy="320677"/>
          </a:xfrm>
          <a:prstGeom prst="rect">
            <a:avLst/>
          </a:prstGeom>
          <a:noFill/>
          <a:ln w="12700">
            <a:noFill/>
            <a:miter lim="800000"/>
            <a:headEnd/>
            <a:tailEnd/>
          </a:ln>
          <a:effectLst/>
        </p:spPr>
        <p:txBody>
          <a:bodyPr vert="horz" wrap="square" lIns="91440" tIns="45720" rIns="91440" bIns="0" numCol="1" anchor="t" anchorCtr="0" compatLnSpc="1">
            <a:prstTxWarp prst="textNoShape">
              <a:avLst/>
            </a:prstTxWarp>
          </a:bodyPr>
          <a:lstStyle>
            <a:lvl1pPr algn="ctr" eaLnBrk="0" hangingPunct="0">
              <a:lnSpc>
                <a:spcPct val="70000"/>
              </a:lnSpc>
              <a:spcBef>
                <a:spcPct val="0"/>
              </a:spcBef>
              <a:tabLst>
                <a:tab pos="2473325" algn="l"/>
              </a:tabLst>
              <a:defRPr sz="800" i="0" u="none">
                <a:solidFill>
                  <a:srgbClr val="000000"/>
                </a:solidFill>
                <a:latin typeface="Verdana" pitchFamily="34" charset="0"/>
                <a:ea typeface="SimSun" pitchFamily="2" charset="-122"/>
                <a:cs typeface="+mn-cs"/>
              </a:defRPr>
            </a:lvl1pPr>
          </a:lstStyle>
          <a:p>
            <a:pPr fontAlgn="base">
              <a:spcAft>
                <a:spcPct val="0"/>
              </a:spcAft>
              <a:defRPr/>
            </a:pPr>
            <a:r>
              <a:rPr lang="en-US" altLang="zh-SG" dirty="0" smtClean="0"/>
              <a:t>Slide </a:t>
            </a:r>
            <a:fld id="{AE78A651-CEB4-462B-A030-D829410EA226}" type="slidenum">
              <a:rPr lang="zh-SG" altLang="en-US" smtClean="0"/>
              <a:pPr fontAlgn="base">
                <a:spcAft>
                  <a:spcPct val="0"/>
                </a:spcAft>
                <a:defRPr/>
              </a:pPr>
              <a:t>‹#›</a:t>
            </a:fld>
            <a:r>
              <a:rPr lang="zh-SG" altLang="en-US" dirty="0" smtClean="0"/>
              <a:t>  </a:t>
            </a:r>
            <a:r>
              <a:rPr lang="en-US" altLang="zh-SG" sz="1000" dirty="0" smtClean="0">
                <a:latin typeface="Arial" pitchFamily="34" charset="0"/>
              </a:rPr>
              <a:t/>
            </a:r>
            <a:br>
              <a:rPr lang="en-US" altLang="zh-SG" sz="1000" dirty="0" smtClean="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2129663425"/>
      </p:ext>
    </p:extLst>
  </p:cSld>
  <p:clrMapOvr>
    <a:masterClrMapping/>
  </p:clrMapOvr>
  <p:transition spd="slow">
    <p:pull/>
  </p:transition>
</p:sldLayout>
</file>

<file path=ppt/slideLayouts/slideLayout9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79590" y="1214439"/>
            <a:ext cx="3868615"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88885" y="1214439"/>
            <a:ext cx="3870081"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eaLnBrk="1" fontAlgn="auto" hangingPunct="1">
              <a:spcBef>
                <a:spcPts val="0"/>
              </a:spcBef>
              <a:spcAft>
                <a:spcPts val="0"/>
              </a:spcAft>
              <a:defRPr>
                <a:latin typeface="+mn-lt"/>
                <a:cs typeface="+mn-cs"/>
              </a:defRPr>
            </a:lvl1pPr>
          </a:lstStyle>
          <a:p>
            <a:pPr>
              <a:defRPr/>
            </a:pPr>
            <a:fld id="{FE214ADA-CA86-4214-BE3E-6AC207B03279}" type="datetime3">
              <a:rPr lang="en-US" altLang="zh-SG" smtClean="0"/>
              <a:pPr>
                <a:defRPr/>
              </a:pPr>
              <a:t>17 April 2018</a:t>
            </a:fld>
            <a:endParaRPr lang="en-US" altLang="zh-SG"/>
          </a:p>
        </p:txBody>
      </p:sp>
      <p:sp>
        <p:nvSpPr>
          <p:cNvPr id="6" name="Footer Placeholder 5"/>
          <p:cNvSpPr>
            <a:spLocks noGrp="1" noChangeArrowheads="1"/>
          </p:cNvSpPr>
          <p:nvPr>
            <p:ph type="ftr" sz="quarter" idx="11"/>
          </p:nvPr>
        </p:nvSpPr>
        <p:spPr>
          <a:xfrm>
            <a:off x="888557" y="6384925"/>
            <a:ext cx="2630943" cy="45720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p:txBody>
          <a:bodyPr/>
          <a:lstStyle>
            <a:lvl1pPr eaLnBrk="1" fontAlgn="auto" hangingPunct="1">
              <a:spcAft>
                <a:spcPts val="0"/>
              </a:spcAft>
              <a:defRPr>
                <a:latin typeface="Arial" charset="0"/>
                <a:cs typeface="Arial" charset="0"/>
              </a:defRPr>
            </a:lvl1pPr>
          </a:lstStyle>
          <a:p>
            <a:pPr>
              <a:defRPr/>
            </a:pPr>
            <a:fld id="{4E75F78C-0DBD-4103-B6F5-2FA2B5EC973A}"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val="2966034360"/>
      </p:ext>
    </p:extLst>
  </p:cSld>
  <p:clrMapOvr>
    <a:masterClrMapping/>
  </p:clrMapOvr>
  <p:transition spd="slow">
    <p:pull/>
  </p:transition>
</p:sldLayout>
</file>

<file path=ppt/slideLayouts/slideLayout9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Rectangle 4"/>
          <p:cNvSpPr>
            <a:spLocks noGrp="1" noChangeArrowheads="1"/>
          </p:cNvSpPr>
          <p:nvPr>
            <p:ph type="dt" sz="half" idx="2"/>
          </p:nvPr>
        </p:nvSpPr>
        <p:spPr bwMode="auto">
          <a:xfrm>
            <a:off x="990600" y="6331747"/>
            <a:ext cx="5943600"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000">
                <a:solidFill>
                  <a:srgbClr val="000000"/>
                </a:solidFill>
                <a:latin typeface="Arial" charset="0"/>
                <a:ea typeface="SimSun" pitchFamily="2" charset="-122"/>
              </a:defRPr>
            </a:lvl1pPr>
          </a:lstStyle>
          <a:p>
            <a:pPr algn="l" fontAlgn="base">
              <a:spcBef>
                <a:spcPct val="0"/>
              </a:spcBef>
              <a:spcAft>
                <a:spcPct val="0"/>
              </a:spcAft>
              <a:defRPr/>
            </a:pPr>
            <a:fld id="{43DA65C0-2B51-4CE2-BD03-7661CDE185FA}" type="datetime3">
              <a:rPr lang="en-US" altLang="zh-SG" smtClean="0">
                <a:cs typeface="Arial" charset="0"/>
              </a:rPr>
              <a:pPr algn="l" fontAlgn="base">
                <a:spcBef>
                  <a:spcPct val="0"/>
                </a:spcBef>
                <a:spcAft>
                  <a:spcPct val="0"/>
                </a:spcAft>
                <a:defRPr/>
              </a:pPr>
              <a:t>17 April 2018</a:t>
            </a:fld>
            <a:endParaRPr lang="en-US" altLang="zh-SG" dirty="0">
              <a:cs typeface="Arial" charset="0"/>
            </a:endParaRPr>
          </a:p>
        </p:txBody>
      </p:sp>
      <p:sp>
        <p:nvSpPr>
          <p:cNvPr id="7" name="Slide Number Placeholder 6"/>
          <p:cNvSpPr>
            <a:spLocks noGrp="1" noChangeArrowheads="1"/>
          </p:cNvSpPr>
          <p:nvPr>
            <p:ph type="sldNum" sz="quarter" idx="4"/>
          </p:nvPr>
        </p:nvSpPr>
        <p:spPr bwMode="auto">
          <a:xfrm>
            <a:off x="7696208" y="6617182"/>
            <a:ext cx="1453737" cy="320677"/>
          </a:xfrm>
          <a:prstGeom prst="rect">
            <a:avLst/>
          </a:prstGeom>
          <a:noFill/>
          <a:ln w="12700">
            <a:noFill/>
            <a:miter lim="800000"/>
            <a:headEnd/>
            <a:tailEnd/>
          </a:ln>
          <a:effectLst/>
        </p:spPr>
        <p:txBody>
          <a:bodyPr vert="horz" wrap="square" lIns="91440" tIns="45720" rIns="91440" bIns="0" numCol="1" anchor="t" anchorCtr="0" compatLnSpc="1">
            <a:prstTxWarp prst="textNoShape">
              <a:avLst/>
            </a:prstTxWarp>
          </a:bodyPr>
          <a:lstStyle>
            <a:lvl1pPr algn="ctr" eaLnBrk="0" hangingPunct="0">
              <a:lnSpc>
                <a:spcPct val="70000"/>
              </a:lnSpc>
              <a:spcBef>
                <a:spcPct val="0"/>
              </a:spcBef>
              <a:tabLst>
                <a:tab pos="2473325" algn="l"/>
              </a:tabLst>
              <a:defRPr sz="800" i="0" u="none">
                <a:solidFill>
                  <a:srgbClr val="000000"/>
                </a:solidFill>
                <a:latin typeface="Verdana" pitchFamily="34" charset="0"/>
                <a:ea typeface="SimSun" pitchFamily="2" charset="-122"/>
                <a:cs typeface="+mn-cs"/>
              </a:defRPr>
            </a:lvl1pPr>
          </a:lstStyle>
          <a:p>
            <a:pPr fontAlgn="base">
              <a:spcAft>
                <a:spcPct val="0"/>
              </a:spcAft>
              <a:defRPr/>
            </a:pPr>
            <a:r>
              <a:rPr lang="en-US" altLang="zh-SG" dirty="0" smtClean="0"/>
              <a:t>Slide </a:t>
            </a:r>
            <a:fld id="{AE78A651-CEB4-462B-A030-D829410EA226}" type="slidenum">
              <a:rPr lang="zh-SG" altLang="en-US" smtClean="0"/>
              <a:pPr fontAlgn="base">
                <a:spcAft>
                  <a:spcPct val="0"/>
                </a:spcAft>
                <a:defRPr/>
              </a:pPr>
              <a:t>‹#›</a:t>
            </a:fld>
            <a:r>
              <a:rPr lang="zh-SG" altLang="en-US" dirty="0" smtClean="0"/>
              <a:t>  </a:t>
            </a:r>
            <a:r>
              <a:rPr lang="en-US" altLang="zh-SG" sz="1000" dirty="0" smtClean="0">
                <a:latin typeface="Arial" pitchFamily="34" charset="0"/>
              </a:rPr>
              <a:t/>
            </a:r>
            <a:br>
              <a:rPr lang="en-US" altLang="zh-SG" sz="1000" dirty="0" smtClean="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990386341"/>
      </p:ext>
    </p:extLst>
  </p:cSld>
  <p:clrMapOvr>
    <a:masterClrMapping/>
  </p:clrMapOvr>
  <p:transition spd="slow">
    <p:pull/>
  </p:transition>
</p:sldLayout>
</file>

<file path=ppt/slideLayouts/slideLayout9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noChangeArrowheads="1"/>
          </p:cNvSpPr>
          <p:nvPr>
            <p:ph type="dt" sz="half" idx="2"/>
          </p:nvPr>
        </p:nvSpPr>
        <p:spPr bwMode="auto">
          <a:xfrm>
            <a:off x="990600" y="6331747"/>
            <a:ext cx="5943600"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000">
                <a:solidFill>
                  <a:srgbClr val="000000"/>
                </a:solidFill>
                <a:latin typeface="Arial" charset="0"/>
                <a:ea typeface="SimSun" pitchFamily="2" charset="-122"/>
              </a:defRPr>
            </a:lvl1pPr>
          </a:lstStyle>
          <a:p>
            <a:pPr algn="l" fontAlgn="base">
              <a:spcBef>
                <a:spcPct val="0"/>
              </a:spcBef>
              <a:spcAft>
                <a:spcPct val="0"/>
              </a:spcAft>
              <a:defRPr/>
            </a:pPr>
            <a:fld id="{5E4BE005-0C7B-41D9-AD94-AF0C0A57E608}" type="datetime3">
              <a:rPr lang="en-US" altLang="zh-SG" smtClean="0">
                <a:cs typeface="Arial" charset="0"/>
              </a:rPr>
              <a:pPr algn="l" fontAlgn="base">
                <a:spcBef>
                  <a:spcPct val="0"/>
                </a:spcBef>
                <a:spcAft>
                  <a:spcPct val="0"/>
                </a:spcAft>
                <a:defRPr/>
              </a:pPr>
              <a:t>17 April 2018</a:t>
            </a:fld>
            <a:endParaRPr lang="en-US" altLang="zh-SG" dirty="0">
              <a:cs typeface="Arial" charset="0"/>
            </a:endParaRPr>
          </a:p>
        </p:txBody>
      </p:sp>
      <p:sp>
        <p:nvSpPr>
          <p:cNvPr id="6" name="Rectangle 6"/>
          <p:cNvSpPr>
            <a:spLocks noGrp="1" noChangeArrowheads="1"/>
          </p:cNvSpPr>
          <p:nvPr>
            <p:ph type="sldNum" sz="quarter" idx="4"/>
          </p:nvPr>
        </p:nvSpPr>
        <p:spPr bwMode="auto">
          <a:xfrm>
            <a:off x="7696208" y="6617182"/>
            <a:ext cx="1453737" cy="320677"/>
          </a:xfrm>
          <a:prstGeom prst="rect">
            <a:avLst/>
          </a:prstGeom>
          <a:noFill/>
          <a:ln w="12700">
            <a:noFill/>
            <a:miter lim="800000"/>
            <a:headEnd/>
            <a:tailEnd/>
          </a:ln>
          <a:effectLst/>
        </p:spPr>
        <p:txBody>
          <a:bodyPr vert="horz" wrap="square" lIns="91440" tIns="45720" rIns="91440" bIns="0" numCol="1" anchor="t" anchorCtr="0" compatLnSpc="1">
            <a:prstTxWarp prst="textNoShape">
              <a:avLst/>
            </a:prstTxWarp>
          </a:bodyPr>
          <a:lstStyle>
            <a:lvl1pPr algn="ctr" eaLnBrk="0" hangingPunct="0">
              <a:lnSpc>
                <a:spcPct val="70000"/>
              </a:lnSpc>
              <a:spcBef>
                <a:spcPct val="0"/>
              </a:spcBef>
              <a:tabLst>
                <a:tab pos="2473325" algn="l"/>
              </a:tabLst>
              <a:defRPr sz="800" i="0" u="none">
                <a:solidFill>
                  <a:srgbClr val="000000"/>
                </a:solidFill>
                <a:latin typeface="Verdana" pitchFamily="34" charset="0"/>
                <a:ea typeface="SimSun" pitchFamily="2" charset="-122"/>
                <a:cs typeface="+mn-cs"/>
              </a:defRPr>
            </a:lvl1pPr>
          </a:lstStyle>
          <a:p>
            <a:pPr fontAlgn="base">
              <a:spcAft>
                <a:spcPct val="0"/>
              </a:spcAft>
              <a:defRPr/>
            </a:pPr>
            <a:r>
              <a:rPr lang="en-US" altLang="zh-SG" dirty="0" smtClean="0"/>
              <a:t>Slide </a:t>
            </a:r>
            <a:fld id="{AE78A651-CEB4-462B-A030-D829410EA226}" type="slidenum">
              <a:rPr lang="zh-SG" altLang="en-US" smtClean="0"/>
              <a:pPr fontAlgn="base">
                <a:spcAft>
                  <a:spcPct val="0"/>
                </a:spcAft>
                <a:defRPr/>
              </a:pPr>
              <a:t>‹#›</a:t>
            </a:fld>
            <a:r>
              <a:rPr lang="zh-SG" altLang="en-US" dirty="0" smtClean="0"/>
              <a:t>  </a:t>
            </a:r>
            <a:r>
              <a:rPr lang="en-US" altLang="zh-SG" sz="1000" dirty="0" smtClean="0">
                <a:latin typeface="Arial" pitchFamily="34" charset="0"/>
              </a:rPr>
              <a:t/>
            </a:r>
            <a:br>
              <a:rPr lang="en-US" altLang="zh-SG" sz="1000" dirty="0" smtClean="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2315545594"/>
      </p:ext>
    </p:extLst>
  </p:cSld>
  <p:clrMapOvr>
    <a:masterClrMapping/>
  </p:clrMapOvr>
  <p:transition spd="slow">
    <p:pull/>
  </p:transition>
</p:sldLayout>
</file>

<file path=ppt/slideLayouts/slideLayout9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8" y="273050"/>
            <a:ext cx="3008435"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541" y="275328"/>
            <a:ext cx="51112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8" y="1435104"/>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Rectangle 4"/>
          <p:cNvSpPr>
            <a:spLocks noGrp="1" noChangeArrowheads="1"/>
          </p:cNvSpPr>
          <p:nvPr>
            <p:ph type="dt" sz="half" idx="10"/>
          </p:nvPr>
        </p:nvSpPr>
        <p:spPr bwMode="auto">
          <a:xfrm>
            <a:off x="990600" y="6331747"/>
            <a:ext cx="5943600"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000">
                <a:solidFill>
                  <a:srgbClr val="000000"/>
                </a:solidFill>
                <a:latin typeface="Arial" charset="0"/>
                <a:ea typeface="SimSun" pitchFamily="2" charset="-122"/>
              </a:defRPr>
            </a:lvl1pPr>
          </a:lstStyle>
          <a:p>
            <a:pPr algn="l" fontAlgn="base">
              <a:spcBef>
                <a:spcPct val="0"/>
              </a:spcBef>
              <a:spcAft>
                <a:spcPct val="0"/>
              </a:spcAft>
              <a:defRPr/>
            </a:pPr>
            <a:fld id="{1832AD5F-4FFD-4191-9105-4838F4CF4685}" type="datetime3">
              <a:rPr lang="en-US" altLang="zh-SG" smtClean="0">
                <a:cs typeface="Arial" charset="0"/>
              </a:rPr>
              <a:pPr algn="l" fontAlgn="base">
                <a:spcBef>
                  <a:spcPct val="0"/>
                </a:spcBef>
                <a:spcAft>
                  <a:spcPct val="0"/>
                </a:spcAft>
                <a:defRPr/>
              </a:pPr>
              <a:t>17 April 2018</a:t>
            </a:fld>
            <a:endParaRPr lang="en-US" altLang="zh-SG" dirty="0">
              <a:cs typeface="Arial" charset="0"/>
            </a:endParaRPr>
          </a:p>
        </p:txBody>
      </p:sp>
      <p:sp>
        <p:nvSpPr>
          <p:cNvPr id="9" name="Rectangle 6"/>
          <p:cNvSpPr>
            <a:spLocks noGrp="1" noChangeArrowheads="1"/>
          </p:cNvSpPr>
          <p:nvPr>
            <p:ph type="sldNum" sz="quarter" idx="4"/>
          </p:nvPr>
        </p:nvSpPr>
        <p:spPr bwMode="auto">
          <a:xfrm>
            <a:off x="7696208" y="6617182"/>
            <a:ext cx="1453737" cy="320677"/>
          </a:xfrm>
          <a:prstGeom prst="rect">
            <a:avLst/>
          </a:prstGeom>
          <a:noFill/>
          <a:ln w="12700">
            <a:noFill/>
            <a:miter lim="800000"/>
            <a:headEnd/>
            <a:tailEnd/>
          </a:ln>
          <a:effectLst/>
        </p:spPr>
        <p:txBody>
          <a:bodyPr vert="horz" wrap="square" lIns="91440" tIns="45720" rIns="91440" bIns="0" numCol="1" anchor="t" anchorCtr="0" compatLnSpc="1">
            <a:prstTxWarp prst="textNoShape">
              <a:avLst/>
            </a:prstTxWarp>
          </a:bodyPr>
          <a:lstStyle>
            <a:lvl1pPr algn="ctr" eaLnBrk="0" hangingPunct="0">
              <a:lnSpc>
                <a:spcPct val="70000"/>
              </a:lnSpc>
              <a:spcBef>
                <a:spcPct val="0"/>
              </a:spcBef>
              <a:tabLst>
                <a:tab pos="2473325" algn="l"/>
              </a:tabLst>
              <a:defRPr sz="800" i="0" u="none">
                <a:solidFill>
                  <a:srgbClr val="000000"/>
                </a:solidFill>
                <a:latin typeface="Verdana" pitchFamily="34" charset="0"/>
                <a:ea typeface="SimSun" pitchFamily="2" charset="-122"/>
                <a:cs typeface="+mn-cs"/>
              </a:defRPr>
            </a:lvl1pPr>
          </a:lstStyle>
          <a:p>
            <a:pPr fontAlgn="base">
              <a:spcAft>
                <a:spcPct val="0"/>
              </a:spcAft>
              <a:defRPr/>
            </a:pPr>
            <a:r>
              <a:rPr lang="en-US" altLang="zh-SG" dirty="0" smtClean="0"/>
              <a:t>Slide </a:t>
            </a:r>
            <a:fld id="{AE78A651-CEB4-462B-A030-D829410EA226}" type="slidenum">
              <a:rPr lang="zh-SG" altLang="en-US" smtClean="0"/>
              <a:pPr fontAlgn="base">
                <a:spcAft>
                  <a:spcPct val="0"/>
                </a:spcAft>
                <a:defRPr/>
              </a:pPr>
              <a:t>‹#›</a:t>
            </a:fld>
            <a:r>
              <a:rPr lang="zh-SG" altLang="en-US" dirty="0" smtClean="0"/>
              <a:t>  </a:t>
            </a:r>
            <a:r>
              <a:rPr lang="en-US" altLang="zh-SG" sz="1000" dirty="0" smtClean="0">
                <a:latin typeface="Arial" pitchFamily="34" charset="0"/>
              </a:rPr>
              <a:t/>
            </a:r>
            <a:br>
              <a:rPr lang="en-US" altLang="zh-SG" sz="1000" dirty="0" smtClean="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2020874833"/>
      </p:ext>
    </p:extLst>
  </p:cSld>
  <p:clrMapOvr>
    <a:masterClrMapping/>
  </p:clrMapOvr>
  <p:transition spd="slow">
    <p:pull/>
  </p:transition>
</p:sldLayout>
</file>

<file path=ppt/slideLayouts/slideLayout9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7" y="4800601"/>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167"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167"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eaLnBrk="1" fontAlgn="auto" hangingPunct="1">
              <a:spcBef>
                <a:spcPts val="0"/>
              </a:spcBef>
              <a:spcAft>
                <a:spcPts val="0"/>
              </a:spcAft>
              <a:defRPr>
                <a:latin typeface="+mn-lt"/>
                <a:cs typeface="+mn-cs"/>
              </a:defRPr>
            </a:lvl1pPr>
          </a:lstStyle>
          <a:p>
            <a:pPr>
              <a:defRPr/>
            </a:pPr>
            <a:fld id="{965BF0E5-7E1A-4955-91B6-D91F102E31E0}" type="datetime3">
              <a:rPr lang="en-US" altLang="zh-SG" smtClean="0"/>
              <a:pPr>
                <a:defRPr/>
              </a:pPr>
              <a:t>17 April 2018</a:t>
            </a:fld>
            <a:endParaRPr lang="en-US" altLang="zh-SG"/>
          </a:p>
        </p:txBody>
      </p:sp>
      <p:sp>
        <p:nvSpPr>
          <p:cNvPr id="6" name="Footer Placeholder 5"/>
          <p:cNvSpPr>
            <a:spLocks noGrp="1" noChangeArrowheads="1"/>
          </p:cNvSpPr>
          <p:nvPr>
            <p:ph type="ftr" sz="quarter" idx="11"/>
          </p:nvPr>
        </p:nvSpPr>
        <p:spPr>
          <a:xfrm>
            <a:off x="888557" y="6384925"/>
            <a:ext cx="2630943" cy="45720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p:txBody>
          <a:bodyPr/>
          <a:lstStyle>
            <a:lvl1pPr eaLnBrk="1" fontAlgn="auto" hangingPunct="1">
              <a:spcAft>
                <a:spcPts val="0"/>
              </a:spcAft>
              <a:defRPr>
                <a:latin typeface="Arial" charset="0"/>
                <a:cs typeface="Arial" charset="0"/>
              </a:defRPr>
            </a:lvl1pPr>
          </a:lstStyle>
          <a:p>
            <a:pPr>
              <a:defRPr/>
            </a:pPr>
            <a:fld id="{F9D06649-F847-46E8-AEB3-B68D298BD82E}"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val="3219897036"/>
      </p:ext>
    </p:extLst>
  </p:cSld>
  <p:clrMapOvr>
    <a:masterClrMapping/>
  </p:clrMapOvr>
  <p:transition spd="slow">
    <p:pull/>
  </p:transition>
</p:sldLayout>
</file>

<file path=ppt/slideLayouts/slideLayout9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atin typeface="+mn-lt"/>
                <a:cs typeface="+mn-cs"/>
              </a:defRPr>
            </a:lvl1pPr>
          </a:lstStyle>
          <a:p>
            <a:pPr>
              <a:defRPr/>
            </a:pPr>
            <a:fld id="{A763E7D1-02A6-4783-A3F3-C7DDB0DED357}" type="datetime3">
              <a:rPr lang="en-US" altLang="zh-SG" smtClean="0"/>
              <a:pPr>
                <a:defRPr/>
              </a:pPr>
              <a:t>17 April 2018</a:t>
            </a:fld>
            <a:endParaRPr lang="en-US" altLang="zh-SG"/>
          </a:p>
        </p:txBody>
      </p:sp>
      <p:sp>
        <p:nvSpPr>
          <p:cNvPr id="5" name="Rectangle 5"/>
          <p:cNvSpPr>
            <a:spLocks noGrp="1" noChangeArrowheads="1"/>
          </p:cNvSpPr>
          <p:nvPr>
            <p:ph type="ftr" sz="quarter" idx="11"/>
          </p:nvPr>
        </p:nvSpPr>
        <p:spPr>
          <a:xfrm>
            <a:off x="888557" y="6384925"/>
            <a:ext cx="2630943" cy="45720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p:txBody>
          <a:bodyPr/>
          <a:lstStyle>
            <a:lvl1pPr eaLnBrk="1" fontAlgn="auto" hangingPunct="1">
              <a:spcAft>
                <a:spcPts val="0"/>
              </a:spcAft>
              <a:defRPr>
                <a:latin typeface="Arial" charset="0"/>
                <a:cs typeface="Arial" charset="0"/>
              </a:defRPr>
            </a:lvl1pPr>
          </a:lstStyle>
          <a:p>
            <a:pPr>
              <a:defRPr/>
            </a:pPr>
            <a:fld id="{7B59CC6D-9CDE-4FBA-B420-B2B3C67FA1C3}"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val="2565520873"/>
      </p:ext>
    </p:extLst>
  </p:cSld>
  <p:clrMapOvr>
    <a:masterClrMapping/>
  </p:clrMapOvr>
  <p:transition spd="slow">
    <p:pull/>
  </p:transition>
</p:sldLayout>
</file>

<file path=ppt/slideLayouts/slideLayout9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5881" y="246750"/>
            <a:ext cx="2031023" cy="59086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79587" y="246750"/>
            <a:ext cx="5953859" cy="5908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atin typeface="+mn-lt"/>
                <a:cs typeface="+mn-cs"/>
              </a:defRPr>
            </a:lvl1pPr>
          </a:lstStyle>
          <a:p>
            <a:pPr>
              <a:defRPr/>
            </a:pPr>
            <a:fld id="{A59E99DC-0968-494E-8572-62E34C64C476}" type="datetime3">
              <a:rPr lang="en-US" altLang="zh-SG" smtClean="0"/>
              <a:pPr>
                <a:defRPr/>
              </a:pPr>
              <a:t>17 April 2018</a:t>
            </a:fld>
            <a:endParaRPr lang="en-US" altLang="zh-SG"/>
          </a:p>
        </p:txBody>
      </p:sp>
      <p:sp>
        <p:nvSpPr>
          <p:cNvPr id="5" name="Rectangle 5"/>
          <p:cNvSpPr>
            <a:spLocks noGrp="1" noChangeArrowheads="1"/>
          </p:cNvSpPr>
          <p:nvPr>
            <p:ph type="ftr" sz="quarter" idx="11"/>
          </p:nvPr>
        </p:nvSpPr>
        <p:spPr>
          <a:xfrm>
            <a:off x="888557" y="6384925"/>
            <a:ext cx="2630943" cy="45720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p:txBody>
          <a:bodyPr/>
          <a:lstStyle>
            <a:lvl1pPr eaLnBrk="1" fontAlgn="auto" hangingPunct="1">
              <a:spcAft>
                <a:spcPts val="0"/>
              </a:spcAft>
              <a:defRPr>
                <a:latin typeface="Arial" charset="0"/>
                <a:cs typeface="Arial" charset="0"/>
              </a:defRPr>
            </a:lvl1pPr>
          </a:lstStyle>
          <a:p>
            <a:pPr>
              <a:defRPr/>
            </a:pPr>
            <a:fld id="{44D33174-2994-4225-96BA-AF426134ED68}"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val="3980163772"/>
      </p:ext>
    </p:extLst>
  </p:cSld>
  <p:clrMapOvr>
    <a:masterClrMapping/>
  </p:clrMapOvr>
  <p:transition spd="slow">
    <p:pull/>
  </p:transition>
</p:sldLayout>
</file>

<file path=ppt/slideLayouts/slideLayout94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657351" y="246751"/>
            <a:ext cx="7247792" cy="57626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779589" y="1214439"/>
            <a:ext cx="7879375" cy="4938712"/>
          </a:xfrm>
        </p:spPr>
        <p:txBody>
          <a:bodyPr/>
          <a:lstStyle/>
          <a:p>
            <a:pPr lvl="0"/>
            <a:endParaRPr lang="en-US" noProof="0" smtClean="0"/>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atin typeface="+mn-lt"/>
                <a:cs typeface="+mn-cs"/>
              </a:defRPr>
            </a:lvl1pPr>
          </a:lstStyle>
          <a:p>
            <a:pPr>
              <a:defRPr/>
            </a:pPr>
            <a:fld id="{2AAD3720-8728-4D07-A4D6-507EFAD1EBE7}" type="datetime3">
              <a:rPr lang="en-US" altLang="zh-SG" smtClean="0"/>
              <a:pPr>
                <a:defRPr/>
              </a:pPr>
              <a:t>17 April 2018</a:t>
            </a:fld>
            <a:endParaRPr lang="en-US" altLang="zh-SG"/>
          </a:p>
        </p:txBody>
      </p:sp>
      <p:sp>
        <p:nvSpPr>
          <p:cNvPr id="5" name="Rectangle 5"/>
          <p:cNvSpPr>
            <a:spLocks noGrp="1" noChangeArrowheads="1"/>
          </p:cNvSpPr>
          <p:nvPr>
            <p:ph type="ftr" sz="quarter" idx="11"/>
          </p:nvPr>
        </p:nvSpPr>
        <p:spPr>
          <a:xfrm>
            <a:off x="888557" y="6384925"/>
            <a:ext cx="2630943" cy="45720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p:txBody>
          <a:bodyPr/>
          <a:lstStyle>
            <a:lvl1pPr eaLnBrk="1" fontAlgn="auto" hangingPunct="1">
              <a:spcAft>
                <a:spcPts val="0"/>
              </a:spcAft>
              <a:defRPr>
                <a:latin typeface="Arial" charset="0"/>
                <a:cs typeface="Arial" charset="0"/>
              </a:defRPr>
            </a:lvl1pPr>
          </a:lstStyle>
          <a:p>
            <a:pPr>
              <a:defRPr/>
            </a:pPr>
            <a:fld id="{8BCE009A-5EBB-44CA-84F9-4F7D36BF5469}"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val="1111428852"/>
      </p:ext>
    </p:extLst>
  </p:cSld>
  <p:clrMapOvr>
    <a:masterClrMapping/>
  </p:clrMapOvr>
  <p:transition spd="slow">
    <p:pull/>
  </p:transition>
</p:sldLayout>
</file>

<file path=ppt/slideLayouts/slideLayout9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591" y="0"/>
            <a:ext cx="9148763" cy="3429000"/>
          </a:xfrm>
          <a:prstGeom prst="rect">
            <a:avLst/>
          </a:prstGeom>
          <a:solidFill>
            <a:srgbClr val="008000"/>
          </a:soli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p>
            <a:pPr algn="ctr" eaLnBrk="0" fontAlgn="base" hangingPunct="0">
              <a:spcBef>
                <a:spcPct val="0"/>
              </a:spcBef>
              <a:spcAft>
                <a:spcPct val="0"/>
              </a:spcAft>
            </a:pPr>
            <a:endParaRPr lang="zh-SG" altLang="en-GB" sz="1400">
              <a:solidFill>
                <a:srgbClr val="000000"/>
              </a:solidFill>
              <a:latin typeface="Arial" charset="0"/>
              <a:ea typeface="SimSun" pitchFamily="2" charset="-122"/>
              <a:cs typeface="Arial" charset="0"/>
            </a:endParaRPr>
          </a:p>
        </p:txBody>
      </p:sp>
      <p:sp>
        <p:nvSpPr>
          <p:cNvPr id="5" name="Line 8"/>
          <p:cNvSpPr>
            <a:spLocks noChangeShapeType="1"/>
          </p:cNvSpPr>
          <p:nvPr/>
        </p:nvSpPr>
        <p:spPr bwMode="auto">
          <a:xfrm>
            <a:off x="-4760" y="3429000"/>
            <a:ext cx="914717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6" name="Rectangle 9"/>
          <p:cNvSpPr>
            <a:spLocks noChangeArrowheads="1"/>
          </p:cNvSpPr>
          <p:nvPr/>
        </p:nvSpPr>
        <p:spPr bwMode="auto">
          <a:xfrm>
            <a:off x="2362203" y="838572"/>
            <a:ext cx="4357688" cy="123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44450" rIns="0" bIns="44450"/>
          <a:lstStyle/>
          <a:p>
            <a:pPr algn="ctr" eaLnBrk="0" fontAlgn="base" hangingPunct="0">
              <a:spcBef>
                <a:spcPct val="0"/>
              </a:spcBef>
              <a:spcAft>
                <a:spcPct val="0"/>
              </a:spcAft>
            </a:pPr>
            <a:r>
              <a:rPr lang="en-CA" sz="2800" b="1">
                <a:solidFill>
                  <a:srgbClr val="FFFFFF"/>
                </a:solidFill>
                <a:cs typeface="Arial" charset="0"/>
              </a:rPr>
              <a:t>Financial System Strategy 2020</a:t>
            </a:r>
          </a:p>
          <a:p>
            <a:pPr algn="ctr" eaLnBrk="0" fontAlgn="base" hangingPunct="0">
              <a:spcBef>
                <a:spcPct val="0"/>
              </a:spcBef>
              <a:spcAft>
                <a:spcPct val="0"/>
              </a:spcAft>
            </a:pPr>
            <a:r>
              <a:rPr lang="en-CA" sz="2800" b="1">
                <a:solidFill>
                  <a:srgbClr val="FFFFFF"/>
                </a:solidFill>
                <a:cs typeface="Arial" charset="0"/>
              </a:rPr>
              <a:t>(FSS2020</a:t>
            </a:r>
            <a:r>
              <a:rPr lang="en-CA" sz="2800">
                <a:solidFill>
                  <a:srgbClr val="FFFFFF"/>
                </a:solidFill>
                <a:cs typeface="Arial" charset="0"/>
              </a:rPr>
              <a:t>)</a:t>
            </a:r>
            <a:endParaRPr lang="en-US" sz="2800">
              <a:solidFill>
                <a:srgbClr val="FFFFFF"/>
              </a:solidFill>
              <a:cs typeface="Arial" charset="0"/>
            </a:endParaRPr>
          </a:p>
        </p:txBody>
      </p:sp>
      <p:pic>
        <p:nvPicPr>
          <p:cNvPr id="7" name="Picture 11" descr="200319235-001">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1314" y="8"/>
            <a:ext cx="2466975" cy="343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2" descr="200272804-001">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638" y="0"/>
            <a:ext cx="2287588" cy="344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3"/>
          <p:cNvPicPr>
            <a:picLocks noChangeAspect="1" noChangeArrowheads="1"/>
          </p:cNvPicPr>
          <p:nvPr userDrawn="1"/>
        </p:nvPicPr>
        <p:blipFill>
          <a:blip r:embed="rId6">
            <a:extLst>
              <a:ext uri="{BEBA8EAE-BF5A-486C-A8C5-ECC9F3942E4B}">
                <a14:imgProps xmlns:a14="http://schemas.microsoft.com/office/drawing/2010/main">
                  <a14:imgLayer r:embed="rId7">
                    <a14:imgEffect>
                      <a14:backgroundRemoval t="4379" b="34495" l="67342" r="94976">
                        <a14:foregroundMark x1="79092" y1="13941" x2="79092" y2="13941"/>
                        <a14:foregroundMark x1="80389" y1="21358" x2="80389" y2="21358"/>
                        <a14:foregroundMark x1="77715" y1="14567" x2="77715" y2="14567"/>
                        <a14:foregroundMark x1="87439" y1="22609" x2="87439" y2="22609"/>
                        <a14:foregroundMark x1="83387" y1="22878" x2="83387" y2="22878"/>
                        <a14:foregroundMark x1="79903" y1="18141" x2="79903" y2="18141"/>
                        <a14:foregroundMark x1="76013" y1="15996" x2="76013" y2="15996"/>
                        <a14:foregroundMark x1="76175" y1="15907" x2="76175" y2="15907"/>
                        <a14:foregroundMark x1="76094" y1="15818" x2="76094" y2="15818"/>
                        <a14:foregroundMark x1="77147" y1="18945" x2="77147" y2="18945"/>
                        <a14:foregroundMark x1="78768" y1="20554" x2="78768" y2="20554"/>
                        <a14:foregroundMark x1="84441" y1="13673" x2="84441" y2="13673"/>
                        <a14:foregroundMark x1="81605" y1="14120" x2="81605" y2="14120"/>
                        <a14:foregroundMark x1="82496" y1="15192" x2="82496" y2="15192"/>
                        <a14:foregroundMark x1="81686" y1="11528" x2="81686" y2="11528"/>
                        <a14:backgroundMark x1="80551" y1="13226" x2="80551" y2="13226"/>
                        <a14:backgroundMark x1="80551" y1="13226" x2="80551" y2="13226"/>
                        <a14:backgroundMark x1="80551" y1="13226" x2="80551" y2="13226"/>
                      </a14:backgroundRemoval>
                    </a14:imgEffect>
                  </a14:imgLayer>
                </a14:imgProps>
              </a:ext>
              <a:ext uri="{28A0092B-C50C-407E-A947-70E740481C1C}">
                <a14:useLocalDpi xmlns:a14="http://schemas.microsoft.com/office/drawing/2010/main" val="0"/>
              </a:ext>
            </a:extLst>
          </a:blip>
          <a:srcRect l="67751" t="4707" r="5081" b="68340"/>
          <a:stretch>
            <a:fillRect/>
          </a:stretch>
        </p:blipFill>
        <p:spPr bwMode="auto">
          <a:xfrm>
            <a:off x="3825700" y="2439637"/>
            <a:ext cx="1393825" cy="12541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1433153" y="5716259"/>
            <a:ext cx="6263055" cy="669925"/>
          </a:xfrm>
          <a:ln w="12700"/>
        </p:spPr>
        <p:txBody>
          <a:bodyPr tIns="0" bIns="0"/>
          <a:lstStyle>
            <a:lvl1pPr marL="0" indent="0">
              <a:buFont typeface="Wingdings" pitchFamily="2" charset="2"/>
              <a:buNone/>
              <a:defRPr sz="1800">
                <a:solidFill>
                  <a:srgbClr val="006600"/>
                </a:solidFill>
              </a:defRPr>
            </a:lvl1pPr>
          </a:lstStyle>
          <a:p>
            <a:r>
              <a:rPr lang="en-US" altLang="zh-SG"/>
              <a:t>Add name of team</a:t>
            </a:r>
            <a:endParaRPr lang="en-US"/>
          </a:p>
        </p:txBody>
      </p:sp>
      <p:sp>
        <p:nvSpPr>
          <p:cNvPr id="2162692" name="Rectangle 4"/>
          <p:cNvSpPr>
            <a:spLocks noGrp="1" noChangeArrowheads="1"/>
          </p:cNvSpPr>
          <p:nvPr>
            <p:ph type="ctrTitle"/>
          </p:nvPr>
        </p:nvSpPr>
        <p:spPr>
          <a:xfrm>
            <a:off x="1444445" y="4038600"/>
            <a:ext cx="6263055" cy="819150"/>
          </a:xfrm>
        </p:spPr>
        <p:txBody>
          <a:bodyPr tIns="44450" bIns="44450" anchor="t"/>
          <a:lstStyle>
            <a:lvl1pPr algn="ctr">
              <a:defRPr sz="2000">
                <a:solidFill>
                  <a:srgbClr val="006600"/>
                </a:solidFill>
              </a:defRPr>
            </a:lvl1pPr>
          </a:lstStyle>
          <a:p>
            <a:r>
              <a:rPr lang="en-US" altLang="zh-SG"/>
              <a:t>Click to insert presentation title</a:t>
            </a:r>
            <a:br>
              <a:rPr lang="en-US" altLang="zh-SG"/>
            </a:br>
            <a:r>
              <a:rPr lang="en-US"/>
              <a:t>Second line here</a:t>
            </a:r>
            <a:endParaRPr lang="en-US" altLang="zh-SG"/>
          </a:p>
        </p:txBody>
      </p:sp>
      <p:sp>
        <p:nvSpPr>
          <p:cNvPr id="10" name="Rectangle 5"/>
          <p:cNvSpPr>
            <a:spLocks noGrp="1" noChangeArrowheads="1"/>
          </p:cNvSpPr>
          <p:nvPr>
            <p:ph type="dt" sz="half" idx="10"/>
          </p:nvPr>
        </p:nvSpPr>
        <p:spPr>
          <a:xfrm>
            <a:off x="5272366" y="6511597"/>
            <a:ext cx="3876675" cy="331787"/>
          </a:xfrm>
        </p:spPr>
        <p:txBody>
          <a:bodyPr/>
          <a:lstStyle>
            <a:lvl1pPr eaLnBrk="1" fontAlgn="auto" hangingPunct="1">
              <a:spcBef>
                <a:spcPts val="0"/>
              </a:spcBef>
              <a:spcAft>
                <a:spcPts val="0"/>
              </a:spcAft>
              <a:defRPr>
                <a:latin typeface="+mn-lt"/>
                <a:cs typeface="+mn-cs"/>
              </a:defRPr>
            </a:lvl1pPr>
          </a:lstStyle>
          <a:p>
            <a:pPr>
              <a:defRPr/>
            </a:pPr>
            <a:fld id="{FFED64BD-9079-45AF-B931-D355116F688C}" type="datetime3">
              <a:rPr lang="en-US" altLang="zh-SG" smtClean="0"/>
              <a:pPr>
                <a:defRPr/>
              </a:pPr>
              <a:t>17 April 2018</a:t>
            </a:fld>
            <a:endParaRPr lang="en-US" altLang="zh-SG"/>
          </a:p>
        </p:txBody>
      </p:sp>
      <p:sp>
        <p:nvSpPr>
          <p:cNvPr id="11" name="Rectangle 6"/>
          <p:cNvSpPr>
            <a:spLocks noGrp="1" noChangeArrowheads="1"/>
          </p:cNvSpPr>
          <p:nvPr>
            <p:ph type="ftr" sz="quarter" idx="11"/>
          </p:nvPr>
        </p:nvSpPr>
        <p:spPr>
          <a:xfrm>
            <a:off x="1665" y="6511597"/>
            <a:ext cx="3863975" cy="331787"/>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ltLang="zh-SG">
              <a:solidFill>
                <a:srgbClr val="000000"/>
              </a:solidFill>
            </a:endParaRPr>
          </a:p>
        </p:txBody>
      </p:sp>
      <p:sp>
        <p:nvSpPr>
          <p:cNvPr id="12" name="Rectangle 7"/>
          <p:cNvSpPr>
            <a:spLocks noGrp="1" noChangeArrowheads="1"/>
          </p:cNvSpPr>
          <p:nvPr>
            <p:ph type="sldNum" sz="quarter" idx="12"/>
          </p:nvPr>
        </p:nvSpPr>
        <p:spPr>
          <a:xfrm>
            <a:off x="3876897" y="6516359"/>
            <a:ext cx="1395413" cy="327025"/>
          </a:xfrm>
        </p:spPr>
        <p:txBody>
          <a:bodyPr/>
          <a:lstStyle>
            <a:lvl1pPr eaLnBrk="1" fontAlgn="auto" hangingPunct="1">
              <a:spcAft>
                <a:spcPts val="0"/>
              </a:spcAft>
              <a:defRPr sz="1000">
                <a:latin typeface="Arial" pitchFamily="34" charset="0"/>
                <a:cs typeface="Arial" charset="0"/>
              </a:defRPr>
            </a:lvl1pPr>
          </a:lstStyle>
          <a:p>
            <a:pPr>
              <a:defRPr/>
            </a:pPr>
            <a:fld id="{B0E7FEE8-23CB-4954-B6A7-58F3CB0E2231}" type="slidenum">
              <a:rPr lang="zh-SG" altLang="en-US"/>
              <a:pPr>
                <a:defRPr/>
              </a:pPr>
              <a:t>‹#›</a:t>
            </a:fld>
            <a:r>
              <a:rPr lang="en-US" altLang="zh-SG"/>
              <a:t/>
            </a:r>
            <a:br>
              <a:rPr lang="en-US" altLang="zh-SG"/>
            </a:br>
            <a:endParaRPr lang="en-US" altLang="zh-SG"/>
          </a:p>
        </p:txBody>
      </p:sp>
    </p:spTree>
    <p:extLst>
      <p:ext uri="{BB962C8B-B14F-4D97-AF65-F5344CB8AC3E}">
        <p14:creationId xmlns:p14="http://schemas.microsoft.com/office/powerpoint/2010/main" val="3917512512"/>
      </p:ext>
    </p:extLst>
  </p:cSld>
  <p:clrMapOvr>
    <a:masterClrMapping/>
  </p:clrMapOvr>
  <p:transition spd="slow">
    <p:pull/>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b="1"/>
            </a:lvl1pPr>
          </a:lstStyle>
          <a:p>
            <a:pPr>
              <a:defRPr/>
            </a:pPr>
            <a:endParaRPr lang="en-US" altLang="zh-SG"/>
          </a:p>
        </p:txBody>
      </p:sp>
      <p:sp>
        <p:nvSpPr>
          <p:cNvPr id="3" name="Rectangle 5"/>
          <p:cNvSpPr>
            <a:spLocks noGrp="1" noChangeArrowheads="1"/>
          </p:cNvSpPr>
          <p:nvPr>
            <p:ph type="ftr" sz="quarter" idx="11"/>
          </p:nvPr>
        </p:nvSpPr>
        <p:spPr/>
        <p:txBody>
          <a:bodyPr/>
          <a:lstStyle>
            <a:lvl1pPr>
              <a:defRPr b="1"/>
            </a:lvl1pPr>
          </a:lstStyle>
          <a:p>
            <a:pPr>
              <a:defRPr/>
            </a:pPr>
            <a:endParaRPr lang="en-US" altLang="zh-SG"/>
          </a:p>
        </p:txBody>
      </p:sp>
      <p:sp>
        <p:nvSpPr>
          <p:cNvPr id="4" name="Rectangle 6"/>
          <p:cNvSpPr>
            <a:spLocks noGrp="1" noChangeArrowheads="1"/>
          </p:cNvSpPr>
          <p:nvPr>
            <p:ph type="sldNum" sz="quarter" idx="12"/>
          </p:nvPr>
        </p:nvSpPr>
        <p:spPr/>
        <p:txBody>
          <a:bodyPr/>
          <a:lstStyle>
            <a:lvl1pPr>
              <a:defRPr b="1"/>
            </a:lvl1pPr>
          </a:lstStyle>
          <a:p>
            <a:pPr>
              <a:defRPr/>
            </a:pPr>
            <a:fld id="{FED7E44B-F80D-48E4-8D95-45CAD344C7E3}"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val="3097607798"/>
      </p:ext>
    </p:extLst>
  </p:cSld>
  <p:clrMapOvr>
    <a:masterClrMapping/>
  </p:clrMapOvr>
</p:sldLayout>
</file>

<file path=ppt/slideLayouts/slideLayout9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2"/>
          </p:nvPr>
        </p:nvSpPr>
        <p:spPr bwMode="auto">
          <a:xfrm>
            <a:off x="990600" y="6331747"/>
            <a:ext cx="5943600"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000">
                <a:solidFill>
                  <a:srgbClr val="000000"/>
                </a:solidFill>
                <a:latin typeface="Arial" charset="0"/>
                <a:ea typeface="SimSun" pitchFamily="2" charset="-122"/>
              </a:defRPr>
            </a:lvl1pPr>
          </a:lstStyle>
          <a:p>
            <a:pPr algn="l" fontAlgn="base">
              <a:spcBef>
                <a:spcPct val="0"/>
              </a:spcBef>
              <a:spcAft>
                <a:spcPct val="0"/>
              </a:spcAft>
              <a:defRPr/>
            </a:pPr>
            <a:fld id="{06C687F8-F203-413B-97B5-A0B772E8FB72}" type="datetime3">
              <a:rPr lang="en-US" altLang="zh-SG" smtClean="0">
                <a:cs typeface="Arial" charset="0"/>
              </a:rPr>
              <a:pPr algn="l" fontAlgn="base">
                <a:spcBef>
                  <a:spcPct val="0"/>
                </a:spcBef>
                <a:spcAft>
                  <a:spcPct val="0"/>
                </a:spcAft>
                <a:defRPr/>
              </a:pPr>
              <a:t>17 April 2018</a:t>
            </a:fld>
            <a:endParaRPr lang="en-US" altLang="zh-SG" dirty="0">
              <a:cs typeface="Arial" charset="0"/>
            </a:endParaRPr>
          </a:p>
        </p:txBody>
      </p:sp>
      <p:sp>
        <p:nvSpPr>
          <p:cNvPr id="8" name="Rectangle 6"/>
          <p:cNvSpPr>
            <a:spLocks noGrp="1" noChangeArrowheads="1"/>
          </p:cNvSpPr>
          <p:nvPr>
            <p:ph type="sldNum" sz="quarter" idx="4"/>
          </p:nvPr>
        </p:nvSpPr>
        <p:spPr bwMode="auto">
          <a:xfrm>
            <a:off x="7696208" y="6614760"/>
            <a:ext cx="1453737" cy="320677"/>
          </a:xfrm>
          <a:prstGeom prst="rect">
            <a:avLst/>
          </a:prstGeom>
          <a:noFill/>
          <a:ln w="12700">
            <a:noFill/>
            <a:miter lim="800000"/>
            <a:headEnd/>
            <a:tailEnd/>
          </a:ln>
          <a:effectLst/>
        </p:spPr>
        <p:txBody>
          <a:bodyPr vert="horz" wrap="square" lIns="91440" tIns="45720" rIns="91440" bIns="0" numCol="1" anchor="t" anchorCtr="0" compatLnSpc="1">
            <a:prstTxWarp prst="textNoShape">
              <a:avLst/>
            </a:prstTxWarp>
          </a:bodyPr>
          <a:lstStyle>
            <a:lvl1pPr algn="ctr" eaLnBrk="0" hangingPunct="0">
              <a:lnSpc>
                <a:spcPct val="70000"/>
              </a:lnSpc>
              <a:spcBef>
                <a:spcPct val="0"/>
              </a:spcBef>
              <a:tabLst>
                <a:tab pos="2473325" algn="l"/>
              </a:tabLst>
              <a:defRPr sz="800" i="0" u="none">
                <a:solidFill>
                  <a:srgbClr val="000000"/>
                </a:solidFill>
                <a:latin typeface="Verdana" pitchFamily="34" charset="0"/>
                <a:ea typeface="SimSun" pitchFamily="2" charset="-122"/>
                <a:cs typeface="+mn-cs"/>
              </a:defRPr>
            </a:lvl1pPr>
          </a:lstStyle>
          <a:p>
            <a:pPr fontAlgn="base">
              <a:spcAft>
                <a:spcPct val="0"/>
              </a:spcAft>
              <a:defRPr/>
            </a:pPr>
            <a:r>
              <a:rPr lang="en-US" altLang="zh-SG" dirty="0" smtClean="0"/>
              <a:t>Slide </a:t>
            </a:r>
            <a:fld id="{AE78A651-CEB4-462B-A030-D829410EA226}" type="slidenum">
              <a:rPr lang="zh-SG" altLang="en-US" smtClean="0"/>
              <a:pPr fontAlgn="base">
                <a:spcAft>
                  <a:spcPct val="0"/>
                </a:spcAft>
                <a:defRPr/>
              </a:pPr>
              <a:t>‹#›</a:t>
            </a:fld>
            <a:r>
              <a:rPr lang="zh-SG" altLang="en-US" dirty="0" smtClean="0"/>
              <a:t>  </a:t>
            </a:r>
            <a:r>
              <a:rPr lang="en-US" altLang="zh-SG" sz="1000" dirty="0" smtClean="0">
                <a:latin typeface="Arial" pitchFamily="34" charset="0"/>
              </a:rPr>
              <a:t/>
            </a:r>
            <a:br>
              <a:rPr lang="en-US" altLang="zh-SG" sz="1000" dirty="0" smtClean="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1236278126"/>
      </p:ext>
    </p:extLst>
  </p:cSld>
  <p:clrMapOvr>
    <a:masterClrMapping/>
  </p:clrMapOvr>
  <p:transition spd="slow">
    <p:pull/>
  </p:transition>
</p:sldLayout>
</file>

<file path=ppt/slideLayouts/slideLayout9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79590" y="1214439"/>
            <a:ext cx="3868615"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88885" y="1214439"/>
            <a:ext cx="3870081"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eaLnBrk="1" fontAlgn="auto" hangingPunct="1">
              <a:spcBef>
                <a:spcPts val="0"/>
              </a:spcBef>
              <a:spcAft>
                <a:spcPts val="0"/>
              </a:spcAft>
              <a:defRPr>
                <a:latin typeface="+mn-lt"/>
                <a:cs typeface="+mn-cs"/>
              </a:defRPr>
            </a:lvl1pPr>
          </a:lstStyle>
          <a:p>
            <a:pPr>
              <a:defRPr/>
            </a:pPr>
            <a:fld id="{FE214ADA-CA86-4214-BE3E-6AC207B03279}" type="datetime3">
              <a:rPr lang="en-US" altLang="zh-SG" smtClean="0"/>
              <a:pPr>
                <a:defRPr/>
              </a:pPr>
              <a:t>17 April 2018</a:t>
            </a:fld>
            <a:endParaRPr lang="en-US" altLang="zh-SG"/>
          </a:p>
        </p:txBody>
      </p:sp>
      <p:sp>
        <p:nvSpPr>
          <p:cNvPr id="6" name="Footer Placeholder 5"/>
          <p:cNvSpPr>
            <a:spLocks noGrp="1" noChangeArrowheads="1"/>
          </p:cNvSpPr>
          <p:nvPr>
            <p:ph type="ftr" sz="quarter" idx="11"/>
          </p:nvPr>
        </p:nvSpPr>
        <p:spPr>
          <a:xfrm>
            <a:off x="888557" y="6384925"/>
            <a:ext cx="2630943" cy="45720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p:txBody>
          <a:bodyPr/>
          <a:lstStyle>
            <a:lvl1pPr eaLnBrk="1" fontAlgn="auto" hangingPunct="1">
              <a:spcAft>
                <a:spcPts val="0"/>
              </a:spcAft>
              <a:defRPr>
                <a:latin typeface="Arial" charset="0"/>
                <a:cs typeface="Arial" charset="0"/>
              </a:defRPr>
            </a:lvl1pPr>
          </a:lstStyle>
          <a:p>
            <a:pPr>
              <a:defRPr/>
            </a:pPr>
            <a:fld id="{4E75F78C-0DBD-4103-B6F5-2FA2B5EC973A}"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val="1182895642"/>
      </p:ext>
    </p:extLst>
  </p:cSld>
  <p:clrMapOvr>
    <a:masterClrMapping/>
  </p:clrMapOvr>
  <p:transition spd="slow">
    <p:pull/>
  </p:transition>
</p:sldLayout>
</file>

<file path=ppt/slideLayouts/slideLayout9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Rectangle 4"/>
          <p:cNvSpPr>
            <a:spLocks noGrp="1" noChangeArrowheads="1"/>
          </p:cNvSpPr>
          <p:nvPr>
            <p:ph type="dt" sz="half" idx="2"/>
          </p:nvPr>
        </p:nvSpPr>
        <p:spPr bwMode="auto">
          <a:xfrm>
            <a:off x="990600" y="6331747"/>
            <a:ext cx="5943600"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000">
                <a:solidFill>
                  <a:srgbClr val="000000"/>
                </a:solidFill>
                <a:latin typeface="Arial" charset="0"/>
                <a:ea typeface="SimSun" pitchFamily="2" charset="-122"/>
              </a:defRPr>
            </a:lvl1pPr>
          </a:lstStyle>
          <a:p>
            <a:pPr algn="l" fontAlgn="base">
              <a:spcBef>
                <a:spcPct val="0"/>
              </a:spcBef>
              <a:spcAft>
                <a:spcPct val="0"/>
              </a:spcAft>
              <a:defRPr/>
            </a:pPr>
            <a:fld id="{43DA65C0-2B51-4CE2-BD03-7661CDE185FA}" type="datetime3">
              <a:rPr lang="en-US" altLang="zh-SG" smtClean="0">
                <a:cs typeface="Arial" charset="0"/>
              </a:rPr>
              <a:pPr algn="l" fontAlgn="base">
                <a:spcBef>
                  <a:spcPct val="0"/>
                </a:spcBef>
                <a:spcAft>
                  <a:spcPct val="0"/>
                </a:spcAft>
                <a:defRPr/>
              </a:pPr>
              <a:t>17 April 2018</a:t>
            </a:fld>
            <a:endParaRPr lang="en-US" altLang="zh-SG" dirty="0">
              <a:cs typeface="Arial" charset="0"/>
            </a:endParaRPr>
          </a:p>
        </p:txBody>
      </p:sp>
      <p:sp>
        <p:nvSpPr>
          <p:cNvPr id="7" name="Slide Number Placeholder 6"/>
          <p:cNvSpPr>
            <a:spLocks noGrp="1" noChangeArrowheads="1"/>
          </p:cNvSpPr>
          <p:nvPr>
            <p:ph type="sldNum" sz="quarter" idx="4"/>
          </p:nvPr>
        </p:nvSpPr>
        <p:spPr bwMode="auto">
          <a:xfrm>
            <a:off x="7696208" y="6614760"/>
            <a:ext cx="1453737" cy="320677"/>
          </a:xfrm>
          <a:prstGeom prst="rect">
            <a:avLst/>
          </a:prstGeom>
          <a:noFill/>
          <a:ln w="12700">
            <a:noFill/>
            <a:miter lim="800000"/>
            <a:headEnd/>
            <a:tailEnd/>
          </a:ln>
          <a:effectLst/>
        </p:spPr>
        <p:txBody>
          <a:bodyPr vert="horz" wrap="square" lIns="91440" tIns="45720" rIns="91440" bIns="0" numCol="1" anchor="t" anchorCtr="0" compatLnSpc="1">
            <a:prstTxWarp prst="textNoShape">
              <a:avLst/>
            </a:prstTxWarp>
          </a:bodyPr>
          <a:lstStyle>
            <a:lvl1pPr algn="ctr" eaLnBrk="0" hangingPunct="0">
              <a:lnSpc>
                <a:spcPct val="70000"/>
              </a:lnSpc>
              <a:spcBef>
                <a:spcPct val="0"/>
              </a:spcBef>
              <a:tabLst>
                <a:tab pos="2473325" algn="l"/>
              </a:tabLst>
              <a:defRPr sz="800" i="0" u="none">
                <a:solidFill>
                  <a:srgbClr val="000000"/>
                </a:solidFill>
                <a:latin typeface="Verdana" pitchFamily="34" charset="0"/>
                <a:ea typeface="SimSun" pitchFamily="2" charset="-122"/>
                <a:cs typeface="+mn-cs"/>
              </a:defRPr>
            </a:lvl1pPr>
          </a:lstStyle>
          <a:p>
            <a:pPr fontAlgn="base">
              <a:spcAft>
                <a:spcPct val="0"/>
              </a:spcAft>
              <a:defRPr/>
            </a:pPr>
            <a:r>
              <a:rPr lang="en-US" altLang="zh-SG" dirty="0" smtClean="0"/>
              <a:t>Slide </a:t>
            </a:r>
            <a:fld id="{AE78A651-CEB4-462B-A030-D829410EA226}" type="slidenum">
              <a:rPr lang="zh-SG" altLang="en-US" smtClean="0"/>
              <a:pPr fontAlgn="base">
                <a:spcAft>
                  <a:spcPct val="0"/>
                </a:spcAft>
                <a:defRPr/>
              </a:pPr>
              <a:t>‹#›</a:t>
            </a:fld>
            <a:r>
              <a:rPr lang="zh-SG" altLang="en-US" dirty="0" smtClean="0"/>
              <a:t>  </a:t>
            </a:r>
            <a:r>
              <a:rPr lang="en-US" altLang="zh-SG" sz="1000" dirty="0" smtClean="0">
                <a:latin typeface="Arial" pitchFamily="34" charset="0"/>
              </a:rPr>
              <a:t/>
            </a:r>
            <a:br>
              <a:rPr lang="en-US" altLang="zh-SG" sz="1000" dirty="0" smtClean="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3617890637"/>
      </p:ext>
    </p:extLst>
  </p:cSld>
  <p:clrMapOvr>
    <a:masterClrMapping/>
  </p:clrMapOvr>
  <p:transition spd="slow">
    <p:pull/>
  </p:transition>
</p:sldLayout>
</file>

<file path=ppt/slideLayouts/slideLayout9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noChangeArrowheads="1"/>
          </p:cNvSpPr>
          <p:nvPr>
            <p:ph type="dt" sz="half" idx="2"/>
          </p:nvPr>
        </p:nvSpPr>
        <p:spPr bwMode="auto">
          <a:xfrm>
            <a:off x="990600" y="6331747"/>
            <a:ext cx="5943600"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000">
                <a:solidFill>
                  <a:srgbClr val="000000"/>
                </a:solidFill>
                <a:latin typeface="Arial" charset="0"/>
                <a:ea typeface="SimSun" pitchFamily="2" charset="-122"/>
              </a:defRPr>
            </a:lvl1pPr>
          </a:lstStyle>
          <a:p>
            <a:pPr algn="l" fontAlgn="base">
              <a:spcBef>
                <a:spcPct val="0"/>
              </a:spcBef>
              <a:spcAft>
                <a:spcPct val="0"/>
              </a:spcAft>
              <a:defRPr/>
            </a:pPr>
            <a:fld id="{5E4BE005-0C7B-41D9-AD94-AF0C0A57E608}" type="datetime3">
              <a:rPr lang="en-US" altLang="zh-SG" smtClean="0">
                <a:cs typeface="Arial" charset="0"/>
              </a:rPr>
              <a:pPr algn="l" fontAlgn="base">
                <a:spcBef>
                  <a:spcPct val="0"/>
                </a:spcBef>
                <a:spcAft>
                  <a:spcPct val="0"/>
                </a:spcAft>
                <a:defRPr/>
              </a:pPr>
              <a:t>17 April 2018</a:t>
            </a:fld>
            <a:endParaRPr lang="en-US" altLang="zh-SG" dirty="0">
              <a:cs typeface="Arial" charset="0"/>
            </a:endParaRPr>
          </a:p>
        </p:txBody>
      </p:sp>
      <p:sp>
        <p:nvSpPr>
          <p:cNvPr id="6" name="Rectangle 6"/>
          <p:cNvSpPr>
            <a:spLocks noGrp="1" noChangeArrowheads="1"/>
          </p:cNvSpPr>
          <p:nvPr>
            <p:ph type="sldNum" sz="quarter" idx="4"/>
          </p:nvPr>
        </p:nvSpPr>
        <p:spPr bwMode="auto">
          <a:xfrm>
            <a:off x="7696208" y="6614760"/>
            <a:ext cx="1453737" cy="320677"/>
          </a:xfrm>
          <a:prstGeom prst="rect">
            <a:avLst/>
          </a:prstGeom>
          <a:noFill/>
          <a:ln w="12700">
            <a:noFill/>
            <a:miter lim="800000"/>
            <a:headEnd/>
            <a:tailEnd/>
          </a:ln>
          <a:effectLst/>
        </p:spPr>
        <p:txBody>
          <a:bodyPr vert="horz" wrap="square" lIns="91440" tIns="45720" rIns="91440" bIns="0" numCol="1" anchor="t" anchorCtr="0" compatLnSpc="1">
            <a:prstTxWarp prst="textNoShape">
              <a:avLst/>
            </a:prstTxWarp>
          </a:bodyPr>
          <a:lstStyle>
            <a:lvl1pPr algn="ctr" eaLnBrk="0" hangingPunct="0">
              <a:lnSpc>
                <a:spcPct val="70000"/>
              </a:lnSpc>
              <a:spcBef>
                <a:spcPct val="0"/>
              </a:spcBef>
              <a:tabLst>
                <a:tab pos="2473325" algn="l"/>
              </a:tabLst>
              <a:defRPr sz="800" i="0" u="none">
                <a:solidFill>
                  <a:srgbClr val="000000"/>
                </a:solidFill>
                <a:latin typeface="Verdana" pitchFamily="34" charset="0"/>
                <a:ea typeface="SimSun" pitchFamily="2" charset="-122"/>
                <a:cs typeface="+mn-cs"/>
              </a:defRPr>
            </a:lvl1pPr>
          </a:lstStyle>
          <a:p>
            <a:pPr fontAlgn="base">
              <a:spcAft>
                <a:spcPct val="0"/>
              </a:spcAft>
              <a:defRPr/>
            </a:pPr>
            <a:r>
              <a:rPr lang="en-US" altLang="zh-SG" dirty="0" smtClean="0"/>
              <a:t>Slide </a:t>
            </a:r>
            <a:fld id="{AE78A651-CEB4-462B-A030-D829410EA226}" type="slidenum">
              <a:rPr lang="zh-SG" altLang="en-US" smtClean="0"/>
              <a:pPr fontAlgn="base">
                <a:spcAft>
                  <a:spcPct val="0"/>
                </a:spcAft>
                <a:defRPr/>
              </a:pPr>
              <a:t>‹#›</a:t>
            </a:fld>
            <a:r>
              <a:rPr lang="zh-SG" altLang="en-US" dirty="0" smtClean="0"/>
              <a:t>  </a:t>
            </a:r>
            <a:r>
              <a:rPr lang="en-US" altLang="zh-SG" sz="1000" dirty="0" smtClean="0">
                <a:latin typeface="Arial" pitchFamily="34" charset="0"/>
              </a:rPr>
              <a:t/>
            </a:r>
            <a:br>
              <a:rPr lang="en-US" altLang="zh-SG" sz="1000" dirty="0" smtClean="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165955237"/>
      </p:ext>
    </p:extLst>
  </p:cSld>
  <p:clrMapOvr>
    <a:masterClrMapping/>
  </p:clrMapOvr>
  <p:transition spd="slow">
    <p:pull/>
  </p:transition>
</p:sldLayout>
</file>

<file path=ppt/slideLayouts/slideLayout9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8" y="273050"/>
            <a:ext cx="3008435"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541" y="273426"/>
            <a:ext cx="51112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8" y="1435104"/>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Rectangle 4"/>
          <p:cNvSpPr>
            <a:spLocks noGrp="1" noChangeArrowheads="1"/>
          </p:cNvSpPr>
          <p:nvPr>
            <p:ph type="dt" sz="half" idx="10"/>
          </p:nvPr>
        </p:nvSpPr>
        <p:spPr bwMode="auto">
          <a:xfrm>
            <a:off x="990600" y="6331747"/>
            <a:ext cx="5943600"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000">
                <a:solidFill>
                  <a:srgbClr val="000000"/>
                </a:solidFill>
                <a:latin typeface="Arial" charset="0"/>
                <a:ea typeface="SimSun" pitchFamily="2" charset="-122"/>
              </a:defRPr>
            </a:lvl1pPr>
          </a:lstStyle>
          <a:p>
            <a:pPr algn="l" fontAlgn="base">
              <a:spcBef>
                <a:spcPct val="0"/>
              </a:spcBef>
              <a:spcAft>
                <a:spcPct val="0"/>
              </a:spcAft>
              <a:defRPr/>
            </a:pPr>
            <a:fld id="{1832AD5F-4FFD-4191-9105-4838F4CF4685}" type="datetime3">
              <a:rPr lang="en-US" altLang="zh-SG" smtClean="0">
                <a:cs typeface="Arial" charset="0"/>
              </a:rPr>
              <a:pPr algn="l" fontAlgn="base">
                <a:spcBef>
                  <a:spcPct val="0"/>
                </a:spcBef>
                <a:spcAft>
                  <a:spcPct val="0"/>
                </a:spcAft>
                <a:defRPr/>
              </a:pPr>
              <a:t>17 April 2018</a:t>
            </a:fld>
            <a:endParaRPr lang="en-US" altLang="zh-SG" dirty="0">
              <a:cs typeface="Arial" charset="0"/>
            </a:endParaRPr>
          </a:p>
        </p:txBody>
      </p:sp>
      <p:sp>
        <p:nvSpPr>
          <p:cNvPr id="9" name="Rectangle 6"/>
          <p:cNvSpPr>
            <a:spLocks noGrp="1" noChangeArrowheads="1"/>
          </p:cNvSpPr>
          <p:nvPr>
            <p:ph type="sldNum" sz="quarter" idx="4"/>
          </p:nvPr>
        </p:nvSpPr>
        <p:spPr bwMode="auto">
          <a:xfrm>
            <a:off x="7696208" y="6614760"/>
            <a:ext cx="1453737" cy="320677"/>
          </a:xfrm>
          <a:prstGeom prst="rect">
            <a:avLst/>
          </a:prstGeom>
          <a:noFill/>
          <a:ln w="12700">
            <a:noFill/>
            <a:miter lim="800000"/>
            <a:headEnd/>
            <a:tailEnd/>
          </a:ln>
          <a:effectLst/>
        </p:spPr>
        <p:txBody>
          <a:bodyPr vert="horz" wrap="square" lIns="91440" tIns="45720" rIns="91440" bIns="0" numCol="1" anchor="t" anchorCtr="0" compatLnSpc="1">
            <a:prstTxWarp prst="textNoShape">
              <a:avLst/>
            </a:prstTxWarp>
          </a:bodyPr>
          <a:lstStyle>
            <a:lvl1pPr algn="ctr" eaLnBrk="0" hangingPunct="0">
              <a:lnSpc>
                <a:spcPct val="70000"/>
              </a:lnSpc>
              <a:spcBef>
                <a:spcPct val="0"/>
              </a:spcBef>
              <a:tabLst>
                <a:tab pos="2473325" algn="l"/>
              </a:tabLst>
              <a:defRPr sz="800" i="0" u="none">
                <a:solidFill>
                  <a:srgbClr val="000000"/>
                </a:solidFill>
                <a:latin typeface="Verdana" pitchFamily="34" charset="0"/>
                <a:ea typeface="SimSun" pitchFamily="2" charset="-122"/>
                <a:cs typeface="+mn-cs"/>
              </a:defRPr>
            </a:lvl1pPr>
          </a:lstStyle>
          <a:p>
            <a:pPr fontAlgn="base">
              <a:spcAft>
                <a:spcPct val="0"/>
              </a:spcAft>
              <a:defRPr/>
            </a:pPr>
            <a:r>
              <a:rPr lang="en-US" altLang="zh-SG" dirty="0" smtClean="0"/>
              <a:t>Slide </a:t>
            </a:r>
            <a:fld id="{AE78A651-CEB4-462B-A030-D829410EA226}" type="slidenum">
              <a:rPr lang="zh-SG" altLang="en-US" smtClean="0"/>
              <a:pPr fontAlgn="base">
                <a:spcAft>
                  <a:spcPct val="0"/>
                </a:spcAft>
                <a:defRPr/>
              </a:pPr>
              <a:t>‹#›</a:t>
            </a:fld>
            <a:r>
              <a:rPr lang="zh-SG" altLang="en-US" dirty="0" smtClean="0"/>
              <a:t>  </a:t>
            </a:r>
            <a:r>
              <a:rPr lang="en-US" altLang="zh-SG" sz="1000" dirty="0" smtClean="0">
                <a:latin typeface="Arial" pitchFamily="34" charset="0"/>
              </a:rPr>
              <a:t/>
            </a:r>
            <a:br>
              <a:rPr lang="en-US" altLang="zh-SG" sz="1000" dirty="0" smtClean="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4212566971"/>
      </p:ext>
    </p:extLst>
  </p:cSld>
  <p:clrMapOvr>
    <a:masterClrMapping/>
  </p:clrMapOvr>
  <p:transition spd="slow">
    <p:pull/>
  </p:transition>
</p:sldLayout>
</file>

<file path=ppt/slideLayouts/slideLayout9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7" y="4800601"/>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167"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167"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eaLnBrk="1" fontAlgn="auto" hangingPunct="1">
              <a:spcBef>
                <a:spcPts val="0"/>
              </a:spcBef>
              <a:spcAft>
                <a:spcPts val="0"/>
              </a:spcAft>
              <a:defRPr>
                <a:latin typeface="+mn-lt"/>
                <a:cs typeface="+mn-cs"/>
              </a:defRPr>
            </a:lvl1pPr>
          </a:lstStyle>
          <a:p>
            <a:pPr>
              <a:defRPr/>
            </a:pPr>
            <a:fld id="{965BF0E5-7E1A-4955-91B6-D91F102E31E0}" type="datetime3">
              <a:rPr lang="en-US" altLang="zh-SG" smtClean="0"/>
              <a:pPr>
                <a:defRPr/>
              </a:pPr>
              <a:t>17 April 2018</a:t>
            </a:fld>
            <a:endParaRPr lang="en-US" altLang="zh-SG"/>
          </a:p>
        </p:txBody>
      </p:sp>
      <p:sp>
        <p:nvSpPr>
          <p:cNvPr id="6" name="Footer Placeholder 5"/>
          <p:cNvSpPr>
            <a:spLocks noGrp="1" noChangeArrowheads="1"/>
          </p:cNvSpPr>
          <p:nvPr>
            <p:ph type="ftr" sz="quarter" idx="11"/>
          </p:nvPr>
        </p:nvSpPr>
        <p:spPr>
          <a:xfrm>
            <a:off x="888557" y="6384925"/>
            <a:ext cx="2630943" cy="45720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p:txBody>
          <a:bodyPr/>
          <a:lstStyle>
            <a:lvl1pPr eaLnBrk="1" fontAlgn="auto" hangingPunct="1">
              <a:spcAft>
                <a:spcPts val="0"/>
              </a:spcAft>
              <a:defRPr>
                <a:latin typeface="Arial" charset="0"/>
                <a:cs typeface="Arial" charset="0"/>
              </a:defRPr>
            </a:lvl1pPr>
          </a:lstStyle>
          <a:p>
            <a:pPr>
              <a:defRPr/>
            </a:pPr>
            <a:fld id="{F9D06649-F847-46E8-AEB3-B68D298BD82E}"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val="2409093759"/>
      </p:ext>
    </p:extLst>
  </p:cSld>
  <p:clrMapOvr>
    <a:masterClrMapping/>
  </p:clrMapOvr>
  <p:transition spd="slow">
    <p:pull/>
  </p:transition>
</p:sldLayout>
</file>

<file path=ppt/slideLayouts/slideLayout9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atin typeface="+mn-lt"/>
                <a:cs typeface="+mn-cs"/>
              </a:defRPr>
            </a:lvl1pPr>
          </a:lstStyle>
          <a:p>
            <a:pPr>
              <a:defRPr/>
            </a:pPr>
            <a:fld id="{A763E7D1-02A6-4783-A3F3-C7DDB0DED357}" type="datetime3">
              <a:rPr lang="en-US" altLang="zh-SG" smtClean="0"/>
              <a:pPr>
                <a:defRPr/>
              </a:pPr>
              <a:t>17 April 2018</a:t>
            </a:fld>
            <a:endParaRPr lang="en-US" altLang="zh-SG"/>
          </a:p>
        </p:txBody>
      </p:sp>
      <p:sp>
        <p:nvSpPr>
          <p:cNvPr id="5" name="Rectangle 5"/>
          <p:cNvSpPr>
            <a:spLocks noGrp="1" noChangeArrowheads="1"/>
          </p:cNvSpPr>
          <p:nvPr>
            <p:ph type="ftr" sz="quarter" idx="11"/>
          </p:nvPr>
        </p:nvSpPr>
        <p:spPr>
          <a:xfrm>
            <a:off x="888557" y="6384925"/>
            <a:ext cx="2630943" cy="45720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p:txBody>
          <a:bodyPr/>
          <a:lstStyle>
            <a:lvl1pPr eaLnBrk="1" fontAlgn="auto" hangingPunct="1">
              <a:spcAft>
                <a:spcPts val="0"/>
              </a:spcAft>
              <a:defRPr>
                <a:latin typeface="Arial" charset="0"/>
                <a:cs typeface="Arial" charset="0"/>
              </a:defRPr>
            </a:lvl1pPr>
          </a:lstStyle>
          <a:p>
            <a:pPr>
              <a:defRPr/>
            </a:pPr>
            <a:fld id="{7B59CC6D-9CDE-4FBA-B420-B2B3C67FA1C3}"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val="1775310256"/>
      </p:ext>
    </p:extLst>
  </p:cSld>
  <p:clrMapOvr>
    <a:masterClrMapping/>
  </p:clrMapOvr>
  <p:transition spd="slow">
    <p:pull/>
  </p:transition>
</p:sldLayout>
</file>

<file path=ppt/slideLayouts/slideLayout9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4529" y="244853"/>
            <a:ext cx="2031023" cy="59086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79587" y="244853"/>
            <a:ext cx="5953859" cy="5908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atin typeface="+mn-lt"/>
                <a:cs typeface="+mn-cs"/>
              </a:defRPr>
            </a:lvl1pPr>
          </a:lstStyle>
          <a:p>
            <a:pPr>
              <a:defRPr/>
            </a:pPr>
            <a:fld id="{A59E99DC-0968-494E-8572-62E34C64C476}" type="datetime3">
              <a:rPr lang="en-US" altLang="zh-SG" smtClean="0"/>
              <a:pPr>
                <a:defRPr/>
              </a:pPr>
              <a:t>17 April 2018</a:t>
            </a:fld>
            <a:endParaRPr lang="en-US" altLang="zh-SG"/>
          </a:p>
        </p:txBody>
      </p:sp>
      <p:sp>
        <p:nvSpPr>
          <p:cNvPr id="5" name="Rectangle 5"/>
          <p:cNvSpPr>
            <a:spLocks noGrp="1" noChangeArrowheads="1"/>
          </p:cNvSpPr>
          <p:nvPr>
            <p:ph type="ftr" sz="quarter" idx="11"/>
          </p:nvPr>
        </p:nvSpPr>
        <p:spPr>
          <a:xfrm>
            <a:off x="888557" y="6384925"/>
            <a:ext cx="2630943" cy="45720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p:txBody>
          <a:bodyPr/>
          <a:lstStyle>
            <a:lvl1pPr eaLnBrk="1" fontAlgn="auto" hangingPunct="1">
              <a:spcAft>
                <a:spcPts val="0"/>
              </a:spcAft>
              <a:defRPr>
                <a:latin typeface="Arial" charset="0"/>
                <a:cs typeface="Arial" charset="0"/>
              </a:defRPr>
            </a:lvl1pPr>
          </a:lstStyle>
          <a:p>
            <a:pPr>
              <a:defRPr/>
            </a:pPr>
            <a:fld id="{44D33174-2994-4225-96BA-AF426134ED68}"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val="2777075820"/>
      </p:ext>
    </p:extLst>
  </p:cSld>
  <p:clrMapOvr>
    <a:masterClrMapping/>
  </p:clrMapOvr>
  <p:transition spd="slow">
    <p:pull/>
  </p:transition>
</p:sldLayout>
</file>

<file path=ppt/slideLayouts/slideLayout95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657351" y="244849"/>
            <a:ext cx="7247792" cy="57626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779589" y="1214439"/>
            <a:ext cx="7879375" cy="4938712"/>
          </a:xfrm>
        </p:spPr>
        <p:txBody>
          <a:bodyPr/>
          <a:lstStyle/>
          <a:p>
            <a:pPr lvl="0"/>
            <a:endParaRPr lang="en-US" noProof="0" smtClean="0"/>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atin typeface="+mn-lt"/>
                <a:cs typeface="+mn-cs"/>
              </a:defRPr>
            </a:lvl1pPr>
          </a:lstStyle>
          <a:p>
            <a:pPr>
              <a:defRPr/>
            </a:pPr>
            <a:fld id="{2AAD3720-8728-4D07-A4D6-507EFAD1EBE7}" type="datetime3">
              <a:rPr lang="en-US" altLang="zh-SG" smtClean="0"/>
              <a:pPr>
                <a:defRPr/>
              </a:pPr>
              <a:t>17 April 2018</a:t>
            </a:fld>
            <a:endParaRPr lang="en-US" altLang="zh-SG"/>
          </a:p>
        </p:txBody>
      </p:sp>
      <p:sp>
        <p:nvSpPr>
          <p:cNvPr id="5" name="Rectangle 5"/>
          <p:cNvSpPr>
            <a:spLocks noGrp="1" noChangeArrowheads="1"/>
          </p:cNvSpPr>
          <p:nvPr>
            <p:ph type="ftr" sz="quarter" idx="11"/>
          </p:nvPr>
        </p:nvSpPr>
        <p:spPr>
          <a:xfrm>
            <a:off x="888557" y="6384925"/>
            <a:ext cx="2630943" cy="45720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p:txBody>
          <a:bodyPr/>
          <a:lstStyle>
            <a:lvl1pPr eaLnBrk="1" fontAlgn="auto" hangingPunct="1">
              <a:spcAft>
                <a:spcPts val="0"/>
              </a:spcAft>
              <a:defRPr>
                <a:latin typeface="Arial" charset="0"/>
                <a:cs typeface="Arial" charset="0"/>
              </a:defRPr>
            </a:lvl1pPr>
          </a:lstStyle>
          <a:p>
            <a:pPr>
              <a:defRPr/>
            </a:pPr>
            <a:fld id="{8BCE009A-5EBB-44CA-84F9-4F7D36BF5469}"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val="3209334688"/>
      </p:ext>
    </p:extLst>
  </p:cSld>
  <p:clrMapOvr>
    <a:masterClrMapping/>
  </p:clrMapOvr>
  <p:transition spd="slow">
    <p:pull/>
  </p:transition>
</p:sldLayout>
</file>

<file path=ppt/slideLayouts/slideLayout959.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6F240E4-004F-4372-8C5F-60EB159156A9}" type="datetime3">
              <a:rPr lang="en-US" smtClean="0"/>
              <a:pPr/>
              <a:t>17 April 2018</a:t>
            </a:fld>
            <a:endParaRPr lang="en-US"/>
          </a:p>
        </p:txBody>
      </p:sp>
      <p:sp>
        <p:nvSpPr>
          <p:cNvPr id="8" name="Footer Placeholder 7"/>
          <p:cNvSpPr>
            <a:spLocks noGrp="1"/>
          </p:cNvSpPr>
          <p:nvPr>
            <p:ph type="ftr" sz="quarter" idx="11"/>
          </p:nvPr>
        </p:nvSpPr>
        <p:spPr>
          <a:xfrm>
            <a:off x="3124200" y="6357587"/>
            <a:ext cx="2895600" cy="365125"/>
          </a:xfrm>
          <a:prstGeom prst="rect">
            <a:avLst/>
          </a:prstGeom>
        </p:spPr>
        <p:txBody>
          <a:bodyPr/>
          <a:lstStyle/>
          <a:p>
            <a:endParaRPr lang="en-US">
              <a:solidFill>
                <a:srgbClr val="000000"/>
              </a:solidFill>
            </a:endParaRPr>
          </a:p>
        </p:txBody>
      </p:sp>
      <p:sp>
        <p:nvSpPr>
          <p:cNvPr id="9" name="Slide Number Placeholder 8"/>
          <p:cNvSpPr>
            <a:spLocks noGrp="1"/>
          </p:cNvSpPr>
          <p:nvPr>
            <p:ph type="sldNum" sz="quarter" idx="12"/>
          </p:nvPr>
        </p:nvSpPr>
        <p:spPr/>
        <p:txBody>
          <a:bodyPr/>
          <a:lstStyle/>
          <a:p>
            <a:fld id="{383C0C73-69A6-44F5-9C71-F331687F52A1}" type="slidenum">
              <a:rPr lang="en-US" smtClean="0"/>
              <a:pPr/>
              <a:t>‹#›</a:t>
            </a:fld>
            <a:endParaRPr lang="en-US"/>
          </a:p>
        </p:txBody>
      </p:sp>
    </p:spTree>
    <p:extLst>
      <p:ext uri="{BB962C8B-B14F-4D97-AF65-F5344CB8AC3E}">
        <p14:creationId xmlns:p14="http://schemas.microsoft.com/office/powerpoint/2010/main" val="2776942885"/>
      </p:ext>
    </p:extLst>
  </p:cSld>
  <p:clrMapOvr>
    <a:masterClrMapping/>
  </p:clrMapOvr>
  <p:transition spd="slow">
    <p:pull/>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8" y="273050"/>
            <a:ext cx="3008435"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541" y="275447"/>
            <a:ext cx="51112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8" y="1435104"/>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b="1"/>
            </a:lvl1pPr>
          </a:lstStyle>
          <a:p>
            <a:pPr>
              <a:defRPr/>
            </a:pPr>
            <a:endParaRPr lang="en-US" altLang="zh-SG"/>
          </a:p>
        </p:txBody>
      </p:sp>
      <p:sp>
        <p:nvSpPr>
          <p:cNvPr id="6" name="Rectangle 5"/>
          <p:cNvSpPr>
            <a:spLocks noGrp="1" noChangeArrowheads="1"/>
          </p:cNvSpPr>
          <p:nvPr>
            <p:ph type="ftr" sz="quarter" idx="11"/>
          </p:nvPr>
        </p:nvSpPr>
        <p:spPr/>
        <p:txBody>
          <a:bodyPr/>
          <a:lstStyle>
            <a:lvl1pPr>
              <a:defRPr b="1"/>
            </a:lvl1pPr>
          </a:lstStyle>
          <a:p>
            <a:pPr>
              <a:defRPr/>
            </a:pPr>
            <a:endParaRPr lang="en-US" altLang="zh-SG"/>
          </a:p>
        </p:txBody>
      </p:sp>
      <p:sp>
        <p:nvSpPr>
          <p:cNvPr id="7" name="Rectangle 6"/>
          <p:cNvSpPr>
            <a:spLocks noGrp="1" noChangeArrowheads="1"/>
          </p:cNvSpPr>
          <p:nvPr>
            <p:ph type="sldNum" sz="quarter" idx="12"/>
          </p:nvPr>
        </p:nvSpPr>
        <p:spPr/>
        <p:txBody>
          <a:bodyPr/>
          <a:lstStyle>
            <a:lvl1pPr>
              <a:defRPr b="1"/>
            </a:lvl1pPr>
          </a:lstStyle>
          <a:p>
            <a:pPr>
              <a:defRPr/>
            </a:pPr>
            <a:fld id="{F6440C43-0A16-4971-8C0B-045671617E7B}"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val="2045351442"/>
      </p:ext>
    </p:extLst>
  </p:cSld>
  <p:clrMapOvr>
    <a:masterClrMapping/>
  </p:clrMapOvr>
</p:sldLayout>
</file>

<file path=ppt/slideLayouts/slideLayout9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591" y="0"/>
            <a:ext cx="9148763" cy="3429000"/>
          </a:xfrm>
          <a:prstGeom prst="rect">
            <a:avLst/>
          </a:prstGeom>
          <a:solidFill>
            <a:srgbClr val="008000"/>
          </a:soli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p>
            <a:pPr algn="ctr" eaLnBrk="0" fontAlgn="base" hangingPunct="0">
              <a:spcBef>
                <a:spcPct val="0"/>
              </a:spcBef>
              <a:spcAft>
                <a:spcPct val="0"/>
              </a:spcAft>
            </a:pPr>
            <a:endParaRPr lang="zh-SG" altLang="en-GB" sz="1400">
              <a:solidFill>
                <a:srgbClr val="000000"/>
              </a:solidFill>
              <a:latin typeface="Arial" charset="0"/>
              <a:ea typeface="SimSun" pitchFamily="2" charset="-122"/>
              <a:cs typeface="Arial" charset="0"/>
            </a:endParaRPr>
          </a:p>
        </p:txBody>
      </p:sp>
      <p:sp>
        <p:nvSpPr>
          <p:cNvPr id="5" name="Line 8"/>
          <p:cNvSpPr>
            <a:spLocks noChangeShapeType="1"/>
          </p:cNvSpPr>
          <p:nvPr/>
        </p:nvSpPr>
        <p:spPr bwMode="auto">
          <a:xfrm>
            <a:off x="-4760" y="3429000"/>
            <a:ext cx="914717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6" name="Rectangle 9"/>
          <p:cNvSpPr>
            <a:spLocks noChangeArrowheads="1"/>
          </p:cNvSpPr>
          <p:nvPr/>
        </p:nvSpPr>
        <p:spPr bwMode="auto">
          <a:xfrm>
            <a:off x="2362203" y="839138"/>
            <a:ext cx="4357688" cy="123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44450" rIns="0" bIns="44450"/>
          <a:lstStyle/>
          <a:p>
            <a:pPr algn="ctr" eaLnBrk="0" fontAlgn="base" hangingPunct="0">
              <a:spcBef>
                <a:spcPct val="0"/>
              </a:spcBef>
              <a:spcAft>
                <a:spcPct val="0"/>
              </a:spcAft>
            </a:pPr>
            <a:r>
              <a:rPr lang="en-CA" sz="2800" b="1">
                <a:solidFill>
                  <a:srgbClr val="FFFFFF"/>
                </a:solidFill>
                <a:cs typeface="Arial" charset="0"/>
              </a:rPr>
              <a:t>Financial System Strategy 2020</a:t>
            </a:r>
          </a:p>
          <a:p>
            <a:pPr algn="ctr" eaLnBrk="0" fontAlgn="base" hangingPunct="0">
              <a:spcBef>
                <a:spcPct val="0"/>
              </a:spcBef>
              <a:spcAft>
                <a:spcPct val="0"/>
              </a:spcAft>
            </a:pPr>
            <a:r>
              <a:rPr lang="en-CA" sz="2800" b="1">
                <a:solidFill>
                  <a:srgbClr val="FFFFFF"/>
                </a:solidFill>
                <a:cs typeface="Arial" charset="0"/>
              </a:rPr>
              <a:t>(FSS2020</a:t>
            </a:r>
            <a:r>
              <a:rPr lang="en-CA" sz="2800">
                <a:solidFill>
                  <a:srgbClr val="FFFFFF"/>
                </a:solidFill>
                <a:cs typeface="Arial" charset="0"/>
              </a:rPr>
              <a:t>)</a:t>
            </a:r>
            <a:endParaRPr lang="en-US" sz="2800">
              <a:solidFill>
                <a:srgbClr val="FFFFFF"/>
              </a:solidFill>
              <a:cs typeface="Arial" charset="0"/>
            </a:endParaRPr>
          </a:p>
        </p:txBody>
      </p:sp>
      <p:pic>
        <p:nvPicPr>
          <p:cNvPr id="7" name="Picture 11" descr="200319235-001">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1314" y="8"/>
            <a:ext cx="2466975" cy="343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2" descr="200272804-001">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638" y="0"/>
            <a:ext cx="2287588" cy="344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3"/>
          <p:cNvPicPr>
            <a:picLocks noChangeAspect="1" noChangeArrowheads="1"/>
          </p:cNvPicPr>
          <p:nvPr userDrawn="1"/>
        </p:nvPicPr>
        <p:blipFill>
          <a:blip r:embed="rId6">
            <a:extLst>
              <a:ext uri="{BEBA8EAE-BF5A-486C-A8C5-ECC9F3942E4B}">
                <a14:imgProps xmlns:a14="http://schemas.microsoft.com/office/drawing/2010/main">
                  <a14:imgLayer r:embed="rId7">
                    <a14:imgEffect>
                      <a14:backgroundRemoval t="4379" b="34495" l="67342" r="94976">
                        <a14:foregroundMark x1="79092" y1="13941" x2="79092" y2="13941"/>
                        <a14:foregroundMark x1="80389" y1="21358" x2="80389" y2="21358"/>
                        <a14:foregroundMark x1="77715" y1="14567" x2="77715" y2="14567"/>
                        <a14:foregroundMark x1="87439" y1="22609" x2="87439" y2="22609"/>
                        <a14:foregroundMark x1="83387" y1="22878" x2="83387" y2="22878"/>
                        <a14:foregroundMark x1="79903" y1="18141" x2="79903" y2="18141"/>
                        <a14:foregroundMark x1="76013" y1="15996" x2="76013" y2="15996"/>
                        <a14:foregroundMark x1="76175" y1="15907" x2="76175" y2="15907"/>
                        <a14:foregroundMark x1="76094" y1="15818" x2="76094" y2="15818"/>
                        <a14:foregroundMark x1="77147" y1="18945" x2="77147" y2="18945"/>
                        <a14:foregroundMark x1="78768" y1="20554" x2="78768" y2="20554"/>
                        <a14:foregroundMark x1="84441" y1="13673" x2="84441" y2="13673"/>
                        <a14:foregroundMark x1="81605" y1="14120" x2="81605" y2="14120"/>
                        <a14:foregroundMark x1="82496" y1="15192" x2="82496" y2="15192"/>
                        <a14:foregroundMark x1="81686" y1="11528" x2="81686" y2="11528"/>
                        <a14:backgroundMark x1="80551" y1="13226" x2="80551" y2="13226"/>
                        <a14:backgroundMark x1="80551" y1="13226" x2="80551" y2="13226"/>
                        <a14:backgroundMark x1="80551" y1="13226" x2="80551" y2="13226"/>
                      </a14:backgroundRemoval>
                    </a14:imgEffect>
                  </a14:imgLayer>
                </a14:imgProps>
              </a:ext>
              <a:ext uri="{28A0092B-C50C-407E-A947-70E740481C1C}">
                <a14:useLocalDpi xmlns:a14="http://schemas.microsoft.com/office/drawing/2010/main" val="0"/>
              </a:ext>
            </a:extLst>
          </a:blip>
          <a:srcRect l="67751" t="4707" r="5081" b="68340"/>
          <a:stretch>
            <a:fillRect/>
          </a:stretch>
        </p:blipFill>
        <p:spPr bwMode="auto">
          <a:xfrm>
            <a:off x="3825700" y="2440205"/>
            <a:ext cx="1393825" cy="12541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1433153" y="5716827"/>
            <a:ext cx="6263055" cy="669925"/>
          </a:xfrm>
          <a:ln w="12700"/>
        </p:spPr>
        <p:txBody>
          <a:bodyPr tIns="0" bIns="0"/>
          <a:lstStyle>
            <a:lvl1pPr marL="0" indent="0">
              <a:buFont typeface="Wingdings" pitchFamily="2" charset="2"/>
              <a:buNone/>
              <a:defRPr sz="1800">
                <a:solidFill>
                  <a:srgbClr val="006600"/>
                </a:solidFill>
              </a:defRPr>
            </a:lvl1pPr>
          </a:lstStyle>
          <a:p>
            <a:r>
              <a:rPr lang="en-US" altLang="zh-SG"/>
              <a:t>Add name of team</a:t>
            </a:r>
            <a:endParaRPr lang="en-US"/>
          </a:p>
        </p:txBody>
      </p:sp>
      <p:sp>
        <p:nvSpPr>
          <p:cNvPr id="2162692" name="Rectangle 4"/>
          <p:cNvSpPr>
            <a:spLocks noGrp="1" noChangeArrowheads="1"/>
          </p:cNvSpPr>
          <p:nvPr>
            <p:ph type="ctrTitle"/>
          </p:nvPr>
        </p:nvSpPr>
        <p:spPr>
          <a:xfrm>
            <a:off x="1444445" y="4038600"/>
            <a:ext cx="6263055" cy="819150"/>
          </a:xfrm>
        </p:spPr>
        <p:txBody>
          <a:bodyPr tIns="44450" bIns="44450" anchor="t"/>
          <a:lstStyle>
            <a:lvl1pPr algn="ctr">
              <a:defRPr sz="2000">
                <a:solidFill>
                  <a:srgbClr val="006600"/>
                </a:solidFill>
              </a:defRPr>
            </a:lvl1pPr>
          </a:lstStyle>
          <a:p>
            <a:r>
              <a:rPr lang="en-US" altLang="zh-SG"/>
              <a:t>Click to insert presentation title</a:t>
            </a:r>
            <a:br>
              <a:rPr lang="en-US" altLang="zh-SG"/>
            </a:br>
            <a:r>
              <a:rPr lang="en-US"/>
              <a:t>Second line here</a:t>
            </a:r>
            <a:endParaRPr lang="en-US" altLang="zh-SG"/>
          </a:p>
        </p:txBody>
      </p:sp>
      <p:sp>
        <p:nvSpPr>
          <p:cNvPr id="10" name="Rectangle 5"/>
          <p:cNvSpPr>
            <a:spLocks noGrp="1" noChangeArrowheads="1"/>
          </p:cNvSpPr>
          <p:nvPr>
            <p:ph type="dt" sz="half" idx="10"/>
          </p:nvPr>
        </p:nvSpPr>
        <p:spPr>
          <a:xfrm>
            <a:off x="5272366" y="6512165"/>
            <a:ext cx="3876675" cy="331787"/>
          </a:xfrm>
        </p:spPr>
        <p:txBody>
          <a:bodyPr/>
          <a:lstStyle>
            <a:lvl1pPr eaLnBrk="1" fontAlgn="auto" hangingPunct="1">
              <a:spcBef>
                <a:spcPts val="0"/>
              </a:spcBef>
              <a:spcAft>
                <a:spcPts val="0"/>
              </a:spcAft>
              <a:defRPr>
                <a:latin typeface="+mn-lt"/>
                <a:cs typeface="+mn-cs"/>
              </a:defRPr>
            </a:lvl1pPr>
          </a:lstStyle>
          <a:p>
            <a:pPr>
              <a:defRPr/>
            </a:pPr>
            <a:fld id="{FFED64BD-9079-45AF-B931-D355116F688C}" type="datetime3">
              <a:rPr lang="en-US" altLang="zh-SG" smtClean="0"/>
              <a:pPr>
                <a:defRPr/>
              </a:pPr>
              <a:t>17 April 2018</a:t>
            </a:fld>
            <a:endParaRPr lang="en-US" altLang="zh-SG"/>
          </a:p>
        </p:txBody>
      </p:sp>
      <p:sp>
        <p:nvSpPr>
          <p:cNvPr id="11" name="Rectangle 6"/>
          <p:cNvSpPr>
            <a:spLocks noGrp="1" noChangeArrowheads="1"/>
          </p:cNvSpPr>
          <p:nvPr>
            <p:ph type="ftr" sz="quarter" idx="11"/>
          </p:nvPr>
        </p:nvSpPr>
        <p:spPr>
          <a:xfrm>
            <a:off x="1665" y="6512165"/>
            <a:ext cx="3863975" cy="331787"/>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ltLang="zh-SG">
              <a:solidFill>
                <a:srgbClr val="000000"/>
              </a:solidFill>
            </a:endParaRPr>
          </a:p>
        </p:txBody>
      </p:sp>
      <p:sp>
        <p:nvSpPr>
          <p:cNvPr id="12" name="Rectangle 7"/>
          <p:cNvSpPr>
            <a:spLocks noGrp="1" noChangeArrowheads="1"/>
          </p:cNvSpPr>
          <p:nvPr>
            <p:ph type="sldNum" sz="quarter" idx="12"/>
          </p:nvPr>
        </p:nvSpPr>
        <p:spPr>
          <a:xfrm>
            <a:off x="3876897" y="6516927"/>
            <a:ext cx="1395413" cy="327025"/>
          </a:xfrm>
        </p:spPr>
        <p:txBody>
          <a:bodyPr/>
          <a:lstStyle>
            <a:lvl1pPr eaLnBrk="1" fontAlgn="auto" hangingPunct="1">
              <a:spcAft>
                <a:spcPts val="0"/>
              </a:spcAft>
              <a:defRPr sz="1000">
                <a:latin typeface="Arial" pitchFamily="34" charset="0"/>
                <a:cs typeface="Arial" charset="0"/>
              </a:defRPr>
            </a:lvl1pPr>
          </a:lstStyle>
          <a:p>
            <a:pPr>
              <a:defRPr/>
            </a:pPr>
            <a:fld id="{B0E7FEE8-23CB-4954-B6A7-58F3CB0E2231}" type="slidenum">
              <a:rPr lang="zh-SG" altLang="en-US"/>
              <a:pPr>
                <a:defRPr/>
              </a:pPr>
              <a:t>‹#›</a:t>
            </a:fld>
            <a:r>
              <a:rPr lang="en-US" altLang="zh-SG"/>
              <a:t/>
            </a:r>
            <a:br>
              <a:rPr lang="en-US" altLang="zh-SG"/>
            </a:br>
            <a:endParaRPr lang="en-US" altLang="zh-SG"/>
          </a:p>
        </p:txBody>
      </p:sp>
    </p:spTree>
    <p:extLst>
      <p:ext uri="{BB962C8B-B14F-4D97-AF65-F5344CB8AC3E}">
        <p14:creationId xmlns:p14="http://schemas.microsoft.com/office/powerpoint/2010/main" val="431087859"/>
      </p:ext>
    </p:extLst>
  </p:cSld>
  <p:clrMapOvr>
    <a:masterClrMapping/>
  </p:clrMapOvr>
  <p:transition spd="slow">
    <p:pull/>
  </p:transition>
</p:sldLayout>
</file>

<file path=ppt/slideLayouts/slideLayout9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2"/>
          </p:nvPr>
        </p:nvSpPr>
        <p:spPr bwMode="auto">
          <a:xfrm>
            <a:off x="990600" y="6331747"/>
            <a:ext cx="5943600"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000">
                <a:solidFill>
                  <a:srgbClr val="000000"/>
                </a:solidFill>
                <a:latin typeface="Arial" charset="0"/>
                <a:ea typeface="SimSun" pitchFamily="2" charset="-122"/>
              </a:defRPr>
            </a:lvl1pPr>
          </a:lstStyle>
          <a:p>
            <a:pPr algn="l" fontAlgn="base">
              <a:spcBef>
                <a:spcPct val="0"/>
              </a:spcBef>
              <a:spcAft>
                <a:spcPct val="0"/>
              </a:spcAft>
              <a:defRPr/>
            </a:pPr>
            <a:fld id="{06C687F8-F203-413B-97B5-A0B772E8FB72}" type="datetime3">
              <a:rPr lang="en-US" altLang="zh-SG" smtClean="0">
                <a:cs typeface="Arial" charset="0"/>
              </a:rPr>
              <a:pPr algn="l" fontAlgn="base">
                <a:spcBef>
                  <a:spcPct val="0"/>
                </a:spcBef>
                <a:spcAft>
                  <a:spcPct val="0"/>
                </a:spcAft>
                <a:defRPr/>
              </a:pPr>
              <a:t>17 April 2018</a:t>
            </a:fld>
            <a:endParaRPr lang="en-US" altLang="zh-SG" dirty="0">
              <a:cs typeface="Arial" charset="0"/>
            </a:endParaRPr>
          </a:p>
        </p:txBody>
      </p:sp>
      <p:sp>
        <p:nvSpPr>
          <p:cNvPr id="8" name="Rectangle 6"/>
          <p:cNvSpPr>
            <a:spLocks noGrp="1" noChangeArrowheads="1"/>
          </p:cNvSpPr>
          <p:nvPr>
            <p:ph type="sldNum" sz="quarter" idx="4"/>
          </p:nvPr>
        </p:nvSpPr>
        <p:spPr bwMode="auto">
          <a:xfrm>
            <a:off x="7696208" y="6615328"/>
            <a:ext cx="1453737" cy="320677"/>
          </a:xfrm>
          <a:prstGeom prst="rect">
            <a:avLst/>
          </a:prstGeom>
          <a:noFill/>
          <a:ln w="12700">
            <a:noFill/>
            <a:miter lim="800000"/>
            <a:headEnd/>
            <a:tailEnd/>
          </a:ln>
          <a:effectLst/>
        </p:spPr>
        <p:txBody>
          <a:bodyPr vert="horz" wrap="square" lIns="91440" tIns="45720" rIns="91440" bIns="0" numCol="1" anchor="t" anchorCtr="0" compatLnSpc="1">
            <a:prstTxWarp prst="textNoShape">
              <a:avLst/>
            </a:prstTxWarp>
          </a:bodyPr>
          <a:lstStyle>
            <a:lvl1pPr algn="ctr" eaLnBrk="0" hangingPunct="0">
              <a:lnSpc>
                <a:spcPct val="70000"/>
              </a:lnSpc>
              <a:spcBef>
                <a:spcPct val="0"/>
              </a:spcBef>
              <a:tabLst>
                <a:tab pos="2473325" algn="l"/>
              </a:tabLst>
              <a:defRPr sz="800" i="0" u="none">
                <a:solidFill>
                  <a:srgbClr val="000000"/>
                </a:solidFill>
                <a:latin typeface="Verdana" pitchFamily="34" charset="0"/>
                <a:ea typeface="SimSun" pitchFamily="2" charset="-122"/>
                <a:cs typeface="+mn-cs"/>
              </a:defRPr>
            </a:lvl1pPr>
          </a:lstStyle>
          <a:p>
            <a:pPr fontAlgn="base">
              <a:spcAft>
                <a:spcPct val="0"/>
              </a:spcAft>
              <a:defRPr/>
            </a:pPr>
            <a:r>
              <a:rPr lang="en-US" altLang="zh-SG" dirty="0" smtClean="0"/>
              <a:t>Slide </a:t>
            </a:r>
            <a:fld id="{AE78A651-CEB4-462B-A030-D829410EA226}" type="slidenum">
              <a:rPr lang="zh-SG" altLang="en-US" smtClean="0"/>
              <a:pPr fontAlgn="base">
                <a:spcAft>
                  <a:spcPct val="0"/>
                </a:spcAft>
                <a:defRPr/>
              </a:pPr>
              <a:t>‹#›</a:t>
            </a:fld>
            <a:r>
              <a:rPr lang="zh-SG" altLang="en-US" dirty="0" smtClean="0"/>
              <a:t>  </a:t>
            </a:r>
            <a:r>
              <a:rPr lang="en-US" altLang="zh-SG" sz="1000" dirty="0" smtClean="0">
                <a:latin typeface="Arial" pitchFamily="34" charset="0"/>
              </a:rPr>
              <a:t/>
            </a:r>
            <a:br>
              <a:rPr lang="en-US" altLang="zh-SG" sz="1000" dirty="0" smtClean="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825294703"/>
      </p:ext>
    </p:extLst>
  </p:cSld>
  <p:clrMapOvr>
    <a:masterClrMapping/>
  </p:clrMapOvr>
  <p:transition spd="slow">
    <p:pull/>
  </p:transition>
</p:sldLayout>
</file>

<file path=ppt/slideLayouts/slideLayout9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79590" y="1214439"/>
            <a:ext cx="3868615"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88885" y="1214439"/>
            <a:ext cx="3870081"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eaLnBrk="1" fontAlgn="auto" hangingPunct="1">
              <a:spcBef>
                <a:spcPts val="0"/>
              </a:spcBef>
              <a:spcAft>
                <a:spcPts val="0"/>
              </a:spcAft>
              <a:defRPr>
                <a:latin typeface="+mn-lt"/>
                <a:cs typeface="+mn-cs"/>
              </a:defRPr>
            </a:lvl1pPr>
          </a:lstStyle>
          <a:p>
            <a:pPr>
              <a:defRPr/>
            </a:pPr>
            <a:fld id="{FE214ADA-CA86-4214-BE3E-6AC207B03279}" type="datetime3">
              <a:rPr lang="en-US" altLang="zh-SG" smtClean="0"/>
              <a:pPr>
                <a:defRPr/>
              </a:pPr>
              <a:t>17 April 2018</a:t>
            </a:fld>
            <a:endParaRPr lang="en-US" altLang="zh-SG"/>
          </a:p>
        </p:txBody>
      </p:sp>
      <p:sp>
        <p:nvSpPr>
          <p:cNvPr id="6" name="Footer Placeholder 5"/>
          <p:cNvSpPr>
            <a:spLocks noGrp="1" noChangeArrowheads="1"/>
          </p:cNvSpPr>
          <p:nvPr>
            <p:ph type="ftr" sz="quarter" idx="11"/>
          </p:nvPr>
        </p:nvSpPr>
        <p:spPr>
          <a:xfrm>
            <a:off x="888557" y="6384925"/>
            <a:ext cx="2630943" cy="45720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p:txBody>
          <a:bodyPr/>
          <a:lstStyle>
            <a:lvl1pPr eaLnBrk="1" fontAlgn="auto" hangingPunct="1">
              <a:spcAft>
                <a:spcPts val="0"/>
              </a:spcAft>
              <a:defRPr>
                <a:latin typeface="Arial" charset="0"/>
                <a:cs typeface="Arial" charset="0"/>
              </a:defRPr>
            </a:lvl1pPr>
          </a:lstStyle>
          <a:p>
            <a:pPr>
              <a:defRPr/>
            </a:pPr>
            <a:fld id="{4E75F78C-0DBD-4103-B6F5-2FA2B5EC973A}"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val="420095350"/>
      </p:ext>
    </p:extLst>
  </p:cSld>
  <p:clrMapOvr>
    <a:masterClrMapping/>
  </p:clrMapOvr>
  <p:transition spd="slow">
    <p:pull/>
  </p:transition>
</p:sldLayout>
</file>

<file path=ppt/slideLayouts/slideLayout9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Rectangle 4"/>
          <p:cNvSpPr>
            <a:spLocks noGrp="1" noChangeArrowheads="1"/>
          </p:cNvSpPr>
          <p:nvPr>
            <p:ph type="dt" sz="half" idx="2"/>
          </p:nvPr>
        </p:nvSpPr>
        <p:spPr bwMode="auto">
          <a:xfrm>
            <a:off x="990600" y="6331747"/>
            <a:ext cx="5943600"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000">
                <a:solidFill>
                  <a:srgbClr val="000000"/>
                </a:solidFill>
                <a:latin typeface="Arial" charset="0"/>
                <a:ea typeface="SimSun" pitchFamily="2" charset="-122"/>
              </a:defRPr>
            </a:lvl1pPr>
          </a:lstStyle>
          <a:p>
            <a:pPr algn="l" fontAlgn="base">
              <a:spcBef>
                <a:spcPct val="0"/>
              </a:spcBef>
              <a:spcAft>
                <a:spcPct val="0"/>
              </a:spcAft>
              <a:defRPr/>
            </a:pPr>
            <a:fld id="{43DA65C0-2B51-4CE2-BD03-7661CDE185FA}" type="datetime3">
              <a:rPr lang="en-US" altLang="zh-SG" smtClean="0">
                <a:cs typeface="Arial" charset="0"/>
              </a:rPr>
              <a:pPr algn="l" fontAlgn="base">
                <a:spcBef>
                  <a:spcPct val="0"/>
                </a:spcBef>
                <a:spcAft>
                  <a:spcPct val="0"/>
                </a:spcAft>
                <a:defRPr/>
              </a:pPr>
              <a:t>17 April 2018</a:t>
            </a:fld>
            <a:endParaRPr lang="en-US" altLang="zh-SG" dirty="0">
              <a:cs typeface="Arial" charset="0"/>
            </a:endParaRPr>
          </a:p>
        </p:txBody>
      </p:sp>
      <p:sp>
        <p:nvSpPr>
          <p:cNvPr id="7" name="Slide Number Placeholder 6"/>
          <p:cNvSpPr>
            <a:spLocks noGrp="1" noChangeArrowheads="1"/>
          </p:cNvSpPr>
          <p:nvPr>
            <p:ph type="sldNum" sz="quarter" idx="4"/>
          </p:nvPr>
        </p:nvSpPr>
        <p:spPr bwMode="auto">
          <a:xfrm>
            <a:off x="7696208" y="6615328"/>
            <a:ext cx="1453737" cy="320677"/>
          </a:xfrm>
          <a:prstGeom prst="rect">
            <a:avLst/>
          </a:prstGeom>
          <a:noFill/>
          <a:ln w="12700">
            <a:noFill/>
            <a:miter lim="800000"/>
            <a:headEnd/>
            <a:tailEnd/>
          </a:ln>
          <a:effectLst/>
        </p:spPr>
        <p:txBody>
          <a:bodyPr vert="horz" wrap="square" lIns="91440" tIns="45720" rIns="91440" bIns="0" numCol="1" anchor="t" anchorCtr="0" compatLnSpc="1">
            <a:prstTxWarp prst="textNoShape">
              <a:avLst/>
            </a:prstTxWarp>
          </a:bodyPr>
          <a:lstStyle>
            <a:lvl1pPr algn="ctr" eaLnBrk="0" hangingPunct="0">
              <a:lnSpc>
                <a:spcPct val="70000"/>
              </a:lnSpc>
              <a:spcBef>
                <a:spcPct val="0"/>
              </a:spcBef>
              <a:tabLst>
                <a:tab pos="2473325" algn="l"/>
              </a:tabLst>
              <a:defRPr sz="800" i="0" u="none">
                <a:solidFill>
                  <a:srgbClr val="000000"/>
                </a:solidFill>
                <a:latin typeface="Verdana" pitchFamily="34" charset="0"/>
                <a:ea typeface="SimSun" pitchFamily="2" charset="-122"/>
                <a:cs typeface="+mn-cs"/>
              </a:defRPr>
            </a:lvl1pPr>
          </a:lstStyle>
          <a:p>
            <a:pPr fontAlgn="base">
              <a:spcAft>
                <a:spcPct val="0"/>
              </a:spcAft>
              <a:defRPr/>
            </a:pPr>
            <a:r>
              <a:rPr lang="en-US" altLang="zh-SG" dirty="0" smtClean="0"/>
              <a:t>Slide </a:t>
            </a:r>
            <a:fld id="{AE78A651-CEB4-462B-A030-D829410EA226}" type="slidenum">
              <a:rPr lang="zh-SG" altLang="en-US" smtClean="0"/>
              <a:pPr fontAlgn="base">
                <a:spcAft>
                  <a:spcPct val="0"/>
                </a:spcAft>
                <a:defRPr/>
              </a:pPr>
              <a:t>‹#›</a:t>
            </a:fld>
            <a:r>
              <a:rPr lang="zh-SG" altLang="en-US" dirty="0" smtClean="0"/>
              <a:t>  </a:t>
            </a:r>
            <a:r>
              <a:rPr lang="en-US" altLang="zh-SG" sz="1000" dirty="0" smtClean="0">
                <a:latin typeface="Arial" pitchFamily="34" charset="0"/>
              </a:rPr>
              <a:t/>
            </a:r>
            <a:br>
              <a:rPr lang="en-US" altLang="zh-SG" sz="1000" dirty="0" smtClean="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990950030"/>
      </p:ext>
    </p:extLst>
  </p:cSld>
  <p:clrMapOvr>
    <a:masterClrMapping/>
  </p:clrMapOvr>
  <p:transition spd="slow">
    <p:pull/>
  </p:transition>
</p:sldLayout>
</file>

<file path=ppt/slideLayouts/slideLayout9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noChangeArrowheads="1"/>
          </p:cNvSpPr>
          <p:nvPr>
            <p:ph type="dt" sz="half" idx="2"/>
          </p:nvPr>
        </p:nvSpPr>
        <p:spPr bwMode="auto">
          <a:xfrm>
            <a:off x="990600" y="6331747"/>
            <a:ext cx="5943600"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000">
                <a:solidFill>
                  <a:srgbClr val="000000"/>
                </a:solidFill>
                <a:latin typeface="Arial" charset="0"/>
                <a:ea typeface="SimSun" pitchFamily="2" charset="-122"/>
              </a:defRPr>
            </a:lvl1pPr>
          </a:lstStyle>
          <a:p>
            <a:pPr algn="l" fontAlgn="base">
              <a:spcBef>
                <a:spcPct val="0"/>
              </a:spcBef>
              <a:spcAft>
                <a:spcPct val="0"/>
              </a:spcAft>
              <a:defRPr/>
            </a:pPr>
            <a:fld id="{5E4BE005-0C7B-41D9-AD94-AF0C0A57E608}" type="datetime3">
              <a:rPr lang="en-US" altLang="zh-SG" smtClean="0">
                <a:cs typeface="Arial" charset="0"/>
              </a:rPr>
              <a:pPr algn="l" fontAlgn="base">
                <a:spcBef>
                  <a:spcPct val="0"/>
                </a:spcBef>
                <a:spcAft>
                  <a:spcPct val="0"/>
                </a:spcAft>
                <a:defRPr/>
              </a:pPr>
              <a:t>17 April 2018</a:t>
            </a:fld>
            <a:endParaRPr lang="en-US" altLang="zh-SG" dirty="0">
              <a:cs typeface="Arial" charset="0"/>
            </a:endParaRPr>
          </a:p>
        </p:txBody>
      </p:sp>
      <p:sp>
        <p:nvSpPr>
          <p:cNvPr id="6" name="Rectangle 6"/>
          <p:cNvSpPr>
            <a:spLocks noGrp="1" noChangeArrowheads="1"/>
          </p:cNvSpPr>
          <p:nvPr>
            <p:ph type="sldNum" sz="quarter" idx="4"/>
          </p:nvPr>
        </p:nvSpPr>
        <p:spPr bwMode="auto">
          <a:xfrm>
            <a:off x="7696208" y="6615328"/>
            <a:ext cx="1453737" cy="320677"/>
          </a:xfrm>
          <a:prstGeom prst="rect">
            <a:avLst/>
          </a:prstGeom>
          <a:noFill/>
          <a:ln w="12700">
            <a:noFill/>
            <a:miter lim="800000"/>
            <a:headEnd/>
            <a:tailEnd/>
          </a:ln>
          <a:effectLst/>
        </p:spPr>
        <p:txBody>
          <a:bodyPr vert="horz" wrap="square" lIns="91440" tIns="45720" rIns="91440" bIns="0" numCol="1" anchor="t" anchorCtr="0" compatLnSpc="1">
            <a:prstTxWarp prst="textNoShape">
              <a:avLst/>
            </a:prstTxWarp>
          </a:bodyPr>
          <a:lstStyle>
            <a:lvl1pPr algn="ctr" eaLnBrk="0" hangingPunct="0">
              <a:lnSpc>
                <a:spcPct val="70000"/>
              </a:lnSpc>
              <a:spcBef>
                <a:spcPct val="0"/>
              </a:spcBef>
              <a:tabLst>
                <a:tab pos="2473325" algn="l"/>
              </a:tabLst>
              <a:defRPr sz="800" i="0" u="none">
                <a:solidFill>
                  <a:srgbClr val="000000"/>
                </a:solidFill>
                <a:latin typeface="Verdana" pitchFamily="34" charset="0"/>
                <a:ea typeface="SimSun" pitchFamily="2" charset="-122"/>
                <a:cs typeface="+mn-cs"/>
              </a:defRPr>
            </a:lvl1pPr>
          </a:lstStyle>
          <a:p>
            <a:pPr fontAlgn="base">
              <a:spcAft>
                <a:spcPct val="0"/>
              </a:spcAft>
              <a:defRPr/>
            </a:pPr>
            <a:r>
              <a:rPr lang="en-US" altLang="zh-SG" dirty="0" smtClean="0"/>
              <a:t>Slide </a:t>
            </a:r>
            <a:fld id="{AE78A651-CEB4-462B-A030-D829410EA226}" type="slidenum">
              <a:rPr lang="zh-SG" altLang="en-US" smtClean="0"/>
              <a:pPr fontAlgn="base">
                <a:spcAft>
                  <a:spcPct val="0"/>
                </a:spcAft>
                <a:defRPr/>
              </a:pPr>
              <a:t>‹#›</a:t>
            </a:fld>
            <a:r>
              <a:rPr lang="zh-SG" altLang="en-US" dirty="0" smtClean="0"/>
              <a:t>  </a:t>
            </a:r>
            <a:r>
              <a:rPr lang="en-US" altLang="zh-SG" sz="1000" dirty="0" smtClean="0">
                <a:latin typeface="Arial" pitchFamily="34" charset="0"/>
              </a:rPr>
              <a:t/>
            </a:r>
            <a:br>
              <a:rPr lang="en-US" altLang="zh-SG" sz="1000" dirty="0" smtClean="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3908173715"/>
      </p:ext>
    </p:extLst>
  </p:cSld>
  <p:clrMapOvr>
    <a:masterClrMapping/>
  </p:clrMapOvr>
  <p:transition spd="slow">
    <p:pull/>
  </p:transition>
</p:sldLayout>
</file>

<file path=ppt/slideLayouts/slideLayout9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8" y="273050"/>
            <a:ext cx="3008435"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541" y="273997"/>
            <a:ext cx="51112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8" y="1435104"/>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Rectangle 4"/>
          <p:cNvSpPr>
            <a:spLocks noGrp="1" noChangeArrowheads="1"/>
          </p:cNvSpPr>
          <p:nvPr>
            <p:ph type="dt" sz="half" idx="10"/>
          </p:nvPr>
        </p:nvSpPr>
        <p:spPr bwMode="auto">
          <a:xfrm>
            <a:off x="990600" y="6331747"/>
            <a:ext cx="5943600"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000">
                <a:solidFill>
                  <a:srgbClr val="000000"/>
                </a:solidFill>
                <a:latin typeface="Arial" charset="0"/>
                <a:ea typeface="SimSun" pitchFamily="2" charset="-122"/>
              </a:defRPr>
            </a:lvl1pPr>
          </a:lstStyle>
          <a:p>
            <a:pPr algn="l" fontAlgn="base">
              <a:spcBef>
                <a:spcPct val="0"/>
              </a:spcBef>
              <a:spcAft>
                <a:spcPct val="0"/>
              </a:spcAft>
              <a:defRPr/>
            </a:pPr>
            <a:fld id="{1832AD5F-4FFD-4191-9105-4838F4CF4685}" type="datetime3">
              <a:rPr lang="en-US" altLang="zh-SG" smtClean="0">
                <a:cs typeface="Arial" charset="0"/>
              </a:rPr>
              <a:pPr algn="l" fontAlgn="base">
                <a:spcBef>
                  <a:spcPct val="0"/>
                </a:spcBef>
                <a:spcAft>
                  <a:spcPct val="0"/>
                </a:spcAft>
                <a:defRPr/>
              </a:pPr>
              <a:t>17 April 2018</a:t>
            </a:fld>
            <a:endParaRPr lang="en-US" altLang="zh-SG" dirty="0">
              <a:cs typeface="Arial" charset="0"/>
            </a:endParaRPr>
          </a:p>
        </p:txBody>
      </p:sp>
      <p:sp>
        <p:nvSpPr>
          <p:cNvPr id="9" name="Rectangle 6"/>
          <p:cNvSpPr>
            <a:spLocks noGrp="1" noChangeArrowheads="1"/>
          </p:cNvSpPr>
          <p:nvPr>
            <p:ph type="sldNum" sz="quarter" idx="4"/>
          </p:nvPr>
        </p:nvSpPr>
        <p:spPr bwMode="auto">
          <a:xfrm>
            <a:off x="7696208" y="6615328"/>
            <a:ext cx="1453737" cy="320677"/>
          </a:xfrm>
          <a:prstGeom prst="rect">
            <a:avLst/>
          </a:prstGeom>
          <a:noFill/>
          <a:ln w="12700">
            <a:noFill/>
            <a:miter lim="800000"/>
            <a:headEnd/>
            <a:tailEnd/>
          </a:ln>
          <a:effectLst/>
        </p:spPr>
        <p:txBody>
          <a:bodyPr vert="horz" wrap="square" lIns="91440" tIns="45720" rIns="91440" bIns="0" numCol="1" anchor="t" anchorCtr="0" compatLnSpc="1">
            <a:prstTxWarp prst="textNoShape">
              <a:avLst/>
            </a:prstTxWarp>
          </a:bodyPr>
          <a:lstStyle>
            <a:lvl1pPr algn="ctr" eaLnBrk="0" hangingPunct="0">
              <a:lnSpc>
                <a:spcPct val="70000"/>
              </a:lnSpc>
              <a:spcBef>
                <a:spcPct val="0"/>
              </a:spcBef>
              <a:tabLst>
                <a:tab pos="2473325" algn="l"/>
              </a:tabLst>
              <a:defRPr sz="800" i="0" u="none">
                <a:solidFill>
                  <a:srgbClr val="000000"/>
                </a:solidFill>
                <a:latin typeface="Verdana" pitchFamily="34" charset="0"/>
                <a:ea typeface="SimSun" pitchFamily="2" charset="-122"/>
                <a:cs typeface="+mn-cs"/>
              </a:defRPr>
            </a:lvl1pPr>
          </a:lstStyle>
          <a:p>
            <a:pPr fontAlgn="base">
              <a:spcAft>
                <a:spcPct val="0"/>
              </a:spcAft>
              <a:defRPr/>
            </a:pPr>
            <a:r>
              <a:rPr lang="en-US" altLang="zh-SG" dirty="0" smtClean="0"/>
              <a:t>Slide </a:t>
            </a:r>
            <a:fld id="{AE78A651-CEB4-462B-A030-D829410EA226}" type="slidenum">
              <a:rPr lang="zh-SG" altLang="en-US" smtClean="0"/>
              <a:pPr fontAlgn="base">
                <a:spcAft>
                  <a:spcPct val="0"/>
                </a:spcAft>
                <a:defRPr/>
              </a:pPr>
              <a:t>‹#›</a:t>
            </a:fld>
            <a:r>
              <a:rPr lang="zh-SG" altLang="en-US" dirty="0" smtClean="0"/>
              <a:t>  </a:t>
            </a:r>
            <a:r>
              <a:rPr lang="en-US" altLang="zh-SG" sz="1000" dirty="0" smtClean="0">
                <a:latin typeface="Arial" pitchFamily="34" charset="0"/>
              </a:rPr>
              <a:t/>
            </a:r>
            <a:br>
              <a:rPr lang="en-US" altLang="zh-SG" sz="1000" dirty="0" smtClean="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682561962"/>
      </p:ext>
    </p:extLst>
  </p:cSld>
  <p:clrMapOvr>
    <a:masterClrMapping/>
  </p:clrMapOvr>
  <p:transition spd="slow">
    <p:pull/>
  </p:transition>
</p:sldLayout>
</file>

<file path=ppt/slideLayouts/slideLayout9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7" y="4800601"/>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167"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167"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eaLnBrk="1" fontAlgn="auto" hangingPunct="1">
              <a:spcBef>
                <a:spcPts val="0"/>
              </a:spcBef>
              <a:spcAft>
                <a:spcPts val="0"/>
              </a:spcAft>
              <a:defRPr>
                <a:latin typeface="+mn-lt"/>
                <a:cs typeface="+mn-cs"/>
              </a:defRPr>
            </a:lvl1pPr>
          </a:lstStyle>
          <a:p>
            <a:pPr>
              <a:defRPr/>
            </a:pPr>
            <a:fld id="{965BF0E5-7E1A-4955-91B6-D91F102E31E0}" type="datetime3">
              <a:rPr lang="en-US" altLang="zh-SG" smtClean="0"/>
              <a:pPr>
                <a:defRPr/>
              </a:pPr>
              <a:t>17 April 2018</a:t>
            </a:fld>
            <a:endParaRPr lang="en-US" altLang="zh-SG"/>
          </a:p>
        </p:txBody>
      </p:sp>
      <p:sp>
        <p:nvSpPr>
          <p:cNvPr id="6" name="Footer Placeholder 5"/>
          <p:cNvSpPr>
            <a:spLocks noGrp="1" noChangeArrowheads="1"/>
          </p:cNvSpPr>
          <p:nvPr>
            <p:ph type="ftr" sz="quarter" idx="11"/>
          </p:nvPr>
        </p:nvSpPr>
        <p:spPr>
          <a:xfrm>
            <a:off x="888557" y="6384925"/>
            <a:ext cx="2630943" cy="45720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p:txBody>
          <a:bodyPr/>
          <a:lstStyle>
            <a:lvl1pPr eaLnBrk="1" fontAlgn="auto" hangingPunct="1">
              <a:spcAft>
                <a:spcPts val="0"/>
              </a:spcAft>
              <a:defRPr>
                <a:latin typeface="Arial" charset="0"/>
                <a:cs typeface="Arial" charset="0"/>
              </a:defRPr>
            </a:lvl1pPr>
          </a:lstStyle>
          <a:p>
            <a:pPr>
              <a:defRPr/>
            </a:pPr>
            <a:fld id="{F9D06649-F847-46E8-AEB3-B68D298BD82E}"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val="3688749037"/>
      </p:ext>
    </p:extLst>
  </p:cSld>
  <p:clrMapOvr>
    <a:masterClrMapping/>
  </p:clrMapOvr>
  <p:transition spd="slow">
    <p:pull/>
  </p:transition>
</p:sldLayout>
</file>

<file path=ppt/slideLayouts/slideLayout9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atin typeface="+mn-lt"/>
                <a:cs typeface="+mn-cs"/>
              </a:defRPr>
            </a:lvl1pPr>
          </a:lstStyle>
          <a:p>
            <a:pPr>
              <a:defRPr/>
            </a:pPr>
            <a:fld id="{A763E7D1-02A6-4783-A3F3-C7DDB0DED357}" type="datetime3">
              <a:rPr lang="en-US" altLang="zh-SG" smtClean="0"/>
              <a:pPr>
                <a:defRPr/>
              </a:pPr>
              <a:t>17 April 2018</a:t>
            </a:fld>
            <a:endParaRPr lang="en-US" altLang="zh-SG"/>
          </a:p>
        </p:txBody>
      </p:sp>
      <p:sp>
        <p:nvSpPr>
          <p:cNvPr id="5" name="Rectangle 5"/>
          <p:cNvSpPr>
            <a:spLocks noGrp="1" noChangeArrowheads="1"/>
          </p:cNvSpPr>
          <p:nvPr>
            <p:ph type="ftr" sz="quarter" idx="11"/>
          </p:nvPr>
        </p:nvSpPr>
        <p:spPr>
          <a:xfrm>
            <a:off x="888557" y="6384925"/>
            <a:ext cx="2630943" cy="45720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p:txBody>
          <a:bodyPr/>
          <a:lstStyle>
            <a:lvl1pPr eaLnBrk="1" fontAlgn="auto" hangingPunct="1">
              <a:spcAft>
                <a:spcPts val="0"/>
              </a:spcAft>
              <a:defRPr>
                <a:latin typeface="Arial" charset="0"/>
                <a:cs typeface="Arial" charset="0"/>
              </a:defRPr>
            </a:lvl1pPr>
          </a:lstStyle>
          <a:p>
            <a:pPr>
              <a:defRPr/>
            </a:pPr>
            <a:fld id="{7B59CC6D-9CDE-4FBA-B420-B2B3C67FA1C3}"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val="2670411858"/>
      </p:ext>
    </p:extLst>
  </p:cSld>
  <p:clrMapOvr>
    <a:masterClrMapping/>
  </p:clrMapOvr>
  <p:transition spd="slow">
    <p:pull/>
  </p:transition>
</p:sldLayout>
</file>

<file path=ppt/slideLayouts/slideLayout9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4949" y="245419"/>
            <a:ext cx="2031023" cy="59086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79587" y="245419"/>
            <a:ext cx="5953859" cy="5908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atin typeface="+mn-lt"/>
                <a:cs typeface="+mn-cs"/>
              </a:defRPr>
            </a:lvl1pPr>
          </a:lstStyle>
          <a:p>
            <a:pPr>
              <a:defRPr/>
            </a:pPr>
            <a:fld id="{A59E99DC-0968-494E-8572-62E34C64C476}" type="datetime3">
              <a:rPr lang="en-US" altLang="zh-SG" smtClean="0"/>
              <a:pPr>
                <a:defRPr/>
              </a:pPr>
              <a:t>17 April 2018</a:t>
            </a:fld>
            <a:endParaRPr lang="en-US" altLang="zh-SG"/>
          </a:p>
        </p:txBody>
      </p:sp>
      <p:sp>
        <p:nvSpPr>
          <p:cNvPr id="5" name="Rectangle 5"/>
          <p:cNvSpPr>
            <a:spLocks noGrp="1" noChangeArrowheads="1"/>
          </p:cNvSpPr>
          <p:nvPr>
            <p:ph type="ftr" sz="quarter" idx="11"/>
          </p:nvPr>
        </p:nvSpPr>
        <p:spPr>
          <a:xfrm>
            <a:off x="888557" y="6384925"/>
            <a:ext cx="2630943" cy="45720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p:txBody>
          <a:bodyPr/>
          <a:lstStyle>
            <a:lvl1pPr eaLnBrk="1" fontAlgn="auto" hangingPunct="1">
              <a:spcAft>
                <a:spcPts val="0"/>
              </a:spcAft>
              <a:defRPr>
                <a:latin typeface="Arial" charset="0"/>
                <a:cs typeface="Arial" charset="0"/>
              </a:defRPr>
            </a:lvl1pPr>
          </a:lstStyle>
          <a:p>
            <a:pPr>
              <a:defRPr/>
            </a:pPr>
            <a:fld id="{44D33174-2994-4225-96BA-AF426134ED68}"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val="2581330085"/>
      </p:ext>
    </p:extLst>
  </p:cSld>
  <p:clrMapOvr>
    <a:masterClrMapping/>
  </p:clrMapOvr>
  <p:transition spd="slow">
    <p:pull/>
  </p:transition>
</p:sldLayout>
</file>

<file path=ppt/slideLayouts/slideLayout969.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657351" y="245421"/>
            <a:ext cx="7247792" cy="57626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779589" y="1214439"/>
            <a:ext cx="7879375" cy="4938712"/>
          </a:xfrm>
        </p:spPr>
        <p:txBody>
          <a:bodyPr/>
          <a:lstStyle/>
          <a:p>
            <a:pPr lvl="0"/>
            <a:endParaRPr lang="en-US" noProof="0" smtClean="0"/>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atin typeface="+mn-lt"/>
                <a:cs typeface="+mn-cs"/>
              </a:defRPr>
            </a:lvl1pPr>
          </a:lstStyle>
          <a:p>
            <a:pPr>
              <a:defRPr/>
            </a:pPr>
            <a:fld id="{2AAD3720-8728-4D07-A4D6-507EFAD1EBE7}" type="datetime3">
              <a:rPr lang="en-US" altLang="zh-SG" smtClean="0"/>
              <a:pPr>
                <a:defRPr/>
              </a:pPr>
              <a:t>17 April 2018</a:t>
            </a:fld>
            <a:endParaRPr lang="en-US" altLang="zh-SG"/>
          </a:p>
        </p:txBody>
      </p:sp>
      <p:sp>
        <p:nvSpPr>
          <p:cNvPr id="5" name="Rectangle 5"/>
          <p:cNvSpPr>
            <a:spLocks noGrp="1" noChangeArrowheads="1"/>
          </p:cNvSpPr>
          <p:nvPr>
            <p:ph type="ftr" sz="quarter" idx="11"/>
          </p:nvPr>
        </p:nvSpPr>
        <p:spPr>
          <a:xfrm>
            <a:off x="888557" y="6384925"/>
            <a:ext cx="2630943" cy="45720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p:txBody>
          <a:bodyPr/>
          <a:lstStyle>
            <a:lvl1pPr eaLnBrk="1" fontAlgn="auto" hangingPunct="1">
              <a:spcAft>
                <a:spcPts val="0"/>
              </a:spcAft>
              <a:defRPr>
                <a:latin typeface="Arial" charset="0"/>
                <a:cs typeface="Arial" charset="0"/>
              </a:defRPr>
            </a:lvl1pPr>
          </a:lstStyle>
          <a:p>
            <a:pPr>
              <a:defRPr/>
            </a:pPr>
            <a:fld id="{8BCE009A-5EBB-44CA-84F9-4F7D36BF5469}"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val="3470417154"/>
      </p:ext>
    </p:extLst>
  </p:cSld>
  <p:clrMapOvr>
    <a:masterClrMapping/>
  </p:clrMapOvr>
  <p:transition spd="slow">
    <p:pull/>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7" y="4800601"/>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167"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167"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b="1"/>
            </a:lvl1pPr>
          </a:lstStyle>
          <a:p>
            <a:pPr>
              <a:defRPr/>
            </a:pPr>
            <a:endParaRPr lang="en-US" altLang="zh-SG"/>
          </a:p>
        </p:txBody>
      </p:sp>
      <p:sp>
        <p:nvSpPr>
          <p:cNvPr id="6" name="Rectangle 5"/>
          <p:cNvSpPr>
            <a:spLocks noGrp="1" noChangeArrowheads="1"/>
          </p:cNvSpPr>
          <p:nvPr>
            <p:ph type="ftr" sz="quarter" idx="11"/>
          </p:nvPr>
        </p:nvSpPr>
        <p:spPr/>
        <p:txBody>
          <a:bodyPr/>
          <a:lstStyle>
            <a:lvl1pPr>
              <a:defRPr b="1"/>
            </a:lvl1pPr>
          </a:lstStyle>
          <a:p>
            <a:pPr>
              <a:defRPr/>
            </a:pPr>
            <a:endParaRPr lang="en-US" altLang="zh-SG"/>
          </a:p>
        </p:txBody>
      </p:sp>
      <p:sp>
        <p:nvSpPr>
          <p:cNvPr id="7" name="Rectangle 6"/>
          <p:cNvSpPr>
            <a:spLocks noGrp="1" noChangeArrowheads="1"/>
          </p:cNvSpPr>
          <p:nvPr>
            <p:ph type="sldNum" sz="quarter" idx="12"/>
          </p:nvPr>
        </p:nvSpPr>
        <p:spPr/>
        <p:txBody>
          <a:bodyPr/>
          <a:lstStyle>
            <a:lvl1pPr>
              <a:defRPr b="1"/>
            </a:lvl1pPr>
          </a:lstStyle>
          <a:p>
            <a:pPr>
              <a:defRPr/>
            </a:pPr>
            <a:fld id="{1444B878-7061-4216-AB85-F3DCCA333A05}"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val="3062263415"/>
      </p:ext>
    </p:extLst>
  </p:cSld>
  <p:clrMapOvr>
    <a:masterClrMapping/>
  </p:clrMapOvr>
</p:sldLayout>
</file>

<file path=ppt/slideLayouts/slideLayout970.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6F240E4-004F-4372-8C5F-60EB159156A9}" type="datetime3">
              <a:rPr lang="en-US" smtClean="0"/>
              <a:pPr/>
              <a:t>17 April 2018</a:t>
            </a:fld>
            <a:endParaRPr lang="en-US"/>
          </a:p>
        </p:txBody>
      </p:sp>
      <p:sp>
        <p:nvSpPr>
          <p:cNvPr id="8" name="Footer Placeholder 7"/>
          <p:cNvSpPr>
            <a:spLocks noGrp="1"/>
          </p:cNvSpPr>
          <p:nvPr>
            <p:ph type="ftr" sz="quarter" idx="11"/>
          </p:nvPr>
        </p:nvSpPr>
        <p:spPr>
          <a:xfrm>
            <a:off x="3124200" y="6358155"/>
            <a:ext cx="2895600" cy="365125"/>
          </a:xfrm>
          <a:prstGeom prst="rect">
            <a:avLst/>
          </a:prstGeom>
        </p:spPr>
        <p:txBody>
          <a:bodyPr/>
          <a:lstStyle/>
          <a:p>
            <a:endParaRPr lang="en-US">
              <a:solidFill>
                <a:srgbClr val="000000"/>
              </a:solidFill>
            </a:endParaRPr>
          </a:p>
        </p:txBody>
      </p:sp>
      <p:sp>
        <p:nvSpPr>
          <p:cNvPr id="9" name="Slide Number Placeholder 8"/>
          <p:cNvSpPr>
            <a:spLocks noGrp="1"/>
          </p:cNvSpPr>
          <p:nvPr>
            <p:ph type="sldNum" sz="quarter" idx="12"/>
          </p:nvPr>
        </p:nvSpPr>
        <p:spPr/>
        <p:txBody>
          <a:bodyPr/>
          <a:lstStyle/>
          <a:p>
            <a:fld id="{383C0C73-69A6-44F5-9C71-F331687F52A1}" type="slidenum">
              <a:rPr lang="en-US" smtClean="0"/>
              <a:pPr/>
              <a:t>‹#›</a:t>
            </a:fld>
            <a:endParaRPr lang="en-US"/>
          </a:p>
        </p:txBody>
      </p:sp>
    </p:spTree>
    <p:extLst>
      <p:ext uri="{BB962C8B-B14F-4D97-AF65-F5344CB8AC3E}">
        <p14:creationId xmlns:p14="http://schemas.microsoft.com/office/powerpoint/2010/main" val="3102515846"/>
      </p:ext>
    </p:extLst>
  </p:cSld>
  <p:clrMapOvr>
    <a:masterClrMapping/>
  </p:clrMapOvr>
  <p:transition spd="slow">
    <p:pull/>
  </p:transition>
</p:sldLayout>
</file>

<file path=ppt/slideLayouts/slideLayout97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467" y="0"/>
            <a:ext cx="9148396" cy="3429000"/>
          </a:xfrm>
          <a:prstGeom prst="rect">
            <a:avLst/>
          </a:prstGeom>
          <a:solidFill>
            <a:srgbClr val="008000"/>
          </a:soli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p>
            <a:pPr algn="ctr" eaLnBrk="0" fontAlgn="base" hangingPunct="0">
              <a:spcBef>
                <a:spcPct val="0"/>
              </a:spcBef>
              <a:spcAft>
                <a:spcPct val="0"/>
              </a:spcAft>
            </a:pPr>
            <a:endParaRPr lang="zh-SG" altLang="en-GB" sz="1400" smtClean="0">
              <a:solidFill>
                <a:srgbClr val="000000"/>
              </a:solidFill>
              <a:latin typeface="Arial" pitchFamily="34" charset="0"/>
              <a:ea typeface="SimSun" pitchFamily="2" charset="-122"/>
              <a:cs typeface="Arial" pitchFamily="34" charset="0"/>
            </a:endParaRPr>
          </a:p>
        </p:txBody>
      </p:sp>
      <p:sp>
        <p:nvSpPr>
          <p:cNvPr id="5" name="Line 8"/>
          <p:cNvSpPr>
            <a:spLocks noChangeShapeType="1"/>
          </p:cNvSpPr>
          <p:nvPr/>
        </p:nvSpPr>
        <p:spPr bwMode="auto">
          <a:xfrm>
            <a:off x="-4397" y="3429000"/>
            <a:ext cx="914693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i="1" u="sng" smtClean="0">
              <a:solidFill>
                <a:prstClr val="black"/>
              </a:solidFill>
              <a:cs typeface="Arial" pitchFamily="34" charset="0"/>
            </a:endParaRPr>
          </a:p>
        </p:txBody>
      </p:sp>
      <p:sp>
        <p:nvSpPr>
          <p:cNvPr id="6" name="Rectangle 9"/>
          <p:cNvSpPr>
            <a:spLocks noChangeArrowheads="1"/>
          </p:cNvSpPr>
          <p:nvPr/>
        </p:nvSpPr>
        <p:spPr bwMode="auto">
          <a:xfrm>
            <a:off x="2324105" y="1665288"/>
            <a:ext cx="4358055" cy="123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44450" rIns="0" bIns="44450"/>
          <a:lstStyle/>
          <a:p>
            <a:pPr algn="ctr" eaLnBrk="0" fontAlgn="base" hangingPunct="0">
              <a:spcBef>
                <a:spcPct val="0"/>
              </a:spcBef>
              <a:spcAft>
                <a:spcPct val="0"/>
              </a:spcAft>
            </a:pPr>
            <a:r>
              <a:rPr lang="en-CA" sz="2800" smtClean="0">
                <a:solidFill>
                  <a:srgbClr val="FFFFFF"/>
                </a:solidFill>
                <a:cs typeface="Arial" pitchFamily="34" charset="0"/>
              </a:rPr>
              <a:t>Financial System Strategy</a:t>
            </a:r>
            <a:br>
              <a:rPr lang="en-CA" sz="2800" smtClean="0">
                <a:solidFill>
                  <a:srgbClr val="FFFFFF"/>
                </a:solidFill>
                <a:cs typeface="Arial" pitchFamily="34" charset="0"/>
              </a:rPr>
            </a:br>
            <a:r>
              <a:rPr lang="en-CA" sz="2800" smtClean="0">
                <a:solidFill>
                  <a:srgbClr val="FFFFFF"/>
                </a:solidFill>
                <a:cs typeface="Arial" pitchFamily="34" charset="0"/>
              </a:rPr>
              <a:t>2020</a:t>
            </a:r>
            <a:endParaRPr lang="en-US" sz="2800" smtClean="0">
              <a:solidFill>
                <a:srgbClr val="FFFFFF"/>
              </a:solidFill>
              <a:cs typeface="Arial" pitchFamily="34" charset="0"/>
            </a:endParaRPr>
          </a:p>
        </p:txBody>
      </p:sp>
      <p:pic>
        <p:nvPicPr>
          <p:cNvPr id="7" name="Picture 11" descr="200319235-001">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0947" y="8"/>
            <a:ext cx="2467708" cy="343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2" descr="200272804-001">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10" y="0"/>
            <a:ext cx="2287467" cy="344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3"/>
          <p:cNvPicPr>
            <a:picLocks noChangeAspect="1" noChangeArrowheads="1"/>
          </p:cNvPicPr>
          <p:nvPr userDrawn="1"/>
        </p:nvPicPr>
        <p:blipFill>
          <a:blip r:embed="rId6">
            <a:extLst>
              <a:ext uri="{28A0092B-C50C-407E-A947-70E740481C1C}">
                <a14:useLocalDpi xmlns:a14="http://schemas.microsoft.com/office/drawing/2010/main" val="0"/>
              </a:ext>
            </a:extLst>
          </a:blip>
          <a:srcRect l="67751" t="4707" r="5081" b="68340"/>
          <a:stretch>
            <a:fillRect/>
          </a:stretch>
        </p:blipFill>
        <p:spPr bwMode="auto">
          <a:xfrm>
            <a:off x="3811467" y="3455988"/>
            <a:ext cx="1393580" cy="125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2480909" y="5710400"/>
            <a:ext cx="6263055" cy="669925"/>
          </a:xfrm>
          <a:ln w="12700"/>
        </p:spPr>
        <p:txBody>
          <a:bodyPr tIns="0" bIns="0"/>
          <a:lstStyle>
            <a:lvl1pPr marL="0" indent="0">
              <a:buFont typeface="Wingdings" pitchFamily="2" charset="2"/>
              <a:buNone/>
              <a:defRPr sz="1800">
                <a:solidFill>
                  <a:schemeClr val="bg1"/>
                </a:solidFill>
              </a:defRPr>
            </a:lvl1pPr>
          </a:lstStyle>
          <a:p>
            <a:r>
              <a:rPr lang="en-US" altLang="zh-SG"/>
              <a:t>Add name of team</a:t>
            </a:r>
            <a:endParaRPr lang="en-US"/>
          </a:p>
        </p:txBody>
      </p:sp>
      <p:sp>
        <p:nvSpPr>
          <p:cNvPr id="2162692" name="Rectangle 4"/>
          <p:cNvSpPr>
            <a:spLocks noGrp="1" noChangeArrowheads="1"/>
          </p:cNvSpPr>
          <p:nvPr>
            <p:ph type="ctrTitle"/>
          </p:nvPr>
        </p:nvSpPr>
        <p:spPr>
          <a:xfrm>
            <a:off x="2463317" y="4572000"/>
            <a:ext cx="6263055" cy="819150"/>
          </a:xfrm>
        </p:spPr>
        <p:txBody>
          <a:bodyPr tIns="44450" bIns="44450" anchor="t"/>
          <a:lstStyle>
            <a:lvl1pPr algn="ctr">
              <a:defRPr sz="2000">
                <a:solidFill>
                  <a:schemeClr val="bg1"/>
                </a:solidFill>
              </a:defRPr>
            </a:lvl1pPr>
          </a:lstStyle>
          <a:p>
            <a:r>
              <a:rPr lang="en-US" altLang="zh-SG"/>
              <a:t>Click to insert presentation title</a:t>
            </a:r>
            <a:br>
              <a:rPr lang="en-US" altLang="zh-SG"/>
            </a:br>
            <a:r>
              <a:rPr lang="en-US"/>
              <a:t>Second line here</a:t>
            </a:r>
            <a:endParaRPr lang="en-US" altLang="zh-SG"/>
          </a:p>
        </p:txBody>
      </p:sp>
      <p:sp>
        <p:nvSpPr>
          <p:cNvPr id="10" name="Rectangle 5"/>
          <p:cNvSpPr>
            <a:spLocks noGrp="1" noChangeArrowheads="1"/>
          </p:cNvSpPr>
          <p:nvPr>
            <p:ph type="dt" sz="half" idx="10"/>
          </p:nvPr>
        </p:nvSpPr>
        <p:spPr>
          <a:xfrm>
            <a:off x="5272458" y="6511868"/>
            <a:ext cx="3875943" cy="331787"/>
          </a:xfrm>
        </p:spPr>
        <p:txBody>
          <a:bodyPr/>
          <a:lstStyle>
            <a:lvl1pPr>
              <a:defRPr/>
            </a:lvl1pPr>
          </a:lstStyle>
          <a:p>
            <a:pPr>
              <a:defRPr/>
            </a:pPr>
            <a:endParaRPr lang="en-US" altLang="zh-SG"/>
          </a:p>
        </p:txBody>
      </p:sp>
      <p:sp>
        <p:nvSpPr>
          <p:cNvPr id="11" name="Rectangle 6"/>
          <p:cNvSpPr>
            <a:spLocks noGrp="1" noChangeArrowheads="1"/>
          </p:cNvSpPr>
          <p:nvPr>
            <p:ph type="ftr" sz="quarter" idx="11"/>
          </p:nvPr>
        </p:nvSpPr>
        <p:spPr>
          <a:xfrm>
            <a:off x="1486" y="6511868"/>
            <a:ext cx="3864219" cy="331787"/>
          </a:xfrm>
        </p:spPr>
        <p:txBody>
          <a:bodyPr/>
          <a:lstStyle>
            <a:lvl1pPr>
              <a:defRPr/>
            </a:lvl1pPr>
          </a:lstStyle>
          <a:p>
            <a:pPr>
              <a:defRPr/>
            </a:pPr>
            <a:endParaRPr lang="en-US" altLang="zh-SG"/>
          </a:p>
        </p:txBody>
      </p:sp>
      <p:sp>
        <p:nvSpPr>
          <p:cNvPr id="12" name="Rectangle 7"/>
          <p:cNvSpPr>
            <a:spLocks noGrp="1" noChangeArrowheads="1"/>
          </p:cNvSpPr>
          <p:nvPr>
            <p:ph type="sldNum" sz="quarter" idx="12"/>
          </p:nvPr>
        </p:nvSpPr>
        <p:spPr>
          <a:xfrm>
            <a:off x="3877463" y="6516630"/>
            <a:ext cx="1395047" cy="327025"/>
          </a:xfrm>
        </p:spPr>
        <p:txBody>
          <a:bodyPr/>
          <a:lstStyle>
            <a:lvl1pPr>
              <a:defRPr sz="1000">
                <a:latin typeface="Arial" pitchFamily="34" charset="0"/>
              </a:defRPr>
            </a:lvl1pPr>
          </a:lstStyle>
          <a:p>
            <a:pPr>
              <a:defRPr/>
            </a:pPr>
            <a:fld id="{75BBF179-1034-4569-86C7-F78AF2EDE520}" type="slidenum">
              <a:rPr lang="zh-SG" altLang="en-US"/>
              <a:pPr>
                <a:defRPr/>
              </a:pPr>
              <a:t>‹#›</a:t>
            </a:fld>
            <a:r>
              <a:rPr lang="en-US" altLang="zh-SG"/>
              <a:t/>
            </a:r>
            <a:br>
              <a:rPr lang="en-US" altLang="zh-SG"/>
            </a:br>
            <a:endParaRPr lang="en-US" altLang="zh-SG"/>
          </a:p>
        </p:txBody>
      </p:sp>
    </p:spTree>
    <p:extLst>
      <p:ext uri="{BB962C8B-B14F-4D97-AF65-F5344CB8AC3E}">
        <p14:creationId xmlns:p14="http://schemas.microsoft.com/office/powerpoint/2010/main" val="2822490525"/>
      </p:ext>
    </p:extLst>
  </p:cSld>
  <p:clrMapOvr>
    <a:masterClrMapping/>
  </p:clrMapOvr>
</p:sldLayout>
</file>

<file path=ppt/slideLayouts/slideLayout9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p>
        </p:txBody>
      </p:sp>
      <p:sp>
        <p:nvSpPr>
          <p:cNvPr id="6" name="Rectangle 6"/>
          <p:cNvSpPr>
            <a:spLocks noGrp="1" noChangeArrowheads="1"/>
          </p:cNvSpPr>
          <p:nvPr>
            <p:ph type="sldNum" sz="quarter" idx="12"/>
          </p:nvPr>
        </p:nvSpPr>
        <p:spPr>
          <a:ln/>
        </p:spPr>
        <p:txBody>
          <a:bodyPr/>
          <a:lstStyle>
            <a:lvl1pPr>
              <a:defRPr/>
            </a:lvl1pPr>
          </a:lstStyle>
          <a:p>
            <a:pPr>
              <a:defRPr/>
            </a:pPr>
            <a:fld id="{F8546E90-4E7D-4919-AF17-4380352FDA19}"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val="256053197"/>
      </p:ext>
    </p:extLst>
  </p:cSld>
  <p:clrMapOvr>
    <a:masterClrMapping/>
  </p:clrMapOvr>
</p:sldLayout>
</file>

<file path=ppt/slideLayouts/slideLayout9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440865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435" y="2906722"/>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p>
        </p:txBody>
      </p:sp>
      <p:sp>
        <p:nvSpPr>
          <p:cNvPr id="6" name="Rectangle 6"/>
          <p:cNvSpPr>
            <a:spLocks noGrp="1" noChangeArrowheads="1"/>
          </p:cNvSpPr>
          <p:nvPr>
            <p:ph type="sldNum" sz="quarter" idx="12"/>
          </p:nvPr>
        </p:nvSpPr>
        <p:spPr>
          <a:ln/>
        </p:spPr>
        <p:txBody>
          <a:bodyPr/>
          <a:lstStyle>
            <a:lvl1pPr>
              <a:defRPr/>
            </a:lvl1pPr>
          </a:lstStyle>
          <a:p>
            <a:pPr>
              <a:defRPr/>
            </a:pPr>
            <a:fld id="{7E5D13EC-F06C-4C9A-8C0F-48A235DCCBD8}"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val="3550594902"/>
      </p:ext>
    </p:extLst>
  </p:cSld>
  <p:clrMapOvr>
    <a:masterClrMapping/>
  </p:clrMapOvr>
</p:sldLayout>
</file>

<file path=ppt/slideLayouts/slideLayout9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79590" y="1214439"/>
            <a:ext cx="3868615"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88885" y="1214439"/>
            <a:ext cx="3870081"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SG"/>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p>
        </p:txBody>
      </p:sp>
      <p:sp>
        <p:nvSpPr>
          <p:cNvPr id="7" name="Rectangle 6"/>
          <p:cNvSpPr>
            <a:spLocks noGrp="1" noChangeArrowheads="1"/>
          </p:cNvSpPr>
          <p:nvPr>
            <p:ph type="sldNum" sz="quarter" idx="12"/>
          </p:nvPr>
        </p:nvSpPr>
        <p:spPr>
          <a:ln/>
        </p:spPr>
        <p:txBody>
          <a:bodyPr/>
          <a:lstStyle>
            <a:lvl1pPr>
              <a:defRPr/>
            </a:lvl1pPr>
          </a:lstStyle>
          <a:p>
            <a:pPr>
              <a:defRPr/>
            </a:pPr>
            <a:fld id="{E6B45A10-96CE-4057-982B-02C810509E39}"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val="4031635336"/>
      </p:ext>
    </p:extLst>
  </p:cSld>
  <p:clrMapOvr>
    <a:masterClrMapping/>
  </p:clrMapOvr>
</p:sldLayout>
</file>

<file path=ppt/slideLayouts/slideLayout9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55" y="1535113"/>
            <a:ext cx="404006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55" y="2174875"/>
            <a:ext cx="404006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306"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306"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SG"/>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SG"/>
          </a:p>
        </p:txBody>
      </p:sp>
      <p:sp>
        <p:nvSpPr>
          <p:cNvPr id="9" name="Rectangle 6"/>
          <p:cNvSpPr>
            <a:spLocks noGrp="1" noChangeArrowheads="1"/>
          </p:cNvSpPr>
          <p:nvPr>
            <p:ph type="sldNum" sz="quarter" idx="12"/>
          </p:nvPr>
        </p:nvSpPr>
        <p:spPr>
          <a:ln/>
        </p:spPr>
        <p:txBody>
          <a:bodyPr/>
          <a:lstStyle>
            <a:lvl1pPr>
              <a:defRPr/>
            </a:lvl1pPr>
          </a:lstStyle>
          <a:p>
            <a:pPr>
              <a:defRPr/>
            </a:pPr>
            <a:fld id="{E239A570-421D-4484-8667-43305BE9B469}"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val="2246345482"/>
      </p:ext>
    </p:extLst>
  </p:cSld>
  <p:clrMapOvr>
    <a:masterClrMapping/>
  </p:clrMapOvr>
</p:sldLayout>
</file>

<file path=ppt/slideLayouts/slideLayout9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SG"/>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SG"/>
          </a:p>
        </p:txBody>
      </p:sp>
      <p:sp>
        <p:nvSpPr>
          <p:cNvPr id="5" name="Rectangle 6"/>
          <p:cNvSpPr>
            <a:spLocks noGrp="1" noChangeArrowheads="1"/>
          </p:cNvSpPr>
          <p:nvPr>
            <p:ph type="sldNum" sz="quarter" idx="12"/>
          </p:nvPr>
        </p:nvSpPr>
        <p:spPr>
          <a:ln/>
        </p:spPr>
        <p:txBody>
          <a:bodyPr/>
          <a:lstStyle>
            <a:lvl1pPr>
              <a:defRPr/>
            </a:lvl1pPr>
          </a:lstStyle>
          <a:p>
            <a:pPr>
              <a:defRPr/>
            </a:pPr>
            <a:fld id="{48F92DF0-9624-4B14-B867-86C8FF5B1D99}"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val="400749685"/>
      </p:ext>
    </p:extLst>
  </p:cSld>
  <p:clrMapOvr>
    <a:masterClrMapping/>
  </p:clrMapOvr>
</p:sldLayout>
</file>

<file path=ppt/slideLayouts/slideLayout9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SG"/>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SG"/>
          </a:p>
        </p:txBody>
      </p:sp>
      <p:sp>
        <p:nvSpPr>
          <p:cNvPr id="4" name="Rectangle 6"/>
          <p:cNvSpPr>
            <a:spLocks noGrp="1" noChangeArrowheads="1"/>
          </p:cNvSpPr>
          <p:nvPr>
            <p:ph type="sldNum" sz="quarter" idx="12"/>
          </p:nvPr>
        </p:nvSpPr>
        <p:spPr>
          <a:ln/>
        </p:spPr>
        <p:txBody>
          <a:bodyPr/>
          <a:lstStyle>
            <a:lvl1pPr>
              <a:defRPr/>
            </a:lvl1pPr>
          </a:lstStyle>
          <a:p>
            <a:pPr>
              <a:defRPr/>
            </a:pPr>
            <a:fld id="{D900E358-40FA-44D3-96AC-3365C7CBAA56}"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val="3552111817"/>
      </p:ext>
    </p:extLst>
  </p:cSld>
  <p:clrMapOvr>
    <a:masterClrMapping/>
  </p:clrMapOvr>
</p:sldLayout>
</file>

<file path=ppt/slideLayouts/slideLayout9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8" y="273050"/>
            <a:ext cx="3008435"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541" y="273746"/>
            <a:ext cx="51112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8" y="1435104"/>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SG"/>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p>
        </p:txBody>
      </p:sp>
      <p:sp>
        <p:nvSpPr>
          <p:cNvPr id="7" name="Rectangle 6"/>
          <p:cNvSpPr>
            <a:spLocks noGrp="1" noChangeArrowheads="1"/>
          </p:cNvSpPr>
          <p:nvPr>
            <p:ph type="sldNum" sz="quarter" idx="12"/>
          </p:nvPr>
        </p:nvSpPr>
        <p:spPr>
          <a:ln/>
        </p:spPr>
        <p:txBody>
          <a:bodyPr/>
          <a:lstStyle>
            <a:lvl1pPr>
              <a:defRPr/>
            </a:lvl1pPr>
          </a:lstStyle>
          <a:p>
            <a:pPr>
              <a:defRPr/>
            </a:pPr>
            <a:fld id="{75CC9806-64CA-449A-B41E-B7F07A27CD2D}"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val="746518182"/>
      </p:ext>
    </p:extLst>
  </p:cSld>
  <p:clrMapOvr>
    <a:masterClrMapping/>
  </p:clrMapOvr>
</p:sldLayout>
</file>

<file path=ppt/slideLayouts/slideLayout9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7" y="4800601"/>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167"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167"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SG"/>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p>
        </p:txBody>
      </p:sp>
      <p:sp>
        <p:nvSpPr>
          <p:cNvPr id="7" name="Rectangle 6"/>
          <p:cNvSpPr>
            <a:spLocks noGrp="1" noChangeArrowheads="1"/>
          </p:cNvSpPr>
          <p:nvPr>
            <p:ph type="sldNum" sz="quarter" idx="12"/>
          </p:nvPr>
        </p:nvSpPr>
        <p:spPr>
          <a:ln/>
        </p:spPr>
        <p:txBody>
          <a:bodyPr/>
          <a:lstStyle>
            <a:lvl1pPr>
              <a:defRPr/>
            </a:lvl1pPr>
          </a:lstStyle>
          <a:p>
            <a:pPr>
              <a:defRPr/>
            </a:pPr>
            <a:fld id="{9207C7D4-3E2C-4ED7-B3C1-DB08D47F91F2}"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val="30046073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b="1"/>
            </a:lvl1pPr>
          </a:lstStyle>
          <a:p>
            <a:pPr>
              <a:defRPr/>
            </a:pPr>
            <a:endParaRPr lang="en-US" altLang="zh-SG"/>
          </a:p>
        </p:txBody>
      </p:sp>
      <p:sp>
        <p:nvSpPr>
          <p:cNvPr id="5" name="Rectangle 5"/>
          <p:cNvSpPr>
            <a:spLocks noGrp="1" noChangeArrowheads="1"/>
          </p:cNvSpPr>
          <p:nvPr>
            <p:ph type="ftr" sz="quarter" idx="11"/>
          </p:nvPr>
        </p:nvSpPr>
        <p:spPr/>
        <p:txBody>
          <a:bodyPr/>
          <a:lstStyle>
            <a:lvl1pPr>
              <a:defRPr b="1"/>
            </a:lvl1pPr>
          </a:lstStyle>
          <a:p>
            <a:pPr>
              <a:defRPr/>
            </a:pPr>
            <a:endParaRPr lang="en-US" altLang="zh-SG"/>
          </a:p>
        </p:txBody>
      </p:sp>
      <p:sp>
        <p:nvSpPr>
          <p:cNvPr id="6" name="Rectangle 6"/>
          <p:cNvSpPr>
            <a:spLocks noGrp="1" noChangeArrowheads="1"/>
          </p:cNvSpPr>
          <p:nvPr>
            <p:ph type="sldNum" sz="quarter" idx="12"/>
          </p:nvPr>
        </p:nvSpPr>
        <p:spPr/>
        <p:txBody>
          <a:bodyPr/>
          <a:lstStyle>
            <a:lvl1pPr>
              <a:defRPr b="1"/>
            </a:lvl1pPr>
          </a:lstStyle>
          <a:p>
            <a:pPr>
              <a:defRPr/>
            </a:pPr>
            <a:fld id="{E1BA8F75-10B9-4BAA-AB14-288A867A53C1}"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val="2840501259"/>
      </p:ext>
    </p:extLst>
  </p:cSld>
  <p:clrMapOvr>
    <a:masterClrMapping/>
  </p:clrMapOvr>
</p:sldLayout>
</file>

<file path=ppt/slideLayouts/slideLayout9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p>
        </p:txBody>
      </p:sp>
      <p:sp>
        <p:nvSpPr>
          <p:cNvPr id="6" name="Rectangle 6"/>
          <p:cNvSpPr>
            <a:spLocks noGrp="1" noChangeArrowheads="1"/>
          </p:cNvSpPr>
          <p:nvPr>
            <p:ph type="sldNum" sz="quarter" idx="12"/>
          </p:nvPr>
        </p:nvSpPr>
        <p:spPr>
          <a:ln/>
        </p:spPr>
        <p:txBody>
          <a:bodyPr/>
          <a:lstStyle>
            <a:lvl1pPr>
              <a:defRPr/>
            </a:lvl1pPr>
          </a:lstStyle>
          <a:p>
            <a:pPr>
              <a:defRPr/>
            </a:pPr>
            <a:fld id="{B9858DBF-8937-428D-A3E6-622FAE5415D9}"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val="598198748"/>
      </p:ext>
    </p:extLst>
  </p:cSld>
  <p:clrMapOvr>
    <a:masterClrMapping/>
  </p:clrMapOvr>
</p:sldLayout>
</file>

<file path=ppt/slideLayouts/slideLayout9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4949" y="245168"/>
            <a:ext cx="2031023" cy="59086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79587" y="245168"/>
            <a:ext cx="5953859" cy="5908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p>
        </p:txBody>
      </p:sp>
      <p:sp>
        <p:nvSpPr>
          <p:cNvPr id="6" name="Rectangle 6"/>
          <p:cNvSpPr>
            <a:spLocks noGrp="1" noChangeArrowheads="1"/>
          </p:cNvSpPr>
          <p:nvPr>
            <p:ph type="sldNum" sz="quarter" idx="12"/>
          </p:nvPr>
        </p:nvSpPr>
        <p:spPr>
          <a:ln/>
        </p:spPr>
        <p:txBody>
          <a:bodyPr/>
          <a:lstStyle>
            <a:lvl1pPr>
              <a:defRPr/>
            </a:lvl1pPr>
          </a:lstStyle>
          <a:p>
            <a:pPr>
              <a:defRPr/>
            </a:pPr>
            <a:fld id="{E532F2BC-51B5-4ED4-8BF2-DB177FCBB332}"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val="1455114620"/>
      </p:ext>
    </p:extLst>
  </p:cSld>
  <p:clrMapOvr>
    <a:masterClrMapping/>
  </p:clrMapOvr>
</p:sldLayout>
</file>

<file path=ppt/slideLayouts/slideLayout98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657351" y="245165"/>
            <a:ext cx="7247792" cy="57626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779589" y="1214439"/>
            <a:ext cx="7879375" cy="4938712"/>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p>
        </p:txBody>
      </p:sp>
      <p:sp>
        <p:nvSpPr>
          <p:cNvPr id="6" name="Rectangle 6"/>
          <p:cNvSpPr>
            <a:spLocks noGrp="1" noChangeArrowheads="1"/>
          </p:cNvSpPr>
          <p:nvPr>
            <p:ph type="sldNum" sz="quarter" idx="12"/>
          </p:nvPr>
        </p:nvSpPr>
        <p:spPr>
          <a:ln/>
        </p:spPr>
        <p:txBody>
          <a:bodyPr/>
          <a:lstStyle>
            <a:lvl1pPr>
              <a:defRPr/>
            </a:lvl1pPr>
          </a:lstStyle>
          <a:p>
            <a:pPr>
              <a:defRPr/>
            </a:pPr>
            <a:fld id="{22A747CE-8093-47BC-9F41-68FF21375659}"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val="4123215055"/>
      </p:ext>
    </p:extLst>
  </p:cSld>
  <p:clrMapOvr>
    <a:masterClrMapping/>
  </p:clrMapOvr>
</p:sldLayout>
</file>

<file path=ppt/slideLayouts/slideLayout98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467" y="0"/>
            <a:ext cx="9148396" cy="3429000"/>
          </a:xfrm>
          <a:prstGeom prst="rect">
            <a:avLst/>
          </a:prstGeom>
          <a:solidFill>
            <a:srgbClr val="008000"/>
          </a:soli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p>
            <a:pPr algn="ctr" eaLnBrk="0" fontAlgn="base" hangingPunct="0">
              <a:spcBef>
                <a:spcPct val="0"/>
              </a:spcBef>
              <a:spcAft>
                <a:spcPct val="0"/>
              </a:spcAft>
            </a:pPr>
            <a:endParaRPr lang="zh-SG" altLang="en-GB" sz="1400" smtClean="0">
              <a:solidFill>
                <a:srgbClr val="000000"/>
              </a:solidFill>
              <a:latin typeface="Arial" pitchFamily="34" charset="0"/>
              <a:ea typeface="SimSun" pitchFamily="2" charset="-122"/>
              <a:cs typeface="Arial" pitchFamily="34" charset="0"/>
            </a:endParaRPr>
          </a:p>
        </p:txBody>
      </p:sp>
      <p:sp>
        <p:nvSpPr>
          <p:cNvPr id="5" name="Line 8"/>
          <p:cNvSpPr>
            <a:spLocks noChangeShapeType="1"/>
          </p:cNvSpPr>
          <p:nvPr/>
        </p:nvSpPr>
        <p:spPr bwMode="auto">
          <a:xfrm>
            <a:off x="-4397" y="3429000"/>
            <a:ext cx="914693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i="1" u="sng" smtClean="0">
              <a:solidFill>
                <a:srgbClr val="000000"/>
              </a:solidFill>
              <a:cs typeface="Arial" pitchFamily="34" charset="0"/>
            </a:endParaRPr>
          </a:p>
        </p:txBody>
      </p:sp>
      <p:sp>
        <p:nvSpPr>
          <p:cNvPr id="6" name="Rectangle 9"/>
          <p:cNvSpPr>
            <a:spLocks noChangeArrowheads="1"/>
          </p:cNvSpPr>
          <p:nvPr/>
        </p:nvSpPr>
        <p:spPr bwMode="auto">
          <a:xfrm>
            <a:off x="2324105" y="1665288"/>
            <a:ext cx="4358055" cy="123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44450" rIns="0" bIns="44450"/>
          <a:lstStyle/>
          <a:p>
            <a:pPr algn="ctr" eaLnBrk="0" fontAlgn="base" hangingPunct="0">
              <a:spcBef>
                <a:spcPct val="0"/>
              </a:spcBef>
              <a:spcAft>
                <a:spcPct val="0"/>
              </a:spcAft>
            </a:pPr>
            <a:r>
              <a:rPr lang="en-CA" sz="2800" smtClean="0">
                <a:solidFill>
                  <a:srgbClr val="FFFFFF"/>
                </a:solidFill>
                <a:cs typeface="Arial" pitchFamily="34" charset="0"/>
              </a:rPr>
              <a:t>Financial System Strategy</a:t>
            </a:r>
            <a:br>
              <a:rPr lang="en-CA" sz="2800" smtClean="0">
                <a:solidFill>
                  <a:srgbClr val="FFFFFF"/>
                </a:solidFill>
                <a:cs typeface="Arial" pitchFamily="34" charset="0"/>
              </a:rPr>
            </a:br>
            <a:r>
              <a:rPr lang="en-CA" sz="2800" smtClean="0">
                <a:solidFill>
                  <a:srgbClr val="FFFFFF"/>
                </a:solidFill>
                <a:cs typeface="Arial" pitchFamily="34" charset="0"/>
              </a:rPr>
              <a:t>2020</a:t>
            </a:r>
            <a:endParaRPr lang="en-US" sz="2800" smtClean="0">
              <a:solidFill>
                <a:srgbClr val="FFFFFF"/>
              </a:solidFill>
              <a:cs typeface="Arial" pitchFamily="34" charset="0"/>
            </a:endParaRPr>
          </a:p>
        </p:txBody>
      </p:sp>
      <p:pic>
        <p:nvPicPr>
          <p:cNvPr id="7" name="Picture 11" descr="200319235-001">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0947" y="8"/>
            <a:ext cx="2467708" cy="343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2" descr="200272804-001">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10" y="0"/>
            <a:ext cx="2287467" cy="344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3"/>
          <p:cNvPicPr>
            <a:picLocks noChangeAspect="1" noChangeArrowheads="1"/>
          </p:cNvPicPr>
          <p:nvPr userDrawn="1"/>
        </p:nvPicPr>
        <p:blipFill>
          <a:blip r:embed="rId6">
            <a:extLst>
              <a:ext uri="{28A0092B-C50C-407E-A947-70E740481C1C}">
                <a14:useLocalDpi xmlns:a14="http://schemas.microsoft.com/office/drawing/2010/main" val="0"/>
              </a:ext>
            </a:extLst>
          </a:blip>
          <a:srcRect l="67751" t="4707" r="5081" b="68340"/>
          <a:stretch>
            <a:fillRect/>
          </a:stretch>
        </p:blipFill>
        <p:spPr bwMode="auto">
          <a:xfrm>
            <a:off x="3811467" y="3455988"/>
            <a:ext cx="1393580" cy="125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2480909" y="5710194"/>
            <a:ext cx="6263055" cy="669925"/>
          </a:xfrm>
          <a:ln w="12700"/>
        </p:spPr>
        <p:txBody>
          <a:bodyPr tIns="0" bIns="0"/>
          <a:lstStyle>
            <a:lvl1pPr marL="0" indent="0">
              <a:buFont typeface="Wingdings" pitchFamily="2" charset="2"/>
              <a:buNone/>
              <a:defRPr sz="1800">
                <a:solidFill>
                  <a:schemeClr val="bg1"/>
                </a:solidFill>
              </a:defRPr>
            </a:lvl1pPr>
          </a:lstStyle>
          <a:p>
            <a:r>
              <a:rPr lang="en-US" altLang="zh-SG"/>
              <a:t>Add name of team</a:t>
            </a:r>
            <a:endParaRPr lang="en-US"/>
          </a:p>
        </p:txBody>
      </p:sp>
      <p:sp>
        <p:nvSpPr>
          <p:cNvPr id="2162692" name="Rectangle 4"/>
          <p:cNvSpPr>
            <a:spLocks noGrp="1" noChangeArrowheads="1"/>
          </p:cNvSpPr>
          <p:nvPr>
            <p:ph type="ctrTitle"/>
          </p:nvPr>
        </p:nvSpPr>
        <p:spPr>
          <a:xfrm>
            <a:off x="2463317" y="4572000"/>
            <a:ext cx="6263055" cy="819150"/>
          </a:xfrm>
        </p:spPr>
        <p:txBody>
          <a:bodyPr tIns="44450" bIns="44450" anchor="t"/>
          <a:lstStyle>
            <a:lvl1pPr algn="ctr">
              <a:defRPr sz="2000">
                <a:solidFill>
                  <a:schemeClr val="bg1"/>
                </a:solidFill>
              </a:defRPr>
            </a:lvl1pPr>
          </a:lstStyle>
          <a:p>
            <a:r>
              <a:rPr lang="en-US" altLang="zh-SG"/>
              <a:t>Click to insert presentation title</a:t>
            </a:r>
            <a:br>
              <a:rPr lang="en-US" altLang="zh-SG"/>
            </a:br>
            <a:r>
              <a:rPr lang="en-US"/>
              <a:t>Second line here</a:t>
            </a:r>
            <a:endParaRPr lang="en-US" altLang="zh-SG"/>
          </a:p>
        </p:txBody>
      </p:sp>
      <p:sp>
        <p:nvSpPr>
          <p:cNvPr id="10" name="Rectangle 5"/>
          <p:cNvSpPr>
            <a:spLocks noGrp="1" noChangeArrowheads="1"/>
          </p:cNvSpPr>
          <p:nvPr>
            <p:ph type="dt" sz="half" idx="10"/>
          </p:nvPr>
        </p:nvSpPr>
        <p:spPr>
          <a:xfrm>
            <a:off x="5272458" y="6511662"/>
            <a:ext cx="3875943" cy="331787"/>
          </a:xfrm>
        </p:spPr>
        <p:txBody>
          <a:bodyPr/>
          <a:lstStyle>
            <a:lvl1pPr>
              <a:defRPr/>
            </a:lvl1pPr>
          </a:lstStyle>
          <a:p>
            <a:pPr>
              <a:defRPr/>
            </a:pPr>
            <a:endParaRPr lang="en-US" altLang="zh-SG">
              <a:solidFill>
                <a:srgbClr val="000000"/>
              </a:solidFill>
            </a:endParaRPr>
          </a:p>
        </p:txBody>
      </p:sp>
      <p:sp>
        <p:nvSpPr>
          <p:cNvPr id="11" name="Rectangle 6"/>
          <p:cNvSpPr>
            <a:spLocks noGrp="1" noChangeArrowheads="1"/>
          </p:cNvSpPr>
          <p:nvPr>
            <p:ph type="ftr" sz="quarter" idx="11"/>
          </p:nvPr>
        </p:nvSpPr>
        <p:spPr>
          <a:xfrm>
            <a:off x="1486" y="6511662"/>
            <a:ext cx="3864219" cy="331787"/>
          </a:xfrm>
        </p:spPr>
        <p:txBody>
          <a:bodyPr/>
          <a:lstStyle>
            <a:lvl1pPr>
              <a:defRPr/>
            </a:lvl1pPr>
          </a:lstStyle>
          <a:p>
            <a:pPr>
              <a:defRPr/>
            </a:pPr>
            <a:endParaRPr lang="en-US" altLang="zh-SG">
              <a:solidFill>
                <a:srgbClr val="000000"/>
              </a:solidFill>
            </a:endParaRPr>
          </a:p>
        </p:txBody>
      </p:sp>
      <p:sp>
        <p:nvSpPr>
          <p:cNvPr id="12" name="Rectangle 7"/>
          <p:cNvSpPr>
            <a:spLocks noGrp="1" noChangeArrowheads="1"/>
          </p:cNvSpPr>
          <p:nvPr>
            <p:ph type="sldNum" sz="quarter" idx="12"/>
          </p:nvPr>
        </p:nvSpPr>
        <p:spPr>
          <a:xfrm>
            <a:off x="3877463" y="6516424"/>
            <a:ext cx="1395047" cy="327025"/>
          </a:xfrm>
        </p:spPr>
        <p:txBody>
          <a:bodyPr/>
          <a:lstStyle>
            <a:lvl1pPr>
              <a:defRPr sz="1000">
                <a:latin typeface="Arial" pitchFamily="34" charset="0"/>
              </a:defRPr>
            </a:lvl1pPr>
          </a:lstStyle>
          <a:p>
            <a:pPr>
              <a:defRPr/>
            </a:pPr>
            <a:fld id="{753B0F46-D368-42A8-9124-730BB4F1427C}" type="slidenum">
              <a:rPr lang="zh-SG" altLang="en-US">
                <a:solidFill>
                  <a:srgbClr val="000000"/>
                </a:solidFill>
              </a:rPr>
              <a:pPr>
                <a:defRPr/>
              </a:pPr>
              <a:t>‹#›</a:t>
            </a:fld>
            <a:r>
              <a:rPr lang="en-US" altLang="zh-SG">
                <a:solidFill>
                  <a:srgbClr val="000000"/>
                </a:solidFill>
              </a:rPr>
              <a:t/>
            </a:r>
            <a:br>
              <a:rPr lang="en-US" altLang="zh-SG">
                <a:solidFill>
                  <a:srgbClr val="000000"/>
                </a:solidFill>
              </a:rPr>
            </a:br>
            <a:endParaRPr lang="en-US" altLang="zh-SG">
              <a:solidFill>
                <a:srgbClr val="000000"/>
              </a:solidFill>
            </a:endParaRPr>
          </a:p>
        </p:txBody>
      </p:sp>
    </p:spTree>
    <p:extLst>
      <p:ext uri="{BB962C8B-B14F-4D97-AF65-F5344CB8AC3E}">
        <p14:creationId xmlns:p14="http://schemas.microsoft.com/office/powerpoint/2010/main" val="1803339556"/>
      </p:ext>
    </p:extLst>
  </p:cSld>
  <p:clrMapOvr>
    <a:masterClrMapping/>
  </p:clrMapOvr>
</p:sldLayout>
</file>

<file path=ppt/slideLayouts/slideLayout98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7C51EEB-B3B1-45E3-8333-BA072D7FBFC9}" type="slidenum">
              <a:rPr lang="zh-SG" altLang="en-US">
                <a:solidFill>
                  <a:srgbClr val="000000"/>
                </a:solidFill>
              </a:rPr>
              <a:pPr>
                <a:defRPr/>
              </a:pPr>
              <a:t>‹#›</a:t>
            </a:fld>
            <a:r>
              <a:rPr lang="en-US" altLang="zh-SG" sz="1000">
                <a:solidFill>
                  <a:srgbClr val="000000"/>
                </a:solidFill>
                <a:latin typeface="Arial" pitchFamily="34" charset="0"/>
              </a:rPr>
              <a:t/>
            </a:r>
            <a:br>
              <a:rPr lang="en-US" altLang="zh-SG" sz="1000">
                <a:solidFill>
                  <a:srgbClr val="000000"/>
                </a:solidFill>
                <a:latin typeface="Arial" pitchFamily="34" charset="0"/>
              </a:rPr>
            </a:br>
            <a:endParaRPr lang="en-US" altLang="zh-SG">
              <a:solidFill>
                <a:srgbClr val="000000"/>
              </a:solidFill>
              <a:latin typeface="Arial" pitchFamily="34" charset="0"/>
            </a:endParaRPr>
          </a:p>
        </p:txBody>
      </p:sp>
    </p:spTree>
    <p:extLst>
      <p:ext uri="{BB962C8B-B14F-4D97-AF65-F5344CB8AC3E}">
        <p14:creationId xmlns:p14="http://schemas.microsoft.com/office/powerpoint/2010/main" val="2569596979"/>
      </p:ext>
    </p:extLst>
  </p:cSld>
  <p:clrMapOvr>
    <a:masterClrMapping/>
  </p:clrMapOvr>
</p:sldLayout>
</file>

<file path=ppt/slideLayouts/slideLayout98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4408444"/>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435" y="2906722"/>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6C27287-59AE-45A3-BA2C-0256D4F48114}" type="slidenum">
              <a:rPr lang="zh-SG" altLang="en-US">
                <a:solidFill>
                  <a:srgbClr val="000000"/>
                </a:solidFill>
              </a:rPr>
              <a:pPr>
                <a:defRPr/>
              </a:pPr>
              <a:t>‹#›</a:t>
            </a:fld>
            <a:r>
              <a:rPr lang="en-US" altLang="zh-SG" sz="1000">
                <a:solidFill>
                  <a:srgbClr val="000000"/>
                </a:solidFill>
                <a:latin typeface="Arial" pitchFamily="34" charset="0"/>
              </a:rPr>
              <a:t/>
            </a:r>
            <a:br>
              <a:rPr lang="en-US" altLang="zh-SG" sz="1000">
                <a:solidFill>
                  <a:srgbClr val="000000"/>
                </a:solidFill>
                <a:latin typeface="Arial" pitchFamily="34" charset="0"/>
              </a:rPr>
            </a:br>
            <a:endParaRPr lang="en-US" altLang="zh-SG">
              <a:solidFill>
                <a:srgbClr val="000000"/>
              </a:solidFill>
              <a:latin typeface="Arial" pitchFamily="34" charset="0"/>
            </a:endParaRPr>
          </a:p>
        </p:txBody>
      </p:sp>
    </p:spTree>
    <p:extLst>
      <p:ext uri="{BB962C8B-B14F-4D97-AF65-F5344CB8AC3E}">
        <p14:creationId xmlns:p14="http://schemas.microsoft.com/office/powerpoint/2010/main" val="2345263051"/>
      </p:ext>
    </p:extLst>
  </p:cSld>
  <p:clrMapOvr>
    <a:masterClrMapping/>
  </p:clrMapOvr>
</p:sldLayout>
</file>

<file path=ppt/slideLayouts/slideLayout98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79590" y="1214439"/>
            <a:ext cx="3868615"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88885" y="1214439"/>
            <a:ext cx="3870081"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6523C63-D21E-45A2-AFE0-35FB6D4BBDA6}" type="slidenum">
              <a:rPr lang="zh-SG" altLang="en-US">
                <a:solidFill>
                  <a:srgbClr val="000000"/>
                </a:solidFill>
              </a:rPr>
              <a:pPr>
                <a:defRPr/>
              </a:pPr>
              <a:t>‹#›</a:t>
            </a:fld>
            <a:r>
              <a:rPr lang="en-US" altLang="zh-SG" sz="1000">
                <a:solidFill>
                  <a:srgbClr val="000000"/>
                </a:solidFill>
                <a:latin typeface="Arial" pitchFamily="34" charset="0"/>
              </a:rPr>
              <a:t/>
            </a:r>
            <a:br>
              <a:rPr lang="en-US" altLang="zh-SG" sz="1000">
                <a:solidFill>
                  <a:srgbClr val="000000"/>
                </a:solidFill>
                <a:latin typeface="Arial" pitchFamily="34" charset="0"/>
              </a:rPr>
            </a:br>
            <a:endParaRPr lang="en-US" altLang="zh-SG">
              <a:solidFill>
                <a:srgbClr val="000000"/>
              </a:solidFill>
              <a:latin typeface="Arial" pitchFamily="34" charset="0"/>
            </a:endParaRPr>
          </a:p>
        </p:txBody>
      </p:sp>
    </p:spTree>
    <p:extLst>
      <p:ext uri="{BB962C8B-B14F-4D97-AF65-F5344CB8AC3E}">
        <p14:creationId xmlns:p14="http://schemas.microsoft.com/office/powerpoint/2010/main" val="4207195772"/>
      </p:ext>
    </p:extLst>
  </p:cSld>
  <p:clrMapOvr>
    <a:masterClrMapping/>
  </p:clrMapOvr>
</p:sldLayout>
</file>

<file path=ppt/slideLayouts/slideLayout98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55" y="1535113"/>
            <a:ext cx="404006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55" y="2174875"/>
            <a:ext cx="404006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306"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306"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D507D7B-E9A0-4B28-9556-0381546079B8}" type="slidenum">
              <a:rPr lang="zh-SG" altLang="en-US">
                <a:solidFill>
                  <a:srgbClr val="000000"/>
                </a:solidFill>
              </a:rPr>
              <a:pPr>
                <a:defRPr/>
              </a:pPr>
              <a:t>‹#›</a:t>
            </a:fld>
            <a:r>
              <a:rPr lang="en-US" altLang="zh-SG" sz="1000">
                <a:solidFill>
                  <a:srgbClr val="000000"/>
                </a:solidFill>
                <a:latin typeface="Arial" pitchFamily="34" charset="0"/>
              </a:rPr>
              <a:t/>
            </a:r>
            <a:br>
              <a:rPr lang="en-US" altLang="zh-SG" sz="1000">
                <a:solidFill>
                  <a:srgbClr val="000000"/>
                </a:solidFill>
                <a:latin typeface="Arial" pitchFamily="34" charset="0"/>
              </a:rPr>
            </a:br>
            <a:endParaRPr lang="en-US" altLang="zh-SG">
              <a:solidFill>
                <a:srgbClr val="000000"/>
              </a:solidFill>
              <a:latin typeface="Arial" pitchFamily="34" charset="0"/>
            </a:endParaRPr>
          </a:p>
        </p:txBody>
      </p:sp>
    </p:spTree>
    <p:extLst>
      <p:ext uri="{BB962C8B-B14F-4D97-AF65-F5344CB8AC3E}">
        <p14:creationId xmlns:p14="http://schemas.microsoft.com/office/powerpoint/2010/main" val="3479538443"/>
      </p:ext>
    </p:extLst>
  </p:cSld>
  <p:clrMapOvr>
    <a:masterClrMapping/>
  </p:clrMapOvr>
</p:sldLayout>
</file>

<file path=ppt/slideLayouts/slideLayout98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135EEF6-E091-42D4-BCCB-35C1ACAD4F22}" type="slidenum">
              <a:rPr lang="zh-SG" altLang="en-US">
                <a:solidFill>
                  <a:srgbClr val="000000"/>
                </a:solidFill>
              </a:rPr>
              <a:pPr>
                <a:defRPr/>
              </a:pPr>
              <a:t>‹#›</a:t>
            </a:fld>
            <a:r>
              <a:rPr lang="en-US" altLang="zh-SG" sz="1000">
                <a:solidFill>
                  <a:srgbClr val="000000"/>
                </a:solidFill>
                <a:latin typeface="Arial" pitchFamily="34" charset="0"/>
              </a:rPr>
              <a:t/>
            </a:r>
            <a:br>
              <a:rPr lang="en-US" altLang="zh-SG" sz="1000">
                <a:solidFill>
                  <a:srgbClr val="000000"/>
                </a:solidFill>
                <a:latin typeface="Arial" pitchFamily="34" charset="0"/>
              </a:rPr>
            </a:br>
            <a:endParaRPr lang="en-US" altLang="zh-SG">
              <a:solidFill>
                <a:srgbClr val="000000"/>
              </a:solidFill>
              <a:latin typeface="Arial" pitchFamily="34" charset="0"/>
            </a:endParaRPr>
          </a:p>
        </p:txBody>
      </p:sp>
    </p:spTree>
    <p:extLst>
      <p:ext uri="{BB962C8B-B14F-4D97-AF65-F5344CB8AC3E}">
        <p14:creationId xmlns:p14="http://schemas.microsoft.com/office/powerpoint/2010/main" val="495153869"/>
      </p:ext>
    </p:extLst>
  </p:cSld>
  <p:clrMapOvr>
    <a:masterClrMapping/>
  </p:clrMapOvr>
</p:sldLayout>
</file>

<file path=ppt/slideLayouts/slideLayout9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54FA4C3-2BFA-4621-90A9-7994B9DCD356}" type="slidenum">
              <a:rPr lang="zh-SG" altLang="en-US">
                <a:solidFill>
                  <a:srgbClr val="000000"/>
                </a:solidFill>
              </a:rPr>
              <a:pPr>
                <a:defRPr/>
              </a:pPr>
              <a:t>‹#›</a:t>
            </a:fld>
            <a:r>
              <a:rPr lang="en-US" altLang="zh-SG" sz="1000">
                <a:solidFill>
                  <a:srgbClr val="000000"/>
                </a:solidFill>
                <a:latin typeface="Arial" pitchFamily="34" charset="0"/>
              </a:rPr>
              <a:t/>
            </a:r>
            <a:br>
              <a:rPr lang="en-US" altLang="zh-SG" sz="1000">
                <a:solidFill>
                  <a:srgbClr val="000000"/>
                </a:solidFill>
                <a:latin typeface="Arial" pitchFamily="34" charset="0"/>
              </a:rPr>
            </a:br>
            <a:endParaRPr lang="en-US" altLang="zh-SG">
              <a:solidFill>
                <a:srgbClr val="000000"/>
              </a:solidFill>
              <a:latin typeface="Arial" pitchFamily="34" charset="0"/>
            </a:endParaRPr>
          </a:p>
        </p:txBody>
      </p:sp>
    </p:spTree>
    <p:extLst>
      <p:ext uri="{BB962C8B-B14F-4D97-AF65-F5344CB8AC3E}">
        <p14:creationId xmlns:p14="http://schemas.microsoft.com/office/powerpoint/2010/main" val="3830101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5917" y="246869"/>
            <a:ext cx="2031023" cy="59086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79587" y="246869"/>
            <a:ext cx="5953859" cy="5908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b="1"/>
            </a:lvl1pPr>
          </a:lstStyle>
          <a:p>
            <a:pPr>
              <a:defRPr/>
            </a:pPr>
            <a:endParaRPr lang="en-US" altLang="zh-SG"/>
          </a:p>
        </p:txBody>
      </p:sp>
      <p:sp>
        <p:nvSpPr>
          <p:cNvPr id="5" name="Rectangle 5"/>
          <p:cNvSpPr>
            <a:spLocks noGrp="1" noChangeArrowheads="1"/>
          </p:cNvSpPr>
          <p:nvPr>
            <p:ph type="ftr" sz="quarter" idx="11"/>
          </p:nvPr>
        </p:nvSpPr>
        <p:spPr/>
        <p:txBody>
          <a:bodyPr/>
          <a:lstStyle>
            <a:lvl1pPr>
              <a:defRPr b="1"/>
            </a:lvl1pPr>
          </a:lstStyle>
          <a:p>
            <a:pPr>
              <a:defRPr/>
            </a:pPr>
            <a:endParaRPr lang="en-US" altLang="zh-SG"/>
          </a:p>
        </p:txBody>
      </p:sp>
      <p:sp>
        <p:nvSpPr>
          <p:cNvPr id="6" name="Rectangle 6"/>
          <p:cNvSpPr>
            <a:spLocks noGrp="1" noChangeArrowheads="1"/>
          </p:cNvSpPr>
          <p:nvPr>
            <p:ph type="sldNum" sz="quarter" idx="12"/>
          </p:nvPr>
        </p:nvSpPr>
        <p:spPr/>
        <p:txBody>
          <a:bodyPr/>
          <a:lstStyle>
            <a:lvl1pPr>
              <a:defRPr b="1"/>
            </a:lvl1pPr>
          </a:lstStyle>
          <a:p>
            <a:pPr>
              <a:defRPr/>
            </a:pPr>
            <a:fld id="{356003D7-4F51-43BF-AC1A-D6D2B9A60ACD}"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val="3450415295"/>
      </p:ext>
    </p:extLst>
  </p:cSld>
  <p:clrMapOvr>
    <a:masterClrMapping/>
  </p:clrMapOvr>
</p:sldLayout>
</file>

<file path=ppt/slideLayouts/slideLayout99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8" y="273050"/>
            <a:ext cx="3008435"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541" y="273539"/>
            <a:ext cx="51112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8" y="1435104"/>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409422F-D139-4923-9E9A-4BC219B5AF74}" type="slidenum">
              <a:rPr lang="zh-SG" altLang="en-US">
                <a:solidFill>
                  <a:srgbClr val="000000"/>
                </a:solidFill>
              </a:rPr>
              <a:pPr>
                <a:defRPr/>
              </a:pPr>
              <a:t>‹#›</a:t>
            </a:fld>
            <a:r>
              <a:rPr lang="en-US" altLang="zh-SG" sz="1000">
                <a:solidFill>
                  <a:srgbClr val="000000"/>
                </a:solidFill>
                <a:latin typeface="Arial" pitchFamily="34" charset="0"/>
              </a:rPr>
              <a:t/>
            </a:r>
            <a:br>
              <a:rPr lang="en-US" altLang="zh-SG" sz="1000">
                <a:solidFill>
                  <a:srgbClr val="000000"/>
                </a:solidFill>
                <a:latin typeface="Arial" pitchFamily="34" charset="0"/>
              </a:rPr>
            </a:br>
            <a:endParaRPr lang="en-US" altLang="zh-SG">
              <a:solidFill>
                <a:srgbClr val="000000"/>
              </a:solidFill>
              <a:latin typeface="Arial" pitchFamily="34" charset="0"/>
            </a:endParaRPr>
          </a:p>
        </p:txBody>
      </p:sp>
    </p:spTree>
    <p:extLst>
      <p:ext uri="{BB962C8B-B14F-4D97-AF65-F5344CB8AC3E}">
        <p14:creationId xmlns:p14="http://schemas.microsoft.com/office/powerpoint/2010/main" val="1468005306"/>
      </p:ext>
    </p:extLst>
  </p:cSld>
  <p:clrMapOvr>
    <a:masterClrMapping/>
  </p:clrMapOvr>
</p:sldLayout>
</file>

<file path=ppt/slideLayouts/slideLayout99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7" y="4800601"/>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167"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167"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6CC3344-88F2-4445-8C9B-C9E47F3C3793}" type="slidenum">
              <a:rPr lang="zh-SG" altLang="en-US">
                <a:solidFill>
                  <a:srgbClr val="000000"/>
                </a:solidFill>
              </a:rPr>
              <a:pPr>
                <a:defRPr/>
              </a:pPr>
              <a:t>‹#›</a:t>
            </a:fld>
            <a:r>
              <a:rPr lang="en-US" altLang="zh-SG" sz="1000">
                <a:solidFill>
                  <a:srgbClr val="000000"/>
                </a:solidFill>
                <a:latin typeface="Arial" pitchFamily="34" charset="0"/>
              </a:rPr>
              <a:t/>
            </a:r>
            <a:br>
              <a:rPr lang="en-US" altLang="zh-SG" sz="1000">
                <a:solidFill>
                  <a:srgbClr val="000000"/>
                </a:solidFill>
                <a:latin typeface="Arial" pitchFamily="34" charset="0"/>
              </a:rPr>
            </a:br>
            <a:endParaRPr lang="en-US" altLang="zh-SG">
              <a:solidFill>
                <a:srgbClr val="000000"/>
              </a:solidFill>
              <a:latin typeface="Arial" pitchFamily="34" charset="0"/>
            </a:endParaRPr>
          </a:p>
        </p:txBody>
      </p:sp>
    </p:spTree>
    <p:extLst>
      <p:ext uri="{BB962C8B-B14F-4D97-AF65-F5344CB8AC3E}">
        <p14:creationId xmlns:p14="http://schemas.microsoft.com/office/powerpoint/2010/main" val="3834165330"/>
      </p:ext>
    </p:extLst>
  </p:cSld>
  <p:clrMapOvr>
    <a:masterClrMapping/>
  </p:clrMapOvr>
</p:sldLayout>
</file>

<file path=ppt/slideLayouts/slideLayout99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D9B7587-C4A2-4AB7-8D15-4506564BC1F7}" type="slidenum">
              <a:rPr lang="zh-SG" altLang="en-US">
                <a:solidFill>
                  <a:srgbClr val="000000"/>
                </a:solidFill>
              </a:rPr>
              <a:pPr>
                <a:defRPr/>
              </a:pPr>
              <a:t>‹#›</a:t>
            </a:fld>
            <a:r>
              <a:rPr lang="en-US" altLang="zh-SG" sz="1000">
                <a:solidFill>
                  <a:srgbClr val="000000"/>
                </a:solidFill>
                <a:latin typeface="Arial" pitchFamily="34" charset="0"/>
              </a:rPr>
              <a:t/>
            </a:r>
            <a:br>
              <a:rPr lang="en-US" altLang="zh-SG" sz="1000">
                <a:solidFill>
                  <a:srgbClr val="000000"/>
                </a:solidFill>
                <a:latin typeface="Arial" pitchFamily="34" charset="0"/>
              </a:rPr>
            </a:br>
            <a:endParaRPr lang="en-US" altLang="zh-SG">
              <a:solidFill>
                <a:srgbClr val="000000"/>
              </a:solidFill>
              <a:latin typeface="Arial" pitchFamily="34" charset="0"/>
            </a:endParaRPr>
          </a:p>
        </p:txBody>
      </p:sp>
    </p:spTree>
    <p:extLst>
      <p:ext uri="{BB962C8B-B14F-4D97-AF65-F5344CB8AC3E}">
        <p14:creationId xmlns:p14="http://schemas.microsoft.com/office/powerpoint/2010/main" val="1513854272"/>
      </p:ext>
    </p:extLst>
  </p:cSld>
  <p:clrMapOvr>
    <a:masterClrMapping/>
  </p:clrMapOvr>
</p:sldLayout>
</file>

<file path=ppt/slideLayouts/slideLayout99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4893" y="244961"/>
            <a:ext cx="2031023" cy="59086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79587" y="244961"/>
            <a:ext cx="5953859" cy="5908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C4E7560-C576-4D74-96D3-87465CFAEA90}" type="slidenum">
              <a:rPr lang="zh-SG" altLang="en-US">
                <a:solidFill>
                  <a:srgbClr val="000000"/>
                </a:solidFill>
              </a:rPr>
              <a:pPr>
                <a:defRPr/>
              </a:pPr>
              <a:t>‹#›</a:t>
            </a:fld>
            <a:r>
              <a:rPr lang="en-US" altLang="zh-SG" sz="1000">
                <a:solidFill>
                  <a:srgbClr val="000000"/>
                </a:solidFill>
                <a:latin typeface="Arial" pitchFamily="34" charset="0"/>
              </a:rPr>
              <a:t/>
            </a:r>
            <a:br>
              <a:rPr lang="en-US" altLang="zh-SG" sz="1000">
                <a:solidFill>
                  <a:srgbClr val="000000"/>
                </a:solidFill>
                <a:latin typeface="Arial" pitchFamily="34" charset="0"/>
              </a:rPr>
            </a:br>
            <a:endParaRPr lang="en-US" altLang="zh-SG">
              <a:solidFill>
                <a:srgbClr val="000000"/>
              </a:solidFill>
              <a:latin typeface="Arial" pitchFamily="34" charset="0"/>
            </a:endParaRPr>
          </a:p>
        </p:txBody>
      </p:sp>
    </p:spTree>
    <p:extLst>
      <p:ext uri="{BB962C8B-B14F-4D97-AF65-F5344CB8AC3E}">
        <p14:creationId xmlns:p14="http://schemas.microsoft.com/office/powerpoint/2010/main" val="2345866145"/>
      </p:ext>
    </p:extLst>
  </p:cSld>
  <p:clrMapOvr>
    <a:masterClrMapping/>
  </p:clrMapOvr>
</p:sldLayout>
</file>

<file path=ppt/slideLayouts/slideLayout99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657351" y="244961"/>
            <a:ext cx="7247792" cy="57626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779589" y="1214439"/>
            <a:ext cx="7879375" cy="4938712"/>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F5B41A9-DF5A-49C0-A1B3-0C6B28D58D34}" type="slidenum">
              <a:rPr lang="zh-SG" altLang="en-US">
                <a:solidFill>
                  <a:srgbClr val="000000"/>
                </a:solidFill>
              </a:rPr>
              <a:pPr>
                <a:defRPr/>
              </a:pPr>
              <a:t>‹#›</a:t>
            </a:fld>
            <a:r>
              <a:rPr lang="en-US" altLang="zh-SG" sz="1000">
                <a:solidFill>
                  <a:srgbClr val="000000"/>
                </a:solidFill>
                <a:latin typeface="Arial" pitchFamily="34" charset="0"/>
              </a:rPr>
              <a:t/>
            </a:r>
            <a:br>
              <a:rPr lang="en-US" altLang="zh-SG" sz="1000">
                <a:solidFill>
                  <a:srgbClr val="000000"/>
                </a:solidFill>
                <a:latin typeface="Arial" pitchFamily="34" charset="0"/>
              </a:rPr>
            </a:br>
            <a:endParaRPr lang="en-US" altLang="zh-SG">
              <a:solidFill>
                <a:srgbClr val="000000"/>
              </a:solidFill>
              <a:latin typeface="Arial" pitchFamily="34" charset="0"/>
            </a:endParaRPr>
          </a:p>
        </p:txBody>
      </p:sp>
    </p:spTree>
    <p:extLst>
      <p:ext uri="{BB962C8B-B14F-4D97-AF65-F5344CB8AC3E}">
        <p14:creationId xmlns:p14="http://schemas.microsoft.com/office/powerpoint/2010/main" val="360531110"/>
      </p:ext>
    </p:extLst>
  </p:cSld>
  <p:clrMapOvr>
    <a:masterClrMapping/>
  </p:clrMapOvr>
</p:sldLayout>
</file>

<file path=ppt/slideLayouts/slideLayout99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Rectangle 1"/>
          <p:cNvSpPr/>
          <p:nvPr userDrawn="1"/>
        </p:nvSpPr>
        <p:spPr bwMode="auto">
          <a:xfrm>
            <a:off x="0" y="3429000"/>
            <a:ext cx="9144000" cy="34290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50000"/>
              </a:spcBef>
              <a:spcAft>
                <a:spcPct val="0"/>
              </a:spcAft>
            </a:pPr>
            <a:endParaRPr lang="en-US" i="1" u="sng" dirty="0" smtClean="0">
              <a:solidFill>
                <a:srgbClr val="000000"/>
              </a:solidFill>
              <a:latin typeface="Verdana" pitchFamily="34" charset="0"/>
              <a:cs typeface="Arial" pitchFamily="34" charset="0"/>
            </a:endParaRPr>
          </a:p>
        </p:txBody>
      </p:sp>
      <p:sp>
        <p:nvSpPr>
          <p:cNvPr id="4" name="AC Half Banner"/>
          <p:cNvSpPr>
            <a:spLocks noChangeArrowheads="1"/>
          </p:cNvSpPr>
          <p:nvPr/>
        </p:nvSpPr>
        <p:spPr bwMode="auto">
          <a:xfrm>
            <a:off x="1591" y="0"/>
            <a:ext cx="9148763" cy="34290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400">
              <a:solidFill>
                <a:srgbClr val="000000"/>
              </a:solidFill>
              <a:latin typeface="Arial" pitchFamily="34" charset="0"/>
              <a:ea typeface="SimSun" pitchFamily="2" charset="-122"/>
              <a:cs typeface="Arial" pitchFamily="34" charset="0"/>
            </a:endParaRPr>
          </a:p>
        </p:txBody>
      </p:sp>
      <p:sp>
        <p:nvSpPr>
          <p:cNvPr id="5" name="Line 8"/>
          <p:cNvSpPr>
            <a:spLocks noChangeShapeType="1"/>
          </p:cNvSpPr>
          <p:nvPr/>
        </p:nvSpPr>
        <p:spPr bwMode="auto">
          <a:xfrm>
            <a:off x="-4762" y="3429000"/>
            <a:ext cx="9147176" cy="0"/>
          </a:xfrm>
          <a:prstGeom prst="line">
            <a:avLst/>
          </a:prstGeom>
          <a:noFill/>
          <a:ln w="12700">
            <a:solidFill>
              <a:schemeClr val="tx1"/>
            </a:solidFill>
            <a:round/>
            <a:headEnd/>
            <a:tailEnd/>
          </a:ln>
        </p:spPr>
        <p:txBody>
          <a:bodyPr wrap="none" anchor="ctr"/>
          <a:lstStyle/>
          <a:p>
            <a:pPr fontAlgn="base">
              <a:spcBef>
                <a:spcPct val="0"/>
              </a:spcBef>
              <a:spcAft>
                <a:spcPct val="0"/>
              </a:spcAft>
            </a:pPr>
            <a:endParaRPr lang="en-GB" dirty="0">
              <a:solidFill>
                <a:srgbClr val="000000"/>
              </a:solidFill>
              <a:cs typeface="Arial" pitchFamily="34" charset="0"/>
            </a:endParaRPr>
          </a:p>
        </p:txBody>
      </p:sp>
      <p:sp>
        <p:nvSpPr>
          <p:cNvPr id="6" name="Rectangle 9"/>
          <p:cNvSpPr>
            <a:spLocks noChangeArrowheads="1"/>
          </p:cNvSpPr>
          <p:nvPr/>
        </p:nvSpPr>
        <p:spPr bwMode="auto">
          <a:xfrm>
            <a:off x="2362203" y="838412"/>
            <a:ext cx="4357688" cy="1230313"/>
          </a:xfrm>
          <a:prstGeom prst="rect">
            <a:avLst/>
          </a:prstGeom>
          <a:noFill/>
          <a:ln w="12700">
            <a:noFill/>
            <a:miter lim="800000"/>
            <a:headEnd/>
            <a:tailEnd/>
          </a:ln>
        </p:spPr>
        <p:txBody>
          <a:bodyPr lIns="0" tIns="44450" rIns="0" bIns="44450"/>
          <a:lstStyle/>
          <a:p>
            <a:pPr algn="ctr" eaLnBrk="0" fontAlgn="base" hangingPunct="0">
              <a:spcBef>
                <a:spcPct val="0"/>
              </a:spcBef>
              <a:spcAft>
                <a:spcPct val="0"/>
              </a:spcAft>
            </a:pPr>
            <a:r>
              <a:rPr lang="en-CA" sz="2800" b="1" dirty="0">
                <a:solidFill>
                  <a:srgbClr val="FFFFFF"/>
                </a:solidFill>
                <a:cs typeface="Arial" pitchFamily="34" charset="0"/>
              </a:rPr>
              <a:t>Financial System Strategy </a:t>
            </a:r>
            <a:r>
              <a:rPr lang="en-CA" sz="2800" b="1" dirty="0" smtClean="0">
                <a:solidFill>
                  <a:srgbClr val="FFFFFF"/>
                </a:solidFill>
                <a:cs typeface="Arial" pitchFamily="34" charset="0"/>
              </a:rPr>
              <a:t>2020</a:t>
            </a:r>
            <a:endParaRPr lang="en-CA" sz="2800" b="1" dirty="0">
              <a:solidFill>
                <a:srgbClr val="FFFFFF"/>
              </a:solidFill>
              <a:cs typeface="Arial" pitchFamily="34" charset="0"/>
            </a:endParaRPr>
          </a:p>
        </p:txBody>
      </p:sp>
      <p:pic>
        <p:nvPicPr>
          <p:cNvPr id="7" name="Picture 11" descr="200319235-001">
            <a:hlinkClick r:id="rId2"/>
          </p:cNvPr>
          <p:cNvPicPr>
            <a:picLocks noChangeAspect="1" noChangeArrowheads="1"/>
          </p:cNvPicPr>
          <p:nvPr/>
        </p:nvPicPr>
        <p:blipFill>
          <a:blip r:embed="rId3" cstate="print"/>
          <a:srcRect/>
          <a:stretch>
            <a:fillRect/>
          </a:stretch>
        </p:blipFill>
        <p:spPr bwMode="auto">
          <a:xfrm>
            <a:off x="6691314" y="8"/>
            <a:ext cx="2466975" cy="3432175"/>
          </a:xfrm>
          <a:prstGeom prst="rect">
            <a:avLst/>
          </a:prstGeom>
          <a:noFill/>
          <a:ln w="9525">
            <a:noFill/>
            <a:miter lim="800000"/>
            <a:headEnd/>
            <a:tailEnd/>
          </a:ln>
        </p:spPr>
      </p:pic>
      <p:pic>
        <p:nvPicPr>
          <p:cNvPr id="8" name="Picture 12" descr="200272804-001">
            <a:hlinkClick r:id="rId4"/>
          </p:cNvPr>
          <p:cNvPicPr>
            <a:picLocks noChangeAspect="1" noChangeArrowheads="1"/>
          </p:cNvPicPr>
          <p:nvPr/>
        </p:nvPicPr>
        <p:blipFill>
          <a:blip r:embed="rId5" cstate="print"/>
          <a:srcRect/>
          <a:stretch>
            <a:fillRect/>
          </a:stretch>
        </p:blipFill>
        <p:spPr bwMode="auto">
          <a:xfrm>
            <a:off x="-20638" y="0"/>
            <a:ext cx="2287588" cy="3441700"/>
          </a:xfrm>
          <a:prstGeom prst="rect">
            <a:avLst/>
          </a:prstGeom>
          <a:noFill/>
          <a:ln w="9525">
            <a:noFill/>
            <a:miter lim="800000"/>
            <a:headEnd/>
            <a:tailEnd/>
          </a:ln>
        </p:spPr>
      </p:pic>
      <p:pic>
        <p:nvPicPr>
          <p:cNvPr id="9" name="Picture 13"/>
          <p:cNvPicPr>
            <a:picLocks noChangeAspect="1" noChangeArrowheads="1"/>
          </p:cNvPicPr>
          <p:nvPr userDrawn="1"/>
        </p:nvPicPr>
        <p:blipFill>
          <a:blip r:embed="rId6" cstate="print"/>
          <a:srcRect l="67751" t="4707" r="5081" b="68340"/>
          <a:stretch>
            <a:fillRect/>
          </a:stretch>
        </p:blipFill>
        <p:spPr bwMode="auto">
          <a:xfrm>
            <a:off x="3826015" y="2438677"/>
            <a:ext cx="1393825" cy="12541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1524005" y="4953277"/>
            <a:ext cx="6263055" cy="669925"/>
          </a:xfrm>
          <a:ln w="12700"/>
        </p:spPr>
        <p:txBody>
          <a:bodyPr tIns="0" bIns="0"/>
          <a:lstStyle>
            <a:lvl1pPr marL="0" indent="0">
              <a:buFont typeface="Wingdings" pitchFamily="2" charset="2"/>
              <a:buNone/>
              <a:defRPr sz="1800">
                <a:solidFill>
                  <a:srgbClr val="006600"/>
                </a:solidFill>
              </a:defRPr>
            </a:lvl1pPr>
          </a:lstStyle>
          <a:p>
            <a:r>
              <a:rPr lang="en-US" altLang="zh-SG" smtClean="0"/>
              <a:t>Click to edit Master subtitle style</a:t>
            </a:r>
            <a:endParaRPr lang="en-US"/>
          </a:p>
        </p:txBody>
      </p:sp>
      <p:sp>
        <p:nvSpPr>
          <p:cNvPr id="2162692" name="Rectangle 4"/>
          <p:cNvSpPr>
            <a:spLocks noGrp="1" noChangeArrowheads="1"/>
          </p:cNvSpPr>
          <p:nvPr>
            <p:ph type="ctrTitle"/>
          </p:nvPr>
        </p:nvSpPr>
        <p:spPr>
          <a:xfrm>
            <a:off x="1444445" y="4038600"/>
            <a:ext cx="6263055" cy="819150"/>
          </a:xfrm>
        </p:spPr>
        <p:txBody>
          <a:bodyPr tIns="44450" bIns="44450" anchor="t"/>
          <a:lstStyle>
            <a:lvl1pPr algn="ctr">
              <a:defRPr sz="2000">
                <a:solidFill>
                  <a:srgbClr val="006600"/>
                </a:solidFill>
              </a:defRPr>
            </a:lvl1pPr>
          </a:lstStyle>
          <a:p>
            <a:r>
              <a:rPr lang="en-US" altLang="zh-SG" smtClean="0"/>
              <a:t>Click to edit Master title style</a:t>
            </a:r>
            <a:endParaRPr lang="en-US" altLang="zh-SG"/>
          </a:p>
        </p:txBody>
      </p:sp>
      <p:sp>
        <p:nvSpPr>
          <p:cNvPr id="10" name="Rectangle 5"/>
          <p:cNvSpPr>
            <a:spLocks noGrp="1" noChangeArrowheads="1"/>
          </p:cNvSpPr>
          <p:nvPr>
            <p:ph type="dt" sz="half" idx="10"/>
          </p:nvPr>
        </p:nvSpPr>
        <p:spPr>
          <a:xfrm>
            <a:off x="0" y="3352807"/>
            <a:ext cx="1422400" cy="331787"/>
          </a:xfrm>
          <a:prstGeom prst="rect">
            <a:avLst/>
          </a:prstGeom>
        </p:spPr>
        <p:txBody>
          <a:bodyPr/>
          <a:lstStyle>
            <a:lvl1pPr algn="l" eaLnBrk="1" fontAlgn="auto" hangingPunct="1">
              <a:spcBef>
                <a:spcPts val="0"/>
              </a:spcBef>
              <a:spcAft>
                <a:spcPts val="0"/>
              </a:spcAft>
              <a:defRPr>
                <a:latin typeface="+mn-lt"/>
                <a:cs typeface="+mn-cs"/>
              </a:defRPr>
            </a:lvl1pPr>
          </a:lstStyle>
          <a:p>
            <a:pPr>
              <a:defRPr/>
            </a:pPr>
            <a:fld id="{09BA7CDA-882B-44AB-8BF9-C94D3CC68EF7}" type="datetime3">
              <a:rPr lang="en-US" altLang="zh-SG" smtClean="0">
                <a:solidFill>
                  <a:srgbClr val="000000"/>
                </a:solidFill>
              </a:rPr>
              <a:pPr>
                <a:defRPr/>
              </a:pPr>
              <a:t>17 April 2018</a:t>
            </a:fld>
            <a:endParaRPr lang="en-US" altLang="zh-SG" dirty="0">
              <a:solidFill>
                <a:srgbClr val="000000"/>
              </a:solidFill>
            </a:endParaRPr>
          </a:p>
        </p:txBody>
      </p:sp>
      <p:pic>
        <p:nvPicPr>
          <p:cNvPr id="14" name="Picture 13"/>
          <p:cNvPicPr>
            <a:picLocks noChangeAspect="1"/>
          </p:cNvPicPr>
          <p:nvPr userDrawn="1"/>
        </p:nvPicPr>
        <p:blipFill>
          <a:blip r:embed="rId7" cstate="print"/>
          <a:stretch>
            <a:fillRect/>
          </a:stretch>
        </p:blipFill>
        <p:spPr>
          <a:xfrm>
            <a:off x="7239000" y="6172477"/>
            <a:ext cx="1676400" cy="486363"/>
          </a:xfrm>
          <a:prstGeom prst="rect">
            <a:avLst/>
          </a:prstGeom>
        </p:spPr>
      </p:pic>
    </p:spTree>
    <p:extLst>
      <p:ext uri="{BB962C8B-B14F-4D97-AF65-F5344CB8AC3E}">
        <p14:creationId xmlns:p14="http://schemas.microsoft.com/office/powerpoint/2010/main" val="3038381510"/>
      </p:ext>
    </p:extLst>
  </p:cSld>
  <p:clrMapOvr>
    <a:masterClrMapping/>
  </p:clrMapOvr>
  <p:transition spd="slow"/>
</p:sldLayout>
</file>

<file path=ppt/slideLayouts/slideLayout99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52400" y="990600"/>
            <a:ext cx="9448800" cy="10668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304800" y="1219200"/>
            <a:ext cx="5943600" cy="819150"/>
          </a:xfrm>
        </p:spPr>
        <p:txBody>
          <a:bodyPr tIns="44450" bIns="44450" anchor="t"/>
          <a:lstStyle>
            <a:lvl1pPr algn="l">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val="3970814408"/>
      </p:ext>
    </p:extLst>
  </p:cSld>
  <p:clrMapOvr>
    <a:masterClrMapping/>
  </p:clrMapOvr>
  <p:transition spd="slow"/>
</p:sldLayout>
</file>

<file path=ppt/slideLayouts/slideLayout997.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31535" y="5181600"/>
            <a:ext cx="1066800" cy="10668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1091584" y="5410200"/>
            <a:ext cx="5943600" cy="819150"/>
          </a:xfrm>
        </p:spPr>
        <p:txBody>
          <a:bodyPr tIns="44450" bIns="44450" anchor="t"/>
          <a:lstStyle>
            <a:lvl1pPr algn="l">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val="3095200852"/>
      </p:ext>
    </p:extLst>
  </p:cSld>
  <p:clrMapOvr>
    <a:masterClrMapping/>
  </p:clrMapOvr>
  <p:transition spd="slow"/>
</p:sldLayout>
</file>

<file path=ppt/slideLayouts/slideLayout998.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8" y="1219200"/>
            <a:ext cx="6893169" cy="2057400"/>
          </a:xfrm>
          <a:prstGeom prst="rect">
            <a:avLst/>
          </a:prstGeom>
          <a:solidFill>
            <a:srgbClr val="008000"/>
          </a:solidFill>
          <a:ln w="6350">
            <a:noFill/>
            <a:miter lim="800000"/>
            <a:headEnd/>
            <a:tailEnd/>
          </a:ln>
        </p:spPr>
        <p:txBody>
          <a:bodyPr wrap="none" anchor="ctr"/>
          <a:lstStyle/>
          <a:p>
            <a:pPr eaLnBrk="0" fontAlgn="base" hangingPunct="0">
              <a:spcBef>
                <a:spcPct val="0"/>
              </a:spcBef>
              <a:spcAft>
                <a:spcPct val="0"/>
              </a:spcAft>
            </a:pPr>
            <a:r>
              <a:rPr lang="en-GB" altLang="zh-SG" sz="1200" dirty="0" smtClean="0">
                <a:solidFill>
                  <a:srgbClr val="FFFFFF"/>
                </a:solidFill>
                <a:latin typeface="Arial" pitchFamily="34" charset="0"/>
                <a:ea typeface="SimSun" pitchFamily="2" charset="-122"/>
                <a:cs typeface="Arial" pitchFamily="34" charset="0"/>
              </a:rPr>
              <a:t>WORKING SESSION</a:t>
            </a:r>
            <a:endParaRPr lang="zh-SG" altLang="en-GB" sz="1200" dirty="0">
              <a:solidFill>
                <a:srgbClr val="FFFFFF"/>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2180492" y="1905000"/>
            <a:ext cx="5943600" cy="819150"/>
          </a:xfrm>
          <a:solidFill>
            <a:schemeClr val="bg1"/>
          </a:solidFill>
        </p:spPr>
        <p:txBody>
          <a:bodyPr tIns="44450" bIns="44450" anchor="t"/>
          <a:lstStyle>
            <a:lvl1pPr marL="268288" indent="0" algn="l">
              <a:defRPr sz="1800">
                <a:solidFill>
                  <a:srgbClr val="006600"/>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val="492344221"/>
      </p:ext>
    </p:extLst>
  </p:cSld>
  <p:clrMapOvr>
    <a:masterClrMapping/>
  </p:clrMapOvr>
  <p:transition spd="slow"/>
</p:sldLayout>
</file>

<file path=ppt/slideLayouts/slideLayout999.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279400" y="3200400"/>
            <a:ext cx="9448800" cy="30480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3048000" y="5562600"/>
            <a:ext cx="5943600" cy="514350"/>
          </a:xfrm>
        </p:spPr>
        <p:txBody>
          <a:bodyPr tIns="44450" bIns="44450" anchor="t"/>
          <a:lstStyle>
            <a:lvl1pPr algn="r">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val="1180470471"/>
      </p:ext>
    </p:extLst>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3.gi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gi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8.xml"/><Relationship Id="rId13" Type="http://schemas.openxmlformats.org/officeDocument/2006/relationships/theme" Target="../theme/theme10.xml"/><Relationship Id="rId3" Type="http://schemas.openxmlformats.org/officeDocument/2006/relationships/slideLayout" Target="../slideLayouts/slideLayout103.xml"/><Relationship Id="rId7" Type="http://schemas.openxmlformats.org/officeDocument/2006/relationships/slideLayout" Target="../slideLayouts/slideLayout107.xml"/><Relationship Id="rId12" Type="http://schemas.openxmlformats.org/officeDocument/2006/relationships/slideLayout" Target="../slideLayouts/slideLayout112.xml"/><Relationship Id="rId2" Type="http://schemas.openxmlformats.org/officeDocument/2006/relationships/slideLayout" Target="../slideLayouts/slideLayout102.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5" Type="http://schemas.openxmlformats.org/officeDocument/2006/relationships/slideLayout" Target="../slideLayouts/slideLayout105.xml"/><Relationship Id="rId10" Type="http://schemas.openxmlformats.org/officeDocument/2006/relationships/slideLayout" Target="../slideLayouts/slideLayout110.xml"/><Relationship Id="rId4" Type="http://schemas.openxmlformats.org/officeDocument/2006/relationships/slideLayout" Target="../slideLayouts/slideLayout104.xml"/><Relationship Id="rId9" Type="http://schemas.openxmlformats.org/officeDocument/2006/relationships/slideLayout" Target="../slideLayouts/slideLayout109.xml"/><Relationship Id="rId14" Type="http://schemas.openxmlformats.org/officeDocument/2006/relationships/image" Target="../media/image11.jpe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0.xml"/><Relationship Id="rId13" Type="http://schemas.openxmlformats.org/officeDocument/2006/relationships/theme" Target="../theme/theme11.xml"/><Relationship Id="rId3" Type="http://schemas.openxmlformats.org/officeDocument/2006/relationships/slideLayout" Target="../slideLayouts/slideLayout115.xml"/><Relationship Id="rId7" Type="http://schemas.openxmlformats.org/officeDocument/2006/relationships/slideLayout" Target="../slideLayouts/slideLayout119.xml"/><Relationship Id="rId12" Type="http://schemas.openxmlformats.org/officeDocument/2006/relationships/slideLayout" Target="../slideLayouts/slideLayout124.xml"/><Relationship Id="rId2" Type="http://schemas.openxmlformats.org/officeDocument/2006/relationships/slideLayout" Target="../slideLayouts/slideLayout114.xml"/><Relationship Id="rId1" Type="http://schemas.openxmlformats.org/officeDocument/2006/relationships/slideLayout" Target="../slideLayouts/slideLayout113.xml"/><Relationship Id="rId6" Type="http://schemas.openxmlformats.org/officeDocument/2006/relationships/slideLayout" Target="../slideLayouts/slideLayout118.xml"/><Relationship Id="rId11" Type="http://schemas.openxmlformats.org/officeDocument/2006/relationships/slideLayout" Target="../slideLayouts/slideLayout123.xml"/><Relationship Id="rId5" Type="http://schemas.openxmlformats.org/officeDocument/2006/relationships/slideLayout" Target="../slideLayouts/slideLayout117.xml"/><Relationship Id="rId10" Type="http://schemas.openxmlformats.org/officeDocument/2006/relationships/slideLayout" Target="../slideLayouts/slideLayout122.xml"/><Relationship Id="rId4" Type="http://schemas.openxmlformats.org/officeDocument/2006/relationships/slideLayout" Target="../slideLayouts/slideLayout116.xml"/><Relationship Id="rId9" Type="http://schemas.openxmlformats.org/officeDocument/2006/relationships/slideLayout" Target="../slideLayouts/slideLayout121.xml"/><Relationship Id="rId14" Type="http://schemas.openxmlformats.org/officeDocument/2006/relationships/image" Target="../media/image11.jpe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theme" Target="../theme/theme12.xml"/><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slideLayout" Target="../slideLayouts/slideLayout136.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 Id="rId14" Type="http://schemas.openxmlformats.org/officeDocument/2006/relationships/image" Target="../media/image11.jpeg"/></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4.xml"/><Relationship Id="rId13" Type="http://schemas.openxmlformats.org/officeDocument/2006/relationships/theme" Target="../theme/theme13.xml"/><Relationship Id="rId3" Type="http://schemas.openxmlformats.org/officeDocument/2006/relationships/slideLayout" Target="../slideLayouts/slideLayout139.xml"/><Relationship Id="rId7" Type="http://schemas.openxmlformats.org/officeDocument/2006/relationships/slideLayout" Target="../slideLayouts/slideLayout143.xml"/><Relationship Id="rId12" Type="http://schemas.openxmlformats.org/officeDocument/2006/relationships/slideLayout" Target="../slideLayouts/slideLayout148.xml"/><Relationship Id="rId2" Type="http://schemas.openxmlformats.org/officeDocument/2006/relationships/slideLayout" Target="../slideLayouts/slideLayout138.xml"/><Relationship Id="rId1" Type="http://schemas.openxmlformats.org/officeDocument/2006/relationships/slideLayout" Target="../slideLayouts/slideLayout137.xml"/><Relationship Id="rId6" Type="http://schemas.openxmlformats.org/officeDocument/2006/relationships/slideLayout" Target="../slideLayouts/slideLayout142.xml"/><Relationship Id="rId11" Type="http://schemas.openxmlformats.org/officeDocument/2006/relationships/slideLayout" Target="../slideLayouts/slideLayout147.xml"/><Relationship Id="rId5" Type="http://schemas.openxmlformats.org/officeDocument/2006/relationships/slideLayout" Target="../slideLayouts/slideLayout141.xml"/><Relationship Id="rId10" Type="http://schemas.openxmlformats.org/officeDocument/2006/relationships/slideLayout" Target="../slideLayouts/slideLayout146.xml"/><Relationship Id="rId4" Type="http://schemas.openxmlformats.org/officeDocument/2006/relationships/slideLayout" Target="../slideLayouts/slideLayout140.xml"/><Relationship Id="rId9" Type="http://schemas.openxmlformats.org/officeDocument/2006/relationships/slideLayout" Target="../slideLayouts/slideLayout145.xml"/><Relationship Id="rId14" Type="http://schemas.openxmlformats.org/officeDocument/2006/relationships/image" Target="../media/image11.jpeg"/></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6.xml"/><Relationship Id="rId13" Type="http://schemas.openxmlformats.org/officeDocument/2006/relationships/theme" Target="../theme/theme14.xml"/><Relationship Id="rId3" Type="http://schemas.openxmlformats.org/officeDocument/2006/relationships/slideLayout" Target="../slideLayouts/slideLayout151.xml"/><Relationship Id="rId7" Type="http://schemas.openxmlformats.org/officeDocument/2006/relationships/slideLayout" Target="../slideLayouts/slideLayout155.xml"/><Relationship Id="rId12" Type="http://schemas.openxmlformats.org/officeDocument/2006/relationships/slideLayout" Target="../slideLayouts/slideLayout160.xml"/><Relationship Id="rId2" Type="http://schemas.openxmlformats.org/officeDocument/2006/relationships/slideLayout" Target="../slideLayouts/slideLayout150.xml"/><Relationship Id="rId1" Type="http://schemas.openxmlformats.org/officeDocument/2006/relationships/slideLayout" Target="../slideLayouts/slideLayout149.xml"/><Relationship Id="rId6" Type="http://schemas.openxmlformats.org/officeDocument/2006/relationships/slideLayout" Target="../slideLayouts/slideLayout154.xml"/><Relationship Id="rId11" Type="http://schemas.openxmlformats.org/officeDocument/2006/relationships/slideLayout" Target="../slideLayouts/slideLayout159.xml"/><Relationship Id="rId5" Type="http://schemas.openxmlformats.org/officeDocument/2006/relationships/slideLayout" Target="../slideLayouts/slideLayout153.xml"/><Relationship Id="rId10" Type="http://schemas.openxmlformats.org/officeDocument/2006/relationships/slideLayout" Target="../slideLayouts/slideLayout158.xml"/><Relationship Id="rId4" Type="http://schemas.openxmlformats.org/officeDocument/2006/relationships/slideLayout" Target="../slideLayouts/slideLayout152.xml"/><Relationship Id="rId9" Type="http://schemas.openxmlformats.org/officeDocument/2006/relationships/slideLayout" Target="../slideLayouts/slideLayout157.xml"/><Relationship Id="rId14" Type="http://schemas.openxmlformats.org/officeDocument/2006/relationships/image" Target="../media/image11.jpeg"/></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8.xml"/><Relationship Id="rId13" Type="http://schemas.openxmlformats.org/officeDocument/2006/relationships/theme" Target="../theme/theme15.xml"/><Relationship Id="rId3" Type="http://schemas.openxmlformats.org/officeDocument/2006/relationships/slideLayout" Target="../slideLayouts/slideLayout163.xml"/><Relationship Id="rId7" Type="http://schemas.openxmlformats.org/officeDocument/2006/relationships/slideLayout" Target="../slideLayouts/slideLayout167.xml"/><Relationship Id="rId12" Type="http://schemas.openxmlformats.org/officeDocument/2006/relationships/slideLayout" Target="../slideLayouts/slideLayout172.xml"/><Relationship Id="rId2" Type="http://schemas.openxmlformats.org/officeDocument/2006/relationships/slideLayout" Target="../slideLayouts/slideLayout162.xml"/><Relationship Id="rId1" Type="http://schemas.openxmlformats.org/officeDocument/2006/relationships/slideLayout" Target="../slideLayouts/slideLayout161.xml"/><Relationship Id="rId6" Type="http://schemas.openxmlformats.org/officeDocument/2006/relationships/slideLayout" Target="../slideLayouts/slideLayout166.xml"/><Relationship Id="rId11" Type="http://schemas.openxmlformats.org/officeDocument/2006/relationships/slideLayout" Target="../slideLayouts/slideLayout171.xml"/><Relationship Id="rId5" Type="http://schemas.openxmlformats.org/officeDocument/2006/relationships/slideLayout" Target="../slideLayouts/slideLayout165.xml"/><Relationship Id="rId10" Type="http://schemas.openxmlformats.org/officeDocument/2006/relationships/slideLayout" Target="../slideLayouts/slideLayout170.xml"/><Relationship Id="rId4" Type="http://schemas.openxmlformats.org/officeDocument/2006/relationships/slideLayout" Target="../slideLayouts/slideLayout164.xml"/><Relationship Id="rId9" Type="http://schemas.openxmlformats.org/officeDocument/2006/relationships/slideLayout" Target="../slideLayouts/slideLayout169.xml"/><Relationship Id="rId14" Type="http://schemas.openxmlformats.org/officeDocument/2006/relationships/image" Target="../media/image11.jpeg"/></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80.xml"/><Relationship Id="rId13" Type="http://schemas.openxmlformats.org/officeDocument/2006/relationships/theme" Target="../theme/theme16.xml"/><Relationship Id="rId3" Type="http://schemas.openxmlformats.org/officeDocument/2006/relationships/slideLayout" Target="../slideLayouts/slideLayout175.xml"/><Relationship Id="rId7" Type="http://schemas.openxmlformats.org/officeDocument/2006/relationships/slideLayout" Target="../slideLayouts/slideLayout179.xml"/><Relationship Id="rId12" Type="http://schemas.openxmlformats.org/officeDocument/2006/relationships/slideLayout" Target="../slideLayouts/slideLayout184.xml"/><Relationship Id="rId2" Type="http://schemas.openxmlformats.org/officeDocument/2006/relationships/slideLayout" Target="../slideLayouts/slideLayout174.xml"/><Relationship Id="rId1" Type="http://schemas.openxmlformats.org/officeDocument/2006/relationships/slideLayout" Target="../slideLayouts/slideLayout173.xml"/><Relationship Id="rId6" Type="http://schemas.openxmlformats.org/officeDocument/2006/relationships/slideLayout" Target="../slideLayouts/slideLayout178.xml"/><Relationship Id="rId11" Type="http://schemas.openxmlformats.org/officeDocument/2006/relationships/slideLayout" Target="../slideLayouts/slideLayout183.xml"/><Relationship Id="rId5" Type="http://schemas.openxmlformats.org/officeDocument/2006/relationships/slideLayout" Target="../slideLayouts/slideLayout177.xml"/><Relationship Id="rId10" Type="http://schemas.openxmlformats.org/officeDocument/2006/relationships/slideLayout" Target="../slideLayouts/slideLayout182.xml"/><Relationship Id="rId4" Type="http://schemas.openxmlformats.org/officeDocument/2006/relationships/slideLayout" Target="../slideLayouts/slideLayout176.xml"/><Relationship Id="rId9" Type="http://schemas.openxmlformats.org/officeDocument/2006/relationships/slideLayout" Target="../slideLayouts/slideLayout181.xml"/><Relationship Id="rId14" Type="http://schemas.openxmlformats.org/officeDocument/2006/relationships/image" Target="../media/image11.jpeg"/></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92.xml"/><Relationship Id="rId13" Type="http://schemas.openxmlformats.org/officeDocument/2006/relationships/image" Target="../media/image12.png"/><Relationship Id="rId3" Type="http://schemas.openxmlformats.org/officeDocument/2006/relationships/slideLayout" Target="../slideLayouts/slideLayout187.xml"/><Relationship Id="rId7" Type="http://schemas.openxmlformats.org/officeDocument/2006/relationships/slideLayout" Target="../slideLayouts/slideLayout191.xml"/><Relationship Id="rId12" Type="http://schemas.openxmlformats.org/officeDocument/2006/relationships/theme" Target="../theme/theme17.xml"/><Relationship Id="rId2" Type="http://schemas.openxmlformats.org/officeDocument/2006/relationships/slideLayout" Target="../slideLayouts/slideLayout186.xml"/><Relationship Id="rId1" Type="http://schemas.openxmlformats.org/officeDocument/2006/relationships/slideLayout" Target="../slideLayouts/slideLayout185.xml"/><Relationship Id="rId6" Type="http://schemas.openxmlformats.org/officeDocument/2006/relationships/slideLayout" Target="../slideLayouts/slideLayout190.xml"/><Relationship Id="rId11" Type="http://schemas.openxmlformats.org/officeDocument/2006/relationships/slideLayout" Target="../slideLayouts/slideLayout195.xml"/><Relationship Id="rId5" Type="http://schemas.openxmlformats.org/officeDocument/2006/relationships/slideLayout" Target="../slideLayouts/slideLayout189.xml"/><Relationship Id="rId15" Type="http://schemas.openxmlformats.org/officeDocument/2006/relationships/image" Target="../media/image14.png"/><Relationship Id="rId10" Type="http://schemas.openxmlformats.org/officeDocument/2006/relationships/slideLayout" Target="../slideLayouts/slideLayout194.xml"/><Relationship Id="rId4" Type="http://schemas.openxmlformats.org/officeDocument/2006/relationships/slideLayout" Target="../slideLayouts/slideLayout188.xml"/><Relationship Id="rId9" Type="http://schemas.openxmlformats.org/officeDocument/2006/relationships/slideLayout" Target="../slideLayouts/slideLayout193.xml"/><Relationship Id="rId14" Type="http://schemas.openxmlformats.org/officeDocument/2006/relationships/image" Target="../media/image13.png"/></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203.xml"/><Relationship Id="rId13" Type="http://schemas.openxmlformats.org/officeDocument/2006/relationships/theme" Target="../theme/theme18.xml"/><Relationship Id="rId3" Type="http://schemas.openxmlformats.org/officeDocument/2006/relationships/slideLayout" Target="../slideLayouts/slideLayout198.xml"/><Relationship Id="rId7" Type="http://schemas.openxmlformats.org/officeDocument/2006/relationships/slideLayout" Target="../slideLayouts/slideLayout202.xml"/><Relationship Id="rId12" Type="http://schemas.openxmlformats.org/officeDocument/2006/relationships/slideLayout" Target="../slideLayouts/slideLayout207.xml"/><Relationship Id="rId2" Type="http://schemas.openxmlformats.org/officeDocument/2006/relationships/slideLayout" Target="../slideLayouts/slideLayout197.xml"/><Relationship Id="rId1" Type="http://schemas.openxmlformats.org/officeDocument/2006/relationships/slideLayout" Target="../slideLayouts/slideLayout196.xml"/><Relationship Id="rId6" Type="http://schemas.openxmlformats.org/officeDocument/2006/relationships/slideLayout" Target="../slideLayouts/slideLayout201.xml"/><Relationship Id="rId11" Type="http://schemas.openxmlformats.org/officeDocument/2006/relationships/slideLayout" Target="../slideLayouts/slideLayout206.xml"/><Relationship Id="rId5" Type="http://schemas.openxmlformats.org/officeDocument/2006/relationships/slideLayout" Target="../slideLayouts/slideLayout200.xml"/><Relationship Id="rId10" Type="http://schemas.openxmlformats.org/officeDocument/2006/relationships/slideLayout" Target="../slideLayouts/slideLayout205.xml"/><Relationship Id="rId4" Type="http://schemas.openxmlformats.org/officeDocument/2006/relationships/slideLayout" Target="../slideLayouts/slideLayout199.xml"/><Relationship Id="rId9" Type="http://schemas.openxmlformats.org/officeDocument/2006/relationships/slideLayout" Target="../slideLayouts/slideLayout204.xml"/><Relationship Id="rId14" Type="http://schemas.openxmlformats.org/officeDocument/2006/relationships/image" Target="../media/image11.jpeg"/></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15.xml"/><Relationship Id="rId13" Type="http://schemas.openxmlformats.org/officeDocument/2006/relationships/theme" Target="../theme/theme19.xml"/><Relationship Id="rId3" Type="http://schemas.openxmlformats.org/officeDocument/2006/relationships/slideLayout" Target="../slideLayouts/slideLayout210.xml"/><Relationship Id="rId7" Type="http://schemas.openxmlformats.org/officeDocument/2006/relationships/slideLayout" Target="../slideLayouts/slideLayout214.xml"/><Relationship Id="rId12" Type="http://schemas.openxmlformats.org/officeDocument/2006/relationships/slideLayout" Target="../slideLayouts/slideLayout219.xml"/><Relationship Id="rId2" Type="http://schemas.openxmlformats.org/officeDocument/2006/relationships/slideLayout" Target="../slideLayouts/slideLayout209.xml"/><Relationship Id="rId1" Type="http://schemas.openxmlformats.org/officeDocument/2006/relationships/slideLayout" Target="../slideLayouts/slideLayout208.xml"/><Relationship Id="rId6" Type="http://schemas.openxmlformats.org/officeDocument/2006/relationships/slideLayout" Target="../slideLayouts/slideLayout213.xml"/><Relationship Id="rId11" Type="http://schemas.openxmlformats.org/officeDocument/2006/relationships/slideLayout" Target="../slideLayouts/slideLayout218.xml"/><Relationship Id="rId5" Type="http://schemas.openxmlformats.org/officeDocument/2006/relationships/slideLayout" Target="../slideLayouts/slideLayout212.xml"/><Relationship Id="rId10" Type="http://schemas.openxmlformats.org/officeDocument/2006/relationships/slideLayout" Target="../slideLayouts/slideLayout217.xml"/><Relationship Id="rId4" Type="http://schemas.openxmlformats.org/officeDocument/2006/relationships/slideLayout" Target="../slideLayouts/slideLayout211.xml"/><Relationship Id="rId9" Type="http://schemas.openxmlformats.org/officeDocument/2006/relationships/slideLayout" Target="../slideLayouts/slideLayout216.xml"/><Relationship Id="rId14" Type="http://schemas.openxmlformats.org/officeDocument/2006/relationships/image" Target="../media/image1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27.xml"/><Relationship Id="rId13" Type="http://schemas.openxmlformats.org/officeDocument/2006/relationships/theme" Target="../theme/theme20.xml"/><Relationship Id="rId3" Type="http://schemas.openxmlformats.org/officeDocument/2006/relationships/slideLayout" Target="../slideLayouts/slideLayout222.xml"/><Relationship Id="rId7" Type="http://schemas.openxmlformats.org/officeDocument/2006/relationships/slideLayout" Target="../slideLayouts/slideLayout226.xml"/><Relationship Id="rId12" Type="http://schemas.openxmlformats.org/officeDocument/2006/relationships/slideLayout" Target="../slideLayouts/slideLayout231.xml"/><Relationship Id="rId2" Type="http://schemas.openxmlformats.org/officeDocument/2006/relationships/slideLayout" Target="../slideLayouts/slideLayout221.xml"/><Relationship Id="rId1" Type="http://schemas.openxmlformats.org/officeDocument/2006/relationships/slideLayout" Target="../slideLayouts/slideLayout220.xml"/><Relationship Id="rId6" Type="http://schemas.openxmlformats.org/officeDocument/2006/relationships/slideLayout" Target="../slideLayouts/slideLayout225.xml"/><Relationship Id="rId11" Type="http://schemas.openxmlformats.org/officeDocument/2006/relationships/slideLayout" Target="../slideLayouts/slideLayout230.xml"/><Relationship Id="rId5" Type="http://schemas.openxmlformats.org/officeDocument/2006/relationships/slideLayout" Target="../slideLayouts/slideLayout224.xml"/><Relationship Id="rId10" Type="http://schemas.openxmlformats.org/officeDocument/2006/relationships/slideLayout" Target="../slideLayouts/slideLayout229.xml"/><Relationship Id="rId4" Type="http://schemas.openxmlformats.org/officeDocument/2006/relationships/slideLayout" Target="../slideLayouts/slideLayout223.xml"/><Relationship Id="rId9" Type="http://schemas.openxmlformats.org/officeDocument/2006/relationships/slideLayout" Target="../slideLayouts/slideLayout228.xml"/><Relationship Id="rId14" Type="http://schemas.openxmlformats.org/officeDocument/2006/relationships/image" Target="../media/image11.jpeg"/></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39.xml"/><Relationship Id="rId13" Type="http://schemas.openxmlformats.org/officeDocument/2006/relationships/slideLayout" Target="../slideLayouts/slideLayout244.xml"/><Relationship Id="rId3" Type="http://schemas.openxmlformats.org/officeDocument/2006/relationships/slideLayout" Target="../slideLayouts/slideLayout234.xml"/><Relationship Id="rId7" Type="http://schemas.openxmlformats.org/officeDocument/2006/relationships/slideLayout" Target="../slideLayouts/slideLayout238.xml"/><Relationship Id="rId12" Type="http://schemas.openxmlformats.org/officeDocument/2006/relationships/slideLayout" Target="../slideLayouts/slideLayout243.xml"/><Relationship Id="rId2" Type="http://schemas.openxmlformats.org/officeDocument/2006/relationships/slideLayout" Target="../slideLayouts/slideLayout233.xml"/><Relationship Id="rId1" Type="http://schemas.openxmlformats.org/officeDocument/2006/relationships/slideLayout" Target="../slideLayouts/slideLayout232.xml"/><Relationship Id="rId6" Type="http://schemas.openxmlformats.org/officeDocument/2006/relationships/slideLayout" Target="../slideLayouts/slideLayout237.xml"/><Relationship Id="rId11" Type="http://schemas.openxmlformats.org/officeDocument/2006/relationships/slideLayout" Target="../slideLayouts/slideLayout242.xml"/><Relationship Id="rId5" Type="http://schemas.openxmlformats.org/officeDocument/2006/relationships/slideLayout" Target="../slideLayouts/slideLayout236.xml"/><Relationship Id="rId15" Type="http://schemas.openxmlformats.org/officeDocument/2006/relationships/image" Target="../media/image11.jpeg"/><Relationship Id="rId10" Type="http://schemas.openxmlformats.org/officeDocument/2006/relationships/slideLayout" Target="../slideLayouts/slideLayout241.xml"/><Relationship Id="rId4" Type="http://schemas.openxmlformats.org/officeDocument/2006/relationships/slideLayout" Target="../slideLayouts/slideLayout235.xml"/><Relationship Id="rId9" Type="http://schemas.openxmlformats.org/officeDocument/2006/relationships/slideLayout" Target="../slideLayouts/slideLayout240.xml"/><Relationship Id="rId14" Type="http://schemas.openxmlformats.org/officeDocument/2006/relationships/theme" Target="../theme/theme21.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52.xml"/><Relationship Id="rId13" Type="http://schemas.openxmlformats.org/officeDocument/2006/relationships/slideLayout" Target="../slideLayouts/slideLayout257.xml"/><Relationship Id="rId3" Type="http://schemas.openxmlformats.org/officeDocument/2006/relationships/slideLayout" Target="../slideLayouts/slideLayout247.xml"/><Relationship Id="rId7" Type="http://schemas.openxmlformats.org/officeDocument/2006/relationships/slideLayout" Target="../slideLayouts/slideLayout251.xml"/><Relationship Id="rId12" Type="http://schemas.openxmlformats.org/officeDocument/2006/relationships/slideLayout" Target="../slideLayouts/slideLayout256.xml"/><Relationship Id="rId2" Type="http://schemas.openxmlformats.org/officeDocument/2006/relationships/slideLayout" Target="../slideLayouts/slideLayout246.xml"/><Relationship Id="rId1" Type="http://schemas.openxmlformats.org/officeDocument/2006/relationships/slideLayout" Target="../slideLayouts/slideLayout245.xml"/><Relationship Id="rId6" Type="http://schemas.openxmlformats.org/officeDocument/2006/relationships/slideLayout" Target="../slideLayouts/slideLayout250.xml"/><Relationship Id="rId11" Type="http://schemas.openxmlformats.org/officeDocument/2006/relationships/slideLayout" Target="../slideLayouts/slideLayout255.xml"/><Relationship Id="rId5" Type="http://schemas.openxmlformats.org/officeDocument/2006/relationships/slideLayout" Target="../slideLayouts/slideLayout249.xml"/><Relationship Id="rId15" Type="http://schemas.openxmlformats.org/officeDocument/2006/relationships/image" Target="../media/image11.jpeg"/><Relationship Id="rId10" Type="http://schemas.openxmlformats.org/officeDocument/2006/relationships/slideLayout" Target="../slideLayouts/slideLayout254.xml"/><Relationship Id="rId4" Type="http://schemas.openxmlformats.org/officeDocument/2006/relationships/slideLayout" Target="../slideLayouts/slideLayout248.xml"/><Relationship Id="rId9" Type="http://schemas.openxmlformats.org/officeDocument/2006/relationships/slideLayout" Target="../slideLayouts/slideLayout253.xml"/><Relationship Id="rId14" Type="http://schemas.openxmlformats.org/officeDocument/2006/relationships/theme" Target="../theme/theme22.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65.xml"/><Relationship Id="rId13" Type="http://schemas.openxmlformats.org/officeDocument/2006/relationships/slideLayout" Target="../slideLayouts/slideLayout270.xml"/><Relationship Id="rId3" Type="http://schemas.openxmlformats.org/officeDocument/2006/relationships/slideLayout" Target="../slideLayouts/slideLayout260.xml"/><Relationship Id="rId7" Type="http://schemas.openxmlformats.org/officeDocument/2006/relationships/slideLayout" Target="../slideLayouts/slideLayout264.xml"/><Relationship Id="rId12" Type="http://schemas.openxmlformats.org/officeDocument/2006/relationships/slideLayout" Target="../slideLayouts/slideLayout269.xml"/><Relationship Id="rId2" Type="http://schemas.openxmlformats.org/officeDocument/2006/relationships/slideLayout" Target="../slideLayouts/slideLayout259.xml"/><Relationship Id="rId1" Type="http://schemas.openxmlformats.org/officeDocument/2006/relationships/slideLayout" Target="../slideLayouts/slideLayout258.xml"/><Relationship Id="rId6" Type="http://schemas.openxmlformats.org/officeDocument/2006/relationships/slideLayout" Target="../slideLayouts/slideLayout263.xml"/><Relationship Id="rId11" Type="http://schemas.openxmlformats.org/officeDocument/2006/relationships/slideLayout" Target="../slideLayouts/slideLayout268.xml"/><Relationship Id="rId5" Type="http://schemas.openxmlformats.org/officeDocument/2006/relationships/slideLayout" Target="../slideLayouts/slideLayout262.xml"/><Relationship Id="rId15" Type="http://schemas.openxmlformats.org/officeDocument/2006/relationships/image" Target="../media/image11.jpeg"/><Relationship Id="rId10" Type="http://schemas.openxmlformats.org/officeDocument/2006/relationships/slideLayout" Target="../slideLayouts/slideLayout267.xml"/><Relationship Id="rId4" Type="http://schemas.openxmlformats.org/officeDocument/2006/relationships/slideLayout" Target="../slideLayouts/slideLayout261.xml"/><Relationship Id="rId9" Type="http://schemas.openxmlformats.org/officeDocument/2006/relationships/slideLayout" Target="../slideLayouts/slideLayout266.xml"/><Relationship Id="rId14" Type="http://schemas.openxmlformats.org/officeDocument/2006/relationships/theme" Target="../theme/theme23.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78.xml"/><Relationship Id="rId13" Type="http://schemas.openxmlformats.org/officeDocument/2006/relationships/theme" Target="../theme/theme24.xml"/><Relationship Id="rId3" Type="http://schemas.openxmlformats.org/officeDocument/2006/relationships/slideLayout" Target="../slideLayouts/slideLayout273.xml"/><Relationship Id="rId7" Type="http://schemas.openxmlformats.org/officeDocument/2006/relationships/slideLayout" Target="../slideLayouts/slideLayout277.xml"/><Relationship Id="rId12" Type="http://schemas.openxmlformats.org/officeDocument/2006/relationships/slideLayout" Target="../slideLayouts/slideLayout282.xml"/><Relationship Id="rId2" Type="http://schemas.openxmlformats.org/officeDocument/2006/relationships/slideLayout" Target="../slideLayouts/slideLayout272.xml"/><Relationship Id="rId1" Type="http://schemas.openxmlformats.org/officeDocument/2006/relationships/slideLayout" Target="../slideLayouts/slideLayout271.xml"/><Relationship Id="rId6" Type="http://schemas.openxmlformats.org/officeDocument/2006/relationships/slideLayout" Target="../slideLayouts/slideLayout276.xml"/><Relationship Id="rId11" Type="http://schemas.openxmlformats.org/officeDocument/2006/relationships/slideLayout" Target="../slideLayouts/slideLayout281.xml"/><Relationship Id="rId5" Type="http://schemas.openxmlformats.org/officeDocument/2006/relationships/slideLayout" Target="../slideLayouts/slideLayout275.xml"/><Relationship Id="rId10" Type="http://schemas.openxmlformats.org/officeDocument/2006/relationships/slideLayout" Target="../slideLayouts/slideLayout280.xml"/><Relationship Id="rId4" Type="http://schemas.openxmlformats.org/officeDocument/2006/relationships/slideLayout" Target="../slideLayouts/slideLayout274.xml"/><Relationship Id="rId9" Type="http://schemas.openxmlformats.org/officeDocument/2006/relationships/slideLayout" Target="../slideLayouts/slideLayout279.xml"/><Relationship Id="rId14" Type="http://schemas.openxmlformats.org/officeDocument/2006/relationships/image" Target="../media/image11.jpeg"/></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90.xml"/><Relationship Id="rId13" Type="http://schemas.openxmlformats.org/officeDocument/2006/relationships/image" Target="../media/image12.png"/><Relationship Id="rId3" Type="http://schemas.openxmlformats.org/officeDocument/2006/relationships/slideLayout" Target="../slideLayouts/slideLayout285.xml"/><Relationship Id="rId7" Type="http://schemas.openxmlformats.org/officeDocument/2006/relationships/slideLayout" Target="../slideLayouts/slideLayout289.xml"/><Relationship Id="rId12" Type="http://schemas.openxmlformats.org/officeDocument/2006/relationships/theme" Target="../theme/theme25.xml"/><Relationship Id="rId2" Type="http://schemas.openxmlformats.org/officeDocument/2006/relationships/slideLayout" Target="../slideLayouts/slideLayout284.xml"/><Relationship Id="rId1" Type="http://schemas.openxmlformats.org/officeDocument/2006/relationships/slideLayout" Target="../slideLayouts/slideLayout283.xml"/><Relationship Id="rId6" Type="http://schemas.openxmlformats.org/officeDocument/2006/relationships/slideLayout" Target="../slideLayouts/slideLayout288.xml"/><Relationship Id="rId11" Type="http://schemas.openxmlformats.org/officeDocument/2006/relationships/slideLayout" Target="../slideLayouts/slideLayout293.xml"/><Relationship Id="rId5" Type="http://schemas.openxmlformats.org/officeDocument/2006/relationships/slideLayout" Target="../slideLayouts/slideLayout287.xml"/><Relationship Id="rId15" Type="http://schemas.openxmlformats.org/officeDocument/2006/relationships/image" Target="../media/image14.png"/><Relationship Id="rId10" Type="http://schemas.openxmlformats.org/officeDocument/2006/relationships/slideLayout" Target="../slideLayouts/slideLayout292.xml"/><Relationship Id="rId4" Type="http://schemas.openxmlformats.org/officeDocument/2006/relationships/slideLayout" Target="../slideLayouts/slideLayout286.xml"/><Relationship Id="rId9" Type="http://schemas.openxmlformats.org/officeDocument/2006/relationships/slideLayout" Target="../slideLayouts/slideLayout291.xml"/><Relationship Id="rId14" Type="http://schemas.openxmlformats.org/officeDocument/2006/relationships/image" Target="../media/image13.png"/></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301.xml"/><Relationship Id="rId13" Type="http://schemas.openxmlformats.org/officeDocument/2006/relationships/slideLayout" Target="../slideLayouts/slideLayout306.xml"/><Relationship Id="rId3" Type="http://schemas.openxmlformats.org/officeDocument/2006/relationships/slideLayout" Target="../slideLayouts/slideLayout296.xml"/><Relationship Id="rId7" Type="http://schemas.openxmlformats.org/officeDocument/2006/relationships/slideLayout" Target="../slideLayouts/slideLayout300.xml"/><Relationship Id="rId12" Type="http://schemas.openxmlformats.org/officeDocument/2006/relationships/slideLayout" Target="../slideLayouts/slideLayout305.xml"/><Relationship Id="rId2" Type="http://schemas.openxmlformats.org/officeDocument/2006/relationships/slideLayout" Target="../slideLayouts/slideLayout295.xml"/><Relationship Id="rId1" Type="http://schemas.openxmlformats.org/officeDocument/2006/relationships/slideLayout" Target="../slideLayouts/slideLayout294.xml"/><Relationship Id="rId6" Type="http://schemas.openxmlformats.org/officeDocument/2006/relationships/slideLayout" Target="../slideLayouts/slideLayout299.xml"/><Relationship Id="rId11" Type="http://schemas.openxmlformats.org/officeDocument/2006/relationships/slideLayout" Target="../slideLayouts/slideLayout304.xml"/><Relationship Id="rId5" Type="http://schemas.openxmlformats.org/officeDocument/2006/relationships/slideLayout" Target="../slideLayouts/slideLayout298.xml"/><Relationship Id="rId15" Type="http://schemas.openxmlformats.org/officeDocument/2006/relationships/image" Target="../media/image11.jpeg"/><Relationship Id="rId10" Type="http://schemas.openxmlformats.org/officeDocument/2006/relationships/slideLayout" Target="../slideLayouts/slideLayout303.xml"/><Relationship Id="rId4" Type="http://schemas.openxmlformats.org/officeDocument/2006/relationships/slideLayout" Target="../slideLayouts/slideLayout297.xml"/><Relationship Id="rId9" Type="http://schemas.openxmlformats.org/officeDocument/2006/relationships/slideLayout" Target="../slideLayouts/slideLayout302.xml"/><Relationship Id="rId14" Type="http://schemas.openxmlformats.org/officeDocument/2006/relationships/theme" Target="../theme/theme26.xml"/></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314.xml"/><Relationship Id="rId13" Type="http://schemas.openxmlformats.org/officeDocument/2006/relationships/image" Target="../media/image1.png"/><Relationship Id="rId3" Type="http://schemas.openxmlformats.org/officeDocument/2006/relationships/slideLayout" Target="../slideLayouts/slideLayout309.xml"/><Relationship Id="rId7" Type="http://schemas.openxmlformats.org/officeDocument/2006/relationships/slideLayout" Target="../slideLayouts/slideLayout313.xml"/><Relationship Id="rId12" Type="http://schemas.openxmlformats.org/officeDocument/2006/relationships/theme" Target="../theme/theme27.xml"/><Relationship Id="rId2" Type="http://schemas.openxmlformats.org/officeDocument/2006/relationships/slideLayout" Target="../slideLayouts/slideLayout308.xml"/><Relationship Id="rId16" Type="http://schemas.openxmlformats.org/officeDocument/2006/relationships/image" Target="../media/image3.gif"/><Relationship Id="rId1" Type="http://schemas.openxmlformats.org/officeDocument/2006/relationships/slideLayout" Target="../slideLayouts/slideLayout307.xml"/><Relationship Id="rId6" Type="http://schemas.openxmlformats.org/officeDocument/2006/relationships/slideLayout" Target="../slideLayouts/slideLayout312.xml"/><Relationship Id="rId11" Type="http://schemas.openxmlformats.org/officeDocument/2006/relationships/slideLayout" Target="../slideLayouts/slideLayout317.xml"/><Relationship Id="rId5" Type="http://schemas.openxmlformats.org/officeDocument/2006/relationships/slideLayout" Target="../slideLayouts/slideLayout311.xml"/><Relationship Id="rId15" Type="http://schemas.openxmlformats.org/officeDocument/2006/relationships/image" Target="../media/image2.gif"/><Relationship Id="rId10" Type="http://schemas.openxmlformats.org/officeDocument/2006/relationships/slideLayout" Target="../slideLayouts/slideLayout316.xml"/><Relationship Id="rId4" Type="http://schemas.openxmlformats.org/officeDocument/2006/relationships/slideLayout" Target="../slideLayouts/slideLayout310.xml"/><Relationship Id="rId9" Type="http://schemas.openxmlformats.org/officeDocument/2006/relationships/slideLayout" Target="../slideLayouts/slideLayout315.xml"/><Relationship Id="rId14" Type="http://schemas.microsoft.com/office/2007/relationships/hdphoto" Target="../media/hdphoto1.wdp"/></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325.xml"/><Relationship Id="rId3" Type="http://schemas.openxmlformats.org/officeDocument/2006/relationships/slideLayout" Target="../slideLayouts/slideLayout320.xml"/><Relationship Id="rId7" Type="http://schemas.openxmlformats.org/officeDocument/2006/relationships/slideLayout" Target="../slideLayouts/slideLayout324.xml"/><Relationship Id="rId12" Type="http://schemas.openxmlformats.org/officeDocument/2006/relationships/image" Target="../media/image15.png"/><Relationship Id="rId2" Type="http://schemas.openxmlformats.org/officeDocument/2006/relationships/slideLayout" Target="../slideLayouts/slideLayout319.xml"/><Relationship Id="rId1" Type="http://schemas.openxmlformats.org/officeDocument/2006/relationships/slideLayout" Target="../slideLayouts/slideLayout318.xml"/><Relationship Id="rId6" Type="http://schemas.openxmlformats.org/officeDocument/2006/relationships/slideLayout" Target="../slideLayouts/slideLayout323.xml"/><Relationship Id="rId11" Type="http://schemas.openxmlformats.org/officeDocument/2006/relationships/image" Target="../media/image1.png"/><Relationship Id="rId5" Type="http://schemas.openxmlformats.org/officeDocument/2006/relationships/slideLayout" Target="../slideLayouts/slideLayout322.xml"/><Relationship Id="rId10" Type="http://schemas.openxmlformats.org/officeDocument/2006/relationships/theme" Target="../theme/theme28.xml"/><Relationship Id="rId4" Type="http://schemas.openxmlformats.org/officeDocument/2006/relationships/slideLayout" Target="../slideLayouts/slideLayout321.xml"/><Relationship Id="rId9" Type="http://schemas.openxmlformats.org/officeDocument/2006/relationships/slideLayout" Target="../slideLayouts/slideLayout326.xml"/></Relationships>
</file>

<file path=ppt/slideMasters/_rels/slideMaster29.xml.rels><?xml version="1.0" encoding="UTF-8" standalone="yes"?>
<Relationships xmlns="http://schemas.openxmlformats.org/package/2006/relationships"><Relationship Id="rId8" Type="http://schemas.openxmlformats.org/officeDocument/2006/relationships/slideLayout" Target="../slideLayouts/slideLayout334.xml"/><Relationship Id="rId13" Type="http://schemas.openxmlformats.org/officeDocument/2006/relationships/image" Target="../media/image15.png"/><Relationship Id="rId3" Type="http://schemas.openxmlformats.org/officeDocument/2006/relationships/slideLayout" Target="../slideLayouts/slideLayout329.xml"/><Relationship Id="rId7" Type="http://schemas.openxmlformats.org/officeDocument/2006/relationships/slideLayout" Target="../slideLayouts/slideLayout333.xml"/><Relationship Id="rId12" Type="http://schemas.openxmlformats.org/officeDocument/2006/relationships/image" Target="../media/image1.png"/><Relationship Id="rId2" Type="http://schemas.openxmlformats.org/officeDocument/2006/relationships/slideLayout" Target="../slideLayouts/slideLayout328.xml"/><Relationship Id="rId1" Type="http://schemas.openxmlformats.org/officeDocument/2006/relationships/slideLayout" Target="../slideLayouts/slideLayout327.xml"/><Relationship Id="rId6" Type="http://schemas.openxmlformats.org/officeDocument/2006/relationships/slideLayout" Target="../slideLayouts/slideLayout332.xml"/><Relationship Id="rId11" Type="http://schemas.openxmlformats.org/officeDocument/2006/relationships/theme" Target="../theme/theme29.xml"/><Relationship Id="rId5" Type="http://schemas.openxmlformats.org/officeDocument/2006/relationships/slideLayout" Target="../slideLayouts/slideLayout331.xml"/><Relationship Id="rId10" Type="http://schemas.openxmlformats.org/officeDocument/2006/relationships/slideLayout" Target="../slideLayouts/slideLayout336.xml"/><Relationship Id="rId4" Type="http://schemas.openxmlformats.org/officeDocument/2006/relationships/slideLayout" Target="../slideLayouts/slideLayout330.xml"/><Relationship Id="rId9" Type="http://schemas.openxmlformats.org/officeDocument/2006/relationships/slideLayout" Target="../slideLayouts/slideLayout33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7.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30.xml.rels><?xml version="1.0" encoding="UTF-8" standalone="yes"?>
<Relationships xmlns="http://schemas.openxmlformats.org/package/2006/relationships"><Relationship Id="rId8" Type="http://schemas.openxmlformats.org/officeDocument/2006/relationships/slideLayout" Target="../slideLayouts/slideLayout344.xml"/><Relationship Id="rId13" Type="http://schemas.openxmlformats.org/officeDocument/2006/relationships/image" Target="../media/image15.png"/><Relationship Id="rId3" Type="http://schemas.openxmlformats.org/officeDocument/2006/relationships/slideLayout" Target="../slideLayouts/slideLayout339.xml"/><Relationship Id="rId7" Type="http://schemas.openxmlformats.org/officeDocument/2006/relationships/slideLayout" Target="../slideLayouts/slideLayout343.xml"/><Relationship Id="rId12" Type="http://schemas.openxmlformats.org/officeDocument/2006/relationships/image" Target="../media/image1.png"/><Relationship Id="rId2" Type="http://schemas.openxmlformats.org/officeDocument/2006/relationships/slideLayout" Target="../slideLayouts/slideLayout338.xml"/><Relationship Id="rId1" Type="http://schemas.openxmlformats.org/officeDocument/2006/relationships/slideLayout" Target="../slideLayouts/slideLayout337.xml"/><Relationship Id="rId6" Type="http://schemas.openxmlformats.org/officeDocument/2006/relationships/slideLayout" Target="../slideLayouts/slideLayout342.xml"/><Relationship Id="rId11" Type="http://schemas.openxmlformats.org/officeDocument/2006/relationships/theme" Target="../theme/theme30.xml"/><Relationship Id="rId5" Type="http://schemas.openxmlformats.org/officeDocument/2006/relationships/slideLayout" Target="../slideLayouts/slideLayout341.xml"/><Relationship Id="rId10" Type="http://schemas.openxmlformats.org/officeDocument/2006/relationships/slideLayout" Target="../slideLayouts/slideLayout346.xml"/><Relationship Id="rId4" Type="http://schemas.openxmlformats.org/officeDocument/2006/relationships/slideLayout" Target="../slideLayouts/slideLayout340.xml"/><Relationship Id="rId9" Type="http://schemas.openxmlformats.org/officeDocument/2006/relationships/slideLayout" Target="../slideLayouts/slideLayout345.xml"/></Relationships>
</file>

<file path=ppt/slideMasters/_rels/slideMaster31.xml.rels><?xml version="1.0" encoding="UTF-8" standalone="yes"?>
<Relationships xmlns="http://schemas.openxmlformats.org/package/2006/relationships"><Relationship Id="rId8" Type="http://schemas.openxmlformats.org/officeDocument/2006/relationships/slideLayout" Target="../slideLayouts/slideLayout354.xml"/><Relationship Id="rId13" Type="http://schemas.openxmlformats.org/officeDocument/2006/relationships/image" Target="../media/image15.png"/><Relationship Id="rId3" Type="http://schemas.openxmlformats.org/officeDocument/2006/relationships/slideLayout" Target="../slideLayouts/slideLayout349.xml"/><Relationship Id="rId7" Type="http://schemas.openxmlformats.org/officeDocument/2006/relationships/slideLayout" Target="../slideLayouts/slideLayout353.xml"/><Relationship Id="rId12" Type="http://schemas.openxmlformats.org/officeDocument/2006/relationships/image" Target="../media/image1.png"/><Relationship Id="rId2" Type="http://schemas.openxmlformats.org/officeDocument/2006/relationships/slideLayout" Target="../slideLayouts/slideLayout348.xml"/><Relationship Id="rId1" Type="http://schemas.openxmlformats.org/officeDocument/2006/relationships/slideLayout" Target="../slideLayouts/slideLayout347.xml"/><Relationship Id="rId6" Type="http://schemas.openxmlformats.org/officeDocument/2006/relationships/slideLayout" Target="../slideLayouts/slideLayout352.xml"/><Relationship Id="rId11" Type="http://schemas.openxmlformats.org/officeDocument/2006/relationships/theme" Target="../theme/theme31.xml"/><Relationship Id="rId5" Type="http://schemas.openxmlformats.org/officeDocument/2006/relationships/slideLayout" Target="../slideLayouts/slideLayout351.xml"/><Relationship Id="rId10" Type="http://schemas.openxmlformats.org/officeDocument/2006/relationships/slideLayout" Target="../slideLayouts/slideLayout356.xml"/><Relationship Id="rId4" Type="http://schemas.openxmlformats.org/officeDocument/2006/relationships/slideLayout" Target="../slideLayouts/slideLayout350.xml"/><Relationship Id="rId9" Type="http://schemas.openxmlformats.org/officeDocument/2006/relationships/slideLayout" Target="../slideLayouts/slideLayout355.xml"/></Relationships>
</file>

<file path=ppt/slideMasters/_rels/slideMaster32.xml.rels><?xml version="1.0" encoding="UTF-8" standalone="yes"?>
<Relationships xmlns="http://schemas.openxmlformats.org/package/2006/relationships"><Relationship Id="rId8" Type="http://schemas.openxmlformats.org/officeDocument/2006/relationships/slideLayout" Target="../slideLayouts/slideLayout364.xml"/><Relationship Id="rId13" Type="http://schemas.openxmlformats.org/officeDocument/2006/relationships/image" Target="../media/image15.png"/><Relationship Id="rId3" Type="http://schemas.openxmlformats.org/officeDocument/2006/relationships/slideLayout" Target="../slideLayouts/slideLayout359.xml"/><Relationship Id="rId7" Type="http://schemas.openxmlformats.org/officeDocument/2006/relationships/slideLayout" Target="../slideLayouts/slideLayout363.xml"/><Relationship Id="rId12" Type="http://schemas.openxmlformats.org/officeDocument/2006/relationships/image" Target="../media/image1.png"/><Relationship Id="rId2" Type="http://schemas.openxmlformats.org/officeDocument/2006/relationships/slideLayout" Target="../slideLayouts/slideLayout358.xml"/><Relationship Id="rId1" Type="http://schemas.openxmlformats.org/officeDocument/2006/relationships/slideLayout" Target="../slideLayouts/slideLayout357.xml"/><Relationship Id="rId6" Type="http://schemas.openxmlformats.org/officeDocument/2006/relationships/slideLayout" Target="../slideLayouts/slideLayout362.xml"/><Relationship Id="rId11" Type="http://schemas.openxmlformats.org/officeDocument/2006/relationships/theme" Target="../theme/theme32.xml"/><Relationship Id="rId5" Type="http://schemas.openxmlformats.org/officeDocument/2006/relationships/slideLayout" Target="../slideLayouts/slideLayout361.xml"/><Relationship Id="rId10" Type="http://schemas.openxmlformats.org/officeDocument/2006/relationships/slideLayout" Target="../slideLayouts/slideLayout366.xml"/><Relationship Id="rId4" Type="http://schemas.openxmlformats.org/officeDocument/2006/relationships/slideLayout" Target="../slideLayouts/slideLayout360.xml"/><Relationship Id="rId9" Type="http://schemas.openxmlformats.org/officeDocument/2006/relationships/slideLayout" Target="../slideLayouts/slideLayout365.xml"/></Relationships>
</file>

<file path=ppt/slideMasters/_rels/slideMaster33.xml.rels><?xml version="1.0" encoding="UTF-8" standalone="yes"?>
<Relationships xmlns="http://schemas.openxmlformats.org/package/2006/relationships"><Relationship Id="rId8" Type="http://schemas.openxmlformats.org/officeDocument/2006/relationships/slideLayout" Target="../slideLayouts/slideLayout374.xml"/><Relationship Id="rId13" Type="http://schemas.openxmlformats.org/officeDocument/2006/relationships/image" Target="../media/image15.png"/><Relationship Id="rId3" Type="http://schemas.openxmlformats.org/officeDocument/2006/relationships/slideLayout" Target="../slideLayouts/slideLayout369.xml"/><Relationship Id="rId7" Type="http://schemas.openxmlformats.org/officeDocument/2006/relationships/slideLayout" Target="../slideLayouts/slideLayout373.xml"/><Relationship Id="rId12" Type="http://schemas.openxmlformats.org/officeDocument/2006/relationships/image" Target="../media/image1.png"/><Relationship Id="rId2" Type="http://schemas.openxmlformats.org/officeDocument/2006/relationships/slideLayout" Target="../slideLayouts/slideLayout368.xml"/><Relationship Id="rId1" Type="http://schemas.openxmlformats.org/officeDocument/2006/relationships/slideLayout" Target="../slideLayouts/slideLayout367.xml"/><Relationship Id="rId6" Type="http://schemas.openxmlformats.org/officeDocument/2006/relationships/slideLayout" Target="../slideLayouts/slideLayout372.xml"/><Relationship Id="rId11" Type="http://schemas.openxmlformats.org/officeDocument/2006/relationships/theme" Target="../theme/theme33.xml"/><Relationship Id="rId5" Type="http://schemas.openxmlformats.org/officeDocument/2006/relationships/slideLayout" Target="../slideLayouts/slideLayout371.xml"/><Relationship Id="rId10" Type="http://schemas.openxmlformats.org/officeDocument/2006/relationships/slideLayout" Target="../slideLayouts/slideLayout376.xml"/><Relationship Id="rId4" Type="http://schemas.openxmlformats.org/officeDocument/2006/relationships/slideLayout" Target="../slideLayouts/slideLayout370.xml"/><Relationship Id="rId9" Type="http://schemas.openxmlformats.org/officeDocument/2006/relationships/slideLayout" Target="../slideLayouts/slideLayout375.xml"/></Relationships>
</file>

<file path=ppt/slideMasters/_rels/slideMaster34.xml.rels><?xml version="1.0" encoding="UTF-8" standalone="yes"?>
<Relationships xmlns="http://schemas.openxmlformats.org/package/2006/relationships"><Relationship Id="rId8" Type="http://schemas.openxmlformats.org/officeDocument/2006/relationships/slideLayout" Target="../slideLayouts/slideLayout384.xml"/><Relationship Id="rId13" Type="http://schemas.openxmlformats.org/officeDocument/2006/relationships/image" Target="../media/image15.png"/><Relationship Id="rId3" Type="http://schemas.openxmlformats.org/officeDocument/2006/relationships/slideLayout" Target="../slideLayouts/slideLayout379.xml"/><Relationship Id="rId7" Type="http://schemas.openxmlformats.org/officeDocument/2006/relationships/slideLayout" Target="../slideLayouts/slideLayout383.xml"/><Relationship Id="rId12" Type="http://schemas.openxmlformats.org/officeDocument/2006/relationships/image" Target="../media/image1.png"/><Relationship Id="rId2" Type="http://schemas.openxmlformats.org/officeDocument/2006/relationships/slideLayout" Target="../slideLayouts/slideLayout378.xml"/><Relationship Id="rId1" Type="http://schemas.openxmlformats.org/officeDocument/2006/relationships/slideLayout" Target="../slideLayouts/slideLayout377.xml"/><Relationship Id="rId6" Type="http://schemas.openxmlformats.org/officeDocument/2006/relationships/slideLayout" Target="../slideLayouts/slideLayout382.xml"/><Relationship Id="rId11" Type="http://schemas.openxmlformats.org/officeDocument/2006/relationships/theme" Target="../theme/theme34.xml"/><Relationship Id="rId5" Type="http://schemas.openxmlformats.org/officeDocument/2006/relationships/slideLayout" Target="../slideLayouts/slideLayout381.xml"/><Relationship Id="rId10" Type="http://schemas.openxmlformats.org/officeDocument/2006/relationships/slideLayout" Target="../slideLayouts/slideLayout386.xml"/><Relationship Id="rId4" Type="http://schemas.openxmlformats.org/officeDocument/2006/relationships/slideLayout" Target="../slideLayouts/slideLayout380.xml"/><Relationship Id="rId9" Type="http://schemas.openxmlformats.org/officeDocument/2006/relationships/slideLayout" Target="../slideLayouts/slideLayout385.xml"/></Relationships>
</file>

<file path=ppt/slideMasters/_rels/slideMaster35.xml.rels><?xml version="1.0" encoding="UTF-8" standalone="yes"?>
<Relationships xmlns="http://schemas.openxmlformats.org/package/2006/relationships"><Relationship Id="rId8" Type="http://schemas.openxmlformats.org/officeDocument/2006/relationships/slideLayout" Target="../slideLayouts/slideLayout394.xml"/><Relationship Id="rId13" Type="http://schemas.openxmlformats.org/officeDocument/2006/relationships/image" Target="../media/image15.png"/><Relationship Id="rId3" Type="http://schemas.openxmlformats.org/officeDocument/2006/relationships/slideLayout" Target="../slideLayouts/slideLayout389.xml"/><Relationship Id="rId7" Type="http://schemas.openxmlformats.org/officeDocument/2006/relationships/slideLayout" Target="../slideLayouts/slideLayout393.xml"/><Relationship Id="rId12" Type="http://schemas.openxmlformats.org/officeDocument/2006/relationships/image" Target="../media/image1.png"/><Relationship Id="rId2" Type="http://schemas.openxmlformats.org/officeDocument/2006/relationships/slideLayout" Target="../slideLayouts/slideLayout388.xml"/><Relationship Id="rId1" Type="http://schemas.openxmlformats.org/officeDocument/2006/relationships/slideLayout" Target="../slideLayouts/slideLayout387.xml"/><Relationship Id="rId6" Type="http://schemas.openxmlformats.org/officeDocument/2006/relationships/slideLayout" Target="../slideLayouts/slideLayout392.xml"/><Relationship Id="rId11" Type="http://schemas.openxmlformats.org/officeDocument/2006/relationships/theme" Target="../theme/theme35.xml"/><Relationship Id="rId5" Type="http://schemas.openxmlformats.org/officeDocument/2006/relationships/slideLayout" Target="../slideLayouts/slideLayout391.xml"/><Relationship Id="rId10" Type="http://schemas.openxmlformats.org/officeDocument/2006/relationships/slideLayout" Target="../slideLayouts/slideLayout396.xml"/><Relationship Id="rId4" Type="http://schemas.openxmlformats.org/officeDocument/2006/relationships/slideLayout" Target="../slideLayouts/slideLayout390.xml"/><Relationship Id="rId9" Type="http://schemas.openxmlformats.org/officeDocument/2006/relationships/slideLayout" Target="../slideLayouts/slideLayout395.xml"/></Relationships>
</file>

<file path=ppt/slideMasters/_rels/slideMaster36.xml.rels><?xml version="1.0" encoding="UTF-8" standalone="yes"?>
<Relationships xmlns="http://schemas.openxmlformats.org/package/2006/relationships"><Relationship Id="rId8" Type="http://schemas.openxmlformats.org/officeDocument/2006/relationships/slideLayout" Target="../slideLayouts/slideLayout404.xml"/><Relationship Id="rId13" Type="http://schemas.openxmlformats.org/officeDocument/2006/relationships/image" Target="../media/image15.png"/><Relationship Id="rId3" Type="http://schemas.openxmlformats.org/officeDocument/2006/relationships/slideLayout" Target="../slideLayouts/slideLayout399.xml"/><Relationship Id="rId7" Type="http://schemas.openxmlformats.org/officeDocument/2006/relationships/slideLayout" Target="../slideLayouts/slideLayout403.xml"/><Relationship Id="rId12" Type="http://schemas.openxmlformats.org/officeDocument/2006/relationships/image" Target="../media/image1.png"/><Relationship Id="rId2" Type="http://schemas.openxmlformats.org/officeDocument/2006/relationships/slideLayout" Target="../slideLayouts/slideLayout398.xml"/><Relationship Id="rId1" Type="http://schemas.openxmlformats.org/officeDocument/2006/relationships/slideLayout" Target="../slideLayouts/slideLayout397.xml"/><Relationship Id="rId6" Type="http://schemas.openxmlformats.org/officeDocument/2006/relationships/slideLayout" Target="../slideLayouts/slideLayout402.xml"/><Relationship Id="rId11" Type="http://schemas.openxmlformats.org/officeDocument/2006/relationships/theme" Target="../theme/theme36.xml"/><Relationship Id="rId5" Type="http://schemas.openxmlformats.org/officeDocument/2006/relationships/slideLayout" Target="../slideLayouts/slideLayout401.xml"/><Relationship Id="rId10" Type="http://schemas.openxmlformats.org/officeDocument/2006/relationships/slideLayout" Target="../slideLayouts/slideLayout406.xml"/><Relationship Id="rId4" Type="http://schemas.openxmlformats.org/officeDocument/2006/relationships/slideLayout" Target="../slideLayouts/slideLayout400.xml"/><Relationship Id="rId9" Type="http://schemas.openxmlformats.org/officeDocument/2006/relationships/slideLayout" Target="../slideLayouts/slideLayout405.xml"/></Relationships>
</file>

<file path=ppt/slideMasters/_rels/slideMaster37.xml.rels><?xml version="1.0" encoding="UTF-8" standalone="yes"?>
<Relationships xmlns="http://schemas.openxmlformats.org/package/2006/relationships"><Relationship Id="rId8" Type="http://schemas.openxmlformats.org/officeDocument/2006/relationships/slideLayout" Target="../slideLayouts/slideLayout414.xml"/><Relationship Id="rId13" Type="http://schemas.openxmlformats.org/officeDocument/2006/relationships/image" Target="../media/image15.png"/><Relationship Id="rId3" Type="http://schemas.openxmlformats.org/officeDocument/2006/relationships/slideLayout" Target="../slideLayouts/slideLayout409.xml"/><Relationship Id="rId7" Type="http://schemas.openxmlformats.org/officeDocument/2006/relationships/slideLayout" Target="../slideLayouts/slideLayout413.xml"/><Relationship Id="rId12" Type="http://schemas.openxmlformats.org/officeDocument/2006/relationships/image" Target="../media/image1.png"/><Relationship Id="rId2" Type="http://schemas.openxmlformats.org/officeDocument/2006/relationships/slideLayout" Target="../slideLayouts/slideLayout408.xml"/><Relationship Id="rId1" Type="http://schemas.openxmlformats.org/officeDocument/2006/relationships/slideLayout" Target="../slideLayouts/slideLayout407.xml"/><Relationship Id="rId6" Type="http://schemas.openxmlformats.org/officeDocument/2006/relationships/slideLayout" Target="../slideLayouts/slideLayout412.xml"/><Relationship Id="rId11" Type="http://schemas.openxmlformats.org/officeDocument/2006/relationships/theme" Target="../theme/theme37.xml"/><Relationship Id="rId5" Type="http://schemas.openxmlformats.org/officeDocument/2006/relationships/slideLayout" Target="../slideLayouts/slideLayout411.xml"/><Relationship Id="rId10" Type="http://schemas.openxmlformats.org/officeDocument/2006/relationships/slideLayout" Target="../slideLayouts/slideLayout416.xml"/><Relationship Id="rId4" Type="http://schemas.openxmlformats.org/officeDocument/2006/relationships/slideLayout" Target="../slideLayouts/slideLayout410.xml"/><Relationship Id="rId9" Type="http://schemas.openxmlformats.org/officeDocument/2006/relationships/slideLayout" Target="../slideLayouts/slideLayout415.xml"/></Relationships>
</file>

<file path=ppt/slideMasters/_rels/slideMaster38.xml.rels><?xml version="1.0" encoding="UTF-8" standalone="yes"?>
<Relationships xmlns="http://schemas.openxmlformats.org/package/2006/relationships"><Relationship Id="rId8" Type="http://schemas.openxmlformats.org/officeDocument/2006/relationships/slideLayout" Target="../slideLayouts/slideLayout424.xml"/><Relationship Id="rId13" Type="http://schemas.openxmlformats.org/officeDocument/2006/relationships/image" Target="../media/image15.png"/><Relationship Id="rId3" Type="http://schemas.openxmlformats.org/officeDocument/2006/relationships/slideLayout" Target="../slideLayouts/slideLayout419.xml"/><Relationship Id="rId7" Type="http://schemas.openxmlformats.org/officeDocument/2006/relationships/slideLayout" Target="../slideLayouts/slideLayout423.xml"/><Relationship Id="rId12" Type="http://schemas.openxmlformats.org/officeDocument/2006/relationships/image" Target="../media/image1.png"/><Relationship Id="rId2" Type="http://schemas.openxmlformats.org/officeDocument/2006/relationships/slideLayout" Target="../slideLayouts/slideLayout418.xml"/><Relationship Id="rId1" Type="http://schemas.openxmlformats.org/officeDocument/2006/relationships/slideLayout" Target="../slideLayouts/slideLayout417.xml"/><Relationship Id="rId6" Type="http://schemas.openxmlformats.org/officeDocument/2006/relationships/slideLayout" Target="../slideLayouts/slideLayout422.xml"/><Relationship Id="rId11" Type="http://schemas.openxmlformats.org/officeDocument/2006/relationships/theme" Target="../theme/theme38.xml"/><Relationship Id="rId5" Type="http://schemas.openxmlformats.org/officeDocument/2006/relationships/slideLayout" Target="../slideLayouts/slideLayout421.xml"/><Relationship Id="rId10" Type="http://schemas.openxmlformats.org/officeDocument/2006/relationships/slideLayout" Target="../slideLayouts/slideLayout426.xml"/><Relationship Id="rId4" Type="http://schemas.openxmlformats.org/officeDocument/2006/relationships/slideLayout" Target="../slideLayouts/slideLayout420.xml"/><Relationship Id="rId9" Type="http://schemas.openxmlformats.org/officeDocument/2006/relationships/slideLayout" Target="../slideLayouts/slideLayout425.xml"/></Relationships>
</file>

<file path=ppt/slideMasters/_rels/slideMaster39.xml.rels><?xml version="1.0" encoding="UTF-8" standalone="yes"?>
<Relationships xmlns="http://schemas.openxmlformats.org/package/2006/relationships"><Relationship Id="rId8" Type="http://schemas.openxmlformats.org/officeDocument/2006/relationships/slideLayout" Target="../slideLayouts/slideLayout434.xml"/><Relationship Id="rId13" Type="http://schemas.openxmlformats.org/officeDocument/2006/relationships/image" Target="../media/image15.png"/><Relationship Id="rId3" Type="http://schemas.openxmlformats.org/officeDocument/2006/relationships/slideLayout" Target="../slideLayouts/slideLayout429.xml"/><Relationship Id="rId7" Type="http://schemas.openxmlformats.org/officeDocument/2006/relationships/slideLayout" Target="../slideLayouts/slideLayout433.xml"/><Relationship Id="rId12" Type="http://schemas.openxmlformats.org/officeDocument/2006/relationships/image" Target="../media/image1.png"/><Relationship Id="rId2" Type="http://schemas.openxmlformats.org/officeDocument/2006/relationships/slideLayout" Target="../slideLayouts/slideLayout428.xml"/><Relationship Id="rId1" Type="http://schemas.openxmlformats.org/officeDocument/2006/relationships/slideLayout" Target="../slideLayouts/slideLayout427.xml"/><Relationship Id="rId6" Type="http://schemas.openxmlformats.org/officeDocument/2006/relationships/slideLayout" Target="../slideLayouts/slideLayout432.xml"/><Relationship Id="rId11" Type="http://schemas.openxmlformats.org/officeDocument/2006/relationships/theme" Target="../theme/theme39.xml"/><Relationship Id="rId5" Type="http://schemas.openxmlformats.org/officeDocument/2006/relationships/slideLayout" Target="../slideLayouts/slideLayout431.xml"/><Relationship Id="rId10" Type="http://schemas.openxmlformats.org/officeDocument/2006/relationships/slideLayout" Target="../slideLayouts/slideLayout436.xml"/><Relationship Id="rId4" Type="http://schemas.openxmlformats.org/officeDocument/2006/relationships/slideLayout" Target="../slideLayouts/slideLayout430.xml"/><Relationship Id="rId9" Type="http://schemas.openxmlformats.org/officeDocument/2006/relationships/slideLayout" Target="../slideLayouts/slideLayout43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9.png"/></Relationships>
</file>

<file path=ppt/slideMasters/_rels/slideMaster40.xml.rels><?xml version="1.0" encoding="UTF-8" standalone="yes"?>
<Relationships xmlns="http://schemas.openxmlformats.org/package/2006/relationships"><Relationship Id="rId8" Type="http://schemas.openxmlformats.org/officeDocument/2006/relationships/slideLayout" Target="../slideLayouts/slideLayout444.xml"/><Relationship Id="rId13" Type="http://schemas.openxmlformats.org/officeDocument/2006/relationships/image" Target="../media/image15.png"/><Relationship Id="rId3" Type="http://schemas.openxmlformats.org/officeDocument/2006/relationships/slideLayout" Target="../slideLayouts/slideLayout439.xml"/><Relationship Id="rId7" Type="http://schemas.openxmlformats.org/officeDocument/2006/relationships/slideLayout" Target="../slideLayouts/slideLayout443.xml"/><Relationship Id="rId12" Type="http://schemas.openxmlformats.org/officeDocument/2006/relationships/image" Target="../media/image1.png"/><Relationship Id="rId2" Type="http://schemas.openxmlformats.org/officeDocument/2006/relationships/slideLayout" Target="../slideLayouts/slideLayout438.xml"/><Relationship Id="rId1" Type="http://schemas.openxmlformats.org/officeDocument/2006/relationships/slideLayout" Target="../slideLayouts/slideLayout437.xml"/><Relationship Id="rId6" Type="http://schemas.openxmlformats.org/officeDocument/2006/relationships/slideLayout" Target="../slideLayouts/slideLayout442.xml"/><Relationship Id="rId11" Type="http://schemas.openxmlformats.org/officeDocument/2006/relationships/theme" Target="../theme/theme40.xml"/><Relationship Id="rId5" Type="http://schemas.openxmlformats.org/officeDocument/2006/relationships/slideLayout" Target="../slideLayouts/slideLayout441.xml"/><Relationship Id="rId10" Type="http://schemas.openxmlformats.org/officeDocument/2006/relationships/slideLayout" Target="../slideLayouts/slideLayout446.xml"/><Relationship Id="rId4" Type="http://schemas.openxmlformats.org/officeDocument/2006/relationships/slideLayout" Target="../slideLayouts/slideLayout440.xml"/><Relationship Id="rId9" Type="http://schemas.openxmlformats.org/officeDocument/2006/relationships/slideLayout" Target="../slideLayouts/slideLayout445.xml"/></Relationships>
</file>

<file path=ppt/slideMasters/_rels/slideMaster41.xml.rels><?xml version="1.0" encoding="UTF-8" standalone="yes"?>
<Relationships xmlns="http://schemas.openxmlformats.org/package/2006/relationships"><Relationship Id="rId8" Type="http://schemas.openxmlformats.org/officeDocument/2006/relationships/slideLayout" Target="../slideLayouts/slideLayout454.xml"/><Relationship Id="rId13" Type="http://schemas.openxmlformats.org/officeDocument/2006/relationships/image" Target="../media/image15.png"/><Relationship Id="rId3" Type="http://schemas.openxmlformats.org/officeDocument/2006/relationships/slideLayout" Target="../slideLayouts/slideLayout449.xml"/><Relationship Id="rId7" Type="http://schemas.openxmlformats.org/officeDocument/2006/relationships/slideLayout" Target="../slideLayouts/slideLayout453.xml"/><Relationship Id="rId12" Type="http://schemas.openxmlformats.org/officeDocument/2006/relationships/image" Target="../media/image1.png"/><Relationship Id="rId2" Type="http://schemas.openxmlformats.org/officeDocument/2006/relationships/slideLayout" Target="../slideLayouts/slideLayout448.xml"/><Relationship Id="rId1" Type="http://schemas.openxmlformats.org/officeDocument/2006/relationships/slideLayout" Target="../slideLayouts/slideLayout447.xml"/><Relationship Id="rId6" Type="http://schemas.openxmlformats.org/officeDocument/2006/relationships/slideLayout" Target="../slideLayouts/slideLayout452.xml"/><Relationship Id="rId11" Type="http://schemas.openxmlformats.org/officeDocument/2006/relationships/theme" Target="../theme/theme41.xml"/><Relationship Id="rId5" Type="http://schemas.openxmlformats.org/officeDocument/2006/relationships/slideLayout" Target="../slideLayouts/slideLayout451.xml"/><Relationship Id="rId10" Type="http://schemas.openxmlformats.org/officeDocument/2006/relationships/slideLayout" Target="../slideLayouts/slideLayout456.xml"/><Relationship Id="rId4" Type="http://schemas.openxmlformats.org/officeDocument/2006/relationships/slideLayout" Target="../slideLayouts/slideLayout450.xml"/><Relationship Id="rId9" Type="http://schemas.openxmlformats.org/officeDocument/2006/relationships/slideLayout" Target="../slideLayouts/slideLayout455.xml"/></Relationships>
</file>

<file path=ppt/slideMasters/_rels/slideMaster42.xml.rels><?xml version="1.0" encoding="UTF-8" standalone="yes"?>
<Relationships xmlns="http://schemas.openxmlformats.org/package/2006/relationships"><Relationship Id="rId8" Type="http://schemas.openxmlformats.org/officeDocument/2006/relationships/slideLayout" Target="../slideLayouts/slideLayout464.xml"/><Relationship Id="rId13" Type="http://schemas.openxmlformats.org/officeDocument/2006/relationships/image" Target="../media/image15.png"/><Relationship Id="rId3" Type="http://schemas.openxmlformats.org/officeDocument/2006/relationships/slideLayout" Target="../slideLayouts/slideLayout459.xml"/><Relationship Id="rId7" Type="http://schemas.openxmlformats.org/officeDocument/2006/relationships/slideLayout" Target="../slideLayouts/slideLayout463.xml"/><Relationship Id="rId12" Type="http://schemas.openxmlformats.org/officeDocument/2006/relationships/image" Target="../media/image1.png"/><Relationship Id="rId2" Type="http://schemas.openxmlformats.org/officeDocument/2006/relationships/slideLayout" Target="../slideLayouts/slideLayout458.xml"/><Relationship Id="rId1" Type="http://schemas.openxmlformats.org/officeDocument/2006/relationships/slideLayout" Target="../slideLayouts/slideLayout457.xml"/><Relationship Id="rId6" Type="http://schemas.openxmlformats.org/officeDocument/2006/relationships/slideLayout" Target="../slideLayouts/slideLayout462.xml"/><Relationship Id="rId11" Type="http://schemas.openxmlformats.org/officeDocument/2006/relationships/theme" Target="../theme/theme42.xml"/><Relationship Id="rId5" Type="http://schemas.openxmlformats.org/officeDocument/2006/relationships/slideLayout" Target="../slideLayouts/slideLayout461.xml"/><Relationship Id="rId10" Type="http://schemas.openxmlformats.org/officeDocument/2006/relationships/slideLayout" Target="../slideLayouts/slideLayout466.xml"/><Relationship Id="rId4" Type="http://schemas.openxmlformats.org/officeDocument/2006/relationships/slideLayout" Target="../slideLayouts/slideLayout460.xml"/><Relationship Id="rId9" Type="http://schemas.openxmlformats.org/officeDocument/2006/relationships/slideLayout" Target="../slideLayouts/slideLayout465.xml"/></Relationships>
</file>

<file path=ppt/slideMasters/_rels/slideMaster43.xml.rels><?xml version="1.0" encoding="UTF-8" standalone="yes"?>
<Relationships xmlns="http://schemas.openxmlformats.org/package/2006/relationships"><Relationship Id="rId8" Type="http://schemas.openxmlformats.org/officeDocument/2006/relationships/slideLayout" Target="../slideLayouts/slideLayout474.xml"/><Relationship Id="rId13" Type="http://schemas.openxmlformats.org/officeDocument/2006/relationships/image" Target="../media/image15.png"/><Relationship Id="rId3" Type="http://schemas.openxmlformats.org/officeDocument/2006/relationships/slideLayout" Target="../slideLayouts/slideLayout469.xml"/><Relationship Id="rId7" Type="http://schemas.openxmlformats.org/officeDocument/2006/relationships/slideLayout" Target="../slideLayouts/slideLayout473.xml"/><Relationship Id="rId12" Type="http://schemas.openxmlformats.org/officeDocument/2006/relationships/image" Target="../media/image1.png"/><Relationship Id="rId2" Type="http://schemas.openxmlformats.org/officeDocument/2006/relationships/slideLayout" Target="../slideLayouts/slideLayout468.xml"/><Relationship Id="rId1" Type="http://schemas.openxmlformats.org/officeDocument/2006/relationships/slideLayout" Target="../slideLayouts/slideLayout467.xml"/><Relationship Id="rId6" Type="http://schemas.openxmlformats.org/officeDocument/2006/relationships/slideLayout" Target="../slideLayouts/slideLayout472.xml"/><Relationship Id="rId11" Type="http://schemas.openxmlformats.org/officeDocument/2006/relationships/theme" Target="../theme/theme43.xml"/><Relationship Id="rId5" Type="http://schemas.openxmlformats.org/officeDocument/2006/relationships/slideLayout" Target="../slideLayouts/slideLayout471.xml"/><Relationship Id="rId10" Type="http://schemas.openxmlformats.org/officeDocument/2006/relationships/slideLayout" Target="../slideLayouts/slideLayout476.xml"/><Relationship Id="rId4" Type="http://schemas.openxmlformats.org/officeDocument/2006/relationships/slideLayout" Target="../slideLayouts/slideLayout470.xml"/><Relationship Id="rId9" Type="http://schemas.openxmlformats.org/officeDocument/2006/relationships/slideLayout" Target="../slideLayouts/slideLayout475.xml"/></Relationships>
</file>

<file path=ppt/slideMasters/_rels/slideMaster44.xml.rels><?xml version="1.0" encoding="UTF-8" standalone="yes"?>
<Relationships xmlns="http://schemas.openxmlformats.org/package/2006/relationships"><Relationship Id="rId8" Type="http://schemas.openxmlformats.org/officeDocument/2006/relationships/slideLayout" Target="../slideLayouts/slideLayout484.xml"/><Relationship Id="rId13" Type="http://schemas.openxmlformats.org/officeDocument/2006/relationships/image" Target="../media/image15.png"/><Relationship Id="rId3" Type="http://schemas.openxmlformats.org/officeDocument/2006/relationships/slideLayout" Target="../slideLayouts/slideLayout479.xml"/><Relationship Id="rId7" Type="http://schemas.openxmlformats.org/officeDocument/2006/relationships/slideLayout" Target="../slideLayouts/slideLayout483.xml"/><Relationship Id="rId12" Type="http://schemas.openxmlformats.org/officeDocument/2006/relationships/image" Target="../media/image1.png"/><Relationship Id="rId2" Type="http://schemas.openxmlformats.org/officeDocument/2006/relationships/slideLayout" Target="../slideLayouts/slideLayout478.xml"/><Relationship Id="rId1" Type="http://schemas.openxmlformats.org/officeDocument/2006/relationships/slideLayout" Target="../slideLayouts/slideLayout477.xml"/><Relationship Id="rId6" Type="http://schemas.openxmlformats.org/officeDocument/2006/relationships/slideLayout" Target="../slideLayouts/slideLayout482.xml"/><Relationship Id="rId11" Type="http://schemas.openxmlformats.org/officeDocument/2006/relationships/theme" Target="../theme/theme44.xml"/><Relationship Id="rId5" Type="http://schemas.openxmlformats.org/officeDocument/2006/relationships/slideLayout" Target="../slideLayouts/slideLayout481.xml"/><Relationship Id="rId10" Type="http://schemas.openxmlformats.org/officeDocument/2006/relationships/slideLayout" Target="../slideLayouts/slideLayout486.xml"/><Relationship Id="rId4" Type="http://schemas.openxmlformats.org/officeDocument/2006/relationships/slideLayout" Target="../slideLayouts/slideLayout480.xml"/><Relationship Id="rId9" Type="http://schemas.openxmlformats.org/officeDocument/2006/relationships/slideLayout" Target="../slideLayouts/slideLayout485.xml"/></Relationships>
</file>

<file path=ppt/slideMasters/_rels/slideMaster45.xml.rels><?xml version="1.0" encoding="UTF-8" standalone="yes"?>
<Relationships xmlns="http://schemas.openxmlformats.org/package/2006/relationships"><Relationship Id="rId8" Type="http://schemas.openxmlformats.org/officeDocument/2006/relationships/slideLayout" Target="../slideLayouts/slideLayout494.xml"/><Relationship Id="rId13" Type="http://schemas.openxmlformats.org/officeDocument/2006/relationships/image" Target="../media/image15.png"/><Relationship Id="rId3" Type="http://schemas.openxmlformats.org/officeDocument/2006/relationships/slideLayout" Target="../slideLayouts/slideLayout489.xml"/><Relationship Id="rId7" Type="http://schemas.openxmlformats.org/officeDocument/2006/relationships/slideLayout" Target="../slideLayouts/slideLayout493.xml"/><Relationship Id="rId12" Type="http://schemas.openxmlformats.org/officeDocument/2006/relationships/image" Target="../media/image1.png"/><Relationship Id="rId2" Type="http://schemas.openxmlformats.org/officeDocument/2006/relationships/slideLayout" Target="../slideLayouts/slideLayout488.xml"/><Relationship Id="rId1" Type="http://schemas.openxmlformats.org/officeDocument/2006/relationships/slideLayout" Target="../slideLayouts/slideLayout487.xml"/><Relationship Id="rId6" Type="http://schemas.openxmlformats.org/officeDocument/2006/relationships/slideLayout" Target="../slideLayouts/slideLayout492.xml"/><Relationship Id="rId11" Type="http://schemas.openxmlformats.org/officeDocument/2006/relationships/theme" Target="../theme/theme45.xml"/><Relationship Id="rId5" Type="http://schemas.openxmlformats.org/officeDocument/2006/relationships/slideLayout" Target="../slideLayouts/slideLayout491.xml"/><Relationship Id="rId10" Type="http://schemas.openxmlformats.org/officeDocument/2006/relationships/slideLayout" Target="../slideLayouts/slideLayout496.xml"/><Relationship Id="rId4" Type="http://schemas.openxmlformats.org/officeDocument/2006/relationships/slideLayout" Target="../slideLayouts/slideLayout490.xml"/><Relationship Id="rId9" Type="http://schemas.openxmlformats.org/officeDocument/2006/relationships/slideLayout" Target="../slideLayouts/slideLayout495.xml"/></Relationships>
</file>

<file path=ppt/slideMasters/_rels/slideMaster46.xml.rels><?xml version="1.0" encoding="UTF-8" standalone="yes"?>
<Relationships xmlns="http://schemas.openxmlformats.org/package/2006/relationships"><Relationship Id="rId8" Type="http://schemas.openxmlformats.org/officeDocument/2006/relationships/slideLayout" Target="../slideLayouts/slideLayout504.xml"/><Relationship Id="rId13" Type="http://schemas.openxmlformats.org/officeDocument/2006/relationships/image" Target="../media/image15.png"/><Relationship Id="rId3" Type="http://schemas.openxmlformats.org/officeDocument/2006/relationships/slideLayout" Target="../slideLayouts/slideLayout499.xml"/><Relationship Id="rId7" Type="http://schemas.openxmlformats.org/officeDocument/2006/relationships/slideLayout" Target="../slideLayouts/slideLayout503.xml"/><Relationship Id="rId12" Type="http://schemas.openxmlformats.org/officeDocument/2006/relationships/image" Target="../media/image1.png"/><Relationship Id="rId2" Type="http://schemas.openxmlformats.org/officeDocument/2006/relationships/slideLayout" Target="../slideLayouts/slideLayout498.xml"/><Relationship Id="rId1" Type="http://schemas.openxmlformats.org/officeDocument/2006/relationships/slideLayout" Target="../slideLayouts/slideLayout497.xml"/><Relationship Id="rId6" Type="http://schemas.openxmlformats.org/officeDocument/2006/relationships/slideLayout" Target="../slideLayouts/slideLayout502.xml"/><Relationship Id="rId11" Type="http://schemas.openxmlformats.org/officeDocument/2006/relationships/theme" Target="../theme/theme46.xml"/><Relationship Id="rId5" Type="http://schemas.openxmlformats.org/officeDocument/2006/relationships/slideLayout" Target="../slideLayouts/slideLayout501.xml"/><Relationship Id="rId10" Type="http://schemas.openxmlformats.org/officeDocument/2006/relationships/slideLayout" Target="../slideLayouts/slideLayout506.xml"/><Relationship Id="rId4" Type="http://schemas.openxmlformats.org/officeDocument/2006/relationships/slideLayout" Target="../slideLayouts/slideLayout500.xml"/><Relationship Id="rId9" Type="http://schemas.openxmlformats.org/officeDocument/2006/relationships/slideLayout" Target="../slideLayouts/slideLayout505.xml"/></Relationships>
</file>

<file path=ppt/slideMasters/_rels/slideMaster47.xml.rels><?xml version="1.0" encoding="UTF-8" standalone="yes"?>
<Relationships xmlns="http://schemas.openxmlformats.org/package/2006/relationships"><Relationship Id="rId8" Type="http://schemas.openxmlformats.org/officeDocument/2006/relationships/slideLayout" Target="../slideLayouts/slideLayout514.xml"/><Relationship Id="rId13" Type="http://schemas.openxmlformats.org/officeDocument/2006/relationships/image" Target="../media/image15.png"/><Relationship Id="rId3" Type="http://schemas.openxmlformats.org/officeDocument/2006/relationships/slideLayout" Target="../slideLayouts/slideLayout509.xml"/><Relationship Id="rId7" Type="http://schemas.openxmlformats.org/officeDocument/2006/relationships/slideLayout" Target="../slideLayouts/slideLayout513.xml"/><Relationship Id="rId12" Type="http://schemas.openxmlformats.org/officeDocument/2006/relationships/image" Target="../media/image1.png"/><Relationship Id="rId2" Type="http://schemas.openxmlformats.org/officeDocument/2006/relationships/slideLayout" Target="../slideLayouts/slideLayout508.xml"/><Relationship Id="rId1" Type="http://schemas.openxmlformats.org/officeDocument/2006/relationships/slideLayout" Target="../slideLayouts/slideLayout507.xml"/><Relationship Id="rId6" Type="http://schemas.openxmlformats.org/officeDocument/2006/relationships/slideLayout" Target="../slideLayouts/slideLayout512.xml"/><Relationship Id="rId11" Type="http://schemas.openxmlformats.org/officeDocument/2006/relationships/theme" Target="../theme/theme47.xml"/><Relationship Id="rId5" Type="http://schemas.openxmlformats.org/officeDocument/2006/relationships/slideLayout" Target="../slideLayouts/slideLayout511.xml"/><Relationship Id="rId10" Type="http://schemas.openxmlformats.org/officeDocument/2006/relationships/slideLayout" Target="../slideLayouts/slideLayout516.xml"/><Relationship Id="rId4" Type="http://schemas.openxmlformats.org/officeDocument/2006/relationships/slideLayout" Target="../slideLayouts/slideLayout510.xml"/><Relationship Id="rId9" Type="http://schemas.openxmlformats.org/officeDocument/2006/relationships/slideLayout" Target="../slideLayouts/slideLayout515.xml"/></Relationships>
</file>

<file path=ppt/slideMasters/_rels/slideMaster48.xml.rels><?xml version="1.0" encoding="UTF-8" standalone="yes"?>
<Relationships xmlns="http://schemas.openxmlformats.org/package/2006/relationships"><Relationship Id="rId8" Type="http://schemas.openxmlformats.org/officeDocument/2006/relationships/slideLayout" Target="../slideLayouts/slideLayout524.xml"/><Relationship Id="rId13" Type="http://schemas.openxmlformats.org/officeDocument/2006/relationships/image" Target="../media/image15.png"/><Relationship Id="rId3" Type="http://schemas.openxmlformats.org/officeDocument/2006/relationships/slideLayout" Target="../slideLayouts/slideLayout519.xml"/><Relationship Id="rId7" Type="http://schemas.openxmlformats.org/officeDocument/2006/relationships/slideLayout" Target="../slideLayouts/slideLayout523.xml"/><Relationship Id="rId12" Type="http://schemas.openxmlformats.org/officeDocument/2006/relationships/image" Target="../media/image1.png"/><Relationship Id="rId2" Type="http://schemas.openxmlformats.org/officeDocument/2006/relationships/slideLayout" Target="../slideLayouts/slideLayout518.xml"/><Relationship Id="rId1" Type="http://schemas.openxmlformats.org/officeDocument/2006/relationships/slideLayout" Target="../slideLayouts/slideLayout517.xml"/><Relationship Id="rId6" Type="http://schemas.openxmlformats.org/officeDocument/2006/relationships/slideLayout" Target="../slideLayouts/slideLayout522.xml"/><Relationship Id="rId11" Type="http://schemas.openxmlformats.org/officeDocument/2006/relationships/theme" Target="../theme/theme48.xml"/><Relationship Id="rId5" Type="http://schemas.openxmlformats.org/officeDocument/2006/relationships/slideLayout" Target="../slideLayouts/slideLayout521.xml"/><Relationship Id="rId10" Type="http://schemas.openxmlformats.org/officeDocument/2006/relationships/slideLayout" Target="../slideLayouts/slideLayout526.xml"/><Relationship Id="rId4" Type="http://schemas.openxmlformats.org/officeDocument/2006/relationships/slideLayout" Target="../slideLayouts/slideLayout520.xml"/><Relationship Id="rId9" Type="http://schemas.openxmlformats.org/officeDocument/2006/relationships/slideLayout" Target="../slideLayouts/slideLayout525.xml"/></Relationships>
</file>

<file path=ppt/slideMasters/_rels/slideMaster49.xml.rels><?xml version="1.0" encoding="UTF-8" standalone="yes"?>
<Relationships xmlns="http://schemas.openxmlformats.org/package/2006/relationships"><Relationship Id="rId8" Type="http://schemas.openxmlformats.org/officeDocument/2006/relationships/slideLayout" Target="../slideLayouts/slideLayout534.xml"/><Relationship Id="rId13" Type="http://schemas.openxmlformats.org/officeDocument/2006/relationships/image" Target="../media/image15.png"/><Relationship Id="rId3" Type="http://schemas.openxmlformats.org/officeDocument/2006/relationships/slideLayout" Target="../slideLayouts/slideLayout529.xml"/><Relationship Id="rId7" Type="http://schemas.openxmlformats.org/officeDocument/2006/relationships/slideLayout" Target="../slideLayouts/slideLayout533.xml"/><Relationship Id="rId12" Type="http://schemas.openxmlformats.org/officeDocument/2006/relationships/image" Target="../media/image1.png"/><Relationship Id="rId2" Type="http://schemas.openxmlformats.org/officeDocument/2006/relationships/slideLayout" Target="../slideLayouts/slideLayout528.xml"/><Relationship Id="rId1" Type="http://schemas.openxmlformats.org/officeDocument/2006/relationships/slideLayout" Target="../slideLayouts/slideLayout527.xml"/><Relationship Id="rId6" Type="http://schemas.openxmlformats.org/officeDocument/2006/relationships/slideLayout" Target="../slideLayouts/slideLayout532.xml"/><Relationship Id="rId11" Type="http://schemas.openxmlformats.org/officeDocument/2006/relationships/theme" Target="../theme/theme49.xml"/><Relationship Id="rId5" Type="http://schemas.openxmlformats.org/officeDocument/2006/relationships/slideLayout" Target="../slideLayouts/slideLayout531.xml"/><Relationship Id="rId10" Type="http://schemas.openxmlformats.org/officeDocument/2006/relationships/slideLayout" Target="../slideLayouts/slideLayout536.xml"/><Relationship Id="rId4" Type="http://schemas.openxmlformats.org/officeDocument/2006/relationships/slideLayout" Target="../slideLayouts/slideLayout530.xml"/><Relationship Id="rId9" Type="http://schemas.openxmlformats.org/officeDocument/2006/relationships/slideLayout" Target="../slideLayouts/slideLayout53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7.jpe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50.xml.rels><?xml version="1.0" encoding="UTF-8" standalone="yes"?>
<Relationships xmlns="http://schemas.openxmlformats.org/package/2006/relationships"><Relationship Id="rId8" Type="http://schemas.openxmlformats.org/officeDocument/2006/relationships/slideLayout" Target="../slideLayouts/slideLayout544.xml"/><Relationship Id="rId13" Type="http://schemas.openxmlformats.org/officeDocument/2006/relationships/image" Target="../media/image15.png"/><Relationship Id="rId3" Type="http://schemas.openxmlformats.org/officeDocument/2006/relationships/slideLayout" Target="../slideLayouts/slideLayout539.xml"/><Relationship Id="rId7" Type="http://schemas.openxmlformats.org/officeDocument/2006/relationships/slideLayout" Target="../slideLayouts/slideLayout543.xml"/><Relationship Id="rId12" Type="http://schemas.openxmlformats.org/officeDocument/2006/relationships/image" Target="../media/image1.png"/><Relationship Id="rId2" Type="http://schemas.openxmlformats.org/officeDocument/2006/relationships/slideLayout" Target="../slideLayouts/slideLayout538.xml"/><Relationship Id="rId1" Type="http://schemas.openxmlformats.org/officeDocument/2006/relationships/slideLayout" Target="../slideLayouts/slideLayout537.xml"/><Relationship Id="rId6" Type="http://schemas.openxmlformats.org/officeDocument/2006/relationships/slideLayout" Target="../slideLayouts/slideLayout542.xml"/><Relationship Id="rId11" Type="http://schemas.openxmlformats.org/officeDocument/2006/relationships/theme" Target="../theme/theme50.xml"/><Relationship Id="rId5" Type="http://schemas.openxmlformats.org/officeDocument/2006/relationships/slideLayout" Target="../slideLayouts/slideLayout541.xml"/><Relationship Id="rId10" Type="http://schemas.openxmlformats.org/officeDocument/2006/relationships/slideLayout" Target="../slideLayouts/slideLayout546.xml"/><Relationship Id="rId4" Type="http://schemas.openxmlformats.org/officeDocument/2006/relationships/slideLayout" Target="../slideLayouts/slideLayout540.xml"/><Relationship Id="rId9" Type="http://schemas.openxmlformats.org/officeDocument/2006/relationships/slideLayout" Target="../slideLayouts/slideLayout545.xml"/></Relationships>
</file>

<file path=ppt/slideMasters/_rels/slideMaster51.xml.rels><?xml version="1.0" encoding="UTF-8" standalone="yes"?>
<Relationships xmlns="http://schemas.openxmlformats.org/package/2006/relationships"><Relationship Id="rId8" Type="http://schemas.openxmlformats.org/officeDocument/2006/relationships/slideLayout" Target="../slideLayouts/slideLayout554.xml"/><Relationship Id="rId13" Type="http://schemas.openxmlformats.org/officeDocument/2006/relationships/image" Target="../media/image15.png"/><Relationship Id="rId3" Type="http://schemas.openxmlformats.org/officeDocument/2006/relationships/slideLayout" Target="../slideLayouts/slideLayout549.xml"/><Relationship Id="rId7" Type="http://schemas.openxmlformats.org/officeDocument/2006/relationships/slideLayout" Target="../slideLayouts/slideLayout553.xml"/><Relationship Id="rId12" Type="http://schemas.openxmlformats.org/officeDocument/2006/relationships/image" Target="../media/image1.png"/><Relationship Id="rId2" Type="http://schemas.openxmlformats.org/officeDocument/2006/relationships/slideLayout" Target="../slideLayouts/slideLayout548.xml"/><Relationship Id="rId1" Type="http://schemas.openxmlformats.org/officeDocument/2006/relationships/slideLayout" Target="../slideLayouts/slideLayout547.xml"/><Relationship Id="rId6" Type="http://schemas.openxmlformats.org/officeDocument/2006/relationships/slideLayout" Target="../slideLayouts/slideLayout552.xml"/><Relationship Id="rId11" Type="http://schemas.openxmlformats.org/officeDocument/2006/relationships/theme" Target="../theme/theme51.xml"/><Relationship Id="rId5" Type="http://schemas.openxmlformats.org/officeDocument/2006/relationships/slideLayout" Target="../slideLayouts/slideLayout551.xml"/><Relationship Id="rId10" Type="http://schemas.openxmlformats.org/officeDocument/2006/relationships/slideLayout" Target="../slideLayouts/slideLayout556.xml"/><Relationship Id="rId4" Type="http://schemas.openxmlformats.org/officeDocument/2006/relationships/slideLayout" Target="../slideLayouts/slideLayout550.xml"/><Relationship Id="rId9" Type="http://schemas.openxmlformats.org/officeDocument/2006/relationships/slideLayout" Target="../slideLayouts/slideLayout555.xml"/></Relationships>
</file>

<file path=ppt/slideMasters/_rels/slideMaster52.xml.rels><?xml version="1.0" encoding="UTF-8" standalone="yes"?>
<Relationships xmlns="http://schemas.openxmlformats.org/package/2006/relationships"><Relationship Id="rId8" Type="http://schemas.openxmlformats.org/officeDocument/2006/relationships/slideLayout" Target="../slideLayouts/slideLayout564.xml"/><Relationship Id="rId13" Type="http://schemas.openxmlformats.org/officeDocument/2006/relationships/image" Target="../media/image15.png"/><Relationship Id="rId3" Type="http://schemas.openxmlformats.org/officeDocument/2006/relationships/slideLayout" Target="../slideLayouts/slideLayout559.xml"/><Relationship Id="rId7" Type="http://schemas.openxmlformats.org/officeDocument/2006/relationships/slideLayout" Target="../slideLayouts/slideLayout563.xml"/><Relationship Id="rId12" Type="http://schemas.openxmlformats.org/officeDocument/2006/relationships/image" Target="../media/image1.png"/><Relationship Id="rId2" Type="http://schemas.openxmlformats.org/officeDocument/2006/relationships/slideLayout" Target="../slideLayouts/slideLayout558.xml"/><Relationship Id="rId1" Type="http://schemas.openxmlformats.org/officeDocument/2006/relationships/slideLayout" Target="../slideLayouts/slideLayout557.xml"/><Relationship Id="rId6" Type="http://schemas.openxmlformats.org/officeDocument/2006/relationships/slideLayout" Target="../slideLayouts/slideLayout562.xml"/><Relationship Id="rId11" Type="http://schemas.openxmlformats.org/officeDocument/2006/relationships/theme" Target="../theme/theme52.xml"/><Relationship Id="rId5" Type="http://schemas.openxmlformats.org/officeDocument/2006/relationships/slideLayout" Target="../slideLayouts/slideLayout561.xml"/><Relationship Id="rId10" Type="http://schemas.openxmlformats.org/officeDocument/2006/relationships/slideLayout" Target="../slideLayouts/slideLayout566.xml"/><Relationship Id="rId4" Type="http://schemas.openxmlformats.org/officeDocument/2006/relationships/slideLayout" Target="../slideLayouts/slideLayout560.xml"/><Relationship Id="rId9" Type="http://schemas.openxmlformats.org/officeDocument/2006/relationships/slideLayout" Target="../slideLayouts/slideLayout565.xml"/></Relationships>
</file>

<file path=ppt/slideMasters/_rels/slideMaster53.xml.rels><?xml version="1.0" encoding="UTF-8" standalone="yes"?>
<Relationships xmlns="http://schemas.openxmlformats.org/package/2006/relationships"><Relationship Id="rId8" Type="http://schemas.openxmlformats.org/officeDocument/2006/relationships/slideLayout" Target="../slideLayouts/slideLayout574.xml"/><Relationship Id="rId13" Type="http://schemas.openxmlformats.org/officeDocument/2006/relationships/image" Target="../media/image15.png"/><Relationship Id="rId3" Type="http://schemas.openxmlformats.org/officeDocument/2006/relationships/slideLayout" Target="../slideLayouts/slideLayout569.xml"/><Relationship Id="rId7" Type="http://schemas.openxmlformats.org/officeDocument/2006/relationships/slideLayout" Target="../slideLayouts/slideLayout573.xml"/><Relationship Id="rId12" Type="http://schemas.openxmlformats.org/officeDocument/2006/relationships/image" Target="../media/image1.png"/><Relationship Id="rId2" Type="http://schemas.openxmlformats.org/officeDocument/2006/relationships/slideLayout" Target="../slideLayouts/slideLayout568.xml"/><Relationship Id="rId1" Type="http://schemas.openxmlformats.org/officeDocument/2006/relationships/slideLayout" Target="../slideLayouts/slideLayout567.xml"/><Relationship Id="rId6" Type="http://schemas.openxmlformats.org/officeDocument/2006/relationships/slideLayout" Target="../slideLayouts/slideLayout572.xml"/><Relationship Id="rId11" Type="http://schemas.openxmlformats.org/officeDocument/2006/relationships/theme" Target="../theme/theme53.xml"/><Relationship Id="rId5" Type="http://schemas.openxmlformats.org/officeDocument/2006/relationships/slideLayout" Target="../slideLayouts/slideLayout571.xml"/><Relationship Id="rId10" Type="http://schemas.openxmlformats.org/officeDocument/2006/relationships/slideLayout" Target="../slideLayouts/slideLayout576.xml"/><Relationship Id="rId4" Type="http://schemas.openxmlformats.org/officeDocument/2006/relationships/slideLayout" Target="../slideLayouts/slideLayout570.xml"/><Relationship Id="rId9" Type="http://schemas.openxmlformats.org/officeDocument/2006/relationships/slideLayout" Target="../slideLayouts/slideLayout575.xml"/></Relationships>
</file>

<file path=ppt/slideMasters/_rels/slideMaster54.xml.rels><?xml version="1.0" encoding="UTF-8" standalone="yes"?>
<Relationships xmlns="http://schemas.openxmlformats.org/package/2006/relationships"><Relationship Id="rId8" Type="http://schemas.openxmlformats.org/officeDocument/2006/relationships/slideLayout" Target="../slideLayouts/slideLayout584.xml"/><Relationship Id="rId13" Type="http://schemas.openxmlformats.org/officeDocument/2006/relationships/image" Target="../media/image15.png"/><Relationship Id="rId3" Type="http://schemas.openxmlformats.org/officeDocument/2006/relationships/slideLayout" Target="../slideLayouts/slideLayout579.xml"/><Relationship Id="rId7" Type="http://schemas.openxmlformats.org/officeDocument/2006/relationships/slideLayout" Target="../slideLayouts/slideLayout583.xml"/><Relationship Id="rId12" Type="http://schemas.openxmlformats.org/officeDocument/2006/relationships/image" Target="../media/image1.png"/><Relationship Id="rId2" Type="http://schemas.openxmlformats.org/officeDocument/2006/relationships/slideLayout" Target="../slideLayouts/slideLayout578.xml"/><Relationship Id="rId1" Type="http://schemas.openxmlformats.org/officeDocument/2006/relationships/slideLayout" Target="../slideLayouts/slideLayout577.xml"/><Relationship Id="rId6" Type="http://schemas.openxmlformats.org/officeDocument/2006/relationships/slideLayout" Target="../slideLayouts/slideLayout582.xml"/><Relationship Id="rId11" Type="http://schemas.openxmlformats.org/officeDocument/2006/relationships/theme" Target="../theme/theme54.xml"/><Relationship Id="rId5" Type="http://schemas.openxmlformats.org/officeDocument/2006/relationships/slideLayout" Target="../slideLayouts/slideLayout581.xml"/><Relationship Id="rId10" Type="http://schemas.openxmlformats.org/officeDocument/2006/relationships/slideLayout" Target="../slideLayouts/slideLayout586.xml"/><Relationship Id="rId4" Type="http://schemas.openxmlformats.org/officeDocument/2006/relationships/slideLayout" Target="../slideLayouts/slideLayout580.xml"/><Relationship Id="rId9" Type="http://schemas.openxmlformats.org/officeDocument/2006/relationships/slideLayout" Target="../slideLayouts/slideLayout585.xml"/></Relationships>
</file>

<file path=ppt/slideMasters/_rels/slideMaster55.xml.rels><?xml version="1.0" encoding="UTF-8" standalone="yes"?>
<Relationships xmlns="http://schemas.openxmlformats.org/package/2006/relationships"><Relationship Id="rId8" Type="http://schemas.openxmlformats.org/officeDocument/2006/relationships/slideLayout" Target="../slideLayouts/slideLayout594.xml"/><Relationship Id="rId13" Type="http://schemas.openxmlformats.org/officeDocument/2006/relationships/image" Target="../media/image15.png"/><Relationship Id="rId3" Type="http://schemas.openxmlformats.org/officeDocument/2006/relationships/slideLayout" Target="../slideLayouts/slideLayout589.xml"/><Relationship Id="rId7" Type="http://schemas.openxmlformats.org/officeDocument/2006/relationships/slideLayout" Target="../slideLayouts/slideLayout593.xml"/><Relationship Id="rId12" Type="http://schemas.openxmlformats.org/officeDocument/2006/relationships/image" Target="../media/image1.png"/><Relationship Id="rId2" Type="http://schemas.openxmlformats.org/officeDocument/2006/relationships/slideLayout" Target="../slideLayouts/slideLayout588.xml"/><Relationship Id="rId1" Type="http://schemas.openxmlformats.org/officeDocument/2006/relationships/slideLayout" Target="../slideLayouts/slideLayout587.xml"/><Relationship Id="rId6" Type="http://schemas.openxmlformats.org/officeDocument/2006/relationships/slideLayout" Target="../slideLayouts/slideLayout592.xml"/><Relationship Id="rId11" Type="http://schemas.openxmlformats.org/officeDocument/2006/relationships/theme" Target="../theme/theme55.xml"/><Relationship Id="rId5" Type="http://schemas.openxmlformats.org/officeDocument/2006/relationships/slideLayout" Target="../slideLayouts/slideLayout591.xml"/><Relationship Id="rId10" Type="http://schemas.openxmlformats.org/officeDocument/2006/relationships/slideLayout" Target="../slideLayouts/slideLayout596.xml"/><Relationship Id="rId4" Type="http://schemas.openxmlformats.org/officeDocument/2006/relationships/slideLayout" Target="../slideLayouts/slideLayout590.xml"/><Relationship Id="rId9" Type="http://schemas.openxmlformats.org/officeDocument/2006/relationships/slideLayout" Target="../slideLayouts/slideLayout595.xml"/></Relationships>
</file>

<file path=ppt/slideMasters/_rels/slideMaster56.xml.rels><?xml version="1.0" encoding="UTF-8" standalone="yes"?>
<Relationships xmlns="http://schemas.openxmlformats.org/package/2006/relationships"><Relationship Id="rId8" Type="http://schemas.openxmlformats.org/officeDocument/2006/relationships/slideLayout" Target="../slideLayouts/slideLayout604.xml"/><Relationship Id="rId13" Type="http://schemas.openxmlformats.org/officeDocument/2006/relationships/image" Target="../media/image15.png"/><Relationship Id="rId3" Type="http://schemas.openxmlformats.org/officeDocument/2006/relationships/slideLayout" Target="../slideLayouts/slideLayout599.xml"/><Relationship Id="rId7" Type="http://schemas.openxmlformats.org/officeDocument/2006/relationships/slideLayout" Target="../slideLayouts/slideLayout603.xml"/><Relationship Id="rId12" Type="http://schemas.openxmlformats.org/officeDocument/2006/relationships/image" Target="../media/image1.png"/><Relationship Id="rId2" Type="http://schemas.openxmlformats.org/officeDocument/2006/relationships/slideLayout" Target="../slideLayouts/slideLayout598.xml"/><Relationship Id="rId1" Type="http://schemas.openxmlformats.org/officeDocument/2006/relationships/slideLayout" Target="../slideLayouts/slideLayout597.xml"/><Relationship Id="rId6" Type="http://schemas.openxmlformats.org/officeDocument/2006/relationships/slideLayout" Target="../slideLayouts/slideLayout602.xml"/><Relationship Id="rId11" Type="http://schemas.openxmlformats.org/officeDocument/2006/relationships/theme" Target="../theme/theme56.xml"/><Relationship Id="rId5" Type="http://schemas.openxmlformats.org/officeDocument/2006/relationships/slideLayout" Target="../slideLayouts/slideLayout601.xml"/><Relationship Id="rId10" Type="http://schemas.openxmlformats.org/officeDocument/2006/relationships/slideLayout" Target="../slideLayouts/slideLayout606.xml"/><Relationship Id="rId4" Type="http://schemas.openxmlformats.org/officeDocument/2006/relationships/slideLayout" Target="../slideLayouts/slideLayout600.xml"/><Relationship Id="rId9" Type="http://schemas.openxmlformats.org/officeDocument/2006/relationships/slideLayout" Target="../slideLayouts/slideLayout605.xml"/></Relationships>
</file>

<file path=ppt/slideMasters/_rels/slideMaster57.xml.rels><?xml version="1.0" encoding="UTF-8" standalone="yes"?>
<Relationships xmlns="http://schemas.openxmlformats.org/package/2006/relationships"><Relationship Id="rId8" Type="http://schemas.openxmlformats.org/officeDocument/2006/relationships/slideLayout" Target="../slideLayouts/slideLayout614.xml"/><Relationship Id="rId13" Type="http://schemas.microsoft.com/office/2007/relationships/hdphoto" Target="../media/hdphoto1.wdp"/><Relationship Id="rId3" Type="http://schemas.openxmlformats.org/officeDocument/2006/relationships/slideLayout" Target="../slideLayouts/slideLayout609.xml"/><Relationship Id="rId7" Type="http://schemas.openxmlformats.org/officeDocument/2006/relationships/slideLayout" Target="../slideLayouts/slideLayout613.xml"/><Relationship Id="rId12" Type="http://schemas.openxmlformats.org/officeDocument/2006/relationships/image" Target="../media/image12.png"/><Relationship Id="rId2" Type="http://schemas.openxmlformats.org/officeDocument/2006/relationships/slideLayout" Target="../slideLayouts/slideLayout608.xml"/><Relationship Id="rId1" Type="http://schemas.openxmlformats.org/officeDocument/2006/relationships/slideLayout" Target="../slideLayouts/slideLayout607.xml"/><Relationship Id="rId6" Type="http://schemas.openxmlformats.org/officeDocument/2006/relationships/slideLayout" Target="../slideLayouts/slideLayout612.xml"/><Relationship Id="rId11" Type="http://schemas.openxmlformats.org/officeDocument/2006/relationships/theme" Target="../theme/theme57.xml"/><Relationship Id="rId5" Type="http://schemas.openxmlformats.org/officeDocument/2006/relationships/slideLayout" Target="../slideLayouts/slideLayout611.xml"/><Relationship Id="rId15" Type="http://schemas.openxmlformats.org/officeDocument/2006/relationships/image" Target="../media/image3.gif"/><Relationship Id="rId10" Type="http://schemas.openxmlformats.org/officeDocument/2006/relationships/slideLayout" Target="../slideLayouts/slideLayout616.xml"/><Relationship Id="rId4" Type="http://schemas.openxmlformats.org/officeDocument/2006/relationships/slideLayout" Target="../slideLayouts/slideLayout610.xml"/><Relationship Id="rId9" Type="http://schemas.openxmlformats.org/officeDocument/2006/relationships/slideLayout" Target="../slideLayouts/slideLayout615.xml"/><Relationship Id="rId14" Type="http://schemas.openxmlformats.org/officeDocument/2006/relationships/image" Target="../media/image2.gif"/></Relationships>
</file>

<file path=ppt/slideMasters/_rels/slideMaster58.xml.rels><?xml version="1.0" encoding="UTF-8" standalone="yes"?>
<Relationships xmlns="http://schemas.openxmlformats.org/package/2006/relationships"><Relationship Id="rId8" Type="http://schemas.openxmlformats.org/officeDocument/2006/relationships/slideLayout" Target="../slideLayouts/slideLayout624.xml"/><Relationship Id="rId13" Type="http://schemas.openxmlformats.org/officeDocument/2006/relationships/image" Target="../media/image15.png"/><Relationship Id="rId3" Type="http://schemas.openxmlformats.org/officeDocument/2006/relationships/slideLayout" Target="../slideLayouts/slideLayout619.xml"/><Relationship Id="rId7" Type="http://schemas.openxmlformats.org/officeDocument/2006/relationships/slideLayout" Target="../slideLayouts/slideLayout623.xml"/><Relationship Id="rId12" Type="http://schemas.openxmlformats.org/officeDocument/2006/relationships/image" Target="../media/image1.png"/><Relationship Id="rId2" Type="http://schemas.openxmlformats.org/officeDocument/2006/relationships/slideLayout" Target="../slideLayouts/slideLayout618.xml"/><Relationship Id="rId1" Type="http://schemas.openxmlformats.org/officeDocument/2006/relationships/slideLayout" Target="../slideLayouts/slideLayout617.xml"/><Relationship Id="rId6" Type="http://schemas.openxmlformats.org/officeDocument/2006/relationships/slideLayout" Target="../slideLayouts/slideLayout622.xml"/><Relationship Id="rId11" Type="http://schemas.openxmlformats.org/officeDocument/2006/relationships/theme" Target="../theme/theme58.xml"/><Relationship Id="rId5" Type="http://schemas.openxmlformats.org/officeDocument/2006/relationships/slideLayout" Target="../slideLayouts/slideLayout621.xml"/><Relationship Id="rId10" Type="http://schemas.openxmlformats.org/officeDocument/2006/relationships/slideLayout" Target="../slideLayouts/slideLayout626.xml"/><Relationship Id="rId4" Type="http://schemas.openxmlformats.org/officeDocument/2006/relationships/slideLayout" Target="../slideLayouts/slideLayout620.xml"/><Relationship Id="rId9" Type="http://schemas.openxmlformats.org/officeDocument/2006/relationships/slideLayout" Target="../slideLayouts/slideLayout625.xml"/></Relationships>
</file>

<file path=ppt/slideMasters/_rels/slideMaster59.xml.rels><?xml version="1.0" encoding="UTF-8" standalone="yes"?>
<Relationships xmlns="http://schemas.openxmlformats.org/package/2006/relationships"><Relationship Id="rId8" Type="http://schemas.openxmlformats.org/officeDocument/2006/relationships/slideLayout" Target="../slideLayouts/slideLayout634.xml"/><Relationship Id="rId13" Type="http://schemas.openxmlformats.org/officeDocument/2006/relationships/image" Target="../media/image15.png"/><Relationship Id="rId3" Type="http://schemas.openxmlformats.org/officeDocument/2006/relationships/slideLayout" Target="../slideLayouts/slideLayout629.xml"/><Relationship Id="rId7" Type="http://schemas.openxmlformats.org/officeDocument/2006/relationships/slideLayout" Target="../slideLayouts/slideLayout633.xml"/><Relationship Id="rId12" Type="http://schemas.openxmlformats.org/officeDocument/2006/relationships/image" Target="../media/image1.png"/><Relationship Id="rId2" Type="http://schemas.openxmlformats.org/officeDocument/2006/relationships/slideLayout" Target="../slideLayouts/slideLayout628.xml"/><Relationship Id="rId1" Type="http://schemas.openxmlformats.org/officeDocument/2006/relationships/slideLayout" Target="../slideLayouts/slideLayout627.xml"/><Relationship Id="rId6" Type="http://schemas.openxmlformats.org/officeDocument/2006/relationships/slideLayout" Target="../slideLayouts/slideLayout632.xml"/><Relationship Id="rId11" Type="http://schemas.openxmlformats.org/officeDocument/2006/relationships/theme" Target="../theme/theme59.xml"/><Relationship Id="rId5" Type="http://schemas.openxmlformats.org/officeDocument/2006/relationships/slideLayout" Target="../slideLayouts/slideLayout631.xml"/><Relationship Id="rId10" Type="http://schemas.openxmlformats.org/officeDocument/2006/relationships/slideLayout" Target="../slideLayouts/slideLayout636.xml"/><Relationship Id="rId4" Type="http://schemas.openxmlformats.org/officeDocument/2006/relationships/slideLayout" Target="../slideLayouts/slideLayout630.xml"/><Relationship Id="rId9" Type="http://schemas.openxmlformats.org/officeDocument/2006/relationships/slideLayout" Target="../slideLayouts/slideLayout63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7.jpe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60.xml.rels><?xml version="1.0" encoding="UTF-8" standalone="yes"?>
<Relationships xmlns="http://schemas.openxmlformats.org/package/2006/relationships"><Relationship Id="rId8" Type="http://schemas.openxmlformats.org/officeDocument/2006/relationships/slideLayout" Target="../slideLayouts/slideLayout644.xml"/><Relationship Id="rId13" Type="http://schemas.openxmlformats.org/officeDocument/2006/relationships/image" Target="../media/image15.png"/><Relationship Id="rId3" Type="http://schemas.openxmlformats.org/officeDocument/2006/relationships/slideLayout" Target="../slideLayouts/slideLayout639.xml"/><Relationship Id="rId7" Type="http://schemas.openxmlformats.org/officeDocument/2006/relationships/slideLayout" Target="../slideLayouts/slideLayout643.xml"/><Relationship Id="rId12" Type="http://schemas.openxmlformats.org/officeDocument/2006/relationships/image" Target="../media/image1.png"/><Relationship Id="rId2" Type="http://schemas.openxmlformats.org/officeDocument/2006/relationships/slideLayout" Target="../slideLayouts/slideLayout638.xml"/><Relationship Id="rId1" Type="http://schemas.openxmlformats.org/officeDocument/2006/relationships/slideLayout" Target="../slideLayouts/slideLayout637.xml"/><Relationship Id="rId6" Type="http://schemas.openxmlformats.org/officeDocument/2006/relationships/slideLayout" Target="../slideLayouts/slideLayout642.xml"/><Relationship Id="rId11" Type="http://schemas.openxmlformats.org/officeDocument/2006/relationships/theme" Target="../theme/theme60.xml"/><Relationship Id="rId5" Type="http://schemas.openxmlformats.org/officeDocument/2006/relationships/slideLayout" Target="../slideLayouts/slideLayout641.xml"/><Relationship Id="rId10" Type="http://schemas.openxmlformats.org/officeDocument/2006/relationships/slideLayout" Target="../slideLayouts/slideLayout646.xml"/><Relationship Id="rId4" Type="http://schemas.openxmlformats.org/officeDocument/2006/relationships/slideLayout" Target="../slideLayouts/slideLayout640.xml"/><Relationship Id="rId9" Type="http://schemas.openxmlformats.org/officeDocument/2006/relationships/slideLayout" Target="../slideLayouts/slideLayout645.xml"/></Relationships>
</file>

<file path=ppt/slideMasters/_rels/slideMaster61.xml.rels><?xml version="1.0" encoding="UTF-8" standalone="yes"?>
<Relationships xmlns="http://schemas.openxmlformats.org/package/2006/relationships"><Relationship Id="rId8" Type="http://schemas.openxmlformats.org/officeDocument/2006/relationships/slideLayout" Target="../slideLayouts/slideLayout654.xml"/><Relationship Id="rId13" Type="http://schemas.openxmlformats.org/officeDocument/2006/relationships/image" Target="../media/image15.png"/><Relationship Id="rId3" Type="http://schemas.openxmlformats.org/officeDocument/2006/relationships/slideLayout" Target="../slideLayouts/slideLayout649.xml"/><Relationship Id="rId7" Type="http://schemas.openxmlformats.org/officeDocument/2006/relationships/slideLayout" Target="../slideLayouts/slideLayout653.xml"/><Relationship Id="rId12" Type="http://schemas.openxmlformats.org/officeDocument/2006/relationships/image" Target="../media/image1.png"/><Relationship Id="rId2" Type="http://schemas.openxmlformats.org/officeDocument/2006/relationships/slideLayout" Target="../slideLayouts/slideLayout648.xml"/><Relationship Id="rId1" Type="http://schemas.openxmlformats.org/officeDocument/2006/relationships/slideLayout" Target="../slideLayouts/slideLayout647.xml"/><Relationship Id="rId6" Type="http://schemas.openxmlformats.org/officeDocument/2006/relationships/slideLayout" Target="../slideLayouts/slideLayout652.xml"/><Relationship Id="rId11" Type="http://schemas.openxmlformats.org/officeDocument/2006/relationships/theme" Target="../theme/theme61.xml"/><Relationship Id="rId5" Type="http://schemas.openxmlformats.org/officeDocument/2006/relationships/slideLayout" Target="../slideLayouts/slideLayout651.xml"/><Relationship Id="rId10" Type="http://schemas.openxmlformats.org/officeDocument/2006/relationships/slideLayout" Target="../slideLayouts/slideLayout656.xml"/><Relationship Id="rId4" Type="http://schemas.openxmlformats.org/officeDocument/2006/relationships/slideLayout" Target="../slideLayouts/slideLayout650.xml"/><Relationship Id="rId9" Type="http://schemas.openxmlformats.org/officeDocument/2006/relationships/slideLayout" Target="../slideLayouts/slideLayout655.xml"/></Relationships>
</file>

<file path=ppt/slideMasters/_rels/slideMaster62.xml.rels><?xml version="1.0" encoding="UTF-8" standalone="yes"?>
<Relationships xmlns="http://schemas.openxmlformats.org/package/2006/relationships"><Relationship Id="rId8" Type="http://schemas.openxmlformats.org/officeDocument/2006/relationships/slideLayout" Target="../slideLayouts/slideLayout664.xml"/><Relationship Id="rId3" Type="http://schemas.openxmlformats.org/officeDocument/2006/relationships/slideLayout" Target="../slideLayouts/slideLayout659.xml"/><Relationship Id="rId7" Type="http://schemas.openxmlformats.org/officeDocument/2006/relationships/slideLayout" Target="../slideLayouts/slideLayout663.xml"/><Relationship Id="rId12" Type="http://schemas.openxmlformats.org/officeDocument/2006/relationships/image" Target="../media/image15.png"/><Relationship Id="rId2" Type="http://schemas.openxmlformats.org/officeDocument/2006/relationships/slideLayout" Target="../slideLayouts/slideLayout658.xml"/><Relationship Id="rId1" Type="http://schemas.openxmlformats.org/officeDocument/2006/relationships/slideLayout" Target="../slideLayouts/slideLayout657.xml"/><Relationship Id="rId6" Type="http://schemas.openxmlformats.org/officeDocument/2006/relationships/slideLayout" Target="../slideLayouts/slideLayout662.xml"/><Relationship Id="rId11" Type="http://schemas.openxmlformats.org/officeDocument/2006/relationships/image" Target="../media/image1.png"/><Relationship Id="rId5" Type="http://schemas.openxmlformats.org/officeDocument/2006/relationships/slideLayout" Target="../slideLayouts/slideLayout661.xml"/><Relationship Id="rId10" Type="http://schemas.openxmlformats.org/officeDocument/2006/relationships/theme" Target="../theme/theme62.xml"/><Relationship Id="rId4" Type="http://schemas.openxmlformats.org/officeDocument/2006/relationships/slideLayout" Target="../slideLayouts/slideLayout660.xml"/><Relationship Id="rId9" Type="http://schemas.openxmlformats.org/officeDocument/2006/relationships/slideLayout" Target="../slideLayouts/slideLayout665.xml"/></Relationships>
</file>

<file path=ppt/slideMasters/_rels/slideMaster63.xml.rels><?xml version="1.0" encoding="UTF-8" standalone="yes"?>
<Relationships xmlns="http://schemas.openxmlformats.org/package/2006/relationships"><Relationship Id="rId8" Type="http://schemas.openxmlformats.org/officeDocument/2006/relationships/slideLayout" Target="../slideLayouts/slideLayout673.xml"/><Relationship Id="rId13" Type="http://schemas.openxmlformats.org/officeDocument/2006/relationships/image" Target="../media/image15.png"/><Relationship Id="rId3" Type="http://schemas.openxmlformats.org/officeDocument/2006/relationships/slideLayout" Target="../slideLayouts/slideLayout668.xml"/><Relationship Id="rId7" Type="http://schemas.openxmlformats.org/officeDocument/2006/relationships/slideLayout" Target="../slideLayouts/slideLayout672.xml"/><Relationship Id="rId12" Type="http://schemas.openxmlformats.org/officeDocument/2006/relationships/image" Target="../media/image1.png"/><Relationship Id="rId2" Type="http://schemas.openxmlformats.org/officeDocument/2006/relationships/slideLayout" Target="../slideLayouts/slideLayout667.xml"/><Relationship Id="rId1" Type="http://schemas.openxmlformats.org/officeDocument/2006/relationships/slideLayout" Target="../slideLayouts/slideLayout666.xml"/><Relationship Id="rId6" Type="http://schemas.openxmlformats.org/officeDocument/2006/relationships/slideLayout" Target="../slideLayouts/slideLayout671.xml"/><Relationship Id="rId11" Type="http://schemas.openxmlformats.org/officeDocument/2006/relationships/theme" Target="../theme/theme63.xml"/><Relationship Id="rId5" Type="http://schemas.openxmlformats.org/officeDocument/2006/relationships/slideLayout" Target="../slideLayouts/slideLayout670.xml"/><Relationship Id="rId10" Type="http://schemas.openxmlformats.org/officeDocument/2006/relationships/slideLayout" Target="../slideLayouts/slideLayout675.xml"/><Relationship Id="rId4" Type="http://schemas.openxmlformats.org/officeDocument/2006/relationships/slideLayout" Target="../slideLayouts/slideLayout669.xml"/><Relationship Id="rId9" Type="http://schemas.openxmlformats.org/officeDocument/2006/relationships/slideLayout" Target="../slideLayouts/slideLayout674.xml"/></Relationships>
</file>

<file path=ppt/slideMasters/_rels/slideMaster64.xml.rels><?xml version="1.0" encoding="UTF-8" standalone="yes"?>
<Relationships xmlns="http://schemas.openxmlformats.org/package/2006/relationships"><Relationship Id="rId8" Type="http://schemas.openxmlformats.org/officeDocument/2006/relationships/slideLayout" Target="../slideLayouts/slideLayout683.xml"/><Relationship Id="rId13" Type="http://schemas.openxmlformats.org/officeDocument/2006/relationships/image" Target="../media/image11.jpeg"/><Relationship Id="rId3" Type="http://schemas.openxmlformats.org/officeDocument/2006/relationships/slideLayout" Target="../slideLayouts/slideLayout678.xml"/><Relationship Id="rId7" Type="http://schemas.openxmlformats.org/officeDocument/2006/relationships/slideLayout" Target="../slideLayouts/slideLayout682.xml"/><Relationship Id="rId12" Type="http://schemas.openxmlformats.org/officeDocument/2006/relationships/theme" Target="../theme/theme64.xml"/><Relationship Id="rId2" Type="http://schemas.openxmlformats.org/officeDocument/2006/relationships/slideLayout" Target="../slideLayouts/slideLayout677.xml"/><Relationship Id="rId1" Type="http://schemas.openxmlformats.org/officeDocument/2006/relationships/slideLayout" Target="../slideLayouts/slideLayout676.xml"/><Relationship Id="rId6" Type="http://schemas.openxmlformats.org/officeDocument/2006/relationships/slideLayout" Target="../slideLayouts/slideLayout681.xml"/><Relationship Id="rId11" Type="http://schemas.openxmlformats.org/officeDocument/2006/relationships/slideLayout" Target="../slideLayouts/slideLayout686.xml"/><Relationship Id="rId5" Type="http://schemas.openxmlformats.org/officeDocument/2006/relationships/slideLayout" Target="../slideLayouts/slideLayout680.xml"/><Relationship Id="rId10" Type="http://schemas.openxmlformats.org/officeDocument/2006/relationships/slideLayout" Target="../slideLayouts/slideLayout685.xml"/><Relationship Id="rId4" Type="http://schemas.openxmlformats.org/officeDocument/2006/relationships/slideLayout" Target="../slideLayouts/slideLayout679.xml"/><Relationship Id="rId9" Type="http://schemas.openxmlformats.org/officeDocument/2006/relationships/slideLayout" Target="../slideLayouts/slideLayout684.xml"/></Relationships>
</file>

<file path=ppt/slideMasters/_rels/slideMaster65.xml.rels><?xml version="1.0" encoding="UTF-8" standalone="yes"?>
<Relationships xmlns="http://schemas.openxmlformats.org/package/2006/relationships"><Relationship Id="rId8" Type="http://schemas.openxmlformats.org/officeDocument/2006/relationships/slideLayout" Target="../slideLayouts/slideLayout694.xml"/><Relationship Id="rId13" Type="http://schemas.openxmlformats.org/officeDocument/2006/relationships/theme" Target="../theme/theme65.xml"/><Relationship Id="rId3" Type="http://schemas.openxmlformats.org/officeDocument/2006/relationships/slideLayout" Target="../slideLayouts/slideLayout689.xml"/><Relationship Id="rId7" Type="http://schemas.openxmlformats.org/officeDocument/2006/relationships/slideLayout" Target="../slideLayouts/slideLayout693.xml"/><Relationship Id="rId12" Type="http://schemas.openxmlformats.org/officeDocument/2006/relationships/slideLayout" Target="../slideLayouts/slideLayout698.xml"/><Relationship Id="rId2" Type="http://schemas.openxmlformats.org/officeDocument/2006/relationships/slideLayout" Target="../slideLayouts/slideLayout688.xml"/><Relationship Id="rId1" Type="http://schemas.openxmlformats.org/officeDocument/2006/relationships/slideLayout" Target="../slideLayouts/slideLayout687.xml"/><Relationship Id="rId6" Type="http://schemas.openxmlformats.org/officeDocument/2006/relationships/slideLayout" Target="../slideLayouts/slideLayout692.xml"/><Relationship Id="rId11" Type="http://schemas.openxmlformats.org/officeDocument/2006/relationships/slideLayout" Target="../slideLayouts/slideLayout697.xml"/><Relationship Id="rId5" Type="http://schemas.openxmlformats.org/officeDocument/2006/relationships/slideLayout" Target="../slideLayouts/slideLayout691.xml"/><Relationship Id="rId10" Type="http://schemas.openxmlformats.org/officeDocument/2006/relationships/slideLayout" Target="../slideLayouts/slideLayout696.xml"/><Relationship Id="rId4" Type="http://schemas.openxmlformats.org/officeDocument/2006/relationships/slideLayout" Target="../slideLayouts/slideLayout690.xml"/><Relationship Id="rId9" Type="http://schemas.openxmlformats.org/officeDocument/2006/relationships/slideLayout" Target="../slideLayouts/slideLayout695.xml"/><Relationship Id="rId14" Type="http://schemas.openxmlformats.org/officeDocument/2006/relationships/image" Target="../media/image16.jpeg"/></Relationships>
</file>

<file path=ppt/slideMasters/_rels/slideMaster66.xml.rels><?xml version="1.0" encoding="UTF-8" standalone="yes"?>
<Relationships xmlns="http://schemas.openxmlformats.org/package/2006/relationships"><Relationship Id="rId8" Type="http://schemas.openxmlformats.org/officeDocument/2006/relationships/slideLayout" Target="../slideLayouts/slideLayout706.xml"/><Relationship Id="rId13" Type="http://schemas.microsoft.com/office/2007/relationships/hdphoto" Target="../media/hdphoto1.wdp"/><Relationship Id="rId3" Type="http://schemas.openxmlformats.org/officeDocument/2006/relationships/slideLayout" Target="../slideLayouts/slideLayout701.xml"/><Relationship Id="rId7" Type="http://schemas.openxmlformats.org/officeDocument/2006/relationships/slideLayout" Target="../slideLayouts/slideLayout705.xml"/><Relationship Id="rId12" Type="http://schemas.openxmlformats.org/officeDocument/2006/relationships/image" Target="../media/image12.png"/><Relationship Id="rId2" Type="http://schemas.openxmlformats.org/officeDocument/2006/relationships/slideLayout" Target="../slideLayouts/slideLayout700.xml"/><Relationship Id="rId1" Type="http://schemas.openxmlformats.org/officeDocument/2006/relationships/slideLayout" Target="../slideLayouts/slideLayout699.xml"/><Relationship Id="rId6" Type="http://schemas.openxmlformats.org/officeDocument/2006/relationships/slideLayout" Target="../slideLayouts/slideLayout704.xml"/><Relationship Id="rId11" Type="http://schemas.openxmlformats.org/officeDocument/2006/relationships/theme" Target="../theme/theme66.xml"/><Relationship Id="rId5" Type="http://schemas.openxmlformats.org/officeDocument/2006/relationships/slideLayout" Target="../slideLayouts/slideLayout703.xml"/><Relationship Id="rId15" Type="http://schemas.openxmlformats.org/officeDocument/2006/relationships/image" Target="../media/image3.gif"/><Relationship Id="rId10" Type="http://schemas.openxmlformats.org/officeDocument/2006/relationships/slideLayout" Target="../slideLayouts/slideLayout708.xml"/><Relationship Id="rId4" Type="http://schemas.openxmlformats.org/officeDocument/2006/relationships/slideLayout" Target="../slideLayouts/slideLayout702.xml"/><Relationship Id="rId9" Type="http://schemas.openxmlformats.org/officeDocument/2006/relationships/slideLayout" Target="../slideLayouts/slideLayout707.xml"/><Relationship Id="rId14" Type="http://schemas.openxmlformats.org/officeDocument/2006/relationships/image" Target="../media/image2.gif"/></Relationships>
</file>

<file path=ppt/slideMasters/_rels/slideMaster67.xml.rels><?xml version="1.0" encoding="UTF-8" standalone="yes"?>
<Relationships xmlns="http://schemas.openxmlformats.org/package/2006/relationships"><Relationship Id="rId8" Type="http://schemas.openxmlformats.org/officeDocument/2006/relationships/slideLayout" Target="../slideLayouts/slideLayout716.xml"/><Relationship Id="rId13" Type="http://schemas.openxmlformats.org/officeDocument/2006/relationships/image" Target="../media/image11.jpeg"/><Relationship Id="rId3" Type="http://schemas.openxmlformats.org/officeDocument/2006/relationships/slideLayout" Target="../slideLayouts/slideLayout711.xml"/><Relationship Id="rId7" Type="http://schemas.openxmlformats.org/officeDocument/2006/relationships/slideLayout" Target="../slideLayouts/slideLayout715.xml"/><Relationship Id="rId12" Type="http://schemas.openxmlformats.org/officeDocument/2006/relationships/theme" Target="../theme/theme67.xml"/><Relationship Id="rId2" Type="http://schemas.openxmlformats.org/officeDocument/2006/relationships/slideLayout" Target="../slideLayouts/slideLayout710.xml"/><Relationship Id="rId1" Type="http://schemas.openxmlformats.org/officeDocument/2006/relationships/slideLayout" Target="../slideLayouts/slideLayout709.xml"/><Relationship Id="rId6" Type="http://schemas.openxmlformats.org/officeDocument/2006/relationships/slideLayout" Target="../slideLayouts/slideLayout714.xml"/><Relationship Id="rId11" Type="http://schemas.openxmlformats.org/officeDocument/2006/relationships/slideLayout" Target="../slideLayouts/slideLayout719.xml"/><Relationship Id="rId5" Type="http://schemas.openxmlformats.org/officeDocument/2006/relationships/slideLayout" Target="../slideLayouts/slideLayout713.xml"/><Relationship Id="rId10" Type="http://schemas.openxmlformats.org/officeDocument/2006/relationships/slideLayout" Target="../slideLayouts/slideLayout718.xml"/><Relationship Id="rId4" Type="http://schemas.openxmlformats.org/officeDocument/2006/relationships/slideLayout" Target="../slideLayouts/slideLayout712.xml"/><Relationship Id="rId9" Type="http://schemas.openxmlformats.org/officeDocument/2006/relationships/slideLayout" Target="../slideLayouts/slideLayout717.xml"/></Relationships>
</file>

<file path=ppt/slideMasters/_rels/slideMaster68.xml.rels><?xml version="1.0" encoding="UTF-8" standalone="yes"?>
<Relationships xmlns="http://schemas.openxmlformats.org/package/2006/relationships"><Relationship Id="rId8" Type="http://schemas.openxmlformats.org/officeDocument/2006/relationships/slideLayout" Target="../slideLayouts/slideLayout727.xml"/><Relationship Id="rId13" Type="http://schemas.openxmlformats.org/officeDocument/2006/relationships/image" Target="../media/image11.jpeg"/><Relationship Id="rId3" Type="http://schemas.openxmlformats.org/officeDocument/2006/relationships/slideLayout" Target="../slideLayouts/slideLayout722.xml"/><Relationship Id="rId7" Type="http://schemas.openxmlformats.org/officeDocument/2006/relationships/slideLayout" Target="../slideLayouts/slideLayout726.xml"/><Relationship Id="rId12" Type="http://schemas.openxmlformats.org/officeDocument/2006/relationships/theme" Target="../theme/theme68.xml"/><Relationship Id="rId2" Type="http://schemas.openxmlformats.org/officeDocument/2006/relationships/slideLayout" Target="../slideLayouts/slideLayout721.xml"/><Relationship Id="rId1" Type="http://schemas.openxmlformats.org/officeDocument/2006/relationships/slideLayout" Target="../slideLayouts/slideLayout720.xml"/><Relationship Id="rId6" Type="http://schemas.openxmlformats.org/officeDocument/2006/relationships/slideLayout" Target="../slideLayouts/slideLayout725.xml"/><Relationship Id="rId11" Type="http://schemas.openxmlformats.org/officeDocument/2006/relationships/slideLayout" Target="../slideLayouts/slideLayout730.xml"/><Relationship Id="rId5" Type="http://schemas.openxmlformats.org/officeDocument/2006/relationships/slideLayout" Target="../slideLayouts/slideLayout724.xml"/><Relationship Id="rId10" Type="http://schemas.openxmlformats.org/officeDocument/2006/relationships/slideLayout" Target="../slideLayouts/slideLayout729.xml"/><Relationship Id="rId4" Type="http://schemas.openxmlformats.org/officeDocument/2006/relationships/slideLayout" Target="../slideLayouts/slideLayout723.xml"/><Relationship Id="rId9" Type="http://schemas.openxmlformats.org/officeDocument/2006/relationships/slideLayout" Target="../slideLayouts/slideLayout728.xml"/></Relationships>
</file>

<file path=ppt/slideMasters/_rels/slideMaster69.xml.rels><?xml version="1.0" encoding="UTF-8" standalone="yes"?>
<Relationships xmlns="http://schemas.openxmlformats.org/package/2006/relationships"><Relationship Id="rId8" Type="http://schemas.openxmlformats.org/officeDocument/2006/relationships/slideLayout" Target="../slideLayouts/slideLayout738.xml"/><Relationship Id="rId13" Type="http://schemas.openxmlformats.org/officeDocument/2006/relationships/image" Target="../media/image11.jpeg"/><Relationship Id="rId3" Type="http://schemas.openxmlformats.org/officeDocument/2006/relationships/slideLayout" Target="../slideLayouts/slideLayout733.xml"/><Relationship Id="rId7" Type="http://schemas.openxmlformats.org/officeDocument/2006/relationships/slideLayout" Target="../slideLayouts/slideLayout737.xml"/><Relationship Id="rId12" Type="http://schemas.openxmlformats.org/officeDocument/2006/relationships/theme" Target="../theme/theme69.xml"/><Relationship Id="rId2" Type="http://schemas.openxmlformats.org/officeDocument/2006/relationships/slideLayout" Target="../slideLayouts/slideLayout732.xml"/><Relationship Id="rId1" Type="http://schemas.openxmlformats.org/officeDocument/2006/relationships/slideLayout" Target="../slideLayouts/slideLayout731.xml"/><Relationship Id="rId6" Type="http://schemas.openxmlformats.org/officeDocument/2006/relationships/slideLayout" Target="../slideLayouts/slideLayout736.xml"/><Relationship Id="rId11" Type="http://schemas.openxmlformats.org/officeDocument/2006/relationships/slideLayout" Target="../slideLayouts/slideLayout741.xml"/><Relationship Id="rId5" Type="http://schemas.openxmlformats.org/officeDocument/2006/relationships/slideLayout" Target="../slideLayouts/slideLayout735.xml"/><Relationship Id="rId10" Type="http://schemas.openxmlformats.org/officeDocument/2006/relationships/slideLayout" Target="../slideLayouts/slideLayout740.xml"/><Relationship Id="rId4" Type="http://schemas.openxmlformats.org/officeDocument/2006/relationships/slideLayout" Target="../slideLayouts/slideLayout734.xml"/><Relationship Id="rId9" Type="http://schemas.openxmlformats.org/officeDocument/2006/relationships/slideLayout" Target="../slideLayouts/slideLayout73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image" Target="../media/image10.jpeg"/><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70.xml.rels><?xml version="1.0" encoding="UTF-8" standalone="yes"?>
<Relationships xmlns="http://schemas.openxmlformats.org/package/2006/relationships"><Relationship Id="rId8" Type="http://schemas.openxmlformats.org/officeDocument/2006/relationships/slideLayout" Target="../slideLayouts/slideLayout749.xml"/><Relationship Id="rId13" Type="http://schemas.openxmlformats.org/officeDocument/2006/relationships/image" Target="../media/image11.jpeg"/><Relationship Id="rId3" Type="http://schemas.openxmlformats.org/officeDocument/2006/relationships/slideLayout" Target="../slideLayouts/slideLayout744.xml"/><Relationship Id="rId7" Type="http://schemas.openxmlformats.org/officeDocument/2006/relationships/slideLayout" Target="../slideLayouts/slideLayout748.xml"/><Relationship Id="rId12" Type="http://schemas.openxmlformats.org/officeDocument/2006/relationships/theme" Target="../theme/theme70.xml"/><Relationship Id="rId2" Type="http://schemas.openxmlformats.org/officeDocument/2006/relationships/slideLayout" Target="../slideLayouts/slideLayout743.xml"/><Relationship Id="rId1" Type="http://schemas.openxmlformats.org/officeDocument/2006/relationships/slideLayout" Target="../slideLayouts/slideLayout742.xml"/><Relationship Id="rId6" Type="http://schemas.openxmlformats.org/officeDocument/2006/relationships/slideLayout" Target="../slideLayouts/slideLayout747.xml"/><Relationship Id="rId11" Type="http://schemas.openxmlformats.org/officeDocument/2006/relationships/slideLayout" Target="../slideLayouts/slideLayout752.xml"/><Relationship Id="rId5" Type="http://schemas.openxmlformats.org/officeDocument/2006/relationships/slideLayout" Target="../slideLayouts/slideLayout746.xml"/><Relationship Id="rId10" Type="http://schemas.openxmlformats.org/officeDocument/2006/relationships/slideLayout" Target="../slideLayouts/slideLayout751.xml"/><Relationship Id="rId4" Type="http://schemas.openxmlformats.org/officeDocument/2006/relationships/slideLayout" Target="../slideLayouts/slideLayout745.xml"/><Relationship Id="rId9" Type="http://schemas.openxmlformats.org/officeDocument/2006/relationships/slideLayout" Target="../slideLayouts/slideLayout750.xml"/></Relationships>
</file>

<file path=ppt/slideMasters/_rels/slideMaster71.xml.rels><?xml version="1.0" encoding="UTF-8" standalone="yes"?>
<Relationships xmlns="http://schemas.openxmlformats.org/package/2006/relationships"><Relationship Id="rId8" Type="http://schemas.openxmlformats.org/officeDocument/2006/relationships/slideLayout" Target="../slideLayouts/slideLayout760.xml"/><Relationship Id="rId13" Type="http://schemas.openxmlformats.org/officeDocument/2006/relationships/image" Target="../media/image11.jpeg"/><Relationship Id="rId3" Type="http://schemas.openxmlformats.org/officeDocument/2006/relationships/slideLayout" Target="../slideLayouts/slideLayout755.xml"/><Relationship Id="rId7" Type="http://schemas.openxmlformats.org/officeDocument/2006/relationships/slideLayout" Target="../slideLayouts/slideLayout759.xml"/><Relationship Id="rId12" Type="http://schemas.openxmlformats.org/officeDocument/2006/relationships/theme" Target="../theme/theme71.xml"/><Relationship Id="rId2" Type="http://schemas.openxmlformats.org/officeDocument/2006/relationships/slideLayout" Target="../slideLayouts/slideLayout754.xml"/><Relationship Id="rId1" Type="http://schemas.openxmlformats.org/officeDocument/2006/relationships/slideLayout" Target="../slideLayouts/slideLayout753.xml"/><Relationship Id="rId6" Type="http://schemas.openxmlformats.org/officeDocument/2006/relationships/slideLayout" Target="../slideLayouts/slideLayout758.xml"/><Relationship Id="rId11" Type="http://schemas.openxmlformats.org/officeDocument/2006/relationships/slideLayout" Target="../slideLayouts/slideLayout763.xml"/><Relationship Id="rId5" Type="http://schemas.openxmlformats.org/officeDocument/2006/relationships/slideLayout" Target="../slideLayouts/slideLayout757.xml"/><Relationship Id="rId10" Type="http://schemas.openxmlformats.org/officeDocument/2006/relationships/slideLayout" Target="../slideLayouts/slideLayout762.xml"/><Relationship Id="rId4" Type="http://schemas.openxmlformats.org/officeDocument/2006/relationships/slideLayout" Target="../slideLayouts/slideLayout756.xml"/><Relationship Id="rId9" Type="http://schemas.openxmlformats.org/officeDocument/2006/relationships/slideLayout" Target="../slideLayouts/slideLayout761.xml"/></Relationships>
</file>

<file path=ppt/slideMasters/_rels/slideMaster72.xml.rels><?xml version="1.0" encoding="UTF-8" standalone="yes"?>
<Relationships xmlns="http://schemas.openxmlformats.org/package/2006/relationships"><Relationship Id="rId8" Type="http://schemas.openxmlformats.org/officeDocument/2006/relationships/slideLayout" Target="../slideLayouts/slideLayout771.xml"/><Relationship Id="rId13" Type="http://schemas.openxmlformats.org/officeDocument/2006/relationships/image" Target="../media/image11.jpeg"/><Relationship Id="rId3" Type="http://schemas.openxmlformats.org/officeDocument/2006/relationships/slideLayout" Target="../slideLayouts/slideLayout766.xml"/><Relationship Id="rId7" Type="http://schemas.openxmlformats.org/officeDocument/2006/relationships/slideLayout" Target="../slideLayouts/slideLayout770.xml"/><Relationship Id="rId12" Type="http://schemas.openxmlformats.org/officeDocument/2006/relationships/theme" Target="../theme/theme72.xml"/><Relationship Id="rId2" Type="http://schemas.openxmlformats.org/officeDocument/2006/relationships/slideLayout" Target="../slideLayouts/slideLayout765.xml"/><Relationship Id="rId1" Type="http://schemas.openxmlformats.org/officeDocument/2006/relationships/slideLayout" Target="../slideLayouts/slideLayout764.xml"/><Relationship Id="rId6" Type="http://schemas.openxmlformats.org/officeDocument/2006/relationships/slideLayout" Target="../slideLayouts/slideLayout769.xml"/><Relationship Id="rId11" Type="http://schemas.openxmlformats.org/officeDocument/2006/relationships/slideLayout" Target="../slideLayouts/slideLayout774.xml"/><Relationship Id="rId5" Type="http://schemas.openxmlformats.org/officeDocument/2006/relationships/slideLayout" Target="../slideLayouts/slideLayout768.xml"/><Relationship Id="rId10" Type="http://schemas.openxmlformats.org/officeDocument/2006/relationships/slideLayout" Target="../slideLayouts/slideLayout773.xml"/><Relationship Id="rId4" Type="http://schemas.openxmlformats.org/officeDocument/2006/relationships/slideLayout" Target="../slideLayouts/slideLayout767.xml"/><Relationship Id="rId9" Type="http://schemas.openxmlformats.org/officeDocument/2006/relationships/slideLayout" Target="../slideLayouts/slideLayout772.xml"/></Relationships>
</file>

<file path=ppt/slideMasters/_rels/slideMaster73.xml.rels><?xml version="1.0" encoding="UTF-8" standalone="yes"?>
<Relationships xmlns="http://schemas.openxmlformats.org/package/2006/relationships"><Relationship Id="rId8" Type="http://schemas.openxmlformats.org/officeDocument/2006/relationships/slideLayout" Target="../slideLayouts/slideLayout782.xml"/><Relationship Id="rId13" Type="http://schemas.openxmlformats.org/officeDocument/2006/relationships/image" Target="../media/image11.jpeg"/><Relationship Id="rId3" Type="http://schemas.openxmlformats.org/officeDocument/2006/relationships/slideLayout" Target="../slideLayouts/slideLayout777.xml"/><Relationship Id="rId7" Type="http://schemas.openxmlformats.org/officeDocument/2006/relationships/slideLayout" Target="../slideLayouts/slideLayout781.xml"/><Relationship Id="rId12" Type="http://schemas.openxmlformats.org/officeDocument/2006/relationships/theme" Target="../theme/theme73.xml"/><Relationship Id="rId2" Type="http://schemas.openxmlformats.org/officeDocument/2006/relationships/slideLayout" Target="../slideLayouts/slideLayout776.xml"/><Relationship Id="rId1" Type="http://schemas.openxmlformats.org/officeDocument/2006/relationships/slideLayout" Target="../slideLayouts/slideLayout775.xml"/><Relationship Id="rId6" Type="http://schemas.openxmlformats.org/officeDocument/2006/relationships/slideLayout" Target="../slideLayouts/slideLayout780.xml"/><Relationship Id="rId11" Type="http://schemas.openxmlformats.org/officeDocument/2006/relationships/slideLayout" Target="../slideLayouts/slideLayout785.xml"/><Relationship Id="rId5" Type="http://schemas.openxmlformats.org/officeDocument/2006/relationships/slideLayout" Target="../slideLayouts/slideLayout779.xml"/><Relationship Id="rId10" Type="http://schemas.openxmlformats.org/officeDocument/2006/relationships/slideLayout" Target="../slideLayouts/slideLayout784.xml"/><Relationship Id="rId4" Type="http://schemas.openxmlformats.org/officeDocument/2006/relationships/slideLayout" Target="../slideLayouts/slideLayout778.xml"/><Relationship Id="rId9" Type="http://schemas.openxmlformats.org/officeDocument/2006/relationships/slideLayout" Target="../slideLayouts/slideLayout783.xml"/></Relationships>
</file>

<file path=ppt/slideMasters/_rels/slideMaster74.xml.rels><?xml version="1.0" encoding="UTF-8" standalone="yes"?>
<Relationships xmlns="http://schemas.openxmlformats.org/package/2006/relationships"><Relationship Id="rId8" Type="http://schemas.openxmlformats.org/officeDocument/2006/relationships/slideLayout" Target="../slideLayouts/slideLayout793.xml"/><Relationship Id="rId13" Type="http://schemas.openxmlformats.org/officeDocument/2006/relationships/image" Target="../media/image11.jpeg"/><Relationship Id="rId3" Type="http://schemas.openxmlformats.org/officeDocument/2006/relationships/slideLayout" Target="../slideLayouts/slideLayout788.xml"/><Relationship Id="rId7" Type="http://schemas.openxmlformats.org/officeDocument/2006/relationships/slideLayout" Target="../slideLayouts/slideLayout792.xml"/><Relationship Id="rId12" Type="http://schemas.openxmlformats.org/officeDocument/2006/relationships/theme" Target="../theme/theme74.xml"/><Relationship Id="rId2" Type="http://schemas.openxmlformats.org/officeDocument/2006/relationships/slideLayout" Target="../slideLayouts/slideLayout787.xml"/><Relationship Id="rId1" Type="http://schemas.openxmlformats.org/officeDocument/2006/relationships/slideLayout" Target="../slideLayouts/slideLayout786.xml"/><Relationship Id="rId6" Type="http://schemas.openxmlformats.org/officeDocument/2006/relationships/slideLayout" Target="../slideLayouts/slideLayout791.xml"/><Relationship Id="rId11" Type="http://schemas.openxmlformats.org/officeDocument/2006/relationships/slideLayout" Target="../slideLayouts/slideLayout796.xml"/><Relationship Id="rId5" Type="http://schemas.openxmlformats.org/officeDocument/2006/relationships/slideLayout" Target="../slideLayouts/slideLayout790.xml"/><Relationship Id="rId10" Type="http://schemas.openxmlformats.org/officeDocument/2006/relationships/slideLayout" Target="../slideLayouts/slideLayout795.xml"/><Relationship Id="rId4" Type="http://schemas.openxmlformats.org/officeDocument/2006/relationships/slideLayout" Target="../slideLayouts/slideLayout789.xml"/><Relationship Id="rId9" Type="http://schemas.openxmlformats.org/officeDocument/2006/relationships/slideLayout" Target="../slideLayouts/slideLayout794.xml"/></Relationships>
</file>

<file path=ppt/slideMasters/_rels/slideMaster75.xml.rels><?xml version="1.0" encoding="UTF-8" standalone="yes"?>
<Relationships xmlns="http://schemas.openxmlformats.org/package/2006/relationships"><Relationship Id="rId8" Type="http://schemas.openxmlformats.org/officeDocument/2006/relationships/slideLayout" Target="../slideLayouts/slideLayout804.xml"/><Relationship Id="rId13" Type="http://schemas.openxmlformats.org/officeDocument/2006/relationships/image" Target="../media/image11.jpeg"/><Relationship Id="rId3" Type="http://schemas.openxmlformats.org/officeDocument/2006/relationships/slideLayout" Target="../slideLayouts/slideLayout799.xml"/><Relationship Id="rId7" Type="http://schemas.openxmlformats.org/officeDocument/2006/relationships/slideLayout" Target="../slideLayouts/slideLayout803.xml"/><Relationship Id="rId12" Type="http://schemas.openxmlformats.org/officeDocument/2006/relationships/theme" Target="../theme/theme75.xml"/><Relationship Id="rId2" Type="http://schemas.openxmlformats.org/officeDocument/2006/relationships/slideLayout" Target="../slideLayouts/slideLayout798.xml"/><Relationship Id="rId1" Type="http://schemas.openxmlformats.org/officeDocument/2006/relationships/slideLayout" Target="../slideLayouts/slideLayout797.xml"/><Relationship Id="rId6" Type="http://schemas.openxmlformats.org/officeDocument/2006/relationships/slideLayout" Target="../slideLayouts/slideLayout802.xml"/><Relationship Id="rId11" Type="http://schemas.openxmlformats.org/officeDocument/2006/relationships/slideLayout" Target="../slideLayouts/slideLayout807.xml"/><Relationship Id="rId5" Type="http://schemas.openxmlformats.org/officeDocument/2006/relationships/slideLayout" Target="../slideLayouts/slideLayout801.xml"/><Relationship Id="rId10" Type="http://schemas.openxmlformats.org/officeDocument/2006/relationships/slideLayout" Target="../slideLayouts/slideLayout806.xml"/><Relationship Id="rId4" Type="http://schemas.openxmlformats.org/officeDocument/2006/relationships/slideLayout" Target="../slideLayouts/slideLayout800.xml"/><Relationship Id="rId9" Type="http://schemas.openxmlformats.org/officeDocument/2006/relationships/slideLayout" Target="../slideLayouts/slideLayout805.xml"/></Relationships>
</file>

<file path=ppt/slideMasters/_rels/slideMaster76.xml.rels><?xml version="1.0" encoding="UTF-8" standalone="yes"?>
<Relationships xmlns="http://schemas.openxmlformats.org/package/2006/relationships"><Relationship Id="rId8" Type="http://schemas.openxmlformats.org/officeDocument/2006/relationships/slideLayout" Target="../slideLayouts/slideLayout815.xml"/><Relationship Id="rId13" Type="http://schemas.openxmlformats.org/officeDocument/2006/relationships/image" Target="../media/image11.jpeg"/><Relationship Id="rId3" Type="http://schemas.openxmlformats.org/officeDocument/2006/relationships/slideLayout" Target="../slideLayouts/slideLayout810.xml"/><Relationship Id="rId7" Type="http://schemas.openxmlformats.org/officeDocument/2006/relationships/slideLayout" Target="../slideLayouts/slideLayout814.xml"/><Relationship Id="rId12" Type="http://schemas.openxmlformats.org/officeDocument/2006/relationships/theme" Target="../theme/theme76.xml"/><Relationship Id="rId2" Type="http://schemas.openxmlformats.org/officeDocument/2006/relationships/slideLayout" Target="../slideLayouts/slideLayout809.xml"/><Relationship Id="rId1" Type="http://schemas.openxmlformats.org/officeDocument/2006/relationships/slideLayout" Target="../slideLayouts/slideLayout808.xml"/><Relationship Id="rId6" Type="http://schemas.openxmlformats.org/officeDocument/2006/relationships/slideLayout" Target="../slideLayouts/slideLayout813.xml"/><Relationship Id="rId11" Type="http://schemas.openxmlformats.org/officeDocument/2006/relationships/slideLayout" Target="../slideLayouts/slideLayout818.xml"/><Relationship Id="rId5" Type="http://schemas.openxmlformats.org/officeDocument/2006/relationships/slideLayout" Target="../slideLayouts/slideLayout812.xml"/><Relationship Id="rId10" Type="http://schemas.openxmlformats.org/officeDocument/2006/relationships/slideLayout" Target="../slideLayouts/slideLayout817.xml"/><Relationship Id="rId4" Type="http://schemas.openxmlformats.org/officeDocument/2006/relationships/slideLayout" Target="../slideLayouts/slideLayout811.xml"/><Relationship Id="rId9" Type="http://schemas.openxmlformats.org/officeDocument/2006/relationships/slideLayout" Target="../slideLayouts/slideLayout816.xml"/></Relationships>
</file>

<file path=ppt/slideMasters/_rels/slideMaster77.xml.rels><?xml version="1.0" encoding="UTF-8" standalone="yes"?>
<Relationships xmlns="http://schemas.openxmlformats.org/package/2006/relationships"><Relationship Id="rId8" Type="http://schemas.openxmlformats.org/officeDocument/2006/relationships/slideLayout" Target="../slideLayouts/slideLayout826.xml"/><Relationship Id="rId13" Type="http://schemas.openxmlformats.org/officeDocument/2006/relationships/image" Target="../media/image11.jpeg"/><Relationship Id="rId3" Type="http://schemas.openxmlformats.org/officeDocument/2006/relationships/slideLayout" Target="../slideLayouts/slideLayout821.xml"/><Relationship Id="rId7" Type="http://schemas.openxmlformats.org/officeDocument/2006/relationships/slideLayout" Target="../slideLayouts/slideLayout825.xml"/><Relationship Id="rId12" Type="http://schemas.openxmlformats.org/officeDocument/2006/relationships/theme" Target="../theme/theme77.xml"/><Relationship Id="rId2" Type="http://schemas.openxmlformats.org/officeDocument/2006/relationships/slideLayout" Target="../slideLayouts/slideLayout820.xml"/><Relationship Id="rId1" Type="http://schemas.openxmlformats.org/officeDocument/2006/relationships/slideLayout" Target="../slideLayouts/slideLayout819.xml"/><Relationship Id="rId6" Type="http://schemas.openxmlformats.org/officeDocument/2006/relationships/slideLayout" Target="../slideLayouts/slideLayout824.xml"/><Relationship Id="rId11" Type="http://schemas.openxmlformats.org/officeDocument/2006/relationships/slideLayout" Target="../slideLayouts/slideLayout829.xml"/><Relationship Id="rId5" Type="http://schemas.openxmlformats.org/officeDocument/2006/relationships/slideLayout" Target="../slideLayouts/slideLayout823.xml"/><Relationship Id="rId10" Type="http://schemas.openxmlformats.org/officeDocument/2006/relationships/slideLayout" Target="../slideLayouts/slideLayout828.xml"/><Relationship Id="rId4" Type="http://schemas.openxmlformats.org/officeDocument/2006/relationships/slideLayout" Target="../slideLayouts/slideLayout822.xml"/><Relationship Id="rId9" Type="http://schemas.openxmlformats.org/officeDocument/2006/relationships/slideLayout" Target="../slideLayouts/slideLayout827.xml"/></Relationships>
</file>

<file path=ppt/slideMasters/_rels/slideMaster78.xml.rels><?xml version="1.0" encoding="UTF-8" standalone="yes"?>
<Relationships xmlns="http://schemas.openxmlformats.org/package/2006/relationships"><Relationship Id="rId8" Type="http://schemas.openxmlformats.org/officeDocument/2006/relationships/slideLayout" Target="../slideLayouts/slideLayout837.xml"/><Relationship Id="rId13" Type="http://schemas.openxmlformats.org/officeDocument/2006/relationships/image" Target="../media/image11.jpeg"/><Relationship Id="rId3" Type="http://schemas.openxmlformats.org/officeDocument/2006/relationships/slideLayout" Target="../slideLayouts/slideLayout832.xml"/><Relationship Id="rId7" Type="http://schemas.openxmlformats.org/officeDocument/2006/relationships/slideLayout" Target="../slideLayouts/slideLayout836.xml"/><Relationship Id="rId12" Type="http://schemas.openxmlformats.org/officeDocument/2006/relationships/theme" Target="../theme/theme78.xml"/><Relationship Id="rId2" Type="http://schemas.openxmlformats.org/officeDocument/2006/relationships/slideLayout" Target="../slideLayouts/slideLayout831.xml"/><Relationship Id="rId1" Type="http://schemas.openxmlformats.org/officeDocument/2006/relationships/slideLayout" Target="../slideLayouts/slideLayout830.xml"/><Relationship Id="rId6" Type="http://schemas.openxmlformats.org/officeDocument/2006/relationships/slideLayout" Target="../slideLayouts/slideLayout835.xml"/><Relationship Id="rId11" Type="http://schemas.openxmlformats.org/officeDocument/2006/relationships/slideLayout" Target="../slideLayouts/slideLayout840.xml"/><Relationship Id="rId5" Type="http://schemas.openxmlformats.org/officeDocument/2006/relationships/slideLayout" Target="../slideLayouts/slideLayout834.xml"/><Relationship Id="rId10" Type="http://schemas.openxmlformats.org/officeDocument/2006/relationships/slideLayout" Target="../slideLayouts/slideLayout839.xml"/><Relationship Id="rId4" Type="http://schemas.openxmlformats.org/officeDocument/2006/relationships/slideLayout" Target="../slideLayouts/slideLayout833.xml"/><Relationship Id="rId9" Type="http://schemas.openxmlformats.org/officeDocument/2006/relationships/slideLayout" Target="../slideLayouts/slideLayout838.xml"/></Relationships>
</file>

<file path=ppt/slideMasters/_rels/slideMaster79.xml.rels><?xml version="1.0" encoding="UTF-8" standalone="yes"?>
<Relationships xmlns="http://schemas.openxmlformats.org/package/2006/relationships"><Relationship Id="rId8" Type="http://schemas.openxmlformats.org/officeDocument/2006/relationships/slideLayout" Target="../slideLayouts/slideLayout848.xml"/><Relationship Id="rId13" Type="http://schemas.openxmlformats.org/officeDocument/2006/relationships/image" Target="../media/image11.jpeg"/><Relationship Id="rId3" Type="http://schemas.openxmlformats.org/officeDocument/2006/relationships/slideLayout" Target="../slideLayouts/slideLayout843.xml"/><Relationship Id="rId7" Type="http://schemas.openxmlformats.org/officeDocument/2006/relationships/slideLayout" Target="../slideLayouts/slideLayout847.xml"/><Relationship Id="rId12" Type="http://schemas.openxmlformats.org/officeDocument/2006/relationships/theme" Target="../theme/theme79.xml"/><Relationship Id="rId2" Type="http://schemas.openxmlformats.org/officeDocument/2006/relationships/slideLayout" Target="../slideLayouts/slideLayout842.xml"/><Relationship Id="rId1" Type="http://schemas.openxmlformats.org/officeDocument/2006/relationships/slideLayout" Target="../slideLayouts/slideLayout841.xml"/><Relationship Id="rId6" Type="http://schemas.openxmlformats.org/officeDocument/2006/relationships/slideLayout" Target="../slideLayouts/slideLayout846.xml"/><Relationship Id="rId11" Type="http://schemas.openxmlformats.org/officeDocument/2006/relationships/slideLayout" Target="../slideLayouts/slideLayout851.xml"/><Relationship Id="rId5" Type="http://schemas.openxmlformats.org/officeDocument/2006/relationships/slideLayout" Target="../slideLayouts/slideLayout845.xml"/><Relationship Id="rId10" Type="http://schemas.openxmlformats.org/officeDocument/2006/relationships/slideLayout" Target="../slideLayouts/slideLayout850.xml"/><Relationship Id="rId4" Type="http://schemas.openxmlformats.org/officeDocument/2006/relationships/slideLayout" Target="../slideLayouts/slideLayout844.xml"/><Relationship Id="rId9" Type="http://schemas.openxmlformats.org/officeDocument/2006/relationships/slideLayout" Target="../slideLayouts/slideLayout849.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microsoft.com/office/2007/relationships/hdphoto" Target="../media/hdphoto1.wdp"/><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image" Target="../media/image1.png"/><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theme" Target="../theme/theme8.xml"/><Relationship Id="rId5" Type="http://schemas.openxmlformats.org/officeDocument/2006/relationships/slideLayout" Target="../slideLayouts/slideLayout83.xml"/><Relationship Id="rId15" Type="http://schemas.openxmlformats.org/officeDocument/2006/relationships/image" Target="../media/image3.gif"/><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 Id="rId14" Type="http://schemas.openxmlformats.org/officeDocument/2006/relationships/image" Target="../media/image2.gif"/></Relationships>
</file>

<file path=ppt/slideMasters/_rels/slideMaster80.xml.rels><?xml version="1.0" encoding="UTF-8" standalone="yes"?>
<Relationships xmlns="http://schemas.openxmlformats.org/package/2006/relationships"><Relationship Id="rId8" Type="http://schemas.openxmlformats.org/officeDocument/2006/relationships/slideLayout" Target="../slideLayouts/slideLayout859.xml"/><Relationship Id="rId13" Type="http://schemas.openxmlformats.org/officeDocument/2006/relationships/image" Target="../media/image11.jpeg"/><Relationship Id="rId3" Type="http://schemas.openxmlformats.org/officeDocument/2006/relationships/slideLayout" Target="../slideLayouts/slideLayout854.xml"/><Relationship Id="rId7" Type="http://schemas.openxmlformats.org/officeDocument/2006/relationships/slideLayout" Target="../slideLayouts/slideLayout858.xml"/><Relationship Id="rId12" Type="http://schemas.openxmlformats.org/officeDocument/2006/relationships/theme" Target="../theme/theme80.xml"/><Relationship Id="rId2" Type="http://schemas.openxmlformats.org/officeDocument/2006/relationships/slideLayout" Target="../slideLayouts/slideLayout853.xml"/><Relationship Id="rId1" Type="http://schemas.openxmlformats.org/officeDocument/2006/relationships/slideLayout" Target="../slideLayouts/slideLayout852.xml"/><Relationship Id="rId6" Type="http://schemas.openxmlformats.org/officeDocument/2006/relationships/slideLayout" Target="../slideLayouts/slideLayout857.xml"/><Relationship Id="rId11" Type="http://schemas.openxmlformats.org/officeDocument/2006/relationships/slideLayout" Target="../slideLayouts/slideLayout862.xml"/><Relationship Id="rId5" Type="http://schemas.openxmlformats.org/officeDocument/2006/relationships/slideLayout" Target="../slideLayouts/slideLayout856.xml"/><Relationship Id="rId10" Type="http://schemas.openxmlformats.org/officeDocument/2006/relationships/slideLayout" Target="../slideLayouts/slideLayout861.xml"/><Relationship Id="rId4" Type="http://schemas.openxmlformats.org/officeDocument/2006/relationships/slideLayout" Target="../slideLayouts/slideLayout855.xml"/><Relationship Id="rId9" Type="http://schemas.openxmlformats.org/officeDocument/2006/relationships/slideLayout" Target="../slideLayouts/slideLayout860.xml"/></Relationships>
</file>

<file path=ppt/slideMasters/_rels/slideMaster81.xml.rels><?xml version="1.0" encoding="UTF-8" standalone="yes"?>
<Relationships xmlns="http://schemas.openxmlformats.org/package/2006/relationships"><Relationship Id="rId8" Type="http://schemas.openxmlformats.org/officeDocument/2006/relationships/slideLayout" Target="../slideLayouts/slideLayout870.xml"/><Relationship Id="rId13" Type="http://schemas.openxmlformats.org/officeDocument/2006/relationships/image" Target="../media/image11.jpeg"/><Relationship Id="rId3" Type="http://schemas.openxmlformats.org/officeDocument/2006/relationships/slideLayout" Target="../slideLayouts/slideLayout865.xml"/><Relationship Id="rId7" Type="http://schemas.openxmlformats.org/officeDocument/2006/relationships/slideLayout" Target="../slideLayouts/slideLayout869.xml"/><Relationship Id="rId12" Type="http://schemas.openxmlformats.org/officeDocument/2006/relationships/theme" Target="../theme/theme81.xml"/><Relationship Id="rId2" Type="http://schemas.openxmlformats.org/officeDocument/2006/relationships/slideLayout" Target="../slideLayouts/slideLayout864.xml"/><Relationship Id="rId1" Type="http://schemas.openxmlformats.org/officeDocument/2006/relationships/slideLayout" Target="../slideLayouts/slideLayout863.xml"/><Relationship Id="rId6" Type="http://schemas.openxmlformats.org/officeDocument/2006/relationships/slideLayout" Target="../slideLayouts/slideLayout868.xml"/><Relationship Id="rId11" Type="http://schemas.openxmlformats.org/officeDocument/2006/relationships/slideLayout" Target="../slideLayouts/slideLayout873.xml"/><Relationship Id="rId5" Type="http://schemas.openxmlformats.org/officeDocument/2006/relationships/slideLayout" Target="../slideLayouts/slideLayout867.xml"/><Relationship Id="rId10" Type="http://schemas.openxmlformats.org/officeDocument/2006/relationships/slideLayout" Target="../slideLayouts/slideLayout872.xml"/><Relationship Id="rId4" Type="http://schemas.openxmlformats.org/officeDocument/2006/relationships/slideLayout" Target="../slideLayouts/slideLayout866.xml"/><Relationship Id="rId9" Type="http://schemas.openxmlformats.org/officeDocument/2006/relationships/slideLayout" Target="../slideLayouts/slideLayout871.xml"/></Relationships>
</file>

<file path=ppt/slideMasters/_rels/slideMaster82.xml.rels><?xml version="1.0" encoding="UTF-8" standalone="yes"?>
<Relationships xmlns="http://schemas.openxmlformats.org/package/2006/relationships"><Relationship Id="rId8" Type="http://schemas.openxmlformats.org/officeDocument/2006/relationships/slideLayout" Target="../slideLayouts/slideLayout881.xml"/><Relationship Id="rId13" Type="http://schemas.openxmlformats.org/officeDocument/2006/relationships/image" Target="../media/image11.jpeg"/><Relationship Id="rId3" Type="http://schemas.openxmlformats.org/officeDocument/2006/relationships/slideLayout" Target="../slideLayouts/slideLayout876.xml"/><Relationship Id="rId7" Type="http://schemas.openxmlformats.org/officeDocument/2006/relationships/slideLayout" Target="../slideLayouts/slideLayout880.xml"/><Relationship Id="rId12" Type="http://schemas.openxmlformats.org/officeDocument/2006/relationships/theme" Target="../theme/theme82.xml"/><Relationship Id="rId2" Type="http://schemas.openxmlformats.org/officeDocument/2006/relationships/slideLayout" Target="../slideLayouts/slideLayout875.xml"/><Relationship Id="rId1" Type="http://schemas.openxmlformats.org/officeDocument/2006/relationships/slideLayout" Target="../slideLayouts/slideLayout874.xml"/><Relationship Id="rId6" Type="http://schemas.openxmlformats.org/officeDocument/2006/relationships/slideLayout" Target="../slideLayouts/slideLayout879.xml"/><Relationship Id="rId11" Type="http://schemas.openxmlformats.org/officeDocument/2006/relationships/slideLayout" Target="../slideLayouts/slideLayout884.xml"/><Relationship Id="rId5" Type="http://schemas.openxmlformats.org/officeDocument/2006/relationships/slideLayout" Target="../slideLayouts/slideLayout878.xml"/><Relationship Id="rId10" Type="http://schemas.openxmlformats.org/officeDocument/2006/relationships/slideLayout" Target="../slideLayouts/slideLayout883.xml"/><Relationship Id="rId4" Type="http://schemas.openxmlformats.org/officeDocument/2006/relationships/slideLayout" Target="../slideLayouts/slideLayout877.xml"/><Relationship Id="rId9" Type="http://schemas.openxmlformats.org/officeDocument/2006/relationships/slideLayout" Target="../slideLayouts/slideLayout882.xml"/></Relationships>
</file>

<file path=ppt/slideMasters/_rels/slideMaster83.xml.rels><?xml version="1.0" encoding="UTF-8" standalone="yes"?>
<Relationships xmlns="http://schemas.openxmlformats.org/package/2006/relationships"><Relationship Id="rId8" Type="http://schemas.openxmlformats.org/officeDocument/2006/relationships/slideLayout" Target="../slideLayouts/slideLayout892.xml"/><Relationship Id="rId13" Type="http://schemas.openxmlformats.org/officeDocument/2006/relationships/image" Target="../media/image11.jpeg"/><Relationship Id="rId3" Type="http://schemas.openxmlformats.org/officeDocument/2006/relationships/slideLayout" Target="../slideLayouts/slideLayout887.xml"/><Relationship Id="rId7" Type="http://schemas.openxmlformats.org/officeDocument/2006/relationships/slideLayout" Target="../slideLayouts/slideLayout891.xml"/><Relationship Id="rId12" Type="http://schemas.openxmlformats.org/officeDocument/2006/relationships/theme" Target="../theme/theme83.xml"/><Relationship Id="rId2" Type="http://schemas.openxmlformats.org/officeDocument/2006/relationships/slideLayout" Target="../slideLayouts/slideLayout886.xml"/><Relationship Id="rId1" Type="http://schemas.openxmlformats.org/officeDocument/2006/relationships/slideLayout" Target="../slideLayouts/slideLayout885.xml"/><Relationship Id="rId6" Type="http://schemas.openxmlformats.org/officeDocument/2006/relationships/slideLayout" Target="../slideLayouts/slideLayout890.xml"/><Relationship Id="rId11" Type="http://schemas.openxmlformats.org/officeDocument/2006/relationships/slideLayout" Target="../slideLayouts/slideLayout895.xml"/><Relationship Id="rId5" Type="http://schemas.openxmlformats.org/officeDocument/2006/relationships/slideLayout" Target="../slideLayouts/slideLayout889.xml"/><Relationship Id="rId10" Type="http://schemas.openxmlformats.org/officeDocument/2006/relationships/slideLayout" Target="../slideLayouts/slideLayout894.xml"/><Relationship Id="rId4" Type="http://schemas.openxmlformats.org/officeDocument/2006/relationships/slideLayout" Target="../slideLayouts/slideLayout888.xml"/><Relationship Id="rId9" Type="http://schemas.openxmlformats.org/officeDocument/2006/relationships/slideLayout" Target="../slideLayouts/slideLayout893.xml"/></Relationships>
</file>

<file path=ppt/slideMasters/_rels/slideMaster84.xml.rels><?xml version="1.0" encoding="UTF-8" standalone="yes"?>
<Relationships xmlns="http://schemas.openxmlformats.org/package/2006/relationships"><Relationship Id="rId8" Type="http://schemas.openxmlformats.org/officeDocument/2006/relationships/slideLayout" Target="../slideLayouts/slideLayout903.xml"/><Relationship Id="rId13" Type="http://schemas.openxmlformats.org/officeDocument/2006/relationships/image" Target="../media/image11.jpeg"/><Relationship Id="rId3" Type="http://schemas.openxmlformats.org/officeDocument/2006/relationships/slideLayout" Target="../slideLayouts/slideLayout898.xml"/><Relationship Id="rId7" Type="http://schemas.openxmlformats.org/officeDocument/2006/relationships/slideLayout" Target="../slideLayouts/slideLayout902.xml"/><Relationship Id="rId12" Type="http://schemas.openxmlformats.org/officeDocument/2006/relationships/theme" Target="../theme/theme84.xml"/><Relationship Id="rId2" Type="http://schemas.openxmlformats.org/officeDocument/2006/relationships/slideLayout" Target="../slideLayouts/slideLayout897.xml"/><Relationship Id="rId1" Type="http://schemas.openxmlformats.org/officeDocument/2006/relationships/slideLayout" Target="../slideLayouts/slideLayout896.xml"/><Relationship Id="rId6" Type="http://schemas.openxmlformats.org/officeDocument/2006/relationships/slideLayout" Target="../slideLayouts/slideLayout901.xml"/><Relationship Id="rId11" Type="http://schemas.openxmlformats.org/officeDocument/2006/relationships/slideLayout" Target="../slideLayouts/slideLayout906.xml"/><Relationship Id="rId5" Type="http://schemas.openxmlformats.org/officeDocument/2006/relationships/slideLayout" Target="../slideLayouts/slideLayout900.xml"/><Relationship Id="rId10" Type="http://schemas.openxmlformats.org/officeDocument/2006/relationships/slideLayout" Target="../slideLayouts/slideLayout905.xml"/><Relationship Id="rId4" Type="http://schemas.openxmlformats.org/officeDocument/2006/relationships/slideLayout" Target="../slideLayouts/slideLayout899.xml"/><Relationship Id="rId9" Type="http://schemas.openxmlformats.org/officeDocument/2006/relationships/slideLayout" Target="../slideLayouts/slideLayout904.xml"/></Relationships>
</file>

<file path=ppt/slideMasters/_rels/slideMaster85.xml.rels><?xml version="1.0" encoding="UTF-8" standalone="yes"?>
<Relationships xmlns="http://schemas.openxmlformats.org/package/2006/relationships"><Relationship Id="rId8" Type="http://schemas.openxmlformats.org/officeDocument/2006/relationships/slideLayout" Target="../slideLayouts/slideLayout914.xml"/><Relationship Id="rId13" Type="http://schemas.openxmlformats.org/officeDocument/2006/relationships/image" Target="../media/image11.jpeg"/><Relationship Id="rId3" Type="http://schemas.openxmlformats.org/officeDocument/2006/relationships/slideLayout" Target="../slideLayouts/slideLayout909.xml"/><Relationship Id="rId7" Type="http://schemas.openxmlformats.org/officeDocument/2006/relationships/slideLayout" Target="../slideLayouts/slideLayout913.xml"/><Relationship Id="rId12" Type="http://schemas.openxmlformats.org/officeDocument/2006/relationships/theme" Target="../theme/theme85.xml"/><Relationship Id="rId2" Type="http://schemas.openxmlformats.org/officeDocument/2006/relationships/slideLayout" Target="../slideLayouts/slideLayout908.xml"/><Relationship Id="rId1" Type="http://schemas.openxmlformats.org/officeDocument/2006/relationships/slideLayout" Target="../slideLayouts/slideLayout907.xml"/><Relationship Id="rId6" Type="http://schemas.openxmlformats.org/officeDocument/2006/relationships/slideLayout" Target="../slideLayouts/slideLayout912.xml"/><Relationship Id="rId11" Type="http://schemas.openxmlformats.org/officeDocument/2006/relationships/slideLayout" Target="../slideLayouts/slideLayout917.xml"/><Relationship Id="rId5" Type="http://schemas.openxmlformats.org/officeDocument/2006/relationships/slideLayout" Target="../slideLayouts/slideLayout911.xml"/><Relationship Id="rId10" Type="http://schemas.openxmlformats.org/officeDocument/2006/relationships/slideLayout" Target="../slideLayouts/slideLayout916.xml"/><Relationship Id="rId4" Type="http://schemas.openxmlformats.org/officeDocument/2006/relationships/slideLayout" Target="../slideLayouts/slideLayout910.xml"/><Relationship Id="rId9" Type="http://schemas.openxmlformats.org/officeDocument/2006/relationships/slideLayout" Target="../slideLayouts/slideLayout915.xml"/></Relationships>
</file>

<file path=ppt/slideMasters/_rels/slideMaster86.xml.rels><?xml version="1.0" encoding="UTF-8" standalone="yes"?>
<Relationships xmlns="http://schemas.openxmlformats.org/package/2006/relationships"><Relationship Id="rId8" Type="http://schemas.openxmlformats.org/officeDocument/2006/relationships/slideLayout" Target="../slideLayouts/slideLayout925.xml"/><Relationship Id="rId13" Type="http://schemas.openxmlformats.org/officeDocument/2006/relationships/image" Target="../media/image11.jpeg"/><Relationship Id="rId3" Type="http://schemas.openxmlformats.org/officeDocument/2006/relationships/slideLayout" Target="../slideLayouts/slideLayout920.xml"/><Relationship Id="rId7" Type="http://schemas.openxmlformats.org/officeDocument/2006/relationships/slideLayout" Target="../slideLayouts/slideLayout924.xml"/><Relationship Id="rId12" Type="http://schemas.openxmlformats.org/officeDocument/2006/relationships/theme" Target="../theme/theme86.xml"/><Relationship Id="rId2" Type="http://schemas.openxmlformats.org/officeDocument/2006/relationships/slideLayout" Target="../slideLayouts/slideLayout919.xml"/><Relationship Id="rId1" Type="http://schemas.openxmlformats.org/officeDocument/2006/relationships/slideLayout" Target="../slideLayouts/slideLayout918.xml"/><Relationship Id="rId6" Type="http://schemas.openxmlformats.org/officeDocument/2006/relationships/slideLayout" Target="../slideLayouts/slideLayout923.xml"/><Relationship Id="rId11" Type="http://schemas.openxmlformats.org/officeDocument/2006/relationships/slideLayout" Target="../slideLayouts/slideLayout928.xml"/><Relationship Id="rId5" Type="http://schemas.openxmlformats.org/officeDocument/2006/relationships/slideLayout" Target="../slideLayouts/slideLayout922.xml"/><Relationship Id="rId10" Type="http://schemas.openxmlformats.org/officeDocument/2006/relationships/slideLayout" Target="../slideLayouts/slideLayout927.xml"/><Relationship Id="rId4" Type="http://schemas.openxmlformats.org/officeDocument/2006/relationships/slideLayout" Target="../slideLayouts/slideLayout921.xml"/><Relationship Id="rId9" Type="http://schemas.openxmlformats.org/officeDocument/2006/relationships/slideLayout" Target="../slideLayouts/slideLayout926.xml"/></Relationships>
</file>

<file path=ppt/slideMasters/_rels/slideMaster87.xml.rels><?xml version="1.0" encoding="UTF-8" standalone="yes"?>
<Relationships xmlns="http://schemas.openxmlformats.org/package/2006/relationships"><Relationship Id="rId8" Type="http://schemas.openxmlformats.org/officeDocument/2006/relationships/slideLayout" Target="../slideLayouts/slideLayout936.xml"/><Relationship Id="rId13" Type="http://schemas.openxmlformats.org/officeDocument/2006/relationships/image" Target="../media/image15.png"/><Relationship Id="rId3" Type="http://schemas.openxmlformats.org/officeDocument/2006/relationships/slideLayout" Target="../slideLayouts/slideLayout931.xml"/><Relationship Id="rId7" Type="http://schemas.openxmlformats.org/officeDocument/2006/relationships/slideLayout" Target="../slideLayouts/slideLayout935.xml"/><Relationship Id="rId12" Type="http://schemas.openxmlformats.org/officeDocument/2006/relationships/image" Target="../media/image1.png"/><Relationship Id="rId2" Type="http://schemas.openxmlformats.org/officeDocument/2006/relationships/slideLayout" Target="../slideLayouts/slideLayout930.xml"/><Relationship Id="rId1" Type="http://schemas.openxmlformats.org/officeDocument/2006/relationships/slideLayout" Target="../slideLayouts/slideLayout929.xml"/><Relationship Id="rId6" Type="http://schemas.openxmlformats.org/officeDocument/2006/relationships/slideLayout" Target="../slideLayouts/slideLayout934.xml"/><Relationship Id="rId11" Type="http://schemas.openxmlformats.org/officeDocument/2006/relationships/theme" Target="../theme/theme87.xml"/><Relationship Id="rId5" Type="http://schemas.openxmlformats.org/officeDocument/2006/relationships/slideLayout" Target="../slideLayouts/slideLayout933.xml"/><Relationship Id="rId10" Type="http://schemas.openxmlformats.org/officeDocument/2006/relationships/slideLayout" Target="../slideLayouts/slideLayout938.xml"/><Relationship Id="rId4" Type="http://schemas.openxmlformats.org/officeDocument/2006/relationships/slideLayout" Target="../slideLayouts/slideLayout932.xml"/><Relationship Id="rId9" Type="http://schemas.openxmlformats.org/officeDocument/2006/relationships/slideLayout" Target="../slideLayouts/slideLayout937.xml"/></Relationships>
</file>

<file path=ppt/slideMasters/_rels/slideMaster88.xml.rels><?xml version="1.0" encoding="UTF-8" standalone="yes"?>
<Relationships xmlns="http://schemas.openxmlformats.org/package/2006/relationships"><Relationship Id="rId8" Type="http://schemas.openxmlformats.org/officeDocument/2006/relationships/slideLayout" Target="../slideLayouts/slideLayout946.xml"/><Relationship Id="rId13" Type="http://schemas.microsoft.com/office/2007/relationships/hdphoto" Target="../media/hdphoto1.wdp"/><Relationship Id="rId3" Type="http://schemas.openxmlformats.org/officeDocument/2006/relationships/slideLayout" Target="../slideLayouts/slideLayout941.xml"/><Relationship Id="rId7" Type="http://schemas.openxmlformats.org/officeDocument/2006/relationships/slideLayout" Target="../slideLayouts/slideLayout945.xml"/><Relationship Id="rId12" Type="http://schemas.openxmlformats.org/officeDocument/2006/relationships/image" Target="../media/image1.png"/><Relationship Id="rId2" Type="http://schemas.openxmlformats.org/officeDocument/2006/relationships/slideLayout" Target="../slideLayouts/slideLayout940.xml"/><Relationship Id="rId1" Type="http://schemas.openxmlformats.org/officeDocument/2006/relationships/slideLayout" Target="../slideLayouts/slideLayout939.xml"/><Relationship Id="rId6" Type="http://schemas.openxmlformats.org/officeDocument/2006/relationships/slideLayout" Target="../slideLayouts/slideLayout944.xml"/><Relationship Id="rId11" Type="http://schemas.openxmlformats.org/officeDocument/2006/relationships/theme" Target="../theme/theme88.xml"/><Relationship Id="rId5" Type="http://schemas.openxmlformats.org/officeDocument/2006/relationships/slideLayout" Target="../slideLayouts/slideLayout943.xml"/><Relationship Id="rId15" Type="http://schemas.openxmlformats.org/officeDocument/2006/relationships/image" Target="../media/image3.gif"/><Relationship Id="rId10" Type="http://schemas.openxmlformats.org/officeDocument/2006/relationships/slideLayout" Target="../slideLayouts/slideLayout948.xml"/><Relationship Id="rId4" Type="http://schemas.openxmlformats.org/officeDocument/2006/relationships/slideLayout" Target="../slideLayouts/slideLayout942.xml"/><Relationship Id="rId9" Type="http://schemas.openxmlformats.org/officeDocument/2006/relationships/slideLayout" Target="../slideLayouts/slideLayout947.xml"/><Relationship Id="rId14" Type="http://schemas.openxmlformats.org/officeDocument/2006/relationships/image" Target="../media/image2.gif"/></Relationships>
</file>

<file path=ppt/slideMasters/_rels/slideMaster89.xml.rels><?xml version="1.0" encoding="UTF-8" standalone="yes"?>
<Relationships xmlns="http://schemas.openxmlformats.org/package/2006/relationships"><Relationship Id="rId8" Type="http://schemas.openxmlformats.org/officeDocument/2006/relationships/slideLayout" Target="../slideLayouts/slideLayout956.xml"/><Relationship Id="rId13" Type="http://schemas.openxmlformats.org/officeDocument/2006/relationships/image" Target="../media/image1.png"/><Relationship Id="rId3" Type="http://schemas.openxmlformats.org/officeDocument/2006/relationships/slideLayout" Target="../slideLayouts/slideLayout951.xml"/><Relationship Id="rId7" Type="http://schemas.openxmlformats.org/officeDocument/2006/relationships/slideLayout" Target="../slideLayouts/slideLayout955.xml"/><Relationship Id="rId12" Type="http://schemas.openxmlformats.org/officeDocument/2006/relationships/theme" Target="../theme/theme89.xml"/><Relationship Id="rId2" Type="http://schemas.openxmlformats.org/officeDocument/2006/relationships/slideLayout" Target="../slideLayouts/slideLayout950.xml"/><Relationship Id="rId16" Type="http://schemas.openxmlformats.org/officeDocument/2006/relationships/image" Target="../media/image3.gif"/><Relationship Id="rId1" Type="http://schemas.openxmlformats.org/officeDocument/2006/relationships/slideLayout" Target="../slideLayouts/slideLayout949.xml"/><Relationship Id="rId6" Type="http://schemas.openxmlformats.org/officeDocument/2006/relationships/slideLayout" Target="../slideLayouts/slideLayout954.xml"/><Relationship Id="rId11" Type="http://schemas.openxmlformats.org/officeDocument/2006/relationships/slideLayout" Target="../slideLayouts/slideLayout959.xml"/><Relationship Id="rId5" Type="http://schemas.openxmlformats.org/officeDocument/2006/relationships/slideLayout" Target="../slideLayouts/slideLayout953.xml"/><Relationship Id="rId15" Type="http://schemas.openxmlformats.org/officeDocument/2006/relationships/image" Target="../media/image2.gif"/><Relationship Id="rId10" Type="http://schemas.openxmlformats.org/officeDocument/2006/relationships/slideLayout" Target="../slideLayouts/slideLayout958.xml"/><Relationship Id="rId4" Type="http://schemas.openxmlformats.org/officeDocument/2006/relationships/slideLayout" Target="../slideLayouts/slideLayout952.xml"/><Relationship Id="rId9" Type="http://schemas.openxmlformats.org/officeDocument/2006/relationships/slideLayout" Target="../slideLayouts/slideLayout957.xml"/><Relationship Id="rId14" Type="http://schemas.microsoft.com/office/2007/relationships/hdphoto" Target="../media/hdphoto1.wdp"/></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theme" Target="../theme/theme9.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slideLayout" Target="../slideLayouts/slideLayout100.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 Id="rId14" Type="http://schemas.openxmlformats.org/officeDocument/2006/relationships/image" Target="../media/image11.jpeg"/></Relationships>
</file>

<file path=ppt/slideMasters/_rels/slideMaster90.xml.rels><?xml version="1.0" encoding="UTF-8" standalone="yes"?>
<Relationships xmlns="http://schemas.openxmlformats.org/package/2006/relationships"><Relationship Id="rId8" Type="http://schemas.openxmlformats.org/officeDocument/2006/relationships/slideLayout" Target="../slideLayouts/slideLayout967.xml"/><Relationship Id="rId13" Type="http://schemas.openxmlformats.org/officeDocument/2006/relationships/image" Target="../media/image1.png"/><Relationship Id="rId3" Type="http://schemas.openxmlformats.org/officeDocument/2006/relationships/slideLayout" Target="../slideLayouts/slideLayout962.xml"/><Relationship Id="rId7" Type="http://schemas.openxmlformats.org/officeDocument/2006/relationships/slideLayout" Target="../slideLayouts/slideLayout966.xml"/><Relationship Id="rId12" Type="http://schemas.openxmlformats.org/officeDocument/2006/relationships/theme" Target="../theme/theme90.xml"/><Relationship Id="rId2" Type="http://schemas.openxmlformats.org/officeDocument/2006/relationships/slideLayout" Target="../slideLayouts/slideLayout961.xml"/><Relationship Id="rId16" Type="http://schemas.openxmlformats.org/officeDocument/2006/relationships/image" Target="../media/image3.gif"/><Relationship Id="rId1" Type="http://schemas.openxmlformats.org/officeDocument/2006/relationships/slideLayout" Target="../slideLayouts/slideLayout960.xml"/><Relationship Id="rId6" Type="http://schemas.openxmlformats.org/officeDocument/2006/relationships/slideLayout" Target="../slideLayouts/slideLayout965.xml"/><Relationship Id="rId11" Type="http://schemas.openxmlformats.org/officeDocument/2006/relationships/slideLayout" Target="../slideLayouts/slideLayout970.xml"/><Relationship Id="rId5" Type="http://schemas.openxmlformats.org/officeDocument/2006/relationships/slideLayout" Target="../slideLayouts/slideLayout964.xml"/><Relationship Id="rId15" Type="http://schemas.openxmlformats.org/officeDocument/2006/relationships/image" Target="../media/image2.gif"/><Relationship Id="rId10" Type="http://schemas.openxmlformats.org/officeDocument/2006/relationships/slideLayout" Target="../slideLayouts/slideLayout969.xml"/><Relationship Id="rId4" Type="http://schemas.openxmlformats.org/officeDocument/2006/relationships/slideLayout" Target="../slideLayouts/slideLayout963.xml"/><Relationship Id="rId9" Type="http://schemas.openxmlformats.org/officeDocument/2006/relationships/slideLayout" Target="../slideLayouts/slideLayout968.xml"/><Relationship Id="rId14" Type="http://schemas.microsoft.com/office/2007/relationships/hdphoto" Target="../media/hdphoto1.wdp"/></Relationships>
</file>

<file path=ppt/slideMasters/_rels/slideMaster91.xml.rels><?xml version="1.0" encoding="UTF-8" standalone="yes"?>
<Relationships xmlns="http://schemas.openxmlformats.org/package/2006/relationships"><Relationship Id="rId8" Type="http://schemas.openxmlformats.org/officeDocument/2006/relationships/slideLayout" Target="../slideLayouts/slideLayout978.xml"/><Relationship Id="rId13" Type="http://schemas.openxmlformats.org/officeDocument/2006/relationships/theme" Target="../theme/theme91.xml"/><Relationship Id="rId3" Type="http://schemas.openxmlformats.org/officeDocument/2006/relationships/slideLayout" Target="../slideLayouts/slideLayout973.xml"/><Relationship Id="rId7" Type="http://schemas.openxmlformats.org/officeDocument/2006/relationships/slideLayout" Target="../slideLayouts/slideLayout977.xml"/><Relationship Id="rId12" Type="http://schemas.openxmlformats.org/officeDocument/2006/relationships/slideLayout" Target="../slideLayouts/slideLayout982.xml"/><Relationship Id="rId2" Type="http://schemas.openxmlformats.org/officeDocument/2006/relationships/slideLayout" Target="../slideLayouts/slideLayout972.xml"/><Relationship Id="rId1" Type="http://schemas.openxmlformats.org/officeDocument/2006/relationships/slideLayout" Target="../slideLayouts/slideLayout971.xml"/><Relationship Id="rId6" Type="http://schemas.openxmlformats.org/officeDocument/2006/relationships/slideLayout" Target="../slideLayouts/slideLayout976.xml"/><Relationship Id="rId11" Type="http://schemas.openxmlformats.org/officeDocument/2006/relationships/slideLayout" Target="../slideLayouts/slideLayout981.xml"/><Relationship Id="rId5" Type="http://schemas.openxmlformats.org/officeDocument/2006/relationships/slideLayout" Target="../slideLayouts/slideLayout975.xml"/><Relationship Id="rId10" Type="http://schemas.openxmlformats.org/officeDocument/2006/relationships/slideLayout" Target="../slideLayouts/slideLayout980.xml"/><Relationship Id="rId4" Type="http://schemas.openxmlformats.org/officeDocument/2006/relationships/slideLayout" Target="../slideLayouts/slideLayout974.xml"/><Relationship Id="rId9" Type="http://schemas.openxmlformats.org/officeDocument/2006/relationships/slideLayout" Target="../slideLayouts/slideLayout979.xml"/><Relationship Id="rId14" Type="http://schemas.openxmlformats.org/officeDocument/2006/relationships/image" Target="../media/image11.jpeg"/></Relationships>
</file>

<file path=ppt/slideMasters/_rels/slideMaster92.xml.rels><?xml version="1.0" encoding="UTF-8" standalone="yes"?>
<Relationships xmlns="http://schemas.openxmlformats.org/package/2006/relationships"><Relationship Id="rId8" Type="http://schemas.openxmlformats.org/officeDocument/2006/relationships/slideLayout" Target="../slideLayouts/slideLayout990.xml"/><Relationship Id="rId13" Type="http://schemas.openxmlformats.org/officeDocument/2006/relationships/theme" Target="../theme/theme92.xml"/><Relationship Id="rId3" Type="http://schemas.openxmlformats.org/officeDocument/2006/relationships/slideLayout" Target="../slideLayouts/slideLayout985.xml"/><Relationship Id="rId7" Type="http://schemas.openxmlformats.org/officeDocument/2006/relationships/slideLayout" Target="../slideLayouts/slideLayout989.xml"/><Relationship Id="rId12" Type="http://schemas.openxmlformats.org/officeDocument/2006/relationships/slideLayout" Target="../slideLayouts/slideLayout994.xml"/><Relationship Id="rId2" Type="http://schemas.openxmlformats.org/officeDocument/2006/relationships/slideLayout" Target="../slideLayouts/slideLayout984.xml"/><Relationship Id="rId1" Type="http://schemas.openxmlformats.org/officeDocument/2006/relationships/slideLayout" Target="../slideLayouts/slideLayout983.xml"/><Relationship Id="rId6" Type="http://schemas.openxmlformats.org/officeDocument/2006/relationships/slideLayout" Target="../slideLayouts/slideLayout988.xml"/><Relationship Id="rId11" Type="http://schemas.openxmlformats.org/officeDocument/2006/relationships/slideLayout" Target="../slideLayouts/slideLayout993.xml"/><Relationship Id="rId5" Type="http://schemas.openxmlformats.org/officeDocument/2006/relationships/slideLayout" Target="../slideLayouts/slideLayout987.xml"/><Relationship Id="rId10" Type="http://schemas.openxmlformats.org/officeDocument/2006/relationships/slideLayout" Target="../slideLayouts/slideLayout992.xml"/><Relationship Id="rId4" Type="http://schemas.openxmlformats.org/officeDocument/2006/relationships/slideLayout" Target="../slideLayouts/slideLayout986.xml"/><Relationship Id="rId9" Type="http://schemas.openxmlformats.org/officeDocument/2006/relationships/slideLayout" Target="../slideLayouts/slideLayout991.xml"/><Relationship Id="rId14" Type="http://schemas.openxmlformats.org/officeDocument/2006/relationships/image" Target="../media/image11.jpeg"/></Relationships>
</file>

<file path=ppt/slideMasters/_rels/slideMaster93.xml.rels><?xml version="1.0" encoding="UTF-8" standalone="yes"?>
<Relationships xmlns="http://schemas.openxmlformats.org/package/2006/relationships"><Relationship Id="rId8" Type="http://schemas.openxmlformats.org/officeDocument/2006/relationships/slideLayout" Target="../slideLayouts/slideLayout1002.xml"/><Relationship Id="rId13" Type="http://schemas.openxmlformats.org/officeDocument/2006/relationships/image" Target="../media/image15.png"/><Relationship Id="rId3" Type="http://schemas.openxmlformats.org/officeDocument/2006/relationships/slideLayout" Target="../slideLayouts/slideLayout997.xml"/><Relationship Id="rId7" Type="http://schemas.openxmlformats.org/officeDocument/2006/relationships/slideLayout" Target="../slideLayouts/slideLayout1001.xml"/><Relationship Id="rId12" Type="http://schemas.openxmlformats.org/officeDocument/2006/relationships/image" Target="../media/image1.png"/><Relationship Id="rId2" Type="http://schemas.openxmlformats.org/officeDocument/2006/relationships/slideLayout" Target="../slideLayouts/slideLayout996.xml"/><Relationship Id="rId1" Type="http://schemas.openxmlformats.org/officeDocument/2006/relationships/slideLayout" Target="../slideLayouts/slideLayout995.xml"/><Relationship Id="rId6" Type="http://schemas.openxmlformats.org/officeDocument/2006/relationships/slideLayout" Target="../slideLayouts/slideLayout1000.xml"/><Relationship Id="rId11" Type="http://schemas.openxmlformats.org/officeDocument/2006/relationships/theme" Target="../theme/theme93.xml"/><Relationship Id="rId5" Type="http://schemas.openxmlformats.org/officeDocument/2006/relationships/slideLayout" Target="../slideLayouts/slideLayout999.xml"/><Relationship Id="rId10" Type="http://schemas.openxmlformats.org/officeDocument/2006/relationships/slideLayout" Target="../slideLayouts/slideLayout1004.xml"/><Relationship Id="rId4" Type="http://schemas.openxmlformats.org/officeDocument/2006/relationships/slideLayout" Target="../slideLayouts/slideLayout998.xml"/><Relationship Id="rId9" Type="http://schemas.openxmlformats.org/officeDocument/2006/relationships/slideLayout" Target="../slideLayouts/slideLayout1003.xml"/></Relationships>
</file>

<file path=ppt/slideMasters/_rels/slideMaster94.xml.rels><?xml version="1.0" encoding="UTF-8" standalone="yes"?>
<Relationships xmlns="http://schemas.openxmlformats.org/package/2006/relationships"><Relationship Id="rId8" Type="http://schemas.openxmlformats.org/officeDocument/2006/relationships/slideLayout" Target="../slideLayouts/slideLayout1012.xml"/><Relationship Id="rId13" Type="http://schemas.openxmlformats.org/officeDocument/2006/relationships/image" Target="../media/image15.png"/><Relationship Id="rId3" Type="http://schemas.openxmlformats.org/officeDocument/2006/relationships/slideLayout" Target="../slideLayouts/slideLayout1007.xml"/><Relationship Id="rId7" Type="http://schemas.openxmlformats.org/officeDocument/2006/relationships/slideLayout" Target="../slideLayouts/slideLayout1011.xml"/><Relationship Id="rId12" Type="http://schemas.openxmlformats.org/officeDocument/2006/relationships/image" Target="../media/image1.png"/><Relationship Id="rId2" Type="http://schemas.openxmlformats.org/officeDocument/2006/relationships/slideLayout" Target="../slideLayouts/slideLayout1006.xml"/><Relationship Id="rId1" Type="http://schemas.openxmlformats.org/officeDocument/2006/relationships/slideLayout" Target="../slideLayouts/slideLayout1005.xml"/><Relationship Id="rId6" Type="http://schemas.openxmlformats.org/officeDocument/2006/relationships/slideLayout" Target="../slideLayouts/slideLayout1010.xml"/><Relationship Id="rId11" Type="http://schemas.openxmlformats.org/officeDocument/2006/relationships/theme" Target="../theme/theme94.xml"/><Relationship Id="rId5" Type="http://schemas.openxmlformats.org/officeDocument/2006/relationships/slideLayout" Target="../slideLayouts/slideLayout1009.xml"/><Relationship Id="rId10" Type="http://schemas.openxmlformats.org/officeDocument/2006/relationships/slideLayout" Target="../slideLayouts/slideLayout1014.xml"/><Relationship Id="rId4" Type="http://schemas.openxmlformats.org/officeDocument/2006/relationships/slideLayout" Target="../slideLayouts/slideLayout1008.xml"/><Relationship Id="rId9" Type="http://schemas.openxmlformats.org/officeDocument/2006/relationships/slideLayout" Target="../slideLayouts/slideLayout1013.xml"/></Relationships>
</file>

<file path=ppt/slideMasters/_rels/slideMaster95.xml.rels><?xml version="1.0" encoding="UTF-8" standalone="yes"?>
<Relationships xmlns="http://schemas.openxmlformats.org/package/2006/relationships"><Relationship Id="rId8" Type="http://schemas.openxmlformats.org/officeDocument/2006/relationships/slideLayout" Target="../slideLayouts/slideLayout1022.xml"/><Relationship Id="rId3" Type="http://schemas.openxmlformats.org/officeDocument/2006/relationships/slideLayout" Target="../slideLayouts/slideLayout1017.xml"/><Relationship Id="rId7" Type="http://schemas.openxmlformats.org/officeDocument/2006/relationships/slideLayout" Target="../slideLayouts/slideLayout1021.xml"/><Relationship Id="rId12" Type="http://schemas.openxmlformats.org/officeDocument/2006/relationships/image" Target="../media/image15.png"/><Relationship Id="rId2" Type="http://schemas.openxmlformats.org/officeDocument/2006/relationships/slideLayout" Target="../slideLayouts/slideLayout1016.xml"/><Relationship Id="rId1" Type="http://schemas.openxmlformats.org/officeDocument/2006/relationships/slideLayout" Target="../slideLayouts/slideLayout1015.xml"/><Relationship Id="rId6" Type="http://schemas.openxmlformats.org/officeDocument/2006/relationships/slideLayout" Target="../slideLayouts/slideLayout1020.xml"/><Relationship Id="rId11" Type="http://schemas.openxmlformats.org/officeDocument/2006/relationships/image" Target="../media/image1.png"/><Relationship Id="rId5" Type="http://schemas.openxmlformats.org/officeDocument/2006/relationships/slideLayout" Target="../slideLayouts/slideLayout1019.xml"/><Relationship Id="rId10" Type="http://schemas.openxmlformats.org/officeDocument/2006/relationships/theme" Target="../theme/theme95.xml"/><Relationship Id="rId4" Type="http://schemas.openxmlformats.org/officeDocument/2006/relationships/slideLayout" Target="../slideLayouts/slideLayout1018.xml"/><Relationship Id="rId9" Type="http://schemas.openxmlformats.org/officeDocument/2006/relationships/slideLayout" Target="../slideLayouts/slideLayout1023.xml"/></Relationships>
</file>

<file path=ppt/slideMasters/_rels/slideMaster96.xml.rels><?xml version="1.0" encoding="UTF-8" standalone="yes"?>
<Relationships xmlns="http://schemas.openxmlformats.org/package/2006/relationships"><Relationship Id="rId8" Type="http://schemas.openxmlformats.org/officeDocument/2006/relationships/slideLayout" Target="../slideLayouts/slideLayout1031.xml"/><Relationship Id="rId13" Type="http://schemas.openxmlformats.org/officeDocument/2006/relationships/image" Target="../media/image18.jpeg"/><Relationship Id="rId3" Type="http://schemas.openxmlformats.org/officeDocument/2006/relationships/slideLayout" Target="../slideLayouts/slideLayout1026.xml"/><Relationship Id="rId7" Type="http://schemas.openxmlformats.org/officeDocument/2006/relationships/slideLayout" Target="../slideLayouts/slideLayout1030.xml"/><Relationship Id="rId12" Type="http://schemas.openxmlformats.org/officeDocument/2006/relationships/theme" Target="../theme/theme96.xml"/><Relationship Id="rId2" Type="http://schemas.openxmlformats.org/officeDocument/2006/relationships/slideLayout" Target="../slideLayouts/slideLayout1025.xml"/><Relationship Id="rId1" Type="http://schemas.openxmlformats.org/officeDocument/2006/relationships/slideLayout" Target="../slideLayouts/slideLayout1024.xml"/><Relationship Id="rId6" Type="http://schemas.openxmlformats.org/officeDocument/2006/relationships/slideLayout" Target="../slideLayouts/slideLayout1029.xml"/><Relationship Id="rId11" Type="http://schemas.openxmlformats.org/officeDocument/2006/relationships/slideLayout" Target="../slideLayouts/slideLayout1034.xml"/><Relationship Id="rId5" Type="http://schemas.openxmlformats.org/officeDocument/2006/relationships/slideLayout" Target="../slideLayouts/slideLayout1028.xml"/><Relationship Id="rId10" Type="http://schemas.openxmlformats.org/officeDocument/2006/relationships/slideLayout" Target="../slideLayouts/slideLayout1033.xml"/><Relationship Id="rId4" Type="http://schemas.openxmlformats.org/officeDocument/2006/relationships/slideLayout" Target="../slideLayouts/slideLayout1027.xml"/><Relationship Id="rId9" Type="http://schemas.openxmlformats.org/officeDocument/2006/relationships/slideLayout" Target="../slideLayouts/slideLayout103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gray">
          <a:xfrm>
            <a:off x="0" y="0"/>
            <a:ext cx="9144000" cy="92710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nchor="ctr"/>
          <a:lstStyle/>
          <a:p>
            <a:pPr algn="ctr" fontAlgn="base">
              <a:spcBef>
                <a:spcPct val="0"/>
              </a:spcBef>
              <a:spcAft>
                <a:spcPct val="0"/>
              </a:spcAft>
            </a:pPr>
            <a:endParaRPr lang="en-US" b="1">
              <a:solidFill>
                <a:srgbClr val="FFFFFF"/>
              </a:solidFill>
              <a:latin typeface="Arial" charset="0"/>
              <a:cs typeface="Arial" charset="0"/>
            </a:endParaRPr>
          </a:p>
        </p:txBody>
      </p:sp>
      <p:sp>
        <p:nvSpPr>
          <p:cNvPr id="1027" name="AC Banner Title"/>
          <p:cNvSpPr>
            <a:spLocks noGrp="1" noChangeArrowheads="1"/>
          </p:cNvSpPr>
          <p:nvPr>
            <p:ph type="title"/>
          </p:nvPr>
        </p:nvSpPr>
        <p:spPr bwMode="auto">
          <a:xfrm>
            <a:off x="429468" y="230925"/>
            <a:ext cx="8476511" cy="69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endParaRPr lang="en-US" altLang="zh-SG" dirty="0" smtClean="0"/>
          </a:p>
        </p:txBody>
      </p:sp>
      <p:sp>
        <p:nvSpPr>
          <p:cNvPr id="2161668" name="Rectangle 4"/>
          <p:cNvSpPr>
            <a:spLocks noGrp="1" noChangeArrowheads="1"/>
          </p:cNvSpPr>
          <p:nvPr>
            <p:ph type="dt" sz="half" idx="2"/>
          </p:nvPr>
        </p:nvSpPr>
        <p:spPr bwMode="auto">
          <a:xfrm>
            <a:off x="990600" y="6331747"/>
            <a:ext cx="5943600"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000">
                <a:solidFill>
                  <a:srgbClr val="000000"/>
                </a:solidFill>
                <a:latin typeface="Arial" charset="0"/>
                <a:ea typeface="SimSun" pitchFamily="2" charset="-122"/>
              </a:defRPr>
            </a:lvl1pPr>
          </a:lstStyle>
          <a:p>
            <a:pPr algn="l" fontAlgn="base">
              <a:spcBef>
                <a:spcPct val="0"/>
              </a:spcBef>
              <a:spcAft>
                <a:spcPct val="0"/>
              </a:spcAft>
              <a:defRPr/>
            </a:pPr>
            <a:fld id="{EC971C0E-C980-469C-9BE6-A74CD85201F4}" type="datetime3">
              <a:rPr lang="en-US" altLang="zh-SG" smtClean="0">
                <a:cs typeface="Arial" charset="0"/>
              </a:rPr>
              <a:pPr algn="l" fontAlgn="base">
                <a:spcBef>
                  <a:spcPct val="0"/>
                </a:spcBef>
                <a:spcAft>
                  <a:spcPct val="0"/>
                </a:spcAft>
                <a:defRPr/>
              </a:pPr>
              <a:t>17 April 2018</a:t>
            </a:fld>
            <a:endParaRPr lang="en-US" altLang="zh-SG" dirty="0">
              <a:cs typeface="Arial" charset="0"/>
            </a:endParaRPr>
          </a:p>
        </p:txBody>
      </p:sp>
      <p:sp>
        <p:nvSpPr>
          <p:cNvPr id="2161670" name="Rectangle 6"/>
          <p:cNvSpPr>
            <a:spLocks noGrp="1" noChangeArrowheads="1"/>
          </p:cNvSpPr>
          <p:nvPr>
            <p:ph type="sldNum" sz="quarter" idx="4"/>
          </p:nvPr>
        </p:nvSpPr>
        <p:spPr bwMode="auto">
          <a:xfrm>
            <a:off x="7696208" y="6617262"/>
            <a:ext cx="1453737" cy="320677"/>
          </a:xfrm>
          <a:prstGeom prst="rect">
            <a:avLst/>
          </a:prstGeom>
          <a:noFill/>
          <a:ln w="12700">
            <a:noFill/>
            <a:miter lim="800000"/>
            <a:headEnd/>
            <a:tailEnd/>
          </a:ln>
          <a:effectLst/>
        </p:spPr>
        <p:txBody>
          <a:bodyPr vert="horz" wrap="square" lIns="91440" tIns="45720" rIns="91440" bIns="0" numCol="1" anchor="t" anchorCtr="0" compatLnSpc="1">
            <a:prstTxWarp prst="textNoShape">
              <a:avLst/>
            </a:prstTxWarp>
          </a:bodyPr>
          <a:lstStyle>
            <a:lvl1pPr algn="ctr" eaLnBrk="0" hangingPunct="0">
              <a:lnSpc>
                <a:spcPct val="70000"/>
              </a:lnSpc>
              <a:spcBef>
                <a:spcPct val="0"/>
              </a:spcBef>
              <a:tabLst>
                <a:tab pos="2473325" algn="l"/>
              </a:tabLst>
              <a:defRPr sz="800" i="0" u="none">
                <a:solidFill>
                  <a:srgbClr val="000000"/>
                </a:solidFill>
                <a:latin typeface="Verdana" pitchFamily="34" charset="0"/>
                <a:ea typeface="SimSun" pitchFamily="2" charset="-122"/>
                <a:cs typeface="+mn-cs"/>
              </a:defRPr>
            </a:lvl1pPr>
          </a:lstStyle>
          <a:p>
            <a:pPr fontAlgn="base">
              <a:spcAft>
                <a:spcPct val="0"/>
              </a:spcAft>
              <a:defRPr/>
            </a:pPr>
            <a:r>
              <a:rPr lang="en-US" altLang="zh-SG" dirty="0" smtClean="0"/>
              <a:t>Slide </a:t>
            </a:r>
            <a:fld id="{AE78A651-CEB4-462B-A030-D829410EA226}" type="slidenum">
              <a:rPr lang="zh-SG" altLang="en-US" smtClean="0"/>
              <a:pPr fontAlgn="base">
                <a:spcAft>
                  <a:spcPct val="0"/>
                </a:spcAft>
                <a:defRPr/>
              </a:pPr>
              <a:t>‹#›</a:t>
            </a:fld>
            <a:r>
              <a:rPr lang="zh-SG" altLang="en-US" dirty="0" smtClean="0"/>
              <a:t>  </a:t>
            </a:r>
            <a:r>
              <a:rPr lang="en-US" altLang="zh-SG" sz="1000" dirty="0" smtClean="0">
                <a:latin typeface="Arial" pitchFamily="34" charset="0"/>
              </a:rPr>
              <a:t/>
            </a:r>
            <a:br>
              <a:rPr lang="en-US" altLang="zh-SG" sz="1000" dirty="0" smtClean="0">
                <a:latin typeface="Arial" pitchFamily="34" charset="0"/>
              </a:rPr>
            </a:br>
            <a:endParaRPr lang="en-US" altLang="zh-SG" dirty="0">
              <a:latin typeface="Arial" pitchFamily="34" charset="0"/>
            </a:endParaRPr>
          </a:p>
        </p:txBody>
      </p:sp>
      <p:sp>
        <p:nvSpPr>
          <p:cNvPr id="1031" name="Rectangle 7"/>
          <p:cNvSpPr>
            <a:spLocks noGrp="1" noChangeArrowheads="1"/>
          </p:cNvSpPr>
          <p:nvPr>
            <p:ph type="body" idx="1"/>
          </p:nvPr>
        </p:nvSpPr>
        <p:spPr bwMode="auto">
          <a:xfrm>
            <a:off x="517713" y="968376"/>
            <a:ext cx="8140519" cy="5184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dirty="0" smtClean="0"/>
              <a:t>Click to edit text format of master</a:t>
            </a:r>
            <a:endParaRPr lang="en-US" altLang="zh-SG" dirty="0" smtClean="0"/>
          </a:p>
          <a:p>
            <a:pPr lvl="1"/>
            <a:r>
              <a:rPr lang="en-US" dirty="0" smtClean="0"/>
              <a:t>Second level</a:t>
            </a:r>
            <a:endParaRPr lang="en-US" altLang="zh-SG" dirty="0" smtClean="0"/>
          </a:p>
          <a:p>
            <a:pPr lvl="2"/>
            <a:r>
              <a:rPr lang="en-US" dirty="0" smtClean="0"/>
              <a:t>Third level</a:t>
            </a:r>
          </a:p>
          <a:p>
            <a:pPr lvl="3"/>
            <a:r>
              <a:rPr lang="en-US" altLang="zh-SG" dirty="0" smtClean="0"/>
              <a:t>Fourth Level</a:t>
            </a:r>
          </a:p>
        </p:txBody>
      </p:sp>
      <p:grpSp>
        <p:nvGrpSpPr>
          <p:cNvPr id="1033" name="Group 10"/>
          <p:cNvGrpSpPr>
            <a:grpSpLocks/>
          </p:cNvGrpSpPr>
          <p:nvPr/>
        </p:nvGrpSpPr>
        <p:grpSpPr bwMode="auto">
          <a:xfrm>
            <a:off x="1644" y="968381"/>
            <a:ext cx="855575" cy="5889623"/>
            <a:chOff x="0" y="2458"/>
            <a:chExt cx="2142" cy="1858"/>
          </a:xfrm>
        </p:grpSpPr>
        <p:sp>
          <p:nvSpPr>
            <p:cNvPr id="2161675" name="Freeform 11"/>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charset="0"/>
              </a:endParaRPr>
            </a:p>
          </p:txBody>
        </p:sp>
        <p:sp>
          <p:nvSpPr>
            <p:cNvPr id="2161676" name="Freeform 12"/>
            <p:cNvSpPr>
              <a:spLocks/>
            </p:cNvSpPr>
            <p:nvPr/>
          </p:nvSpPr>
          <p:spPr bwMode="hidden">
            <a:xfrm>
              <a:off x="0" y="2458"/>
              <a:ext cx="1853"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rgbClr val="008000"/>
                </a:gs>
                <a:gs pos="50000">
                  <a:schemeClr val="bg1"/>
                </a:gs>
                <a:gs pos="100000">
                  <a:srgbClr val="008000"/>
                </a:gs>
              </a:gsLst>
              <a:lin ang="189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charset="0"/>
              </a:endParaRPr>
            </a:p>
          </p:txBody>
        </p:sp>
        <p:sp>
          <p:nvSpPr>
            <p:cNvPr id="2161677" name="Freeform 13"/>
            <p:cNvSpPr>
              <a:spLocks/>
            </p:cNvSpPr>
            <p:nvPr/>
          </p:nvSpPr>
          <p:spPr bwMode="ltGray">
            <a:xfrm>
              <a:off x="0" y="2735"/>
              <a:ext cx="1747"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charset="0"/>
              </a:endParaRPr>
            </a:p>
          </p:txBody>
        </p:sp>
        <p:sp>
          <p:nvSpPr>
            <p:cNvPr id="2161678" name="Freeform 14"/>
            <p:cNvSpPr>
              <a:spLocks/>
            </p:cNvSpPr>
            <p:nvPr/>
          </p:nvSpPr>
          <p:spPr bwMode="ltGray">
            <a:xfrm>
              <a:off x="0" y="2544"/>
              <a:ext cx="1747"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charset="0"/>
              </a:endParaRPr>
            </a:p>
          </p:txBody>
        </p:sp>
        <p:sp>
          <p:nvSpPr>
            <p:cNvPr id="1040" name="Oval 15"/>
            <p:cNvSpPr>
              <a:spLocks noChangeArrowheads="1"/>
            </p:cNvSpPr>
            <p:nvPr/>
          </p:nvSpPr>
          <p:spPr bwMode="ltGray">
            <a:xfrm>
              <a:off x="210" y="2784"/>
              <a:ext cx="86" cy="86"/>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50000"/>
                </a:spcBef>
                <a:spcAft>
                  <a:spcPct val="0"/>
                </a:spcAft>
              </a:pPr>
              <a:endParaRPr lang="en-US" i="1" u="sng">
                <a:solidFill>
                  <a:srgbClr val="000000"/>
                </a:solidFill>
                <a:cs typeface="Arial" charset="0"/>
              </a:endParaRPr>
            </a:p>
          </p:txBody>
        </p:sp>
        <p:sp>
          <p:nvSpPr>
            <p:cNvPr id="1041" name="Oval 16"/>
            <p:cNvSpPr>
              <a:spLocks noChangeArrowheads="1"/>
            </p:cNvSpPr>
            <p:nvPr/>
          </p:nvSpPr>
          <p:spPr bwMode="ltGray">
            <a:xfrm>
              <a:off x="1537" y="3884"/>
              <a:ext cx="93" cy="92"/>
            </a:xfrm>
            <a:prstGeom prst="ellipse">
              <a:avLst/>
            </a:prstGeom>
            <a:gradFill rotWithShape="0">
              <a:gsLst>
                <a:gs pos="0">
                  <a:srgbClr val="008000"/>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50000"/>
                </a:spcBef>
                <a:spcAft>
                  <a:spcPct val="0"/>
                </a:spcAft>
              </a:pPr>
              <a:endParaRPr lang="en-US" i="1" u="sng">
                <a:solidFill>
                  <a:srgbClr val="000000"/>
                </a:solidFill>
                <a:cs typeface="Arial" charset="0"/>
              </a:endParaRPr>
            </a:p>
          </p:txBody>
        </p:sp>
        <p:sp>
          <p:nvSpPr>
            <p:cNvPr id="1042" name="Oval 17"/>
            <p:cNvSpPr>
              <a:spLocks noChangeArrowheads="1"/>
            </p:cNvSpPr>
            <p:nvPr/>
          </p:nvSpPr>
          <p:spPr bwMode="ltGray">
            <a:xfrm>
              <a:off x="791" y="2723"/>
              <a:ext cx="120" cy="121"/>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50000"/>
                </a:spcBef>
                <a:spcAft>
                  <a:spcPct val="0"/>
                </a:spcAft>
              </a:pPr>
              <a:endParaRPr lang="en-US" i="1" u="sng">
                <a:solidFill>
                  <a:srgbClr val="000000"/>
                </a:solidFill>
                <a:cs typeface="Arial" charset="0"/>
              </a:endParaRPr>
            </a:p>
          </p:txBody>
        </p:sp>
      </p:grpSp>
      <p:pic>
        <p:nvPicPr>
          <p:cNvPr id="20" name="Picture 13"/>
          <p:cNvPicPr>
            <a:picLocks noChangeAspect="1" noChangeArrowheads="1"/>
          </p:cNvPicPr>
          <p:nvPr userDrawn="1"/>
        </p:nvPicPr>
        <p:blipFill>
          <a:blip r:embed="rId13" cstate="print">
            <a:extLst>
              <a:ext uri="{BEBA8EAE-BF5A-486C-A8C5-ECC9F3942E4B}">
                <a14:imgProps xmlns:a14="http://schemas.microsoft.com/office/drawing/2010/main">
                  <a14:imgLayer r:embed="rId14">
                    <a14:imgEffect>
                      <a14:backgroundRemoval t="4379" b="34495" l="67342" r="94976">
                        <a14:foregroundMark x1="79092" y1="13941" x2="79092" y2="13941"/>
                        <a14:foregroundMark x1="80389" y1="21358" x2="80389" y2="21358"/>
                        <a14:foregroundMark x1="77715" y1="14567" x2="77715" y2="14567"/>
                        <a14:foregroundMark x1="87439" y1="22609" x2="87439" y2="22609"/>
                        <a14:foregroundMark x1="83387" y1="22878" x2="83387" y2="22878"/>
                        <a14:foregroundMark x1="79903" y1="18141" x2="79903" y2="18141"/>
                        <a14:foregroundMark x1="76013" y1="15996" x2="76013" y2="15996"/>
                        <a14:foregroundMark x1="76175" y1="15907" x2="76175" y2="15907"/>
                        <a14:foregroundMark x1="76094" y1="15818" x2="76094" y2="15818"/>
                        <a14:foregroundMark x1="77147" y1="18945" x2="77147" y2="18945"/>
                        <a14:foregroundMark x1="78768" y1="20554" x2="78768" y2="20554"/>
                        <a14:foregroundMark x1="84441" y1="13673" x2="84441" y2="13673"/>
                        <a14:foregroundMark x1="81605" y1="14120" x2="81605" y2="14120"/>
                        <a14:foregroundMark x1="82496" y1="15192" x2="82496" y2="15192"/>
                        <a14:foregroundMark x1="81686" y1="11528" x2="81686" y2="11528"/>
                        <a14:backgroundMark x1="80551" y1="13226" x2="80551" y2="13226"/>
                        <a14:backgroundMark x1="80551" y1="13226" x2="80551" y2="13226"/>
                        <a14:backgroundMark x1="80551" y1="13226" x2="80551" y2="13226"/>
                      </a14:backgroundRemoval>
                    </a14:imgEffect>
                  </a14:imgLayer>
                </a14:imgProps>
              </a:ext>
              <a:ext uri="{28A0092B-C50C-407E-A947-70E740481C1C}">
                <a14:useLocalDpi xmlns:a14="http://schemas.microsoft.com/office/drawing/2010/main" val="0"/>
              </a:ext>
            </a:extLst>
          </a:blip>
          <a:srcRect l="67751" t="4707" r="5081" b="68340"/>
          <a:stretch>
            <a:fillRect/>
          </a:stretch>
        </p:blipFill>
        <p:spPr bwMode="auto">
          <a:xfrm>
            <a:off x="44824" y="5934547"/>
            <a:ext cx="945785" cy="85099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5849856"/>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4" r:id="rId3"/>
    <p:sldLayoutId id="2147483726" r:id="rId4"/>
    <p:sldLayoutId id="2147483727" r:id="rId5"/>
    <p:sldLayoutId id="2147483728" r:id="rId6"/>
    <p:sldLayoutId id="2147483729" r:id="rId7"/>
    <p:sldLayoutId id="2147483730" r:id="rId8"/>
    <p:sldLayoutId id="2147483731" r:id="rId9"/>
    <p:sldLayoutId id="2147483732" r:id="rId10"/>
    <p:sldLayoutId id="2147483817" r:id="rId11"/>
  </p:sldLayoutIdLst>
  <p:transition spd="slow">
    <p:pull/>
  </p:transition>
  <p:timing>
    <p:tnLst>
      <p:par>
        <p:cTn id="1" dur="indefinite" restart="never" nodeType="tmRoot"/>
      </p:par>
    </p:tnLst>
  </p:timing>
  <p:hf hdr="0" ftr="0" dt="0"/>
  <p:txStyles>
    <p:titleStyle>
      <a:lvl1pPr algn="l" rtl="0" eaLnBrk="0" fontAlgn="base" hangingPunct="0">
        <a:spcBef>
          <a:spcPct val="0"/>
        </a:spcBef>
        <a:spcAft>
          <a:spcPct val="0"/>
        </a:spcAft>
        <a:defRPr sz="2400" b="1" i="1" u="sng">
          <a:solidFill>
            <a:srgbClr val="008000"/>
          </a:solidFill>
          <a:latin typeface="+mj-lt"/>
          <a:ea typeface="+mj-ea"/>
          <a:cs typeface="+mj-cs"/>
        </a:defRPr>
      </a:lvl1pPr>
      <a:lvl2pPr algn="r" rtl="0" eaLnBrk="0" fontAlgn="base" hangingPunct="0">
        <a:spcBef>
          <a:spcPct val="0"/>
        </a:spcBef>
        <a:spcAft>
          <a:spcPct val="0"/>
        </a:spcAft>
        <a:defRPr sz="2400" b="1" i="1">
          <a:solidFill>
            <a:srgbClr val="008000"/>
          </a:solidFill>
          <a:latin typeface="Calibri" pitchFamily="34" charset="0"/>
        </a:defRPr>
      </a:lvl2pPr>
      <a:lvl3pPr algn="r" rtl="0" eaLnBrk="0" fontAlgn="base" hangingPunct="0">
        <a:spcBef>
          <a:spcPct val="0"/>
        </a:spcBef>
        <a:spcAft>
          <a:spcPct val="0"/>
        </a:spcAft>
        <a:defRPr sz="2400" b="1" i="1">
          <a:solidFill>
            <a:srgbClr val="008000"/>
          </a:solidFill>
          <a:latin typeface="Calibri" pitchFamily="34" charset="0"/>
        </a:defRPr>
      </a:lvl3pPr>
      <a:lvl4pPr algn="r" rtl="0" eaLnBrk="0" fontAlgn="base" hangingPunct="0">
        <a:spcBef>
          <a:spcPct val="0"/>
        </a:spcBef>
        <a:spcAft>
          <a:spcPct val="0"/>
        </a:spcAft>
        <a:defRPr sz="2400" b="1" i="1">
          <a:solidFill>
            <a:srgbClr val="008000"/>
          </a:solidFill>
          <a:latin typeface="Calibri" pitchFamily="34" charset="0"/>
        </a:defRPr>
      </a:lvl4pPr>
      <a:lvl5pPr algn="r" rtl="0" eaLnBrk="0" fontAlgn="base" hangingPunct="0">
        <a:spcBef>
          <a:spcPct val="0"/>
        </a:spcBef>
        <a:spcAft>
          <a:spcPct val="0"/>
        </a:spcAft>
        <a:defRPr sz="2400" b="1" i="1">
          <a:solidFill>
            <a:srgbClr val="008000"/>
          </a:solidFill>
          <a:latin typeface="Calibri" pitchFamily="34" charset="0"/>
        </a:defRPr>
      </a:lvl5pPr>
      <a:lvl6pPr marL="457200" algn="r" rtl="0" fontAlgn="base">
        <a:spcBef>
          <a:spcPct val="0"/>
        </a:spcBef>
        <a:spcAft>
          <a:spcPct val="0"/>
        </a:spcAft>
        <a:defRPr sz="2400" b="1" i="1">
          <a:solidFill>
            <a:srgbClr val="008000"/>
          </a:solidFill>
          <a:latin typeface="Verdana" pitchFamily="34" charset="0"/>
        </a:defRPr>
      </a:lvl6pPr>
      <a:lvl7pPr marL="914400" algn="r" rtl="0" fontAlgn="base">
        <a:spcBef>
          <a:spcPct val="0"/>
        </a:spcBef>
        <a:spcAft>
          <a:spcPct val="0"/>
        </a:spcAft>
        <a:defRPr sz="2400" b="1" i="1">
          <a:solidFill>
            <a:srgbClr val="008000"/>
          </a:solidFill>
          <a:latin typeface="Verdana" pitchFamily="34" charset="0"/>
        </a:defRPr>
      </a:lvl7pPr>
      <a:lvl8pPr marL="1371600" algn="r" rtl="0" fontAlgn="base">
        <a:spcBef>
          <a:spcPct val="0"/>
        </a:spcBef>
        <a:spcAft>
          <a:spcPct val="0"/>
        </a:spcAft>
        <a:defRPr sz="2400" b="1" i="1">
          <a:solidFill>
            <a:srgbClr val="008000"/>
          </a:solidFill>
          <a:latin typeface="Verdana" pitchFamily="34" charset="0"/>
        </a:defRPr>
      </a:lvl8pPr>
      <a:lvl9pPr marL="1828800" algn="r" rtl="0" fontAlgn="base">
        <a:spcBef>
          <a:spcPct val="0"/>
        </a:spcBef>
        <a:spcAft>
          <a:spcPct val="0"/>
        </a:spcAft>
        <a:defRPr sz="2400" b="1" i="1">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Tx/>
        <a:buBlip>
          <a:blip r:embed="rId15"/>
        </a:buBlip>
        <a:defRPr sz="2000" b="1">
          <a:solidFill>
            <a:srgbClr val="003300"/>
          </a:solidFill>
          <a:latin typeface="+mn-lt"/>
          <a:ea typeface="+mn-ea"/>
          <a:cs typeface="+mn-cs"/>
        </a:defRPr>
      </a:lvl1pPr>
      <a:lvl2pPr marL="742950" indent="-285750" algn="l" rtl="0" eaLnBrk="0" fontAlgn="base" hangingPunct="0">
        <a:spcBef>
          <a:spcPct val="20000"/>
        </a:spcBef>
        <a:spcAft>
          <a:spcPct val="0"/>
        </a:spcAft>
        <a:buClr>
          <a:schemeClr val="tx1"/>
        </a:buClr>
        <a:buSzPct val="60000"/>
        <a:buFontTx/>
        <a:buBlip>
          <a:blip r:embed="rId16"/>
        </a:buBlip>
        <a:defRPr sz="2800" b="1">
          <a:solidFill>
            <a:srgbClr val="003300"/>
          </a:solidFill>
          <a:latin typeface="+mn-lt"/>
        </a:defRPr>
      </a:lvl2pPr>
      <a:lvl3pPr marL="1143000" indent="-228600" algn="l" rtl="0" eaLnBrk="0" fontAlgn="base" hangingPunct="0">
        <a:spcBef>
          <a:spcPct val="20000"/>
        </a:spcBef>
        <a:spcAft>
          <a:spcPct val="0"/>
        </a:spcAft>
        <a:buClr>
          <a:schemeClr val="tx1"/>
        </a:buClr>
        <a:buFont typeface="Wingdings" pitchFamily="2" charset="2"/>
        <a:buChar char="Ø"/>
        <a:defRPr sz="1600" b="1">
          <a:solidFill>
            <a:srgbClr val="003300"/>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400" b="1">
          <a:solidFill>
            <a:srgbClr val="003300"/>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pitchFamily="34" charset="0"/>
        </a:defRPr>
      </a:lvl5pPr>
      <a:lvl6pPr marL="2514600" indent="-228600" algn="l" rtl="0" fontAlgn="base">
        <a:spcBef>
          <a:spcPct val="20000"/>
        </a:spcBef>
        <a:spcAft>
          <a:spcPct val="0"/>
        </a:spcAft>
        <a:buClr>
          <a:schemeClr val="tx1"/>
        </a:buClr>
        <a:buChar char="•"/>
        <a:defRPr sz="2000">
          <a:solidFill>
            <a:schemeClr val="tx1"/>
          </a:solidFill>
          <a:latin typeface="Arial" pitchFamily="34" charset="0"/>
        </a:defRPr>
      </a:lvl6pPr>
      <a:lvl7pPr marL="2971800" indent="-228600" algn="l" rtl="0" fontAlgn="base">
        <a:spcBef>
          <a:spcPct val="20000"/>
        </a:spcBef>
        <a:spcAft>
          <a:spcPct val="0"/>
        </a:spcAft>
        <a:buClr>
          <a:schemeClr val="tx1"/>
        </a:buClr>
        <a:buChar char="•"/>
        <a:defRPr sz="2000">
          <a:solidFill>
            <a:schemeClr val="tx1"/>
          </a:solidFill>
          <a:latin typeface="Arial" pitchFamily="34" charset="0"/>
        </a:defRPr>
      </a:lvl7pPr>
      <a:lvl8pPr marL="3429000" indent="-228600" algn="l" rtl="0" fontAlgn="base">
        <a:spcBef>
          <a:spcPct val="20000"/>
        </a:spcBef>
        <a:spcAft>
          <a:spcPct val="0"/>
        </a:spcAft>
        <a:buClr>
          <a:schemeClr val="tx1"/>
        </a:buClr>
        <a:buChar char="•"/>
        <a:defRPr sz="2000">
          <a:solidFill>
            <a:schemeClr val="tx1"/>
          </a:solidFill>
          <a:latin typeface="Arial" pitchFamily="34" charset="0"/>
        </a:defRPr>
      </a:lvl8pPr>
      <a:lvl9pPr marL="3886200" indent="-228600" algn="l" rtl="0" fontAlgn="base">
        <a:spcBef>
          <a:spcPct val="20000"/>
        </a:spcBef>
        <a:spcAft>
          <a:spcPct val="0"/>
        </a:spcAft>
        <a:buClr>
          <a:schemeClr val="tx1"/>
        </a:buClr>
        <a:buChar char="•"/>
        <a:defRPr sz="20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ChangeArrowheads="1"/>
          </p:cNvSpPr>
          <p:nvPr/>
        </p:nvSpPr>
        <p:spPr bwMode="gray">
          <a:xfrm>
            <a:off x="0" y="0"/>
            <a:ext cx="9144000" cy="92710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nchor="ctr"/>
          <a:lstStyle/>
          <a:p>
            <a:pPr algn="ctr" fontAlgn="base">
              <a:spcBef>
                <a:spcPct val="0"/>
              </a:spcBef>
              <a:spcAft>
                <a:spcPct val="0"/>
              </a:spcAft>
            </a:pPr>
            <a:endParaRPr lang="en-US" b="1" smtClean="0">
              <a:solidFill>
                <a:srgbClr val="FFFFFF"/>
              </a:solidFill>
              <a:latin typeface="Arial" pitchFamily="34" charset="0"/>
              <a:cs typeface="Arial" pitchFamily="34" charset="0"/>
            </a:endParaRPr>
          </a:p>
        </p:txBody>
      </p:sp>
      <p:sp>
        <p:nvSpPr>
          <p:cNvPr id="4099" name="AC Banner Title"/>
          <p:cNvSpPr>
            <a:spLocks noGrp="1" noChangeArrowheads="1"/>
          </p:cNvSpPr>
          <p:nvPr>
            <p:ph type="title"/>
          </p:nvPr>
        </p:nvSpPr>
        <p:spPr bwMode="auto">
          <a:xfrm>
            <a:off x="1657351" y="246762"/>
            <a:ext cx="7247792"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endParaRPr lang="en-US" altLang="zh-SG" smtClean="0"/>
          </a:p>
        </p:txBody>
      </p:sp>
      <p:sp>
        <p:nvSpPr>
          <p:cNvPr id="2161668" name="Rectangle 4"/>
          <p:cNvSpPr>
            <a:spLocks noGrp="1" noChangeArrowheads="1"/>
          </p:cNvSpPr>
          <p:nvPr>
            <p:ph type="dt" sz="half" idx="2"/>
          </p:nvPr>
        </p:nvSpPr>
        <p:spPr bwMode="auto">
          <a:xfrm>
            <a:off x="5630009" y="6400800"/>
            <a:ext cx="3518389"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spcBef>
                <a:spcPct val="0"/>
              </a:spcBef>
              <a:defRPr sz="1000" b="0" i="0" u="none">
                <a:solidFill>
                  <a:srgbClr val="000000"/>
                </a:solidFill>
                <a:latin typeface="Arial" pitchFamily="34" charset="0"/>
                <a:ea typeface="SimSun" pitchFamily="2" charset="-122"/>
                <a:cs typeface="+mn-cs"/>
              </a:defRPr>
            </a:lvl1pPr>
          </a:lstStyle>
          <a:p>
            <a:pPr fontAlgn="base">
              <a:spcAft>
                <a:spcPct val="0"/>
              </a:spcAft>
              <a:defRPr/>
            </a:pPr>
            <a:endParaRPr lang="en-US" altLang="zh-SG"/>
          </a:p>
        </p:txBody>
      </p:sp>
      <p:sp>
        <p:nvSpPr>
          <p:cNvPr id="2161669" name="Rectangle 5"/>
          <p:cNvSpPr>
            <a:spLocks noGrp="1" noChangeArrowheads="1"/>
          </p:cNvSpPr>
          <p:nvPr>
            <p:ph type="ftr" sz="quarter" idx="3"/>
          </p:nvPr>
        </p:nvSpPr>
        <p:spPr bwMode="auto">
          <a:xfrm>
            <a:off x="1467" y="6384925"/>
            <a:ext cx="3518388"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eaLnBrk="0" hangingPunct="0">
              <a:spcBef>
                <a:spcPct val="0"/>
              </a:spcBef>
              <a:defRPr sz="1000" b="0" i="0" u="none">
                <a:solidFill>
                  <a:srgbClr val="000000"/>
                </a:solidFill>
                <a:latin typeface="Arial" pitchFamily="34" charset="0"/>
                <a:ea typeface="SimSun" pitchFamily="2" charset="-122"/>
                <a:cs typeface="+mn-cs"/>
              </a:defRPr>
            </a:lvl1pPr>
          </a:lstStyle>
          <a:p>
            <a:pPr fontAlgn="base">
              <a:spcAft>
                <a:spcPct val="0"/>
              </a:spcAft>
              <a:defRPr/>
            </a:pPr>
            <a:endParaRPr lang="en-US" altLang="zh-SG"/>
          </a:p>
        </p:txBody>
      </p:sp>
      <p:sp>
        <p:nvSpPr>
          <p:cNvPr id="2161670" name="Rectangle 6"/>
          <p:cNvSpPr>
            <a:spLocks noGrp="1" noChangeArrowheads="1"/>
          </p:cNvSpPr>
          <p:nvPr>
            <p:ph type="sldNum" sz="quarter" idx="4"/>
          </p:nvPr>
        </p:nvSpPr>
        <p:spPr bwMode="auto">
          <a:xfrm>
            <a:off x="3519908" y="6388623"/>
            <a:ext cx="2110155" cy="473075"/>
          </a:xfrm>
          <a:prstGeom prst="rect">
            <a:avLst/>
          </a:prstGeom>
          <a:noFill/>
          <a:ln w="12700">
            <a:noFill/>
            <a:miter lim="800000"/>
            <a:headEnd/>
            <a:tailEnd/>
          </a:ln>
          <a:effectLst/>
        </p:spPr>
        <p:txBody>
          <a:bodyPr vert="horz" wrap="square" lIns="91440" tIns="45720" rIns="91440" bIns="0" numCol="1" anchor="b" anchorCtr="0" compatLnSpc="1">
            <a:prstTxWarp prst="textNoShape">
              <a:avLst/>
            </a:prstTxWarp>
          </a:bodyPr>
          <a:lstStyle>
            <a:lvl1pPr algn="ctr" eaLnBrk="0" hangingPunct="0">
              <a:lnSpc>
                <a:spcPct val="70000"/>
              </a:lnSpc>
              <a:spcBef>
                <a:spcPct val="0"/>
              </a:spcBef>
              <a:tabLst>
                <a:tab pos="2473325" algn="l"/>
              </a:tabLst>
              <a:defRPr sz="800" b="0" i="0" u="none">
                <a:solidFill>
                  <a:srgbClr val="000000"/>
                </a:solidFill>
                <a:ea typeface="SimSun" pitchFamily="2" charset="-122"/>
                <a:cs typeface="+mn-cs"/>
              </a:defRPr>
            </a:lvl1pPr>
          </a:lstStyle>
          <a:p>
            <a:pPr fontAlgn="base">
              <a:spcAft>
                <a:spcPct val="0"/>
              </a:spcAft>
              <a:defRPr/>
            </a:pPr>
            <a:fld id="{299812F1-E8EF-45C1-B742-4053478CA00D}" type="slidenum">
              <a:rPr lang="zh-SG" altLang="en-US"/>
              <a:pPr fontAlgn="base">
                <a:spcAft>
                  <a:spcPct val="0"/>
                </a:spcAft>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
        <p:nvSpPr>
          <p:cNvPr id="4103" name="Rectangle 7"/>
          <p:cNvSpPr>
            <a:spLocks noGrp="1" noChangeArrowheads="1"/>
          </p:cNvSpPr>
          <p:nvPr>
            <p:ph type="body" idx="1"/>
          </p:nvPr>
        </p:nvSpPr>
        <p:spPr bwMode="auto">
          <a:xfrm>
            <a:off x="779589" y="1214439"/>
            <a:ext cx="7879375" cy="493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smtClean="0"/>
              <a:t>Click to edit text format of master</a:t>
            </a:r>
            <a:endParaRPr lang="en-US" altLang="zh-SG" smtClean="0"/>
          </a:p>
          <a:p>
            <a:pPr lvl="1"/>
            <a:r>
              <a:rPr lang="en-US" smtClean="0"/>
              <a:t>Second level</a:t>
            </a:r>
            <a:endParaRPr lang="en-US" altLang="zh-SG" smtClean="0"/>
          </a:p>
          <a:p>
            <a:pPr lvl="2"/>
            <a:r>
              <a:rPr lang="en-US" smtClean="0"/>
              <a:t>Third level</a:t>
            </a:r>
          </a:p>
          <a:p>
            <a:pPr lvl="3"/>
            <a:r>
              <a:rPr lang="en-US" altLang="zh-SG" smtClean="0"/>
              <a:t>Fourth Level</a:t>
            </a:r>
          </a:p>
        </p:txBody>
      </p:sp>
      <p:sp>
        <p:nvSpPr>
          <p:cNvPr id="4104" name="Line 8"/>
          <p:cNvSpPr>
            <a:spLocks noChangeShapeType="1"/>
          </p:cNvSpPr>
          <p:nvPr/>
        </p:nvSpPr>
        <p:spPr bwMode="auto">
          <a:xfrm>
            <a:off x="4403" y="1074738"/>
            <a:ext cx="914546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i="1" u="sng" smtClean="0">
              <a:solidFill>
                <a:srgbClr val="000000"/>
              </a:solidFill>
              <a:cs typeface="Arial" pitchFamily="34" charset="0"/>
            </a:endParaRPr>
          </a:p>
        </p:txBody>
      </p:sp>
      <p:grpSp>
        <p:nvGrpSpPr>
          <p:cNvPr id="4105" name="Group 10"/>
          <p:cNvGrpSpPr>
            <a:grpSpLocks/>
          </p:cNvGrpSpPr>
          <p:nvPr/>
        </p:nvGrpSpPr>
        <p:grpSpPr bwMode="auto">
          <a:xfrm>
            <a:off x="1521" y="968377"/>
            <a:ext cx="989135" cy="5883275"/>
            <a:chOff x="0" y="2458"/>
            <a:chExt cx="2142" cy="1858"/>
          </a:xfrm>
        </p:grpSpPr>
        <p:sp>
          <p:nvSpPr>
            <p:cNvPr id="2161675" name="Freeform 11"/>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pitchFamily="34" charset="0"/>
              </a:endParaRPr>
            </a:p>
          </p:txBody>
        </p:sp>
        <p:sp>
          <p:nvSpPr>
            <p:cNvPr id="2161676" name="Freeform 12"/>
            <p:cNvSpPr>
              <a:spLocks/>
            </p:cNvSpPr>
            <p:nvPr/>
          </p:nvSpPr>
          <p:spPr bwMode="hidden">
            <a:xfrm>
              <a:off x="0" y="2458"/>
              <a:ext cx="1853"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rgbClr val="008000"/>
                </a:gs>
                <a:gs pos="50000">
                  <a:schemeClr val="bg1"/>
                </a:gs>
                <a:gs pos="100000">
                  <a:srgbClr val="008000"/>
                </a:gs>
              </a:gsLst>
              <a:lin ang="189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pitchFamily="34" charset="0"/>
              </a:endParaRPr>
            </a:p>
          </p:txBody>
        </p:sp>
        <p:sp>
          <p:nvSpPr>
            <p:cNvPr id="2161677" name="Freeform 13"/>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pitchFamily="34" charset="0"/>
              </a:endParaRPr>
            </a:p>
          </p:txBody>
        </p:sp>
        <p:sp>
          <p:nvSpPr>
            <p:cNvPr id="2161678" name="Freeform 14"/>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pitchFamily="34" charset="0"/>
              </a:endParaRPr>
            </a:p>
          </p:txBody>
        </p:sp>
        <p:sp>
          <p:nvSpPr>
            <p:cNvPr id="4112" name="Oval 15"/>
            <p:cNvSpPr>
              <a:spLocks noChangeArrowheads="1"/>
            </p:cNvSpPr>
            <p:nvPr/>
          </p:nvSpPr>
          <p:spPr bwMode="ltGray">
            <a:xfrm>
              <a:off x="209" y="2784"/>
              <a:ext cx="86" cy="86"/>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50000"/>
                </a:spcBef>
                <a:spcAft>
                  <a:spcPct val="0"/>
                </a:spcAft>
              </a:pPr>
              <a:endParaRPr lang="en-US" i="1" u="sng" smtClean="0">
                <a:solidFill>
                  <a:srgbClr val="000000"/>
                </a:solidFill>
                <a:cs typeface="Arial" pitchFamily="34" charset="0"/>
              </a:endParaRPr>
            </a:p>
          </p:txBody>
        </p:sp>
        <p:sp>
          <p:nvSpPr>
            <p:cNvPr id="4113" name="Oval 16"/>
            <p:cNvSpPr>
              <a:spLocks noChangeArrowheads="1"/>
            </p:cNvSpPr>
            <p:nvPr/>
          </p:nvSpPr>
          <p:spPr bwMode="ltGray">
            <a:xfrm>
              <a:off x="1536" y="3884"/>
              <a:ext cx="92" cy="92"/>
            </a:xfrm>
            <a:prstGeom prst="ellipse">
              <a:avLst/>
            </a:prstGeom>
            <a:gradFill rotWithShape="0">
              <a:gsLst>
                <a:gs pos="0">
                  <a:srgbClr val="008000"/>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50000"/>
                </a:spcBef>
                <a:spcAft>
                  <a:spcPct val="0"/>
                </a:spcAft>
              </a:pPr>
              <a:endParaRPr lang="en-US" i="1" u="sng" smtClean="0">
                <a:solidFill>
                  <a:srgbClr val="000000"/>
                </a:solidFill>
                <a:cs typeface="Arial" pitchFamily="34" charset="0"/>
              </a:endParaRPr>
            </a:p>
          </p:txBody>
        </p:sp>
        <p:sp>
          <p:nvSpPr>
            <p:cNvPr id="4114" name="Oval 17"/>
            <p:cNvSpPr>
              <a:spLocks noChangeArrowheads="1"/>
            </p:cNvSpPr>
            <p:nvPr/>
          </p:nvSpPr>
          <p:spPr bwMode="ltGray">
            <a:xfrm>
              <a:off x="790" y="2723"/>
              <a:ext cx="121" cy="121"/>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50000"/>
                </a:spcBef>
                <a:spcAft>
                  <a:spcPct val="0"/>
                </a:spcAft>
              </a:pPr>
              <a:endParaRPr lang="en-US" i="1" u="sng" smtClean="0">
                <a:solidFill>
                  <a:srgbClr val="000000"/>
                </a:solidFill>
                <a:cs typeface="Arial" pitchFamily="34" charset="0"/>
              </a:endParaRPr>
            </a:p>
          </p:txBody>
        </p:sp>
      </p:grpSp>
      <p:sp>
        <p:nvSpPr>
          <p:cNvPr id="1034" name="Text Box 18"/>
          <p:cNvSpPr txBox="1">
            <a:spLocks noChangeArrowheads="1"/>
          </p:cNvSpPr>
          <p:nvPr/>
        </p:nvSpPr>
        <p:spPr bwMode="auto">
          <a:xfrm rot="16200000">
            <a:off x="-2296564" y="4118253"/>
            <a:ext cx="50371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50000"/>
              </a:spcBef>
              <a:defRPr i="1" u="sng">
                <a:solidFill>
                  <a:schemeClr val="tx1"/>
                </a:solidFill>
                <a:latin typeface="Verdana" pitchFamily="34" charset="0"/>
              </a:defRPr>
            </a:lvl1pPr>
            <a:lvl2pPr marL="742950" indent="-285750" eaLnBrk="0" hangingPunct="0">
              <a:spcBef>
                <a:spcPct val="50000"/>
              </a:spcBef>
              <a:defRPr i="1" u="sng">
                <a:solidFill>
                  <a:schemeClr val="tx1"/>
                </a:solidFill>
                <a:latin typeface="Verdana" pitchFamily="34" charset="0"/>
              </a:defRPr>
            </a:lvl2pPr>
            <a:lvl3pPr marL="1143000" indent="-228600" eaLnBrk="0" hangingPunct="0">
              <a:spcBef>
                <a:spcPct val="50000"/>
              </a:spcBef>
              <a:defRPr i="1" u="sng">
                <a:solidFill>
                  <a:schemeClr val="tx1"/>
                </a:solidFill>
                <a:latin typeface="Verdana" pitchFamily="34" charset="0"/>
              </a:defRPr>
            </a:lvl3pPr>
            <a:lvl4pPr marL="1600200" indent="-228600" eaLnBrk="0" hangingPunct="0">
              <a:spcBef>
                <a:spcPct val="50000"/>
              </a:spcBef>
              <a:defRPr i="1" u="sng">
                <a:solidFill>
                  <a:schemeClr val="tx1"/>
                </a:solidFill>
                <a:latin typeface="Verdana" pitchFamily="34" charset="0"/>
              </a:defRPr>
            </a:lvl4pPr>
            <a:lvl5pPr marL="2057400" indent="-228600" eaLnBrk="0" hangingPunct="0">
              <a:spcBef>
                <a:spcPct val="50000"/>
              </a:spcBef>
              <a:defRPr i="1" u="sng">
                <a:solidFill>
                  <a:schemeClr val="tx1"/>
                </a:solidFill>
                <a:latin typeface="Verdana" pitchFamily="34" charset="0"/>
              </a:defRPr>
            </a:lvl5pPr>
            <a:lvl6pPr marL="2514600" indent="-228600" eaLnBrk="0" fontAlgn="base" hangingPunct="0">
              <a:spcBef>
                <a:spcPct val="50000"/>
              </a:spcBef>
              <a:spcAft>
                <a:spcPct val="0"/>
              </a:spcAft>
              <a:defRPr i="1" u="sng">
                <a:solidFill>
                  <a:schemeClr val="tx1"/>
                </a:solidFill>
                <a:latin typeface="Verdana" pitchFamily="34" charset="0"/>
              </a:defRPr>
            </a:lvl6pPr>
            <a:lvl7pPr marL="2971800" indent="-228600" eaLnBrk="0" fontAlgn="base" hangingPunct="0">
              <a:spcBef>
                <a:spcPct val="50000"/>
              </a:spcBef>
              <a:spcAft>
                <a:spcPct val="0"/>
              </a:spcAft>
              <a:defRPr i="1" u="sng">
                <a:solidFill>
                  <a:schemeClr val="tx1"/>
                </a:solidFill>
                <a:latin typeface="Verdana" pitchFamily="34" charset="0"/>
              </a:defRPr>
            </a:lvl7pPr>
            <a:lvl8pPr marL="3429000" indent="-228600" eaLnBrk="0" fontAlgn="base" hangingPunct="0">
              <a:spcBef>
                <a:spcPct val="50000"/>
              </a:spcBef>
              <a:spcAft>
                <a:spcPct val="0"/>
              </a:spcAft>
              <a:defRPr i="1" u="sng">
                <a:solidFill>
                  <a:schemeClr val="tx1"/>
                </a:solidFill>
                <a:latin typeface="Verdana" pitchFamily="34" charset="0"/>
              </a:defRPr>
            </a:lvl8pPr>
            <a:lvl9pPr marL="3886200" indent="-228600" eaLnBrk="0" fontAlgn="base" hangingPunct="0">
              <a:spcBef>
                <a:spcPct val="50000"/>
              </a:spcBef>
              <a:spcAft>
                <a:spcPct val="0"/>
              </a:spcAft>
              <a:defRPr i="1" u="sng">
                <a:solidFill>
                  <a:schemeClr val="tx1"/>
                </a:solidFill>
                <a:latin typeface="Verdana" pitchFamily="34" charset="0"/>
              </a:defRPr>
            </a:lvl9pPr>
          </a:lstStyle>
          <a:p>
            <a:pPr fontAlgn="base">
              <a:spcAft>
                <a:spcPct val="0"/>
              </a:spcAft>
              <a:defRPr/>
            </a:pPr>
            <a:r>
              <a:rPr lang="en-US" b="1" i="0" u="none" smtClean="0">
                <a:solidFill>
                  <a:srgbClr val="777777"/>
                </a:solidFill>
                <a:cs typeface="Arial" pitchFamily="34" charset="0"/>
              </a:rPr>
              <a:t>Financial System Strategy  2020</a:t>
            </a:r>
          </a:p>
        </p:txBody>
      </p:sp>
      <p:pic>
        <p:nvPicPr>
          <p:cNvPr id="4107" name="Picture 21"/>
          <p:cNvPicPr>
            <a:picLocks noChangeAspect="1" noChangeArrowheads="1"/>
          </p:cNvPicPr>
          <p:nvPr/>
        </p:nvPicPr>
        <p:blipFill>
          <a:blip r:embed="rId14" cstate="print">
            <a:extLst>
              <a:ext uri="{28A0092B-C50C-407E-A947-70E740481C1C}">
                <a14:useLocalDpi xmlns:a14="http://schemas.microsoft.com/office/drawing/2010/main" val="0"/>
              </a:ext>
            </a:extLst>
          </a:blip>
          <a:srcRect l="67751" t="4707" r="5081" b="68340"/>
          <a:stretch>
            <a:fillRect/>
          </a:stretch>
        </p:blipFill>
        <p:spPr bwMode="auto">
          <a:xfrm>
            <a:off x="14708" y="15876"/>
            <a:ext cx="1144467" cy="104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00655670"/>
      </p:ext>
    </p:extLst>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 id="2147483843" r:id="rId12"/>
  </p:sldLayoutIdLst>
  <p:timing>
    <p:tnLst>
      <p:par>
        <p:cTn id="1" dur="indefinite" restart="never" nodeType="tmRoot"/>
      </p:par>
    </p:tnLst>
  </p:timing>
  <p:hf hdr="0" ftr="0" dt="0"/>
  <p:txStyles>
    <p:titleStyle>
      <a:lvl1pPr algn="r" rtl="0" eaLnBrk="0" fontAlgn="base" hangingPunct="0">
        <a:spcBef>
          <a:spcPct val="0"/>
        </a:spcBef>
        <a:spcAft>
          <a:spcPct val="0"/>
        </a:spcAft>
        <a:defRPr sz="2400" b="1" i="1">
          <a:solidFill>
            <a:srgbClr val="008000"/>
          </a:solidFill>
          <a:latin typeface="+mj-lt"/>
          <a:ea typeface="+mj-ea"/>
          <a:cs typeface="+mj-cs"/>
        </a:defRPr>
      </a:lvl1pPr>
      <a:lvl2pPr algn="r" rtl="0" eaLnBrk="0" fontAlgn="base" hangingPunct="0">
        <a:spcBef>
          <a:spcPct val="0"/>
        </a:spcBef>
        <a:spcAft>
          <a:spcPct val="0"/>
        </a:spcAft>
        <a:defRPr sz="2400" b="1" i="1">
          <a:solidFill>
            <a:srgbClr val="008000"/>
          </a:solidFill>
          <a:latin typeface="Verdana" pitchFamily="34" charset="0"/>
        </a:defRPr>
      </a:lvl2pPr>
      <a:lvl3pPr algn="r" rtl="0" eaLnBrk="0" fontAlgn="base" hangingPunct="0">
        <a:spcBef>
          <a:spcPct val="0"/>
        </a:spcBef>
        <a:spcAft>
          <a:spcPct val="0"/>
        </a:spcAft>
        <a:defRPr sz="2400" b="1" i="1">
          <a:solidFill>
            <a:srgbClr val="008000"/>
          </a:solidFill>
          <a:latin typeface="Verdana" pitchFamily="34" charset="0"/>
        </a:defRPr>
      </a:lvl3pPr>
      <a:lvl4pPr algn="r" rtl="0" eaLnBrk="0" fontAlgn="base" hangingPunct="0">
        <a:spcBef>
          <a:spcPct val="0"/>
        </a:spcBef>
        <a:spcAft>
          <a:spcPct val="0"/>
        </a:spcAft>
        <a:defRPr sz="2400" b="1" i="1">
          <a:solidFill>
            <a:srgbClr val="008000"/>
          </a:solidFill>
          <a:latin typeface="Verdana" pitchFamily="34" charset="0"/>
        </a:defRPr>
      </a:lvl4pPr>
      <a:lvl5pPr algn="r" rtl="0" eaLnBrk="0" fontAlgn="base" hangingPunct="0">
        <a:spcBef>
          <a:spcPct val="0"/>
        </a:spcBef>
        <a:spcAft>
          <a:spcPct val="0"/>
        </a:spcAft>
        <a:defRPr sz="2400" b="1" i="1">
          <a:solidFill>
            <a:srgbClr val="008000"/>
          </a:solidFill>
          <a:latin typeface="Verdana" pitchFamily="34" charset="0"/>
        </a:defRPr>
      </a:lvl5pPr>
      <a:lvl6pPr marL="457200" algn="r" rtl="0" fontAlgn="base">
        <a:spcBef>
          <a:spcPct val="0"/>
        </a:spcBef>
        <a:spcAft>
          <a:spcPct val="0"/>
        </a:spcAft>
        <a:defRPr sz="2400" b="1" i="1">
          <a:solidFill>
            <a:srgbClr val="008000"/>
          </a:solidFill>
          <a:latin typeface="Verdana" pitchFamily="34" charset="0"/>
        </a:defRPr>
      </a:lvl6pPr>
      <a:lvl7pPr marL="914400" algn="r" rtl="0" fontAlgn="base">
        <a:spcBef>
          <a:spcPct val="0"/>
        </a:spcBef>
        <a:spcAft>
          <a:spcPct val="0"/>
        </a:spcAft>
        <a:defRPr sz="2400" b="1" i="1">
          <a:solidFill>
            <a:srgbClr val="008000"/>
          </a:solidFill>
          <a:latin typeface="Verdana" pitchFamily="34" charset="0"/>
        </a:defRPr>
      </a:lvl7pPr>
      <a:lvl8pPr marL="1371600" algn="r" rtl="0" fontAlgn="base">
        <a:spcBef>
          <a:spcPct val="0"/>
        </a:spcBef>
        <a:spcAft>
          <a:spcPct val="0"/>
        </a:spcAft>
        <a:defRPr sz="2400" b="1" i="1">
          <a:solidFill>
            <a:srgbClr val="008000"/>
          </a:solidFill>
          <a:latin typeface="Verdana" pitchFamily="34" charset="0"/>
        </a:defRPr>
      </a:lvl8pPr>
      <a:lvl9pPr marL="1828800" algn="r" rtl="0" fontAlgn="base">
        <a:spcBef>
          <a:spcPct val="0"/>
        </a:spcBef>
        <a:spcAft>
          <a:spcPct val="0"/>
        </a:spcAft>
        <a:defRPr sz="2400" b="1" i="1">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 typeface="Wingdings" pitchFamily="2" charset="2"/>
        <a:buChar char="§"/>
        <a:defRPr sz="2000" b="1">
          <a:solidFill>
            <a:srgbClr val="003300"/>
          </a:solidFill>
          <a:latin typeface="+mn-lt"/>
          <a:ea typeface="+mn-ea"/>
          <a:cs typeface="+mn-cs"/>
        </a:defRPr>
      </a:lvl1pPr>
      <a:lvl2pPr marL="742950" indent="-285750" algn="l" rtl="0" eaLnBrk="0" fontAlgn="base" hangingPunct="0">
        <a:spcBef>
          <a:spcPct val="20000"/>
        </a:spcBef>
        <a:spcAft>
          <a:spcPct val="0"/>
        </a:spcAft>
        <a:buClr>
          <a:schemeClr val="tx1"/>
        </a:buClr>
        <a:buChar char="–"/>
        <a:defRPr sz="2800" b="1">
          <a:solidFill>
            <a:srgbClr val="003300"/>
          </a:solidFill>
          <a:latin typeface="+mn-lt"/>
        </a:defRPr>
      </a:lvl2pPr>
      <a:lvl3pPr marL="1143000" indent="-228600" algn="l" rtl="0" eaLnBrk="0" fontAlgn="base" hangingPunct="0">
        <a:spcBef>
          <a:spcPct val="20000"/>
        </a:spcBef>
        <a:spcAft>
          <a:spcPct val="0"/>
        </a:spcAft>
        <a:buClr>
          <a:schemeClr val="tx1"/>
        </a:buClr>
        <a:buFont typeface="Wingdings" pitchFamily="2" charset="2"/>
        <a:buChar char="Ø"/>
        <a:defRPr sz="1600" b="1">
          <a:solidFill>
            <a:srgbClr val="003300"/>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400" b="1">
          <a:solidFill>
            <a:srgbClr val="003300"/>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pitchFamily="34" charset="0"/>
        </a:defRPr>
      </a:lvl5pPr>
      <a:lvl6pPr marL="2514600" indent="-228600" algn="l" rtl="0" fontAlgn="base">
        <a:spcBef>
          <a:spcPct val="20000"/>
        </a:spcBef>
        <a:spcAft>
          <a:spcPct val="0"/>
        </a:spcAft>
        <a:buClr>
          <a:schemeClr val="tx1"/>
        </a:buClr>
        <a:buChar char="•"/>
        <a:defRPr sz="2000">
          <a:solidFill>
            <a:schemeClr val="tx1"/>
          </a:solidFill>
          <a:latin typeface="Arial" pitchFamily="34" charset="0"/>
        </a:defRPr>
      </a:lvl6pPr>
      <a:lvl7pPr marL="2971800" indent="-228600" algn="l" rtl="0" fontAlgn="base">
        <a:spcBef>
          <a:spcPct val="20000"/>
        </a:spcBef>
        <a:spcAft>
          <a:spcPct val="0"/>
        </a:spcAft>
        <a:buClr>
          <a:schemeClr val="tx1"/>
        </a:buClr>
        <a:buChar char="•"/>
        <a:defRPr sz="2000">
          <a:solidFill>
            <a:schemeClr val="tx1"/>
          </a:solidFill>
          <a:latin typeface="Arial" pitchFamily="34" charset="0"/>
        </a:defRPr>
      </a:lvl7pPr>
      <a:lvl8pPr marL="3429000" indent="-228600" algn="l" rtl="0" fontAlgn="base">
        <a:spcBef>
          <a:spcPct val="20000"/>
        </a:spcBef>
        <a:spcAft>
          <a:spcPct val="0"/>
        </a:spcAft>
        <a:buClr>
          <a:schemeClr val="tx1"/>
        </a:buClr>
        <a:buChar char="•"/>
        <a:defRPr sz="2000">
          <a:solidFill>
            <a:schemeClr val="tx1"/>
          </a:solidFill>
          <a:latin typeface="Arial" pitchFamily="34" charset="0"/>
        </a:defRPr>
      </a:lvl8pPr>
      <a:lvl9pPr marL="3886200" indent="-228600" algn="l" rtl="0" fontAlgn="base">
        <a:spcBef>
          <a:spcPct val="20000"/>
        </a:spcBef>
        <a:spcAft>
          <a:spcPct val="0"/>
        </a:spcAft>
        <a:buClr>
          <a:schemeClr val="tx1"/>
        </a:buClr>
        <a:buChar char="•"/>
        <a:defRPr sz="20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ChangeArrowheads="1"/>
          </p:cNvSpPr>
          <p:nvPr/>
        </p:nvSpPr>
        <p:spPr bwMode="gray">
          <a:xfrm>
            <a:off x="0" y="0"/>
            <a:ext cx="9144000" cy="92710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nchor="ctr"/>
          <a:lstStyle/>
          <a:p>
            <a:pPr algn="ctr" fontAlgn="base">
              <a:spcBef>
                <a:spcPct val="0"/>
              </a:spcBef>
              <a:spcAft>
                <a:spcPct val="0"/>
              </a:spcAft>
            </a:pPr>
            <a:endParaRPr lang="en-US" b="1" smtClean="0">
              <a:solidFill>
                <a:srgbClr val="FFFFFF"/>
              </a:solidFill>
              <a:latin typeface="Arial" pitchFamily="34" charset="0"/>
              <a:cs typeface="Arial" pitchFamily="34" charset="0"/>
            </a:endParaRPr>
          </a:p>
        </p:txBody>
      </p:sp>
      <p:sp>
        <p:nvSpPr>
          <p:cNvPr id="5123" name="AC Banner Title"/>
          <p:cNvSpPr>
            <a:spLocks noGrp="1" noChangeArrowheads="1"/>
          </p:cNvSpPr>
          <p:nvPr>
            <p:ph type="title"/>
          </p:nvPr>
        </p:nvSpPr>
        <p:spPr bwMode="auto">
          <a:xfrm>
            <a:off x="1657351" y="246746"/>
            <a:ext cx="7247792"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endParaRPr lang="en-US" altLang="zh-SG" smtClean="0"/>
          </a:p>
        </p:txBody>
      </p:sp>
      <p:sp>
        <p:nvSpPr>
          <p:cNvPr id="2161668" name="Rectangle 4"/>
          <p:cNvSpPr>
            <a:spLocks noGrp="1" noChangeArrowheads="1"/>
          </p:cNvSpPr>
          <p:nvPr>
            <p:ph type="dt" sz="half" idx="2"/>
          </p:nvPr>
        </p:nvSpPr>
        <p:spPr bwMode="auto">
          <a:xfrm>
            <a:off x="5630009" y="6400800"/>
            <a:ext cx="3518389"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spcBef>
                <a:spcPct val="0"/>
              </a:spcBef>
              <a:defRPr sz="1000" b="0" i="0" u="none">
                <a:solidFill>
                  <a:srgbClr val="000000"/>
                </a:solidFill>
                <a:latin typeface="Arial" pitchFamily="34" charset="0"/>
                <a:ea typeface="SimSun" pitchFamily="2" charset="-122"/>
                <a:cs typeface="+mn-cs"/>
              </a:defRPr>
            </a:lvl1pPr>
          </a:lstStyle>
          <a:p>
            <a:pPr fontAlgn="base">
              <a:spcAft>
                <a:spcPct val="0"/>
              </a:spcAft>
              <a:defRPr/>
            </a:pPr>
            <a:endParaRPr lang="en-US" altLang="zh-SG"/>
          </a:p>
        </p:txBody>
      </p:sp>
      <p:sp>
        <p:nvSpPr>
          <p:cNvPr id="2161669" name="Rectangle 5"/>
          <p:cNvSpPr>
            <a:spLocks noGrp="1" noChangeArrowheads="1"/>
          </p:cNvSpPr>
          <p:nvPr>
            <p:ph type="ftr" sz="quarter" idx="3"/>
          </p:nvPr>
        </p:nvSpPr>
        <p:spPr bwMode="auto">
          <a:xfrm>
            <a:off x="1467" y="6384925"/>
            <a:ext cx="3518388"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eaLnBrk="0" hangingPunct="0">
              <a:spcBef>
                <a:spcPct val="0"/>
              </a:spcBef>
              <a:defRPr sz="1000" b="0" i="0" u="none">
                <a:solidFill>
                  <a:srgbClr val="000000"/>
                </a:solidFill>
                <a:latin typeface="Arial" pitchFamily="34" charset="0"/>
                <a:ea typeface="SimSun" pitchFamily="2" charset="-122"/>
                <a:cs typeface="+mn-cs"/>
              </a:defRPr>
            </a:lvl1pPr>
          </a:lstStyle>
          <a:p>
            <a:pPr fontAlgn="base">
              <a:spcAft>
                <a:spcPct val="0"/>
              </a:spcAft>
              <a:defRPr/>
            </a:pPr>
            <a:endParaRPr lang="en-US" altLang="zh-SG"/>
          </a:p>
        </p:txBody>
      </p:sp>
      <p:sp>
        <p:nvSpPr>
          <p:cNvPr id="2161670" name="Rectangle 6"/>
          <p:cNvSpPr>
            <a:spLocks noGrp="1" noChangeArrowheads="1"/>
          </p:cNvSpPr>
          <p:nvPr>
            <p:ph type="sldNum" sz="quarter" idx="4"/>
          </p:nvPr>
        </p:nvSpPr>
        <p:spPr bwMode="auto">
          <a:xfrm>
            <a:off x="3519908" y="6388607"/>
            <a:ext cx="2110155" cy="473075"/>
          </a:xfrm>
          <a:prstGeom prst="rect">
            <a:avLst/>
          </a:prstGeom>
          <a:noFill/>
          <a:ln w="12700">
            <a:noFill/>
            <a:miter lim="800000"/>
            <a:headEnd/>
            <a:tailEnd/>
          </a:ln>
          <a:effectLst/>
        </p:spPr>
        <p:txBody>
          <a:bodyPr vert="horz" wrap="square" lIns="91440" tIns="45720" rIns="91440" bIns="0" numCol="1" anchor="b" anchorCtr="0" compatLnSpc="1">
            <a:prstTxWarp prst="textNoShape">
              <a:avLst/>
            </a:prstTxWarp>
          </a:bodyPr>
          <a:lstStyle>
            <a:lvl1pPr algn="ctr" eaLnBrk="0" hangingPunct="0">
              <a:lnSpc>
                <a:spcPct val="70000"/>
              </a:lnSpc>
              <a:spcBef>
                <a:spcPct val="0"/>
              </a:spcBef>
              <a:tabLst>
                <a:tab pos="2473325" algn="l"/>
              </a:tabLst>
              <a:defRPr sz="800" b="0" i="0" u="none">
                <a:solidFill>
                  <a:srgbClr val="000000"/>
                </a:solidFill>
                <a:ea typeface="SimSun" pitchFamily="2" charset="-122"/>
                <a:cs typeface="+mn-cs"/>
              </a:defRPr>
            </a:lvl1pPr>
          </a:lstStyle>
          <a:p>
            <a:pPr fontAlgn="base">
              <a:spcAft>
                <a:spcPct val="0"/>
              </a:spcAft>
              <a:defRPr/>
            </a:pPr>
            <a:fld id="{94AB29E3-9953-4BA0-AB8C-F4A3FA581CC7}" type="slidenum">
              <a:rPr lang="zh-SG" altLang="en-US"/>
              <a:pPr fontAlgn="base">
                <a:spcAft>
                  <a:spcPct val="0"/>
                </a:spcAft>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
        <p:nvSpPr>
          <p:cNvPr id="5127" name="Rectangle 7"/>
          <p:cNvSpPr>
            <a:spLocks noGrp="1" noChangeArrowheads="1"/>
          </p:cNvSpPr>
          <p:nvPr>
            <p:ph type="body" idx="1"/>
          </p:nvPr>
        </p:nvSpPr>
        <p:spPr bwMode="auto">
          <a:xfrm>
            <a:off x="779589" y="1214439"/>
            <a:ext cx="7879375" cy="493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smtClean="0"/>
              <a:t>Click to edit text format of master</a:t>
            </a:r>
            <a:endParaRPr lang="en-US" altLang="zh-SG" smtClean="0"/>
          </a:p>
          <a:p>
            <a:pPr lvl="1"/>
            <a:r>
              <a:rPr lang="en-US" smtClean="0"/>
              <a:t>Second level</a:t>
            </a:r>
            <a:endParaRPr lang="en-US" altLang="zh-SG" smtClean="0"/>
          </a:p>
          <a:p>
            <a:pPr lvl="2"/>
            <a:r>
              <a:rPr lang="en-US" smtClean="0"/>
              <a:t>Third level</a:t>
            </a:r>
          </a:p>
          <a:p>
            <a:pPr lvl="3"/>
            <a:r>
              <a:rPr lang="en-US" altLang="zh-SG" smtClean="0"/>
              <a:t>Fourth Level</a:t>
            </a:r>
          </a:p>
        </p:txBody>
      </p:sp>
      <p:sp>
        <p:nvSpPr>
          <p:cNvPr id="5128" name="Line 8"/>
          <p:cNvSpPr>
            <a:spLocks noChangeShapeType="1"/>
          </p:cNvSpPr>
          <p:nvPr/>
        </p:nvSpPr>
        <p:spPr bwMode="auto">
          <a:xfrm>
            <a:off x="4403" y="1074738"/>
            <a:ext cx="914546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i="1" u="sng" smtClean="0">
              <a:solidFill>
                <a:srgbClr val="000000"/>
              </a:solidFill>
              <a:cs typeface="Arial" pitchFamily="34" charset="0"/>
            </a:endParaRPr>
          </a:p>
        </p:txBody>
      </p:sp>
      <p:grpSp>
        <p:nvGrpSpPr>
          <p:cNvPr id="5129" name="Group 10"/>
          <p:cNvGrpSpPr>
            <a:grpSpLocks/>
          </p:cNvGrpSpPr>
          <p:nvPr/>
        </p:nvGrpSpPr>
        <p:grpSpPr bwMode="auto">
          <a:xfrm>
            <a:off x="1521" y="968377"/>
            <a:ext cx="989135" cy="5883275"/>
            <a:chOff x="0" y="2458"/>
            <a:chExt cx="2142" cy="1858"/>
          </a:xfrm>
        </p:grpSpPr>
        <p:sp>
          <p:nvSpPr>
            <p:cNvPr id="2161675" name="Freeform 11"/>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pitchFamily="34" charset="0"/>
              </a:endParaRPr>
            </a:p>
          </p:txBody>
        </p:sp>
        <p:sp>
          <p:nvSpPr>
            <p:cNvPr id="2161676" name="Freeform 12"/>
            <p:cNvSpPr>
              <a:spLocks/>
            </p:cNvSpPr>
            <p:nvPr/>
          </p:nvSpPr>
          <p:spPr bwMode="hidden">
            <a:xfrm>
              <a:off x="0" y="2458"/>
              <a:ext cx="1853"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rgbClr val="008000"/>
                </a:gs>
                <a:gs pos="50000">
                  <a:schemeClr val="bg1"/>
                </a:gs>
                <a:gs pos="100000">
                  <a:srgbClr val="008000"/>
                </a:gs>
              </a:gsLst>
              <a:lin ang="189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pitchFamily="34" charset="0"/>
              </a:endParaRPr>
            </a:p>
          </p:txBody>
        </p:sp>
        <p:sp>
          <p:nvSpPr>
            <p:cNvPr id="2161677" name="Freeform 13"/>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pitchFamily="34" charset="0"/>
              </a:endParaRPr>
            </a:p>
          </p:txBody>
        </p:sp>
        <p:sp>
          <p:nvSpPr>
            <p:cNvPr id="2161678" name="Freeform 14"/>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pitchFamily="34" charset="0"/>
              </a:endParaRPr>
            </a:p>
          </p:txBody>
        </p:sp>
        <p:sp>
          <p:nvSpPr>
            <p:cNvPr id="5136" name="Oval 15"/>
            <p:cNvSpPr>
              <a:spLocks noChangeArrowheads="1"/>
            </p:cNvSpPr>
            <p:nvPr/>
          </p:nvSpPr>
          <p:spPr bwMode="ltGray">
            <a:xfrm>
              <a:off x="209" y="2784"/>
              <a:ext cx="86" cy="86"/>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50000"/>
                </a:spcBef>
                <a:spcAft>
                  <a:spcPct val="0"/>
                </a:spcAft>
              </a:pPr>
              <a:endParaRPr lang="en-US" i="1" u="sng" smtClean="0">
                <a:solidFill>
                  <a:srgbClr val="000000"/>
                </a:solidFill>
                <a:cs typeface="Arial" pitchFamily="34" charset="0"/>
              </a:endParaRPr>
            </a:p>
          </p:txBody>
        </p:sp>
        <p:sp>
          <p:nvSpPr>
            <p:cNvPr id="5137" name="Oval 16"/>
            <p:cNvSpPr>
              <a:spLocks noChangeArrowheads="1"/>
            </p:cNvSpPr>
            <p:nvPr/>
          </p:nvSpPr>
          <p:spPr bwMode="ltGray">
            <a:xfrm>
              <a:off x="1536" y="3884"/>
              <a:ext cx="92" cy="92"/>
            </a:xfrm>
            <a:prstGeom prst="ellipse">
              <a:avLst/>
            </a:prstGeom>
            <a:gradFill rotWithShape="0">
              <a:gsLst>
                <a:gs pos="0">
                  <a:srgbClr val="008000"/>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50000"/>
                </a:spcBef>
                <a:spcAft>
                  <a:spcPct val="0"/>
                </a:spcAft>
              </a:pPr>
              <a:endParaRPr lang="en-US" i="1" u="sng" smtClean="0">
                <a:solidFill>
                  <a:srgbClr val="000000"/>
                </a:solidFill>
                <a:cs typeface="Arial" pitchFamily="34" charset="0"/>
              </a:endParaRPr>
            </a:p>
          </p:txBody>
        </p:sp>
        <p:sp>
          <p:nvSpPr>
            <p:cNvPr id="5138" name="Oval 17"/>
            <p:cNvSpPr>
              <a:spLocks noChangeArrowheads="1"/>
            </p:cNvSpPr>
            <p:nvPr/>
          </p:nvSpPr>
          <p:spPr bwMode="ltGray">
            <a:xfrm>
              <a:off x="790" y="2723"/>
              <a:ext cx="121" cy="121"/>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50000"/>
                </a:spcBef>
                <a:spcAft>
                  <a:spcPct val="0"/>
                </a:spcAft>
              </a:pPr>
              <a:endParaRPr lang="en-US" i="1" u="sng" smtClean="0">
                <a:solidFill>
                  <a:srgbClr val="000000"/>
                </a:solidFill>
                <a:cs typeface="Arial" pitchFamily="34" charset="0"/>
              </a:endParaRPr>
            </a:p>
          </p:txBody>
        </p:sp>
      </p:grpSp>
      <p:sp>
        <p:nvSpPr>
          <p:cNvPr id="1034" name="Text Box 18"/>
          <p:cNvSpPr txBox="1">
            <a:spLocks noChangeArrowheads="1"/>
          </p:cNvSpPr>
          <p:nvPr/>
        </p:nvSpPr>
        <p:spPr bwMode="auto">
          <a:xfrm rot="16200000">
            <a:off x="-2296564" y="4118253"/>
            <a:ext cx="50371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50000"/>
              </a:spcBef>
              <a:defRPr i="1" u="sng">
                <a:solidFill>
                  <a:schemeClr val="tx1"/>
                </a:solidFill>
                <a:latin typeface="Verdana" pitchFamily="34" charset="0"/>
              </a:defRPr>
            </a:lvl1pPr>
            <a:lvl2pPr marL="742950" indent="-285750" eaLnBrk="0" hangingPunct="0">
              <a:spcBef>
                <a:spcPct val="50000"/>
              </a:spcBef>
              <a:defRPr i="1" u="sng">
                <a:solidFill>
                  <a:schemeClr val="tx1"/>
                </a:solidFill>
                <a:latin typeface="Verdana" pitchFamily="34" charset="0"/>
              </a:defRPr>
            </a:lvl2pPr>
            <a:lvl3pPr marL="1143000" indent="-228600" eaLnBrk="0" hangingPunct="0">
              <a:spcBef>
                <a:spcPct val="50000"/>
              </a:spcBef>
              <a:defRPr i="1" u="sng">
                <a:solidFill>
                  <a:schemeClr val="tx1"/>
                </a:solidFill>
                <a:latin typeface="Verdana" pitchFamily="34" charset="0"/>
              </a:defRPr>
            </a:lvl3pPr>
            <a:lvl4pPr marL="1600200" indent="-228600" eaLnBrk="0" hangingPunct="0">
              <a:spcBef>
                <a:spcPct val="50000"/>
              </a:spcBef>
              <a:defRPr i="1" u="sng">
                <a:solidFill>
                  <a:schemeClr val="tx1"/>
                </a:solidFill>
                <a:latin typeface="Verdana" pitchFamily="34" charset="0"/>
              </a:defRPr>
            </a:lvl4pPr>
            <a:lvl5pPr marL="2057400" indent="-228600" eaLnBrk="0" hangingPunct="0">
              <a:spcBef>
                <a:spcPct val="50000"/>
              </a:spcBef>
              <a:defRPr i="1" u="sng">
                <a:solidFill>
                  <a:schemeClr val="tx1"/>
                </a:solidFill>
                <a:latin typeface="Verdana" pitchFamily="34" charset="0"/>
              </a:defRPr>
            </a:lvl5pPr>
            <a:lvl6pPr marL="2514600" indent="-228600" eaLnBrk="0" fontAlgn="base" hangingPunct="0">
              <a:spcBef>
                <a:spcPct val="50000"/>
              </a:spcBef>
              <a:spcAft>
                <a:spcPct val="0"/>
              </a:spcAft>
              <a:defRPr i="1" u="sng">
                <a:solidFill>
                  <a:schemeClr val="tx1"/>
                </a:solidFill>
                <a:latin typeface="Verdana" pitchFamily="34" charset="0"/>
              </a:defRPr>
            </a:lvl6pPr>
            <a:lvl7pPr marL="2971800" indent="-228600" eaLnBrk="0" fontAlgn="base" hangingPunct="0">
              <a:spcBef>
                <a:spcPct val="50000"/>
              </a:spcBef>
              <a:spcAft>
                <a:spcPct val="0"/>
              </a:spcAft>
              <a:defRPr i="1" u="sng">
                <a:solidFill>
                  <a:schemeClr val="tx1"/>
                </a:solidFill>
                <a:latin typeface="Verdana" pitchFamily="34" charset="0"/>
              </a:defRPr>
            </a:lvl7pPr>
            <a:lvl8pPr marL="3429000" indent="-228600" eaLnBrk="0" fontAlgn="base" hangingPunct="0">
              <a:spcBef>
                <a:spcPct val="50000"/>
              </a:spcBef>
              <a:spcAft>
                <a:spcPct val="0"/>
              </a:spcAft>
              <a:defRPr i="1" u="sng">
                <a:solidFill>
                  <a:schemeClr val="tx1"/>
                </a:solidFill>
                <a:latin typeface="Verdana" pitchFamily="34" charset="0"/>
              </a:defRPr>
            </a:lvl8pPr>
            <a:lvl9pPr marL="3886200" indent="-228600" eaLnBrk="0" fontAlgn="base" hangingPunct="0">
              <a:spcBef>
                <a:spcPct val="50000"/>
              </a:spcBef>
              <a:spcAft>
                <a:spcPct val="0"/>
              </a:spcAft>
              <a:defRPr i="1" u="sng">
                <a:solidFill>
                  <a:schemeClr val="tx1"/>
                </a:solidFill>
                <a:latin typeface="Verdana" pitchFamily="34" charset="0"/>
              </a:defRPr>
            </a:lvl9pPr>
          </a:lstStyle>
          <a:p>
            <a:pPr fontAlgn="base">
              <a:spcAft>
                <a:spcPct val="0"/>
              </a:spcAft>
              <a:defRPr/>
            </a:pPr>
            <a:r>
              <a:rPr lang="en-US" b="1" i="0" u="none" smtClean="0">
                <a:solidFill>
                  <a:srgbClr val="777777"/>
                </a:solidFill>
                <a:cs typeface="Arial" pitchFamily="34" charset="0"/>
              </a:rPr>
              <a:t>Financial System Strategy  2020</a:t>
            </a:r>
          </a:p>
        </p:txBody>
      </p:sp>
      <p:pic>
        <p:nvPicPr>
          <p:cNvPr id="5131" name="Picture 21"/>
          <p:cNvPicPr>
            <a:picLocks noChangeAspect="1" noChangeArrowheads="1"/>
          </p:cNvPicPr>
          <p:nvPr/>
        </p:nvPicPr>
        <p:blipFill>
          <a:blip r:embed="rId14" cstate="print">
            <a:extLst>
              <a:ext uri="{28A0092B-C50C-407E-A947-70E740481C1C}">
                <a14:useLocalDpi xmlns:a14="http://schemas.microsoft.com/office/drawing/2010/main" val="0"/>
              </a:ext>
            </a:extLst>
          </a:blip>
          <a:srcRect l="67751" t="4707" r="5081" b="68340"/>
          <a:stretch>
            <a:fillRect/>
          </a:stretch>
        </p:blipFill>
        <p:spPr bwMode="auto">
          <a:xfrm>
            <a:off x="14708" y="15876"/>
            <a:ext cx="1144467" cy="104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99044862"/>
      </p:ext>
    </p:extLst>
  </p:cSld>
  <p:clrMap bg1="lt1" tx1="dk1" bg2="lt2" tx2="dk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 id="2147483850" r:id="rId6"/>
    <p:sldLayoutId id="2147483851" r:id="rId7"/>
    <p:sldLayoutId id="2147483852" r:id="rId8"/>
    <p:sldLayoutId id="2147483853" r:id="rId9"/>
    <p:sldLayoutId id="2147483854" r:id="rId10"/>
    <p:sldLayoutId id="2147483855" r:id="rId11"/>
    <p:sldLayoutId id="2147483856" r:id="rId12"/>
  </p:sldLayoutIdLst>
  <p:timing>
    <p:tnLst>
      <p:par>
        <p:cTn id="1" dur="indefinite" restart="never" nodeType="tmRoot"/>
      </p:par>
    </p:tnLst>
  </p:timing>
  <p:hf hdr="0" ftr="0" dt="0"/>
  <p:txStyles>
    <p:titleStyle>
      <a:lvl1pPr algn="r" rtl="0" eaLnBrk="0" fontAlgn="base" hangingPunct="0">
        <a:spcBef>
          <a:spcPct val="0"/>
        </a:spcBef>
        <a:spcAft>
          <a:spcPct val="0"/>
        </a:spcAft>
        <a:defRPr sz="2400" b="1" i="1">
          <a:solidFill>
            <a:srgbClr val="008000"/>
          </a:solidFill>
          <a:latin typeface="+mj-lt"/>
          <a:ea typeface="+mj-ea"/>
          <a:cs typeface="+mj-cs"/>
        </a:defRPr>
      </a:lvl1pPr>
      <a:lvl2pPr algn="r" rtl="0" eaLnBrk="0" fontAlgn="base" hangingPunct="0">
        <a:spcBef>
          <a:spcPct val="0"/>
        </a:spcBef>
        <a:spcAft>
          <a:spcPct val="0"/>
        </a:spcAft>
        <a:defRPr sz="2400" b="1" i="1">
          <a:solidFill>
            <a:srgbClr val="008000"/>
          </a:solidFill>
          <a:latin typeface="Verdana" pitchFamily="34" charset="0"/>
        </a:defRPr>
      </a:lvl2pPr>
      <a:lvl3pPr algn="r" rtl="0" eaLnBrk="0" fontAlgn="base" hangingPunct="0">
        <a:spcBef>
          <a:spcPct val="0"/>
        </a:spcBef>
        <a:spcAft>
          <a:spcPct val="0"/>
        </a:spcAft>
        <a:defRPr sz="2400" b="1" i="1">
          <a:solidFill>
            <a:srgbClr val="008000"/>
          </a:solidFill>
          <a:latin typeface="Verdana" pitchFamily="34" charset="0"/>
        </a:defRPr>
      </a:lvl3pPr>
      <a:lvl4pPr algn="r" rtl="0" eaLnBrk="0" fontAlgn="base" hangingPunct="0">
        <a:spcBef>
          <a:spcPct val="0"/>
        </a:spcBef>
        <a:spcAft>
          <a:spcPct val="0"/>
        </a:spcAft>
        <a:defRPr sz="2400" b="1" i="1">
          <a:solidFill>
            <a:srgbClr val="008000"/>
          </a:solidFill>
          <a:latin typeface="Verdana" pitchFamily="34" charset="0"/>
        </a:defRPr>
      </a:lvl4pPr>
      <a:lvl5pPr algn="r" rtl="0" eaLnBrk="0" fontAlgn="base" hangingPunct="0">
        <a:spcBef>
          <a:spcPct val="0"/>
        </a:spcBef>
        <a:spcAft>
          <a:spcPct val="0"/>
        </a:spcAft>
        <a:defRPr sz="2400" b="1" i="1">
          <a:solidFill>
            <a:srgbClr val="008000"/>
          </a:solidFill>
          <a:latin typeface="Verdana" pitchFamily="34" charset="0"/>
        </a:defRPr>
      </a:lvl5pPr>
      <a:lvl6pPr marL="457200" algn="r" rtl="0" fontAlgn="base">
        <a:spcBef>
          <a:spcPct val="0"/>
        </a:spcBef>
        <a:spcAft>
          <a:spcPct val="0"/>
        </a:spcAft>
        <a:defRPr sz="2400" b="1" i="1">
          <a:solidFill>
            <a:srgbClr val="008000"/>
          </a:solidFill>
          <a:latin typeface="Verdana" pitchFamily="34" charset="0"/>
        </a:defRPr>
      </a:lvl6pPr>
      <a:lvl7pPr marL="914400" algn="r" rtl="0" fontAlgn="base">
        <a:spcBef>
          <a:spcPct val="0"/>
        </a:spcBef>
        <a:spcAft>
          <a:spcPct val="0"/>
        </a:spcAft>
        <a:defRPr sz="2400" b="1" i="1">
          <a:solidFill>
            <a:srgbClr val="008000"/>
          </a:solidFill>
          <a:latin typeface="Verdana" pitchFamily="34" charset="0"/>
        </a:defRPr>
      </a:lvl7pPr>
      <a:lvl8pPr marL="1371600" algn="r" rtl="0" fontAlgn="base">
        <a:spcBef>
          <a:spcPct val="0"/>
        </a:spcBef>
        <a:spcAft>
          <a:spcPct val="0"/>
        </a:spcAft>
        <a:defRPr sz="2400" b="1" i="1">
          <a:solidFill>
            <a:srgbClr val="008000"/>
          </a:solidFill>
          <a:latin typeface="Verdana" pitchFamily="34" charset="0"/>
        </a:defRPr>
      </a:lvl8pPr>
      <a:lvl9pPr marL="1828800" algn="r" rtl="0" fontAlgn="base">
        <a:spcBef>
          <a:spcPct val="0"/>
        </a:spcBef>
        <a:spcAft>
          <a:spcPct val="0"/>
        </a:spcAft>
        <a:defRPr sz="2400" b="1" i="1">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 typeface="Wingdings" pitchFamily="2" charset="2"/>
        <a:buChar char="§"/>
        <a:defRPr sz="2000" b="1">
          <a:solidFill>
            <a:srgbClr val="003300"/>
          </a:solidFill>
          <a:latin typeface="+mn-lt"/>
          <a:ea typeface="+mn-ea"/>
          <a:cs typeface="+mn-cs"/>
        </a:defRPr>
      </a:lvl1pPr>
      <a:lvl2pPr marL="742950" indent="-285750" algn="l" rtl="0" eaLnBrk="0" fontAlgn="base" hangingPunct="0">
        <a:spcBef>
          <a:spcPct val="20000"/>
        </a:spcBef>
        <a:spcAft>
          <a:spcPct val="0"/>
        </a:spcAft>
        <a:buClr>
          <a:schemeClr val="tx1"/>
        </a:buClr>
        <a:buChar char="–"/>
        <a:defRPr sz="2800" b="1">
          <a:solidFill>
            <a:srgbClr val="003300"/>
          </a:solidFill>
          <a:latin typeface="+mn-lt"/>
        </a:defRPr>
      </a:lvl2pPr>
      <a:lvl3pPr marL="1143000" indent="-228600" algn="l" rtl="0" eaLnBrk="0" fontAlgn="base" hangingPunct="0">
        <a:spcBef>
          <a:spcPct val="20000"/>
        </a:spcBef>
        <a:spcAft>
          <a:spcPct val="0"/>
        </a:spcAft>
        <a:buClr>
          <a:schemeClr val="tx1"/>
        </a:buClr>
        <a:buFont typeface="Wingdings" pitchFamily="2" charset="2"/>
        <a:buChar char="Ø"/>
        <a:defRPr sz="1600" b="1">
          <a:solidFill>
            <a:srgbClr val="003300"/>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400" b="1">
          <a:solidFill>
            <a:srgbClr val="003300"/>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pitchFamily="34" charset="0"/>
        </a:defRPr>
      </a:lvl5pPr>
      <a:lvl6pPr marL="2514600" indent="-228600" algn="l" rtl="0" fontAlgn="base">
        <a:spcBef>
          <a:spcPct val="20000"/>
        </a:spcBef>
        <a:spcAft>
          <a:spcPct val="0"/>
        </a:spcAft>
        <a:buClr>
          <a:schemeClr val="tx1"/>
        </a:buClr>
        <a:buChar char="•"/>
        <a:defRPr sz="2000">
          <a:solidFill>
            <a:schemeClr val="tx1"/>
          </a:solidFill>
          <a:latin typeface="Arial" pitchFamily="34" charset="0"/>
        </a:defRPr>
      </a:lvl6pPr>
      <a:lvl7pPr marL="2971800" indent="-228600" algn="l" rtl="0" fontAlgn="base">
        <a:spcBef>
          <a:spcPct val="20000"/>
        </a:spcBef>
        <a:spcAft>
          <a:spcPct val="0"/>
        </a:spcAft>
        <a:buClr>
          <a:schemeClr val="tx1"/>
        </a:buClr>
        <a:buChar char="•"/>
        <a:defRPr sz="2000">
          <a:solidFill>
            <a:schemeClr val="tx1"/>
          </a:solidFill>
          <a:latin typeface="Arial" pitchFamily="34" charset="0"/>
        </a:defRPr>
      </a:lvl7pPr>
      <a:lvl8pPr marL="3429000" indent="-228600" algn="l" rtl="0" fontAlgn="base">
        <a:spcBef>
          <a:spcPct val="20000"/>
        </a:spcBef>
        <a:spcAft>
          <a:spcPct val="0"/>
        </a:spcAft>
        <a:buClr>
          <a:schemeClr val="tx1"/>
        </a:buClr>
        <a:buChar char="•"/>
        <a:defRPr sz="2000">
          <a:solidFill>
            <a:schemeClr val="tx1"/>
          </a:solidFill>
          <a:latin typeface="Arial" pitchFamily="34" charset="0"/>
        </a:defRPr>
      </a:lvl8pPr>
      <a:lvl9pPr marL="3886200" indent="-228600" algn="l" rtl="0" fontAlgn="base">
        <a:spcBef>
          <a:spcPct val="20000"/>
        </a:spcBef>
        <a:spcAft>
          <a:spcPct val="0"/>
        </a:spcAft>
        <a:buClr>
          <a:schemeClr val="tx1"/>
        </a:buClr>
        <a:buChar char="•"/>
        <a:defRPr sz="20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ChangeArrowheads="1"/>
          </p:cNvSpPr>
          <p:nvPr/>
        </p:nvSpPr>
        <p:spPr bwMode="gray">
          <a:xfrm>
            <a:off x="0" y="0"/>
            <a:ext cx="9144000" cy="92710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nchor="ctr"/>
          <a:lstStyle/>
          <a:p>
            <a:pPr algn="ctr" fontAlgn="base">
              <a:spcBef>
                <a:spcPct val="0"/>
              </a:spcBef>
              <a:spcAft>
                <a:spcPct val="0"/>
              </a:spcAft>
            </a:pPr>
            <a:endParaRPr lang="en-US" b="1" smtClean="0">
              <a:solidFill>
                <a:srgbClr val="FFFFFF"/>
              </a:solidFill>
              <a:latin typeface="Arial" pitchFamily="34" charset="0"/>
              <a:cs typeface="Arial" pitchFamily="34" charset="0"/>
            </a:endParaRPr>
          </a:p>
        </p:txBody>
      </p:sp>
      <p:sp>
        <p:nvSpPr>
          <p:cNvPr id="6147" name="AC Banner Title"/>
          <p:cNvSpPr>
            <a:spLocks noGrp="1" noChangeArrowheads="1"/>
          </p:cNvSpPr>
          <p:nvPr>
            <p:ph type="title"/>
          </p:nvPr>
        </p:nvSpPr>
        <p:spPr bwMode="auto">
          <a:xfrm>
            <a:off x="1657351" y="246730"/>
            <a:ext cx="7247792"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endParaRPr lang="en-US" altLang="zh-SG" smtClean="0"/>
          </a:p>
        </p:txBody>
      </p:sp>
      <p:sp>
        <p:nvSpPr>
          <p:cNvPr id="2161668" name="Rectangle 4"/>
          <p:cNvSpPr>
            <a:spLocks noGrp="1" noChangeArrowheads="1"/>
          </p:cNvSpPr>
          <p:nvPr>
            <p:ph type="dt" sz="half" idx="2"/>
          </p:nvPr>
        </p:nvSpPr>
        <p:spPr bwMode="auto">
          <a:xfrm>
            <a:off x="5630009" y="6400800"/>
            <a:ext cx="3518389"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spcBef>
                <a:spcPct val="0"/>
              </a:spcBef>
              <a:defRPr sz="1000" b="0" i="0" u="none">
                <a:solidFill>
                  <a:srgbClr val="000000"/>
                </a:solidFill>
                <a:latin typeface="Arial" pitchFamily="34" charset="0"/>
                <a:ea typeface="SimSun" pitchFamily="2" charset="-122"/>
                <a:cs typeface="+mn-cs"/>
              </a:defRPr>
            </a:lvl1pPr>
          </a:lstStyle>
          <a:p>
            <a:pPr fontAlgn="base">
              <a:spcAft>
                <a:spcPct val="0"/>
              </a:spcAft>
              <a:defRPr/>
            </a:pPr>
            <a:endParaRPr lang="en-US" altLang="zh-SG"/>
          </a:p>
        </p:txBody>
      </p:sp>
      <p:sp>
        <p:nvSpPr>
          <p:cNvPr id="2161669" name="Rectangle 5"/>
          <p:cNvSpPr>
            <a:spLocks noGrp="1" noChangeArrowheads="1"/>
          </p:cNvSpPr>
          <p:nvPr>
            <p:ph type="ftr" sz="quarter" idx="3"/>
          </p:nvPr>
        </p:nvSpPr>
        <p:spPr bwMode="auto">
          <a:xfrm>
            <a:off x="1467" y="6384925"/>
            <a:ext cx="3518388"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eaLnBrk="0" hangingPunct="0">
              <a:spcBef>
                <a:spcPct val="0"/>
              </a:spcBef>
              <a:defRPr sz="1000" b="0" i="0" u="none">
                <a:solidFill>
                  <a:srgbClr val="000000"/>
                </a:solidFill>
                <a:latin typeface="Arial" pitchFamily="34" charset="0"/>
                <a:ea typeface="SimSun" pitchFamily="2" charset="-122"/>
                <a:cs typeface="+mn-cs"/>
              </a:defRPr>
            </a:lvl1pPr>
          </a:lstStyle>
          <a:p>
            <a:pPr fontAlgn="base">
              <a:spcAft>
                <a:spcPct val="0"/>
              </a:spcAft>
              <a:defRPr/>
            </a:pPr>
            <a:endParaRPr lang="en-US" altLang="zh-SG"/>
          </a:p>
        </p:txBody>
      </p:sp>
      <p:sp>
        <p:nvSpPr>
          <p:cNvPr id="2161670" name="Rectangle 6"/>
          <p:cNvSpPr>
            <a:spLocks noGrp="1" noChangeArrowheads="1"/>
          </p:cNvSpPr>
          <p:nvPr>
            <p:ph type="sldNum" sz="quarter" idx="4"/>
          </p:nvPr>
        </p:nvSpPr>
        <p:spPr bwMode="auto">
          <a:xfrm>
            <a:off x="3519908" y="6388589"/>
            <a:ext cx="2110155" cy="473075"/>
          </a:xfrm>
          <a:prstGeom prst="rect">
            <a:avLst/>
          </a:prstGeom>
          <a:noFill/>
          <a:ln w="12700">
            <a:noFill/>
            <a:miter lim="800000"/>
            <a:headEnd/>
            <a:tailEnd/>
          </a:ln>
          <a:effectLst/>
        </p:spPr>
        <p:txBody>
          <a:bodyPr vert="horz" wrap="square" lIns="91440" tIns="45720" rIns="91440" bIns="0" numCol="1" anchor="b" anchorCtr="0" compatLnSpc="1">
            <a:prstTxWarp prst="textNoShape">
              <a:avLst/>
            </a:prstTxWarp>
          </a:bodyPr>
          <a:lstStyle>
            <a:lvl1pPr algn="ctr" eaLnBrk="0" hangingPunct="0">
              <a:lnSpc>
                <a:spcPct val="70000"/>
              </a:lnSpc>
              <a:spcBef>
                <a:spcPct val="0"/>
              </a:spcBef>
              <a:tabLst>
                <a:tab pos="2473325" algn="l"/>
              </a:tabLst>
              <a:defRPr sz="800" b="0" i="0" u="none">
                <a:solidFill>
                  <a:srgbClr val="000000"/>
                </a:solidFill>
                <a:ea typeface="SimSun" pitchFamily="2" charset="-122"/>
                <a:cs typeface="+mn-cs"/>
              </a:defRPr>
            </a:lvl1pPr>
          </a:lstStyle>
          <a:p>
            <a:pPr fontAlgn="base">
              <a:spcAft>
                <a:spcPct val="0"/>
              </a:spcAft>
              <a:defRPr/>
            </a:pPr>
            <a:fld id="{46505044-B968-49D0-8E25-F42C96CF0C1F}" type="slidenum">
              <a:rPr lang="zh-SG" altLang="en-US"/>
              <a:pPr fontAlgn="base">
                <a:spcAft>
                  <a:spcPct val="0"/>
                </a:spcAft>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
        <p:nvSpPr>
          <p:cNvPr id="6151" name="Rectangle 7"/>
          <p:cNvSpPr>
            <a:spLocks noGrp="1" noChangeArrowheads="1"/>
          </p:cNvSpPr>
          <p:nvPr>
            <p:ph type="body" idx="1"/>
          </p:nvPr>
        </p:nvSpPr>
        <p:spPr bwMode="auto">
          <a:xfrm>
            <a:off x="779589" y="1214439"/>
            <a:ext cx="7879375" cy="493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smtClean="0"/>
              <a:t>Click to edit text format of master</a:t>
            </a:r>
            <a:endParaRPr lang="en-US" altLang="zh-SG" smtClean="0"/>
          </a:p>
          <a:p>
            <a:pPr lvl="1"/>
            <a:r>
              <a:rPr lang="en-US" smtClean="0"/>
              <a:t>Second level</a:t>
            </a:r>
            <a:endParaRPr lang="en-US" altLang="zh-SG" smtClean="0"/>
          </a:p>
          <a:p>
            <a:pPr lvl="2"/>
            <a:r>
              <a:rPr lang="en-US" smtClean="0"/>
              <a:t>Third level</a:t>
            </a:r>
          </a:p>
          <a:p>
            <a:pPr lvl="3"/>
            <a:r>
              <a:rPr lang="en-US" altLang="zh-SG" smtClean="0"/>
              <a:t>Fourth Level</a:t>
            </a:r>
          </a:p>
        </p:txBody>
      </p:sp>
      <p:sp>
        <p:nvSpPr>
          <p:cNvPr id="6152" name="Line 8"/>
          <p:cNvSpPr>
            <a:spLocks noChangeShapeType="1"/>
          </p:cNvSpPr>
          <p:nvPr/>
        </p:nvSpPr>
        <p:spPr bwMode="auto">
          <a:xfrm>
            <a:off x="4403" y="1074738"/>
            <a:ext cx="914546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i="1" u="sng" smtClean="0">
              <a:solidFill>
                <a:srgbClr val="000000"/>
              </a:solidFill>
              <a:cs typeface="Arial" pitchFamily="34" charset="0"/>
            </a:endParaRPr>
          </a:p>
        </p:txBody>
      </p:sp>
      <p:grpSp>
        <p:nvGrpSpPr>
          <p:cNvPr id="6153" name="Group 10"/>
          <p:cNvGrpSpPr>
            <a:grpSpLocks/>
          </p:cNvGrpSpPr>
          <p:nvPr/>
        </p:nvGrpSpPr>
        <p:grpSpPr bwMode="auto">
          <a:xfrm>
            <a:off x="1521" y="968377"/>
            <a:ext cx="989135" cy="5883275"/>
            <a:chOff x="0" y="2458"/>
            <a:chExt cx="2142" cy="1858"/>
          </a:xfrm>
        </p:grpSpPr>
        <p:sp>
          <p:nvSpPr>
            <p:cNvPr id="2161675" name="Freeform 11"/>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pitchFamily="34" charset="0"/>
              </a:endParaRPr>
            </a:p>
          </p:txBody>
        </p:sp>
        <p:sp>
          <p:nvSpPr>
            <p:cNvPr id="2161676" name="Freeform 12"/>
            <p:cNvSpPr>
              <a:spLocks/>
            </p:cNvSpPr>
            <p:nvPr/>
          </p:nvSpPr>
          <p:spPr bwMode="hidden">
            <a:xfrm>
              <a:off x="0" y="2458"/>
              <a:ext cx="1853"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rgbClr val="008000"/>
                </a:gs>
                <a:gs pos="50000">
                  <a:schemeClr val="bg1"/>
                </a:gs>
                <a:gs pos="100000">
                  <a:srgbClr val="008000"/>
                </a:gs>
              </a:gsLst>
              <a:lin ang="189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pitchFamily="34" charset="0"/>
              </a:endParaRPr>
            </a:p>
          </p:txBody>
        </p:sp>
        <p:sp>
          <p:nvSpPr>
            <p:cNvPr id="2161677" name="Freeform 13"/>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pitchFamily="34" charset="0"/>
              </a:endParaRPr>
            </a:p>
          </p:txBody>
        </p:sp>
        <p:sp>
          <p:nvSpPr>
            <p:cNvPr id="2161678" name="Freeform 14"/>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pitchFamily="34" charset="0"/>
              </a:endParaRPr>
            </a:p>
          </p:txBody>
        </p:sp>
        <p:sp>
          <p:nvSpPr>
            <p:cNvPr id="6160" name="Oval 15"/>
            <p:cNvSpPr>
              <a:spLocks noChangeArrowheads="1"/>
            </p:cNvSpPr>
            <p:nvPr/>
          </p:nvSpPr>
          <p:spPr bwMode="ltGray">
            <a:xfrm>
              <a:off x="209" y="2784"/>
              <a:ext cx="86" cy="86"/>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50000"/>
                </a:spcBef>
                <a:spcAft>
                  <a:spcPct val="0"/>
                </a:spcAft>
              </a:pPr>
              <a:endParaRPr lang="en-US" i="1" u="sng" smtClean="0">
                <a:solidFill>
                  <a:srgbClr val="000000"/>
                </a:solidFill>
                <a:cs typeface="Arial" pitchFamily="34" charset="0"/>
              </a:endParaRPr>
            </a:p>
          </p:txBody>
        </p:sp>
        <p:sp>
          <p:nvSpPr>
            <p:cNvPr id="6161" name="Oval 16"/>
            <p:cNvSpPr>
              <a:spLocks noChangeArrowheads="1"/>
            </p:cNvSpPr>
            <p:nvPr/>
          </p:nvSpPr>
          <p:spPr bwMode="ltGray">
            <a:xfrm>
              <a:off x="1536" y="3884"/>
              <a:ext cx="92" cy="92"/>
            </a:xfrm>
            <a:prstGeom prst="ellipse">
              <a:avLst/>
            </a:prstGeom>
            <a:gradFill rotWithShape="0">
              <a:gsLst>
                <a:gs pos="0">
                  <a:srgbClr val="008000"/>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50000"/>
                </a:spcBef>
                <a:spcAft>
                  <a:spcPct val="0"/>
                </a:spcAft>
              </a:pPr>
              <a:endParaRPr lang="en-US" i="1" u="sng" smtClean="0">
                <a:solidFill>
                  <a:srgbClr val="000000"/>
                </a:solidFill>
                <a:cs typeface="Arial" pitchFamily="34" charset="0"/>
              </a:endParaRPr>
            </a:p>
          </p:txBody>
        </p:sp>
        <p:sp>
          <p:nvSpPr>
            <p:cNvPr id="6162" name="Oval 17"/>
            <p:cNvSpPr>
              <a:spLocks noChangeArrowheads="1"/>
            </p:cNvSpPr>
            <p:nvPr/>
          </p:nvSpPr>
          <p:spPr bwMode="ltGray">
            <a:xfrm>
              <a:off x="790" y="2723"/>
              <a:ext cx="121" cy="121"/>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50000"/>
                </a:spcBef>
                <a:spcAft>
                  <a:spcPct val="0"/>
                </a:spcAft>
              </a:pPr>
              <a:endParaRPr lang="en-US" i="1" u="sng" smtClean="0">
                <a:solidFill>
                  <a:srgbClr val="000000"/>
                </a:solidFill>
                <a:cs typeface="Arial" pitchFamily="34" charset="0"/>
              </a:endParaRPr>
            </a:p>
          </p:txBody>
        </p:sp>
      </p:grpSp>
      <p:sp>
        <p:nvSpPr>
          <p:cNvPr id="1034" name="Text Box 18"/>
          <p:cNvSpPr txBox="1">
            <a:spLocks noChangeArrowheads="1"/>
          </p:cNvSpPr>
          <p:nvPr/>
        </p:nvSpPr>
        <p:spPr bwMode="auto">
          <a:xfrm rot="16200000">
            <a:off x="-2296564" y="4118253"/>
            <a:ext cx="50371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50000"/>
              </a:spcBef>
              <a:defRPr i="1" u="sng">
                <a:solidFill>
                  <a:schemeClr val="tx1"/>
                </a:solidFill>
                <a:latin typeface="Verdana" pitchFamily="34" charset="0"/>
              </a:defRPr>
            </a:lvl1pPr>
            <a:lvl2pPr marL="742950" indent="-285750" eaLnBrk="0" hangingPunct="0">
              <a:spcBef>
                <a:spcPct val="50000"/>
              </a:spcBef>
              <a:defRPr i="1" u="sng">
                <a:solidFill>
                  <a:schemeClr val="tx1"/>
                </a:solidFill>
                <a:latin typeface="Verdana" pitchFamily="34" charset="0"/>
              </a:defRPr>
            </a:lvl2pPr>
            <a:lvl3pPr marL="1143000" indent="-228600" eaLnBrk="0" hangingPunct="0">
              <a:spcBef>
                <a:spcPct val="50000"/>
              </a:spcBef>
              <a:defRPr i="1" u="sng">
                <a:solidFill>
                  <a:schemeClr val="tx1"/>
                </a:solidFill>
                <a:latin typeface="Verdana" pitchFamily="34" charset="0"/>
              </a:defRPr>
            </a:lvl3pPr>
            <a:lvl4pPr marL="1600200" indent="-228600" eaLnBrk="0" hangingPunct="0">
              <a:spcBef>
                <a:spcPct val="50000"/>
              </a:spcBef>
              <a:defRPr i="1" u="sng">
                <a:solidFill>
                  <a:schemeClr val="tx1"/>
                </a:solidFill>
                <a:latin typeface="Verdana" pitchFamily="34" charset="0"/>
              </a:defRPr>
            </a:lvl4pPr>
            <a:lvl5pPr marL="2057400" indent="-228600" eaLnBrk="0" hangingPunct="0">
              <a:spcBef>
                <a:spcPct val="50000"/>
              </a:spcBef>
              <a:defRPr i="1" u="sng">
                <a:solidFill>
                  <a:schemeClr val="tx1"/>
                </a:solidFill>
                <a:latin typeface="Verdana" pitchFamily="34" charset="0"/>
              </a:defRPr>
            </a:lvl5pPr>
            <a:lvl6pPr marL="2514600" indent="-228600" eaLnBrk="0" fontAlgn="base" hangingPunct="0">
              <a:spcBef>
                <a:spcPct val="50000"/>
              </a:spcBef>
              <a:spcAft>
                <a:spcPct val="0"/>
              </a:spcAft>
              <a:defRPr i="1" u="sng">
                <a:solidFill>
                  <a:schemeClr val="tx1"/>
                </a:solidFill>
                <a:latin typeface="Verdana" pitchFamily="34" charset="0"/>
              </a:defRPr>
            </a:lvl6pPr>
            <a:lvl7pPr marL="2971800" indent="-228600" eaLnBrk="0" fontAlgn="base" hangingPunct="0">
              <a:spcBef>
                <a:spcPct val="50000"/>
              </a:spcBef>
              <a:spcAft>
                <a:spcPct val="0"/>
              </a:spcAft>
              <a:defRPr i="1" u="sng">
                <a:solidFill>
                  <a:schemeClr val="tx1"/>
                </a:solidFill>
                <a:latin typeface="Verdana" pitchFamily="34" charset="0"/>
              </a:defRPr>
            </a:lvl7pPr>
            <a:lvl8pPr marL="3429000" indent="-228600" eaLnBrk="0" fontAlgn="base" hangingPunct="0">
              <a:spcBef>
                <a:spcPct val="50000"/>
              </a:spcBef>
              <a:spcAft>
                <a:spcPct val="0"/>
              </a:spcAft>
              <a:defRPr i="1" u="sng">
                <a:solidFill>
                  <a:schemeClr val="tx1"/>
                </a:solidFill>
                <a:latin typeface="Verdana" pitchFamily="34" charset="0"/>
              </a:defRPr>
            </a:lvl8pPr>
            <a:lvl9pPr marL="3886200" indent="-228600" eaLnBrk="0" fontAlgn="base" hangingPunct="0">
              <a:spcBef>
                <a:spcPct val="50000"/>
              </a:spcBef>
              <a:spcAft>
                <a:spcPct val="0"/>
              </a:spcAft>
              <a:defRPr i="1" u="sng">
                <a:solidFill>
                  <a:schemeClr val="tx1"/>
                </a:solidFill>
                <a:latin typeface="Verdana" pitchFamily="34" charset="0"/>
              </a:defRPr>
            </a:lvl9pPr>
          </a:lstStyle>
          <a:p>
            <a:pPr fontAlgn="base">
              <a:spcAft>
                <a:spcPct val="0"/>
              </a:spcAft>
              <a:defRPr/>
            </a:pPr>
            <a:r>
              <a:rPr lang="en-US" b="1" i="0" u="none" smtClean="0">
                <a:solidFill>
                  <a:srgbClr val="777777"/>
                </a:solidFill>
                <a:cs typeface="Arial" pitchFamily="34" charset="0"/>
              </a:rPr>
              <a:t>Financial System Strategy  2020</a:t>
            </a:r>
          </a:p>
        </p:txBody>
      </p:sp>
      <p:pic>
        <p:nvPicPr>
          <p:cNvPr id="6155" name="Picture 21"/>
          <p:cNvPicPr>
            <a:picLocks noChangeAspect="1" noChangeArrowheads="1"/>
          </p:cNvPicPr>
          <p:nvPr/>
        </p:nvPicPr>
        <p:blipFill>
          <a:blip r:embed="rId14" cstate="print">
            <a:extLst>
              <a:ext uri="{28A0092B-C50C-407E-A947-70E740481C1C}">
                <a14:useLocalDpi xmlns:a14="http://schemas.microsoft.com/office/drawing/2010/main" val="0"/>
              </a:ext>
            </a:extLst>
          </a:blip>
          <a:srcRect l="67751" t="4707" r="5081" b="68340"/>
          <a:stretch>
            <a:fillRect/>
          </a:stretch>
        </p:blipFill>
        <p:spPr bwMode="auto">
          <a:xfrm>
            <a:off x="14708" y="15876"/>
            <a:ext cx="1144467" cy="104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91234089"/>
      </p:ext>
    </p:extLst>
  </p:cSld>
  <p:clrMap bg1="lt1" tx1="dk1" bg2="lt2" tx2="dk2" accent1="accent1" accent2="accent2" accent3="accent3" accent4="accent4" accent5="accent5" accent6="accent6" hlink="hlink" folHlink="folHlink"/>
  <p:sldLayoutIdLst>
    <p:sldLayoutId id="2147483858" r:id="rId1"/>
    <p:sldLayoutId id="2147483859" r:id="rId2"/>
    <p:sldLayoutId id="2147483860" r:id="rId3"/>
    <p:sldLayoutId id="2147483861" r:id="rId4"/>
    <p:sldLayoutId id="2147483862" r:id="rId5"/>
    <p:sldLayoutId id="2147483863" r:id="rId6"/>
    <p:sldLayoutId id="2147483864" r:id="rId7"/>
    <p:sldLayoutId id="2147483865" r:id="rId8"/>
    <p:sldLayoutId id="2147483866" r:id="rId9"/>
    <p:sldLayoutId id="2147483867" r:id="rId10"/>
    <p:sldLayoutId id="2147483868" r:id="rId11"/>
    <p:sldLayoutId id="2147483869" r:id="rId12"/>
  </p:sldLayoutIdLst>
  <p:timing>
    <p:tnLst>
      <p:par>
        <p:cTn id="1" dur="indefinite" restart="never" nodeType="tmRoot"/>
      </p:par>
    </p:tnLst>
  </p:timing>
  <p:hf hdr="0" ftr="0" dt="0"/>
  <p:txStyles>
    <p:titleStyle>
      <a:lvl1pPr algn="r" rtl="0" eaLnBrk="0" fontAlgn="base" hangingPunct="0">
        <a:spcBef>
          <a:spcPct val="0"/>
        </a:spcBef>
        <a:spcAft>
          <a:spcPct val="0"/>
        </a:spcAft>
        <a:defRPr sz="2400" b="1" i="1">
          <a:solidFill>
            <a:srgbClr val="008000"/>
          </a:solidFill>
          <a:latin typeface="+mj-lt"/>
          <a:ea typeface="+mj-ea"/>
          <a:cs typeface="+mj-cs"/>
        </a:defRPr>
      </a:lvl1pPr>
      <a:lvl2pPr algn="r" rtl="0" eaLnBrk="0" fontAlgn="base" hangingPunct="0">
        <a:spcBef>
          <a:spcPct val="0"/>
        </a:spcBef>
        <a:spcAft>
          <a:spcPct val="0"/>
        </a:spcAft>
        <a:defRPr sz="2400" b="1" i="1">
          <a:solidFill>
            <a:srgbClr val="008000"/>
          </a:solidFill>
          <a:latin typeface="Verdana" pitchFamily="34" charset="0"/>
        </a:defRPr>
      </a:lvl2pPr>
      <a:lvl3pPr algn="r" rtl="0" eaLnBrk="0" fontAlgn="base" hangingPunct="0">
        <a:spcBef>
          <a:spcPct val="0"/>
        </a:spcBef>
        <a:spcAft>
          <a:spcPct val="0"/>
        </a:spcAft>
        <a:defRPr sz="2400" b="1" i="1">
          <a:solidFill>
            <a:srgbClr val="008000"/>
          </a:solidFill>
          <a:latin typeface="Verdana" pitchFamily="34" charset="0"/>
        </a:defRPr>
      </a:lvl3pPr>
      <a:lvl4pPr algn="r" rtl="0" eaLnBrk="0" fontAlgn="base" hangingPunct="0">
        <a:spcBef>
          <a:spcPct val="0"/>
        </a:spcBef>
        <a:spcAft>
          <a:spcPct val="0"/>
        </a:spcAft>
        <a:defRPr sz="2400" b="1" i="1">
          <a:solidFill>
            <a:srgbClr val="008000"/>
          </a:solidFill>
          <a:latin typeface="Verdana" pitchFamily="34" charset="0"/>
        </a:defRPr>
      </a:lvl4pPr>
      <a:lvl5pPr algn="r" rtl="0" eaLnBrk="0" fontAlgn="base" hangingPunct="0">
        <a:spcBef>
          <a:spcPct val="0"/>
        </a:spcBef>
        <a:spcAft>
          <a:spcPct val="0"/>
        </a:spcAft>
        <a:defRPr sz="2400" b="1" i="1">
          <a:solidFill>
            <a:srgbClr val="008000"/>
          </a:solidFill>
          <a:latin typeface="Verdana" pitchFamily="34" charset="0"/>
        </a:defRPr>
      </a:lvl5pPr>
      <a:lvl6pPr marL="457200" algn="r" rtl="0" fontAlgn="base">
        <a:spcBef>
          <a:spcPct val="0"/>
        </a:spcBef>
        <a:spcAft>
          <a:spcPct val="0"/>
        </a:spcAft>
        <a:defRPr sz="2400" b="1" i="1">
          <a:solidFill>
            <a:srgbClr val="008000"/>
          </a:solidFill>
          <a:latin typeface="Verdana" pitchFamily="34" charset="0"/>
        </a:defRPr>
      </a:lvl6pPr>
      <a:lvl7pPr marL="914400" algn="r" rtl="0" fontAlgn="base">
        <a:spcBef>
          <a:spcPct val="0"/>
        </a:spcBef>
        <a:spcAft>
          <a:spcPct val="0"/>
        </a:spcAft>
        <a:defRPr sz="2400" b="1" i="1">
          <a:solidFill>
            <a:srgbClr val="008000"/>
          </a:solidFill>
          <a:latin typeface="Verdana" pitchFamily="34" charset="0"/>
        </a:defRPr>
      </a:lvl7pPr>
      <a:lvl8pPr marL="1371600" algn="r" rtl="0" fontAlgn="base">
        <a:spcBef>
          <a:spcPct val="0"/>
        </a:spcBef>
        <a:spcAft>
          <a:spcPct val="0"/>
        </a:spcAft>
        <a:defRPr sz="2400" b="1" i="1">
          <a:solidFill>
            <a:srgbClr val="008000"/>
          </a:solidFill>
          <a:latin typeface="Verdana" pitchFamily="34" charset="0"/>
        </a:defRPr>
      </a:lvl8pPr>
      <a:lvl9pPr marL="1828800" algn="r" rtl="0" fontAlgn="base">
        <a:spcBef>
          <a:spcPct val="0"/>
        </a:spcBef>
        <a:spcAft>
          <a:spcPct val="0"/>
        </a:spcAft>
        <a:defRPr sz="2400" b="1" i="1">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 typeface="Wingdings" pitchFamily="2" charset="2"/>
        <a:buChar char="§"/>
        <a:defRPr sz="2000" b="1">
          <a:solidFill>
            <a:srgbClr val="003300"/>
          </a:solidFill>
          <a:latin typeface="+mn-lt"/>
          <a:ea typeface="+mn-ea"/>
          <a:cs typeface="+mn-cs"/>
        </a:defRPr>
      </a:lvl1pPr>
      <a:lvl2pPr marL="742950" indent="-285750" algn="l" rtl="0" eaLnBrk="0" fontAlgn="base" hangingPunct="0">
        <a:spcBef>
          <a:spcPct val="20000"/>
        </a:spcBef>
        <a:spcAft>
          <a:spcPct val="0"/>
        </a:spcAft>
        <a:buClr>
          <a:schemeClr val="tx1"/>
        </a:buClr>
        <a:buChar char="–"/>
        <a:defRPr sz="2800" b="1">
          <a:solidFill>
            <a:srgbClr val="003300"/>
          </a:solidFill>
          <a:latin typeface="+mn-lt"/>
        </a:defRPr>
      </a:lvl2pPr>
      <a:lvl3pPr marL="1143000" indent="-228600" algn="l" rtl="0" eaLnBrk="0" fontAlgn="base" hangingPunct="0">
        <a:spcBef>
          <a:spcPct val="20000"/>
        </a:spcBef>
        <a:spcAft>
          <a:spcPct val="0"/>
        </a:spcAft>
        <a:buClr>
          <a:schemeClr val="tx1"/>
        </a:buClr>
        <a:buFont typeface="Wingdings" pitchFamily="2" charset="2"/>
        <a:buChar char="Ø"/>
        <a:defRPr sz="1600" b="1">
          <a:solidFill>
            <a:srgbClr val="003300"/>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400" b="1">
          <a:solidFill>
            <a:srgbClr val="003300"/>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pitchFamily="34" charset="0"/>
        </a:defRPr>
      </a:lvl5pPr>
      <a:lvl6pPr marL="2514600" indent="-228600" algn="l" rtl="0" fontAlgn="base">
        <a:spcBef>
          <a:spcPct val="20000"/>
        </a:spcBef>
        <a:spcAft>
          <a:spcPct val="0"/>
        </a:spcAft>
        <a:buClr>
          <a:schemeClr val="tx1"/>
        </a:buClr>
        <a:buChar char="•"/>
        <a:defRPr sz="2000">
          <a:solidFill>
            <a:schemeClr val="tx1"/>
          </a:solidFill>
          <a:latin typeface="Arial" pitchFamily="34" charset="0"/>
        </a:defRPr>
      </a:lvl6pPr>
      <a:lvl7pPr marL="2971800" indent="-228600" algn="l" rtl="0" fontAlgn="base">
        <a:spcBef>
          <a:spcPct val="20000"/>
        </a:spcBef>
        <a:spcAft>
          <a:spcPct val="0"/>
        </a:spcAft>
        <a:buClr>
          <a:schemeClr val="tx1"/>
        </a:buClr>
        <a:buChar char="•"/>
        <a:defRPr sz="2000">
          <a:solidFill>
            <a:schemeClr val="tx1"/>
          </a:solidFill>
          <a:latin typeface="Arial" pitchFamily="34" charset="0"/>
        </a:defRPr>
      </a:lvl7pPr>
      <a:lvl8pPr marL="3429000" indent="-228600" algn="l" rtl="0" fontAlgn="base">
        <a:spcBef>
          <a:spcPct val="20000"/>
        </a:spcBef>
        <a:spcAft>
          <a:spcPct val="0"/>
        </a:spcAft>
        <a:buClr>
          <a:schemeClr val="tx1"/>
        </a:buClr>
        <a:buChar char="•"/>
        <a:defRPr sz="2000">
          <a:solidFill>
            <a:schemeClr val="tx1"/>
          </a:solidFill>
          <a:latin typeface="Arial" pitchFamily="34" charset="0"/>
        </a:defRPr>
      </a:lvl8pPr>
      <a:lvl9pPr marL="3886200" indent="-228600" algn="l" rtl="0" fontAlgn="base">
        <a:spcBef>
          <a:spcPct val="20000"/>
        </a:spcBef>
        <a:spcAft>
          <a:spcPct val="0"/>
        </a:spcAft>
        <a:buClr>
          <a:schemeClr val="tx1"/>
        </a:buClr>
        <a:buChar char="•"/>
        <a:defRPr sz="20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ChangeArrowheads="1"/>
          </p:cNvSpPr>
          <p:nvPr/>
        </p:nvSpPr>
        <p:spPr bwMode="gray">
          <a:xfrm>
            <a:off x="0" y="0"/>
            <a:ext cx="9144000" cy="92710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nchor="ctr"/>
          <a:lstStyle/>
          <a:p>
            <a:pPr algn="ctr" fontAlgn="base">
              <a:spcBef>
                <a:spcPct val="0"/>
              </a:spcBef>
              <a:spcAft>
                <a:spcPct val="0"/>
              </a:spcAft>
            </a:pPr>
            <a:endParaRPr lang="en-US" b="1" smtClean="0">
              <a:solidFill>
                <a:srgbClr val="FFFFFF"/>
              </a:solidFill>
              <a:latin typeface="Arial" pitchFamily="34" charset="0"/>
              <a:cs typeface="Arial" pitchFamily="34" charset="0"/>
            </a:endParaRPr>
          </a:p>
        </p:txBody>
      </p:sp>
      <p:sp>
        <p:nvSpPr>
          <p:cNvPr id="7171" name="AC Banner Title"/>
          <p:cNvSpPr>
            <a:spLocks noGrp="1" noChangeArrowheads="1"/>
          </p:cNvSpPr>
          <p:nvPr>
            <p:ph type="title"/>
          </p:nvPr>
        </p:nvSpPr>
        <p:spPr bwMode="auto">
          <a:xfrm>
            <a:off x="1657351" y="246709"/>
            <a:ext cx="7247792"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endParaRPr lang="en-US" altLang="zh-SG" smtClean="0"/>
          </a:p>
        </p:txBody>
      </p:sp>
      <p:sp>
        <p:nvSpPr>
          <p:cNvPr id="2161668" name="Rectangle 4"/>
          <p:cNvSpPr>
            <a:spLocks noGrp="1" noChangeArrowheads="1"/>
          </p:cNvSpPr>
          <p:nvPr>
            <p:ph type="dt" sz="half" idx="2"/>
          </p:nvPr>
        </p:nvSpPr>
        <p:spPr bwMode="auto">
          <a:xfrm>
            <a:off x="5630009" y="6400800"/>
            <a:ext cx="3518389"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spcBef>
                <a:spcPct val="0"/>
              </a:spcBef>
              <a:defRPr sz="1000" b="0" i="0" u="none">
                <a:solidFill>
                  <a:srgbClr val="000000"/>
                </a:solidFill>
                <a:latin typeface="Arial" pitchFamily="34" charset="0"/>
                <a:ea typeface="SimSun" pitchFamily="2" charset="-122"/>
                <a:cs typeface="+mn-cs"/>
              </a:defRPr>
            </a:lvl1pPr>
          </a:lstStyle>
          <a:p>
            <a:pPr fontAlgn="base">
              <a:spcAft>
                <a:spcPct val="0"/>
              </a:spcAft>
              <a:defRPr/>
            </a:pPr>
            <a:endParaRPr lang="en-US" altLang="zh-SG"/>
          </a:p>
        </p:txBody>
      </p:sp>
      <p:sp>
        <p:nvSpPr>
          <p:cNvPr id="2161669" name="Rectangle 5"/>
          <p:cNvSpPr>
            <a:spLocks noGrp="1" noChangeArrowheads="1"/>
          </p:cNvSpPr>
          <p:nvPr>
            <p:ph type="ftr" sz="quarter" idx="3"/>
          </p:nvPr>
        </p:nvSpPr>
        <p:spPr bwMode="auto">
          <a:xfrm>
            <a:off x="1467" y="6384925"/>
            <a:ext cx="3518388"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eaLnBrk="0" hangingPunct="0">
              <a:spcBef>
                <a:spcPct val="0"/>
              </a:spcBef>
              <a:defRPr sz="1000" b="0" i="0" u="none">
                <a:solidFill>
                  <a:srgbClr val="000000"/>
                </a:solidFill>
                <a:latin typeface="Arial" pitchFamily="34" charset="0"/>
                <a:ea typeface="SimSun" pitchFamily="2" charset="-122"/>
                <a:cs typeface="+mn-cs"/>
              </a:defRPr>
            </a:lvl1pPr>
          </a:lstStyle>
          <a:p>
            <a:pPr fontAlgn="base">
              <a:spcAft>
                <a:spcPct val="0"/>
              </a:spcAft>
              <a:defRPr/>
            </a:pPr>
            <a:endParaRPr lang="en-US" altLang="zh-SG"/>
          </a:p>
        </p:txBody>
      </p:sp>
      <p:sp>
        <p:nvSpPr>
          <p:cNvPr id="2161670" name="Rectangle 6"/>
          <p:cNvSpPr>
            <a:spLocks noGrp="1" noChangeArrowheads="1"/>
          </p:cNvSpPr>
          <p:nvPr>
            <p:ph type="sldNum" sz="quarter" idx="4"/>
          </p:nvPr>
        </p:nvSpPr>
        <p:spPr bwMode="auto">
          <a:xfrm>
            <a:off x="3519908" y="6388569"/>
            <a:ext cx="2110155" cy="473075"/>
          </a:xfrm>
          <a:prstGeom prst="rect">
            <a:avLst/>
          </a:prstGeom>
          <a:noFill/>
          <a:ln w="12700">
            <a:noFill/>
            <a:miter lim="800000"/>
            <a:headEnd/>
            <a:tailEnd/>
          </a:ln>
          <a:effectLst/>
        </p:spPr>
        <p:txBody>
          <a:bodyPr vert="horz" wrap="square" lIns="91440" tIns="45720" rIns="91440" bIns="0" numCol="1" anchor="b" anchorCtr="0" compatLnSpc="1">
            <a:prstTxWarp prst="textNoShape">
              <a:avLst/>
            </a:prstTxWarp>
          </a:bodyPr>
          <a:lstStyle>
            <a:lvl1pPr algn="ctr" eaLnBrk="0" hangingPunct="0">
              <a:lnSpc>
                <a:spcPct val="70000"/>
              </a:lnSpc>
              <a:spcBef>
                <a:spcPct val="0"/>
              </a:spcBef>
              <a:tabLst>
                <a:tab pos="2473325" algn="l"/>
              </a:tabLst>
              <a:defRPr sz="800" b="0" i="0" u="none">
                <a:solidFill>
                  <a:srgbClr val="000000"/>
                </a:solidFill>
                <a:ea typeface="SimSun" pitchFamily="2" charset="-122"/>
                <a:cs typeface="+mn-cs"/>
              </a:defRPr>
            </a:lvl1pPr>
          </a:lstStyle>
          <a:p>
            <a:pPr fontAlgn="base">
              <a:spcAft>
                <a:spcPct val="0"/>
              </a:spcAft>
              <a:defRPr/>
            </a:pPr>
            <a:fld id="{589C9120-5A4F-4E21-80A8-CAC41E5A6DE4}" type="slidenum">
              <a:rPr lang="zh-SG" altLang="en-US"/>
              <a:pPr fontAlgn="base">
                <a:spcAft>
                  <a:spcPct val="0"/>
                </a:spcAft>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
        <p:nvSpPr>
          <p:cNvPr id="7175" name="Rectangle 7"/>
          <p:cNvSpPr>
            <a:spLocks noGrp="1" noChangeArrowheads="1"/>
          </p:cNvSpPr>
          <p:nvPr>
            <p:ph type="body" idx="1"/>
          </p:nvPr>
        </p:nvSpPr>
        <p:spPr bwMode="auto">
          <a:xfrm>
            <a:off x="779589" y="1214439"/>
            <a:ext cx="7879375" cy="493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smtClean="0"/>
              <a:t>Click to edit text format of master</a:t>
            </a:r>
            <a:endParaRPr lang="en-US" altLang="zh-SG" smtClean="0"/>
          </a:p>
          <a:p>
            <a:pPr lvl="1"/>
            <a:r>
              <a:rPr lang="en-US" smtClean="0"/>
              <a:t>Second level</a:t>
            </a:r>
            <a:endParaRPr lang="en-US" altLang="zh-SG" smtClean="0"/>
          </a:p>
          <a:p>
            <a:pPr lvl="2"/>
            <a:r>
              <a:rPr lang="en-US" smtClean="0"/>
              <a:t>Third level</a:t>
            </a:r>
          </a:p>
          <a:p>
            <a:pPr lvl="3"/>
            <a:r>
              <a:rPr lang="en-US" altLang="zh-SG" smtClean="0"/>
              <a:t>Fourth Level</a:t>
            </a:r>
          </a:p>
        </p:txBody>
      </p:sp>
      <p:sp>
        <p:nvSpPr>
          <p:cNvPr id="7176" name="Line 8"/>
          <p:cNvSpPr>
            <a:spLocks noChangeShapeType="1"/>
          </p:cNvSpPr>
          <p:nvPr/>
        </p:nvSpPr>
        <p:spPr bwMode="auto">
          <a:xfrm>
            <a:off x="4403" y="1074738"/>
            <a:ext cx="914546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i="1" u="sng" smtClean="0">
              <a:solidFill>
                <a:srgbClr val="000000"/>
              </a:solidFill>
              <a:cs typeface="Arial" pitchFamily="34" charset="0"/>
            </a:endParaRPr>
          </a:p>
        </p:txBody>
      </p:sp>
      <p:grpSp>
        <p:nvGrpSpPr>
          <p:cNvPr id="7177" name="Group 10"/>
          <p:cNvGrpSpPr>
            <a:grpSpLocks/>
          </p:cNvGrpSpPr>
          <p:nvPr/>
        </p:nvGrpSpPr>
        <p:grpSpPr bwMode="auto">
          <a:xfrm>
            <a:off x="1521" y="968377"/>
            <a:ext cx="989135" cy="5883275"/>
            <a:chOff x="0" y="2458"/>
            <a:chExt cx="2142" cy="1858"/>
          </a:xfrm>
        </p:grpSpPr>
        <p:sp>
          <p:nvSpPr>
            <p:cNvPr id="2161675" name="Freeform 11"/>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pitchFamily="34" charset="0"/>
              </a:endParaRPr>
            </a:p>
          </p:txBody>
        </p:sp>
        <p:sp>
          <p:nvSpPr>
            <p:cNvPr id="2161676" name="Freeform 12"/>
            <p:cNvSpPr>
              <a:spLocks/>
            </p:cNvSpPr>
            <p:nvPr/>
          </p:nvSpPr>
          <p:spPr bwMode="hidden">
            <a:xfrm>
              <a:off x="0" y="2458"/>
              <a:ext cx="1853"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rgbClr val="008000"/>
                </a:gs>
                <a:gs pos="50000">
                  <a:schemeClr val="bg1"/>
                </a:gs>
                <a:gs pos="100000">
                  <a:srgbClr val="008000"/>
                </a:gs>
              </a:gsLst>
              <a:lin ang="189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pitchFamily="34" charset="0"/>
              </a:endParaRPr>
            </a:p>
          </p:txBody>
        </p:sp>
        <p:sp>
          <p:nvSpPr>
            <p:cNvPr id="2161677" name="Freeform 13"/>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pitchFamily="34" charset="0"/>
              </a:endParaRPr>
            </a:p>
          </p:txBody>
        </p:sp>
        <p:sp>
          <p:nvSpPr>
            <p:cNvPr id="2161678" name="Freeform 14"/>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pitchFamily="34" charset="0"/>
              </a:endParaRPr>
            </a:p>
          </p:txBody>
        </p:sp>
        <p:sp>
          <p:nvSpPr>
            <p:cNvPr id="7184" name="Oval 15"/>
            <p:cNvSpPr>
              <a:spLocks noChangeArrowheads="1"/>
            </p:cNvSpPr>
            <p:nvPr/>
          </p:nvSpPr>
          <p:spPr bwMode="ltGray">
            <a:xfrm>
              <a:off x="209" y="2784"/>
              <a:ext cx="86" cy="86"/>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50000"/>
                </a:spcBef>
                <a:spcAft>
                  <a:spcPct val="0"/>
                </a:spcAft>
              </a:pPr>
              <a:endParaRPr lang="en-US" i="1" u="sng" smtClean="0">
                <a:solidFill>
                  <a:srgbClr val="000000"/>
                </a:solidFill>
                <a:cs typeface="Arial" pitchFamily="34" charset="0"/>
              </a:endParaRPr>
            </a:p>
          </p:txBody>
        </p:sp>
        <p:sp>
          <p:nvSpPr>
            <p:cNvPr id="7185" name="Oval 16"/>
            <p:cNvSpPr>
              <a:spLocks noChangeArrowheads="1"/>
            </p:cNvSpPr>
            <p:nvPr/>
          </p:nvSpPr>
          <p:spPr bwMode="ltGray">
            <a:xfrm>
              <a:off x="1536" y="3884"/>
              <a:ext cx="92" cy="92"/>
            </a:xfrm>
            <a:prstGeom prst="ellipse">
              <a:avLst/>
            </a:prstGeom>
            <a:gradFill rotWithShape="0">
              <a:gsLst>
                <a:gs pos="0">
                  <a:srgbClr val="008000"/>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50000"/>
                </a:spcBef>
                <a:spcAft>
                  <a:spcPct val="0"/>
                </a:spcAft>
              </a:pPr>
              <a:endParaRPr lang="en-US" i="1" u="sng" smtClean="0">
                <a:solidFill>
                  <a:srgbClr val="000000"/>
                </a:solidFill>
                <a:cs typeface="Arial" pitchFamily="34" charset="0"/>
              </a:endParaRPr>
            </a:p>
          </p:txBody>
        </p:sp>
        <p:sp>
          <p:nvSpPr>
            <p:cNvPr id="7186" name="Oval 17"/>
            <p:cNvSpPr>
              <a:spLocks noChangeArrowheads="1"/>
            </p:cNvSpPr>
            <p:nvPr/>
          </p:nvSpPr>
          <p:spPr bwMode="ltGray">
            <a:xfrm>
              <a:off x="790" y="2723"/>
              <a:ext cx="121" cy="121"/>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50000"/>
                </a:spcBef>
                <a:spcAft>
                  <a:spcPct val="0"/>
                </a:spcAft>
              </a:pPr>
              <a:endParaRPr lang="en-US" i="1" u="sng" smtClean="0">
                <a:solidFill>
                  <a:srgbClr val="000000"/>
                </a:solidFill>
                <a:cs typeface="Arial" pitchFamily="34" charset="0"/>
              </a:endParaRPr>
            </a:p>
          </p:txBody>
        </p:sp>
      </p:grpSp>
      <p:sp>
        <p:nvSpPr>
          <p:cNvPr id="1034" name="Text Box 18"/>
          <p:cNvSpPr txBox="1">
            <a:spLocks noChangeArrowheads="1"/>
          </p:cNvSpPr>
          <p:nvPr/>
        </p:nvSpPr>
        <p:spPr bwMode="auto">
          <a:xfrm rot="16200000">
            <a:off x="-2296564" y="4118253"/>
            <a:ext cx="50371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50000"/>
              </a:spcBef>
              <a:defRPr i="1" u="sng">
                <a:solidFill>
                  <a:schemeClr val="tx1"/>
                </a:solidFill>
                <a:latin typeface="Verdana" pitchFamily="34" charset="0"/>
              </a:defRPr>
            </a:lvl1pPr>
            <a:lvl2pPr marL="742950" indent="-285750" eaLnBrk="0" hangingPunct="0">
              <a:spcBef>
                <a:spcPct val="50000"/>
              </a:spcBef>
              <a:defRPr i="1" u="sng">
                <a:solidFill>
                  <a:schemeClr val="tx1"/>
                </a:solidFill>
                <a:latin typeface="Verdana" pitchFamily="34" charset="0"/>
              </a:defRPr>
            </a:lvl2pPr>
            <a:lvl3pPr marL="1143000" indent="-228600" eaLnBrk="0" hangingPunct="0">
              <a:spcBef>
                <a:spcPct val="50000"/>
              </a:spcBef>
              <a:defRPr i="1" u="sng">
                <a:solidFill>
                  <a:schemeClr val="tx1"/>
                </a:solidFill>
                <a:latin typeface="Verdana" pitchFamily="34" charset="0"/>
              </a:defRPr>
            </a:lvl3pPr>
            <a:lvl4pPr marL="1600200" indent="-228600" eaLnBrk="0" hangingPunct="0">
              <a:spcBef>
                <a:spcPct val="50000"/>
              </a:spcBef>
              <a:defRPr i="1" u="sng">
                <a:solidFill>
                  <a:schemeClr val="tx1"/>
                </a:solidFill>
                <a:latin typeface="Verdana" pitchFamily="34" charset="0"/>
              </a:defRPr>
            </a:lvl4pPr>
            <a:lvl5pPr marL="2057400" indent="-228600" eaLnBrk="0" hangingPunct="0">
              <a:spcBef>
                <a:spcPct val="50000"/>
              </a:spcBef>
              <a:defRPr i="1" u="sng">
                <a:solidFill>
                  <a:schemeClr val="tx1"/>
                </a:solidFill>
                <a:latin typeface="Verdana" pitchFamily="34" charset="0"/>
              </a:defRPr>
            </a:lvl5pPr>
            <a:lvl6pPr marL="2514600" indent="-228600" eaLnBrk="0" fontAlgn="base" hangingPunct="0">
              <a:spcBef>
                <a:spcPct val="50000"/>
              </a:spcBef>
              <a:spcAft>
                <a:spcPct val="0"/>
              </a:spcAft>
              <a:defRPr i="1" u="sng">
                <a:solidFill>
                  <a:schemeClr val="tx1"/>
                </a:solidFill>
                <a:latin typeface="Verdana" pitchFamily="34" charset="0"/>
              </a:defRPr>
            </a:lvl6pPr>
            <a:lvl7pPr marL="2971800" indent="-228600" eaLnBrk="0" fontAlgn="base" hangingPunct="0">
              <a:spcBef>
                <a:spcPct val="50000"/>
              </a:spcBef>
              <a:spcAft>
                <a:spcPct val="0"/>
              </a:spcAft>
              <a:defRPr i="1" u="sng">
                <a:solidFill>
                  <a:schemeClr val="tx1"/>
                </a:solidFill>
                <a:latin typeface="Verdana" pitchFamily="34" charset="0"/>
              </a:defRPr>
            </a:lvl7pPr>
            <a:lvl8pPr marL="3429000" indent="-228600" eaLnBrk="0" fontAlgn="base" hangingPunct="0">
              <a:spcBef>
                <a:spcPct val="50000"/>
              </a:spcBef>
              <a:spcAft>
                <a:spcPct val="0"/>
              </a:spcAft>
              <a:defRPr i="1" u="sng">
                <a:solidFill>
                  <a:schemeClr val="tx1"/>
                </a:solidFill>
                <a:latin typeface="Verdana" pitchFamily="34" charset="0"/>
              </a:defRPr>
            </a:lvl8pPr>
            <a:lvl9pPr marL="3886200" indent="-228600" eaLnBrk="0" fontAlgn="base" hangingPunct="0">
              <a:spcBef>
                <a:spcPct val="50000"/>
              </a:spcBef>
              <a:spcAft>
                <a:spcPct val="0"/>
              </a:spcAft>
              <a:defRPr i="1" u="sng">
                <a:solidFill>
                  <a:schemeClr val="tx1"/>
                </a:solidFill>
                <a:latin typeface="Verdana" pitchFamily="34" charset="0"/>
              </a:defRPr>
            </a:lvl9pPr>
          </a:lstStyle>
          <a:p>
            <a:pPr fontAlgn="base">
              <a:spcAft>
                <a:spcPct val="0"/>
              </a:spcAft>
              <a:defRPr/>
            </a:pPr>
            <a:r>
              <a:rPr lang="en-US" b="1" i="0" u="none" smtClean="0">
                <a:solidFill>
                  <a:srgbClr val="777777"/>
                </a:solidFill>
                <a:cs typeface="Arial" pitchFamily="34" charset="0"/>
              </a:rPr>
              <a:t>Financial System Strategy  2020</a:t>
            </a:r>
          </a:p>
        </p:txBody>
      </p:sp>
      <p:pic>
        <p:nvPicPr>
          <p:cNvPr id="7179" name="Picture 21"/>
          <p:cNvPicPr>
            <a:picLocks noChangeAspect="1" noChangeArrowheads="1"/>
          </p:cNvPicPr>
          <p:nvPr/>
        </p:nvPicPr>
        <p:blipFill>
          <a:blip r:embed="rId14" cstate="print">
            <a:extLst>
              <a:ext uri="{28A0092B-C50C-407E-A947-70E740481C1C}">
                <a14:useLocalDpi xmlns:a14="http://schemas.microsoft.com/office/drawing/2010/main" val="0"/>
              </a:ext>
            </a:extLst>
          </a:blip>
          <a:srcRect l="67751" t="4707" r="5081" b="68340"/>
          <a:stretch>
            <a:fillRect/>
          </a:stretch>
        </p:blipFill>
        <p:spPr bwMode="auto">
          <a:xfrm>
            <a:off x="14708" y="15876"/>
            <a:ext cx="1144467" cy="104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53010136"/>
      </p:ext>
    </p:extLst>
  </p:cSld>
  <p:clrMap bg1="lt1" tx1="dk1" bg2="lt2" tx2="dk2" accent1="accent1" accent2="accent2" accent3="accent3" accent4="accent4" accent5="accent5" accent6="accent6" hlink="hlink" folHlink="folHlink"/>
  <p:sldLayoutIdLst>
    <p:sldLayoutId id="2147483871" r:id="rId1"/>
    <p:sldLayoutId id="2147483872" r:id="rId2"/>
    <p:sldLayoutId id="2147483873" r:id="rId3"/>
    <p:sldLayoutId id="2147483874" r:id="rId4"/>
    <p:sldLayoutId id="2147483875" r:id="rId5"/>
    <p:sldLayoutId id="2147483876" r:id="rId6"/>
    <p:sldLayoutId id="2147483877" r:id="rId7"/>
    <p:sldLayoutId id="2147483878" r:id="rId8"/>
    <p:sldLayoutId id="2147483879" r:id="rId9"/>
    <p:sldLayoutId id="2147483880" r:id="rId10"/>
    <p:sldLayoutId id="2147483881" r:id="rId11"/>
    <p:sldLayoutId id="2147483882" r:id="rId12"/>
  </p:sldLayoutIdLst>
  <p:timing>
    <p:tnLst>
      <p:par>
        <p:cTn id="1" dur="indefinite" restart="never" nodeType="tmRoot"/>
      </p:par>
    </p:tnLst>
  </p:timing>
  <p:hf hdr="0" ftr="0" dt="0"/>
  <p:txStyles>
    <p:titleStyle>
      <a:lvl1pPr algn="r" rtl="0" eaLnBrk="0" fontAlgn="base" hangingPunct="0">
        <a:spcBef>
          <a:spcPct val="0"/>
        </a:spcBef>
        <a:spcAft>
          <a:spcPct val="0"/>
        </a:spcAft>
        <a:defRPr sz="2400" b="1" i="1">
          <a:solidFill>
            <a:srgbClr val="008000"/>
          </a:solidFill>
          <a:latin typeface="+mj-lt"/>
          <a:ea typeface="+mj-ea"/>
          <a:cs typeface="+mj-cs"/>
        </a:defRPr>
      </a:lvl1pPr>
      <a:lvl2pPr algn="r" rtl="0" eaLnBrk="0" fontAlgn="base" hangingPunct="0">
        <a:spcBef>
          <a:spcPct val="0"/>
        </a:spcBef>
        <a:spcAft>
          <a:spcPct val="0"/>
        </a:spcAft>
        <a:defRPr sz="2400" b="1" i="1">
          <a:solidFill>
            <a:srgbClr val="008000"/>
          </a:solidFill>
          <a:latin typeface="Verdana" pitchFamily="34" charset="0"/>
        </a:defRPr>
      </a:lvl2pPr>
      <a:lvl3pPr algn="r" rtl="0" eaLnBrk="0" fontAlgn="base" hangingPunct="0">
        <a:spcBef>
          <a:spcPct val="0"/>
        </a:spcBef>
        <a:spcAft>
          <a:spcPct val="0"/>
        </a:spcAft>
        <a:defRPr sz="2400" b="1" i="1">
          <a:solidFill>
            <a:srgbClr val="008000"/>
          </a:solidFill>
          <a:latin typeface="Verdana" pitchFamily="34" charset="0"/>
        </a:defRPr>
      </a:lvl3pPr>
      <a:lvl4pPr algn="r" rtl="0" eaLnBrk="0" fontAlgn="base" hangingPunct="0">
        <a:spcBef>
          <a:spcPct val="0"/>
        </a:spcBef>
        <a:spcAft>
          <a:spcPct val="0"/>
        </a:spcAft>
        <a:defRPr sz="2400" b="1" i="1">
          <a:solidFill>
            <a:srgbClr val="008000"/>
          </a:solidFill>
          <a:latin typeface="Verdana" pitchFamily="34" charset="0"/>
        </a:defRPr>
      </a:lvl4pPr>
      <a:lvl5pPr algn="r" rtl="0" eaLnBrk="0" fontAlgn="base" hangingPunct="0">
        <a:spcBef>
          <a:spcPct val="0"/>
        </a:spcBef>
        <a:spcAft>
          <a:spcPct val="0"/>
        </a:spcAft>
        <a:defRPr sz="2400" b="1" i="1">
          <a:solidFill>
            <a:srgbClr val="008000"/>
          </a:solidFill>
          <a:latin typeface="Verdana" pitchFamily="34" charset="0"/>
        </a:defRPr>
      </a:lvl5pPr>
      <a:lvl6pPr marL="457200" algn="r" rtl="0" fontAlgn="base">
        <a:spcBef>
          <a:spcPct val="0"/>
        </a:spcBef>
        <a:spcAft>
          <a:spcPct val="0"/>
        </a:spcAft>
        <a:defRPr sz="2400" b="1" i="1">
          <a:solidFill>
            <a:srgbClr val="008000"/>
          </a:solidFill>
          <a:latin typeface="Verdana" pitchFamily="34" charset="0"/>
        </a:defRPr>
      </a:lvl6pPr>
      <a:lvl7pPr marL="914400" algn="r" rtl="0" fontAlgn="base">
        <a:spcBef>
          <a:spcPct val="0"/>
        </a:spcBef>
        <a:spcAft>
          <a:spcPct val="0"/>
        </a:spcAft>
        <a:defRPr sz="2400" b="1" i="1">
          <a:solidFill>
            <a:srgbClr val="008000"/>
          </a:solidFill>
          <a:latin typeface="Verdana" pitchFamily="34" charset="0"/>
        </a:defRPr>
      </a:lvl7pPr>
      <a:lvl8pPr marL="1371600" algn="r" rtl="0" fontAlgn="base">
        <a:spcBef>
          <a:spcPct val="0"/>
        </a:spcBef>
        <a:spcAft>
          <a:spcPct val="0"/>
        </a:spcAft>
        <a:defRPr sz="2400" b="1" i="1">
          <a:solidFill>
            <a:srgbClr val="008000"/>
          </a:solidFill>
          <a:latin typeface="Verdana" pitchFamily="34" charset="0"/>
        </a:defRPr>
      </a:lvl8pPr>
      <a:lvl9pPr marL="1828800" algn="r" rtl="0" fontAlgn="base">
        <a:spcBef>
          <a:spcPct val="0"/>
        </a:spcBef>
        <a:spcAft>
          <a:spcPct val="0"/>
        </a:spcAft>
        <a:defRPr sz="2400" b="1" i="1">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 typeface="Wingdings" pitchFamily="2" charset="2"/>
        <a:buChar char="§"/>
        <a:defRPr sz="2000" b="1">
          <a:solidFill>
            <a:srgbClr val="003300"/>
          </a:solidFill>
          <a:latin typeface="+mn-lt"/>
          <a:ea typeface="+mn-ea"/>
          <a:cs typeface="+mn-cs"/>
        </a:defRPr>
      </a:lvl1pPr>
      <a:lvl2pPr marL="742950" indent="-285750" algn="l" rtl="0" eaLnBrk="0" fontAlgn="base" hangingPunct="0">
        <a:spcBef>
          <a:spcPct val="20000"/>
        </a:spcBef>
        <a:spcAft>
          <a:spcPct val="0"/>
        </a:spcAft>
        <a:buClr>
          <a:schemeClr val="tx1"/>
        </a:buClr>
        <a:buChar char="–"/>
        <a:defRPr sz="2800" b="1">
          <a:solidFill>
            <a:srgbClr val="003300"/>
          </a:solidFill>
          <a:latin typeface="+mn-lt"/>
        </a:defRPr>
      </a:lvl2pPr>
      <a:lvl3pPr marL="1143000" indent="-228600" algn="l" rtl="0" eaLnBrk="0" fontAlgn="base" hangingPunct="0">
        <a:spcBef>
          <a:spcPct val="20000"/>
        </a:spcBef>
        <a:spcAft>
          <a:spcPct val="0"/>
        </a:spcAft>
        <a:buClr>
          <a:schemeClr val="tx1"/>
        </a:buClr>
        <a:buFont typeface="Wingdings" pitchFamily="2" charset="2"/>
        <a:buChar char="Ø"/>
        <a:defRPr sz="1600" b="1">
          <a:solidFill>
            <a:srgbClr val="003300"/>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400" b="1">
          <a:solidFill>
            <a:srgbClr val="003300"/>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pitchFamily="34" charset="0"/>
        </a:defRPr>
      </a:lvl5pPr>
      <a:lvl6pPr marL="2514600" indent="-228600" algn="l" rtl="0" fontAlgn="base">
        <a:spcBef>
          <a:spcPct val="20000"/>
        </a:spcBef>
        <a:spcAft>
          <a:spcPct val="0"/>
        </a:spcAft>
        <a:buClr>
          <a:schemeClr val="tx1"/>
        </a:buClr>
        <a:buChar char="•"/>
        <a:defRPr sz="2000">
          <a:solidFill>
            <a:schemeClr val="tx1"/>
          </a:solidFill>
          <a:latin typeface="Arial" pitchFamily="34" charset="0"/>
        </a:defRPr>
      </a:lvl6pPr>
      <a:lvl7pPr marL="2971800" indent="-228600" algn="l" rtl="0" fontAlgn="base">
        <a:spcBef>
          <a:spcPct val="20000"/>
        </a:spcBef>
        <a:spcAft>
          <a:spcPct val="0"/>
        </a:spcAft>
        <a:buClr>
          <a:schemeClr val="tx1"/>
        </a:buClr>
        <a:buChar char="•"/>
        <a:defRPr sz="2000">
          <a:solidFill>
            <a:schemeClr val="tx1"/>
          </a:solidFill>
          <a:latin typeface="Arial" pitchFamily="34" charset="0"/>
        </a:defRPr>
      </a:lvl7pPr>
      <a:lvl8pPr marL="3429000" indent="-228600" algn="l" rtl="0" fontAlgn="base">
        <a:spcBef>
          <a:spcPct val="20000"/>
        </a:spcBef>
        <a:spcAft>
          <a:spcPct val="0"/>
        </a:spcAft>
        <a:buClr>
          <a:schemeClr val="tx1"/>
        </a:buClr>
        <a:buChar char="•"/>
        <a:defRPr sz="2000">
          <a:solidFill>
            <a:schemeClr val="tx1"/>
          </a:solidFill>
          <a:latin typeface="Arial" pitchFamily="34" charset="0"/>
        </a:defRPr>
      </a:lvl8pPr>
      <a:lvl9pPr marL="3886200" indent="-228600" algn="l" rtl="0" fontAlgn="base">
        <a:spcBef>
          <a:spcPct val="20000"/>
        </a:spcBef>
        <a:spcAft>
          <a:spcPct val="0"/>
        </a:spcAft>
        <a:buClr>
          <a:schemeClr val="tx1"/>
        </a:buClr>
        <a:buChar char="•"/>
        <a:defRPr sz="20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ChangeArrowheads="1"/>
          </p:cNvSpPr>
          <p:nvPr/>
        </p:nvSpPr>
        <p:spPr bwMode="gray">
          <a:xfrm>
            <a:off x="0" y="0"/>
            <a:ext cx="9144000" cy="92710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nchor="ctr"/>
          <a:lstStyle/>
          <a:p>
            <a:pPr algn="ctr" fontAlgn="base">
              <a:spcBef>
                <a:spcPct val="0"/>
              </a:spcBef>
              <a:spcAft>
                <a:spcPct val="0"/>
              </a:spcAft>
            </a:pPr>
            <a:endParaRPr lang="en-US" b="1" smtClean="0">
              <a:solidFill>
                <a:srgbClr val="FFFFFF"/>
              </a:solidFill>
              <a:latin typeface="Arial" pitchFamily="34" charset="0"/>
              <a:cs typeface="Arial" pitchFamily="34" charset="0"/>
            </a:endParaRPr>
          </a:p>
        </p:txBody>
      </p:sp>
      <p:sp>
        <p:nvSpPr>
          <p:cNvPr id="8195" name="AC Banner Title"/>
          <p:cNvSpPr>
            <a:spLocks noGrp="1" noChangeArrowheads="1"/>
          </p:cNvSpPr>
          <p:nvPr>
            <p:ph type="title"/>
          </p:nvPr>
        </p:nvSpPr>
        <p:spPr bwMode="auto">
          <a:xfrm>
            <a:off x="1657351" y="246687"/>
            <a:ext cx="7247792"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endParaRPr lang="en-US" altLang="zh-SG" smtClean="0"/>
          </a:p>
        </p:txBody>
      </p:sp>
      <p:sp>
        <p:nvSpPr>
          <p:cNvPr id="2161668" name="Rectangle 4"/>
          <p:cNvSpPr>
            <a:spLocks noGrp="1" noChangeArrowheads="1"/>
          </p:cNvSpPr>
          <p:nvPr>
            <p:ph type="dt" sz="half" idx="2"/>
          </p:nvPr>
        </p:nvSpPr>
        <p:spPr bwMode="auto">
          <a:xfrm>
            <a:off x="5630009" y="6400800"/>
            <a:ext cx="3518389"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spcBef>
                <a:spcPct val="0"/>
              </a:spcBef>
              <a:defRPr sz="1000" b="0" i="0" u="none">
                <a:solidFill>
                  <a:srgbClr val="000000"/>
                </a:solidFill>
                <a:latin typeface="Arial" pitchFamily="34" charset="0"/>
                <a:ea typeface="SimSun" pitchFamily="2" charset="-122"/>
                <a:cs typeface="+mn-cs"/>
              </a:defRPr>
            </a:lvl1pPr>
          </a:lstStyle>
          <a:p>
            <a:pPr fontAlgn="base">
              <a:spcAft>
                <a:spcPct val="0"/>
              </a:spcAft>
              <a:defRPr/>
            </a:pPr>
            <a:endParaRPr lang="en-US" altLang="zh-SG"/>
          </a:p>
        </p:txBody>
      </p:sp>
      <p:sp>
        <p:nvSpPr>
          <p:cNvPr id="2161669" name="Rectangle 5"/>
          <p:cNvSpPr>
            <a:spLocks noGrp="1" noChangeArrowheads="1"/>
          </p:cNvSpPr>
          <p:nvPr>
            <p:ph type="ftr" sz="quarter" idx="3"/>
          </p:nvPr>
        </p:nvSpPr>
        <p:spPr bwMode="auto">
          <a:xfrm>
            <a:off x="1467" y="6384925"/>
            <a:ext cx="3518388"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eaLnBrk="0" hangingPunct="0">
              <a:spcBef>
                <a:spcPct val="0"/>
              </a:spcBef>
              <a:defRPr sz="1000" b="0" i="0" u="none">
                <a:solidFill>
                  <a:srgbClr val="000000"/>
                </a:solidFill>
                <a:latin typeface="Arial" pitchFamily="34" charset="0"/>
                <a:ea typeface="SimSun" pitchFamily="2" charset="-122"/>
                <a:cs typeface="+mn-cs"/>
              </a:defRPr>
            </a:lvl1pPr>
          </a:lstStyle>
          <a:p>
            <a:pPr fontAlgn="base">
              <a:spcAft>
                <a:spcPct val="0"/>
              </a:spcAft>
              <a:defRPr/>
            </a:pPr>
            <a:endParaRPr lang="en-US" altLang="zh-SG"/>
          </a:p>
        </p:txBody>
      </p:sp>
      <p:sp>
        <p:nvSpPr>
          <p:cNvPr id="2161670" name="Rectangle 6"/>
          <p:cNvSpPr>
            <a:spLocks noGrp="1" noChangeArrowheads="1"/>
          </p:cNvSpPr>
          <p:nvPr>
            <p:ph type="sldNum" sz="quarter" idx="4"/>
          </p:nvPr>
        </p:nvSpPr>
        <p:spPr bwMode="auto">
          <a:xfrm>
            <a:off x="3519908" y="6388547"/>
            <a:ext cx="2110155" cy="473075"/>
          </a:xfrm>
          <a:prstGeom prst="rect">
            <a:avLst/>
          </a:prstGeom>
          <a:noFill/>
          <a:ln w="12700">
            <a:noFill/>
            <a:miter lim="800000"/>
            <a:headEnd/>
            <a:tailEnd/>
          </a:ln>
          <a:effectLst/>
        </p:spPr>
        <p:txBody>
          <a:bodyPr vert="horz" wrap="square" lIns="91440" tIns="45720" rIns="91440" bIns="0" numCol="1" anchor="b" anchorCtr="0" compatLnSpc="1">
            <a:prstTxWarp prst="textNoShape">
              <a:avLst/>
            </a:prstTxWarp>
          </a:bodyPr>
          <a:lstStyle>
            <a:lvl1pPr algn="ctr" eaLnBrk="0" hangingPunct="0">
              <a:lnSpc>
                <a:spcPct val="70000"/>
              </a:lnSpc>
              <a:spcBef>
                <a:spcPct val="0"/>
              </a:spcBef>
              <a:tabLst>
                <a:tab pos="2473325" algn="l"/>
              </a:tabLst>
              <a:defRPr sz="800" b="0" i="0" u="none">
                <a:solidFill>
                  <a:srgbClr val="000000"/>
                </a:solidFill>
                <a:ea typeface="SimSun" pitchFamily="2" charset="-122"/>
                <a:cs typeface="+mn-cs"/>
              </a:defRPr>
            </a:lvl1pPr>
          </a:lstStyle>
          <a:p>
            <a:pPr fontAlgn="base">
              <a:spcAft>
                <a:spcPct val="0"/>
              </a:spcAft>
              <a:defRPr/>
            </a:pPr>
            <a:fld id="{36781636-3DE9-463B-BEF6-9371B593F8D2}" type="slidenum">
              <a:rPr lang="zh-SG" altLang="en-US"/>
              <a:pPr fontAlgn="base">
                <a:spcAft>
                  <a:spcPct val="0"/>
                </a:spcAft>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
        <p:nvSpPr>
          <p:cNvPr id="8199" name="Rectangle 7"/>
          <p:cNvSpPr>
            <a:spLocks noGrp="1" noChangeArrowheads="1"/>
          </p:cNvSpPr>
          <p:nvPr>
            <p:ph type="body" idx="1"/>
          </p:nvPr>
        </p:nvSpPr>
        <p:spPr bwMode="auto">
          <a:xfrm>
            <a:off x="779589" y="1214439"/>
            <a:ext cx="7879375" cy="493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smtClean="0"/>
              <a:t>Click to edit text format of master</a:t>
            </a:r>
            <a:endParaRPr lang="en-US" altLang="zh-SG" smtClean="0"/>
          </a:p>
          <a:p>
            <a:pPr lvl="1"/>
            <a:r>
              <a:rPr lang="en-US" smtClean="0"/>
              <a:t>Second level</a:t>
            </a:r>
            <a:endParaRPr lang="en-US" altLang="zh-SG" smtClean="0"/>
          </a:p>
          <a:p>
            <a:pPr lvl="2"/>
            <a:r>
              <a:rPr lang="en-US" smtClean="0"/>
              <a:t>Third level</a:t>
            </a:r>
          </a:p>
          <a:p>
            <a:pPr lvl="3"/>
            <a:r>
              <a:rPr lang="en-US" altLang="zh-SG" smtClean="0"/>
              <a:t>Fourth Level</a:t>
            </a:r>
          </a:p>
        </p:txBody>
      </p:sp>
      <p:sp>
        <p:nvSpPr>
          <p:cNvPr id="8200" name="Line 8"/>
          <p:cNvSpPr>
            <a:spLocks noChangeShapeType="1"/>
          </p:cNvSpPr>
          <p:nvPr/>
        </p:nvSpPr>
        <p:spPr bwMode="auto">
          <a:xfrm>
            <a:off x="4403" y="1074738"/>
            <a:ext cx="914546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i="1" u="sng" smtClean="0">
              <a:solidFill>
                <a:srgbClr val="000000"/>
              </a:solidFill>
              <a:cs typeface="Arial" pitchFamily="34" charset="0"/>
            </a:endParaRPr>
          </a:p>
        </p:txBody>
      </p:sp>
      <p:grpSp>
        <p:nvGrpSpPr>
          <p:cNvPr id="8201" name="Group 10"/>
          <p:cNvGrpSpPr>
            <a:grpSpLocks/>
          </p:cNvGrpSpPr>
          <p:nvPr/>
        </p:nvGrpSpPr>
        <p:grpSpPr bwMode="auto">
          <a:xfrm>
            <a:off x="1521" y="968377"/>
            <a:ext cx="989135" cy="5883275"/>
            <a:chOff x="0" y="2458"/>
            <a:chExt cx="2142" cy="1858"/>
          </a:xfrm>
        </p:grpSpPr>
        <p:sp>
          <p:nvSpPr>
            <p:cNvPr id="2161675" name="Freeform 11"/>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pitchFamily="34" charset="0"/>
              </a:endParaRPr>
            </a:p>
          </p:txBody>
        </p:sp>
        <p:sp>
          <p:nvSpPr>
            <p:cNvPr id="2161676" name="Freeform 12"/>
            <p:cNvSpPr>
              <a:spLocks/>
            </p:cNvSpPr>
            <p:nvPr/>
          </p:nvSpPr>
          <p:spPr bwMode="hidden">
            <a:xfrm>
              <a:off x="0" y="2458"/>
              <a:ext cx="1853"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rgbClr val="008000"/>
                </a:gs>
                <a:gs pos="50000">
                  <a:schemeClr val="bg1"/>
                </a:gs>
                <a:gs pos="100000">
                  <a:srgbClr val="008000"/>
                </a:gs>
              </a:gsLst>
              <a:lin ang="189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pitchFamily="34" charset="0"/>
              </a:endParaRPr>
            </a:p>
          </p:txBody>
        </p:sp>
        <p:sp>
          <p:nvSpPr>
            <p:cNvPr id="2161677" name="Freeform 13"/>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pitchFamily="34" charset="0"/>
              </a:endParaRPr>
            </a:p>
          </p:txBody>
        </p:sp>
        <p:sp>
          <p:nvSpPr>
            <p:cNvPr id="2161678" name="Freeform 14"/>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pitchFamily="34" charset="0"/>
              </a:endParaRPr>
            </a:p>
          </p:txBody>
        </p:sp>
        <p:sp>
          <p:nvSpPr>
            <p:cNvPr id="8208" name="Oval 15"/>
            <p:cNvSpPr>
              <a:spLocks noChangeArrowheads="1"/>
            </p:cNvSpPr>
            <p:nvPr/>
          </p:nvSpPr>
          <p:spPr bwMode="ltGray">
            <a:xfrm>
              <a:off x="209" y="2784"/>
              <a:ext cx="86" cy="86"/>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50000"/>
                </a:spcBef>
                <a:spcAft>
                  <a:spcPct val="0"/>
                </a:spcAft>
              </a:pPr>
              <a:endParaRPr lang="en-US" i="1" u="sng" smtClean="0">
                <a:solidFill>
                  <a:srgbClr val="000000"/>
                </a:solidFill>
                <a:cs typeface="Arial" pitchFamily="34" charset="0"/>
              </a:endParaRPr>
            </a:p>
          </p:txBody>
        </p:sp>
        <p:sp>
          <p:nvSpPr>
            <p:cNvPr id="8209" name="Oval 16"/>
            <p:cNvSpPr>
              <a:spLocks noChangeArrowheads="1"/>
            </p:cNvSpPr>
            <p:nvPr/>
          </p:nvSpPr>
          <p:spPr bwMode="ltGray">
            <a:xfrm>
              <a:off x="1536" y="3884"/>
              <a:ext cx="92" cy="92"/>
            </a:xfrm>
            <a:prstGeom prst="ellipse">
              <a:avLst/>
            </a:prstGeom>
            <a:gradFill rotWithShape="0">
              <a:gsLst>
                <a:gs pos="0">
                  <a:srgbClr val="008000"/>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50000"/>
                </a:spcBef>
                <a:spcAft>
                  <a:spcPct val="0"/>
                </a:spcAft>
              </a:pPr>
              <a:endParaRPr lang="en-US" i="1" u="sng" smtClean="0">
                <a:solidFill>
                  <a:srgbClr val="000000"/>
                </a:solidFill>
                <a:cs typeface="Arial" pitchFamily="34" charset="0"/>
              </a:endParaRPr>
            </a:p>
          </p:txBody>
        </p:sp>
        <p:sp>
          <p:nvSpPr>
            <p:cNvPr id="8210" name="Oval 17"/>
            <p:cNvSpPr>
              <a:spLocks noChangeArrowheads="1"/>
            </p:cNvSpPr>
            <p:nvPr/>
          </p:nvSpPr>
          <p:spPr bwMode="ltGray">
            <a:xfrm>
              <a:off x="790" y="2723"/>
              <a:ext cx="121" cy="121"/>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50000"/>
                </a:spcBef>
                <a:spcAft>
                  <a:spcPct val="0"/>
                </a:spcAft>
              </a:pPr>
              <a:endParaRPr lang="en-US" i="1" u="sng" smtClean="0">
                <a:solidFill>
                  <a:srgbClr val="000000"/>
                </a:solidFill>
                <a:cs typeface="Arial" pitchFamily="34" charset="0"/>
              </a:endParaRPr>
            </a:p>
          </p:txBody>
        </p:sp>
      </p:grpSp>
      <p:sp>
        <p:nvSpPr>
          <p:cNvPr id="1034" name="Text Box 18"/>
          <p:cNvSpPr txBox="1">
            <a:spLocks noChangeArrowheads="1"/>
          </p:cNvSpPr>
          <p:nvPr/>
        </p:nvSpPr>
        <p:spPr bwMode="auto">
          <a:xfrm rot="16200000">
            <a:off x="-2296564" y="4118253"/>
            <a:ext cx="50371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50000"/>
              </a:spcBef>
              <a:defRPr i="1" u="sng">
                <a:solidFill>
                  <a:schemeClr val="tx1"/>
                </a:solidFill>
                <a:latin typeface="Verdana" pitchFamily="34" charset="0"/>
              </a:defRPr>
            </a:lvl1pPr>
            <a:lvl2pPr marL="742950" indent="-285750" eaLnBrk="0" hangingPunct="0">
              <a:spcBef>
                <a:spcPct val="50000"/>
              </a:spcBef>
              <a:defRPr i="1" u="sng">
                <a:solidFill>
                  <a:schemeClr val="tx1"/>
                </a:solidFill>
                <a:latin typeface="Verdana" pitchFamily="34" charset="0"/>
              </a:defRPr>
            </a:lvl2pPr>
            <a:lvl3pPr marL="1143000" indent="-228600" eaLnBrk="0" hangingPunct="0">
              <a:spcBef>
                <a:spcPct val="50000"/>
              </a:spcBef>
              <a:defRPr i="1" u="sng">
                <a:solidFill>
                  <a:schemeClr val="tx1"/>
                </a:solidFill>
                <a:latin typeface="Verdana" pitchFamily="34" charset="0"/>
              </a:defRPr>
            </a:lvl3pPr>
            <a:lvl4pPr marL="1600200" indent="-228600" eaLnBrk="0" hangingPunct="0">
              <a:spcBef>
                <a:spcPct val="50000"/>
              </a:spcBef>
              <a:defRPr i="1" u="sng">
                <a:solidFill>
                  <a:schemeClr val="tx1"/>
                </a:solidFill>
                <a:latin typeface="Verdana" pitchFamily="34" charset="0"/>
              </a:defRPr>
            </a:lvl4pPr>
            <a:lvl5pPr marL="2057400" indent="-228600" eaLnBrk="0" hangingPunct="0">
              <a:spcBef>
                <a:spcPct val="50000"/>
              </a:spcBef>
              <a:defRPr i="1" u="sng">
                <a:solidFill>
                  <a:schemeClr val="tx1"/>
                </a:solidFill>
                <a:latin typeface="Verdana" pitchFamily="34" charset="0"/>
              </a:defRPr>
            </a:lvl5pPr>
            <a:lvl6pPr marL="2514600" indent="-228600" eaLnBrk="0" fontAlgn="base" hangingPunct="0">
              <a:spcBef>
                <a:spcPct val="50000"/>
              </a:spcBef>
              <a:spcAft>
                <a:spcPct val="0"/>
              </a:spcAft>
              <a:defRPr i="1" u="sng">
                <a:solidFill>
                  <a:schemeClr val="tx1"/>
                </a:solidFill>
                <a:latin typeface="Verdana" pitchFamily="34" charset="0"/>
              </a:defRPr>
            </a:lvl6pPr>
            <a:lvl7pPr marL="2971800" indent="-228600" eaLnBrk="0" fontAlgn="base" hangingPunct="0">
              <a:spcBef>
                <a:spcPct val="50000"/>
              </a:spcBef>
              <a:spcAft>
                <a:spcPct val="0"/>
              </a:spcAft>
              <a:defRPr i="1" u="sng">
                <a:solidFill>
                  <a:schemeClr val="tx1"/>
                </a:solidFill>
                <a:latin typeface="Verdana" pitchFamily="34" charset="0"/>
              </a:defRPr>
            </a:lvl7pPr>
            <a:lvl8pPr marL="3429000" indent="-228600" eaLnBrk="0" fontAlgn="base" hangingPunct="0">
              <a:spcBef>
                <a:spcPct val="50000"/>
              </a:spcBef>
              <a:spcAft>
                <a:spcPct val="0"/>
              </a:spcAft>
              <a:defRPr i="1" u="sng">
                <a:solidFill>
                  <a:schemeClr val="tx1"/>
                </a:solidFill>
                <a:latin typeface="Verdana" pitchFamily="34" charset="0"/>
              </a:defRPr>
            </a:lvl8pPr>
            <a:lvl9pPr marL="3886200" indent="-228600" eaLnBrk="0" fontAlgn="base" hangingPunct="0">
              <a:spcBef>
                <a:spcPct val="50000"/>
              </a:spcBef>
              <a:spcAft>
                <a:spcPct val="0"/>
              </a:spcAft>
              <a:defRPr i="1" u="sng">
                <a:solidFill>
                  <a:schemeClr val="tx1"/>
                </a:solidFill>
                <a:latin typeface="Verdana" pitchFamily="34" charset="0"/>
              </a:defRPr>
            </a:lvl9pPr>
          </a:lstStyle>
          <a:p>
            <a:pPr fontAlgn="base">
              <a:spcAft>
                <a:spcPct val="0"/>
              </a:spcAft>
              <a:defRPr/>
            </a:pPr>
            <a:r>
              <a:rPr lang="en-US" b="1" i="0" u="none" smtClean="0">
                <a:solidFill>
                  <a:srgbClr val="777777"/>
                </a:solidFill>
                <a:cs typeface="Arial" pitchFamily="34" charset="0"/>
              </a:rPr>
              <a:t>Financial System Strategy  2020</a:t>
            </a:r>
          </a:p>
        </p:txBody>
      </p:sp>
      <p:pic>
        <p:nvPicPr>
          <p:cNvPr id="8203" name="Picture 21"/>
          <p:cNvPicPr>
            <a:picLocks noChangeAspect="1" noChangeArrowheads="1"/>
          </p:cNvPicPr>
          <p:nvPr/>
        </p:nvPicPr>
        <p:blipFill>
          <a:blip r:embed="rId14" cstate="print">
            <a:extLst>
              <a:ext uri="{28A0092B-C50C-407E-A947-70E740481C1C}">
                <a14:useLocalDpi xmlns:a14="http://schemas.microsoft.com/office/drawing/2010/main" val="0"/>
              </a:ext>
            </a:extLst>
          </a:blip>
          <a:srcRect l="67751" t="4707" r="5081" b="68340"/>
          <a:stretch>
            <a:fillRect/>
          </a:stretch>
        </p:blipFill>
        <p:spPr bwMode="auto">
          <a:xfrm>
            <a:off x="14708" y="15876"/>
            <a:ext cx="1144467" cy="104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15816156"/>
      </p:ext>
    </p:extLst>
  </p:cSld>
  <p:clrMap bg1="lt1" tx1="dk1" bg2="lt2" tx2="dk2" accent1="accent1" accent2="accent2" accent3="accent3" accent4="accent4" accent5="accent5" accent6="accent6" hlink="hlink" folHlink="folHlink"/>
  <p:sldLayoutIdLst>
    <p:sldLayoutId id="2147483884" r:id="rId1"/>
    <p:sldLayoutId id="2147483885" r:id="rId2"/>
    <p:sldLayoutId id="2147483886" r:id="rId3"/>
    <p:sldLayoutId id="2147483887" r:id="rId4"/>
    <p:sldLayoutId id="2147483888" r:id="rId5"/>
    <p:sldLayoutId id="2147483889" r:id="rId6"/>
    <p:sldLayoutId id="2147483890" r:id="rId7"/>
    <p:sldLayoutId id="2147483891" r:id="rId8"/>
    <p:sldLayoutId id="2147483892" r:id="rId9"/>
    <p:sldLayoutId id="2147483893" r:id="rId10"/>
    <p:sldLayoutId id="2147483894" r:id="rId11"/>
    <p:sldLayoutId id="2147483895" r:id="rId12"/>
  </p:sldLayoutIdLst>
  <p:timing>
    <p:tnLst>
      <p:par>
        <p:cTn id="1" dur="indefinite" restart="never" nodeType="tmRoot"/>
      </p:par>
    </p:tnLst>
  </p:timing>
  <p:hf hdr="0" ftr="0" dt="0"/>
  <p:txStyles>
    <p:titleStyle>
      <a:lvl1pPr algn="r" rtl="0" eaLnBrk="0" fontAlgn="base" hangingPunct="0">
        <a:spcBef>
          <a:spcPct val="0"/>
        </a:spcBef>
        <a:spcAft>
          <a:spcPct val="0"/>
        </a:spcAft>
        <a:defRPr sz="2400" b="1" i="1">
          <a:solidFill>
            <a:srgbClr val="008000"/>
          </a:solidFill>
          <a:latin typeface="+mj-lt"/>
          <a:ea typeface="+mj-ea"/>
          <a:cs typeface="+mj-cs"/>
        </a:defRPr>
      </a:lvl1pPr>
      <a:lvl2pPr algn="r" rtl="0" eaLnBrk="0" fontAlgn="base" hangingPunct="0">
        <a:spcBef>
          <a:spcPct val="0"/>
        </a:spcBef>
        <a:spcAft>
          <a:spcPct val="0"/>
        </a:spcAft>
        <a:defRPr sz="2400" b="1" i="1">
          <a:solidFill>
            <a:srgbClr val="008000"/>
          </a:solidFill>
          <a:latin typeface="Verdana" pitchFamily="34" charset="0"/>
        </a:defRPr>
      </a:lvl2pPr>
      <a:lvl3pPr algn="r" rtl="0" eaLnBrk="0" fontAlgn="base" hangingPunct="0">
        <a:spcBef>
          <a:spcPct val="0"/>
        </a:spcBef>
        <a:spcAft>
          <a:spcPct val="0"/>
        </a:spcAft>
        <a:defRPr sz="2400" b="1" i="1">
          <a:solidFill>
            <a:srgbClr val="008000"/>
          </a:solidFill>
          <a:latin typeface="Verdana" pitchFamily="34" charset="0"/>
        </a:defRPr>
      </a:lvl3pPr>
      <a:lvl4pPr algn="r" rtl="0" eaLnBrk="0" fontAlgn="base" hangingPunct="0">
        <a:spcBef>
          <a:spcPct val="0"/>
        </a:spcBef>
        <a:spcAft>
          <a:spcPct val="0"/>
        </a:spcAft>
        <a:defRPr sz="2400" b="1" i="1">
          <a:solidFill>
            <a:srgbClr val="008000"/>
          </a:solidFill>
          <a:latin typeface="Verdana" pitchFamily="34" charset="0"/>
        </a:defRPr>
      </a:lvl4pPr>
      <a:lvl5pPr algn="r" rtl="0" eaLnBrk="0" fontAlgn="base" hangingPunct="0">
        <a:spcBef>
          <a:spcPct val="0"/>
        </a:spcBef>
        <a:spcAft>
          <a:spcPct val="0"/>
        </a:spcAft>
        <a:defRPr sz="2400" b="1" i="1">
          <a:solidFill>
            <a:srgbClr val="008000"/>
          </a:solidFill>
          <a:latin typeface="Verdana" pitchFamily="34" charset="0"/>
        </a:defRPr>
      </a:lvl5pPr>
      <a:lvl6pPr marL="457200" algn="r" rtl="0" fontAlgn="base">
        <a:spcBef>
          <a:spcPct val="0"/>
        </a:spcBef>
        <a:spcAft>
          <a:spcPct val="0"/>
        </a:spcAft>
        <a:defRPr sz="2400" b="1" i="1">
          <a:solidFill>
            <a:srgbClr val="008000"/>
          </a:solidFill>
          <a:latin typeface="Verdana" pitchFamily="34" charset="0"/>
        </a:defRPr>
      </a:lvl6pPr>
      <a:lvl7pPr marL="914400" algn="r" rtl="0" fontAlgn="base">
        <a:spcBef>
          <a:spcPct val="0"/>
        </a:spcBef>
        <a:spcAft>
          <a:spcPct val="0"/>
        </a:spcAft>
        <a:defRPr sz="2400" b="1" i="1">
          <a:solidFill>
            <a:srgbClr val="008000"/>
          </a:solidFill>
          <a:latin typeface="Verdana" pitchFamily="34" charset="0"/>
        </a:defRPr>
      </a:lvl7pPr>
      <a:lvl8pPr marL="1371600" algn="r" rtl="0" fontAlgn="base">
        <a:spcBef>
          <a:spcPct val="0"/>
        </a:spcBef>
        <a:spcAft>
          <a:spcPct val="0"/>
        </a:spcAft>
        <a:defRPr sz="2400" b="1" i="1">
          <a:solidFill>
            <a:srgbClr val="008000"/>
          </a:solidFill>
          <a:latin typeface="Verdana" pitchFamily="34" charset="0"/>
        </a:defRPr>
      </a:lvl8pPr>
      <a:lvl9pPr marL="1828800" algn="r" rtl="0" fontAlgn="base">
        <a:spcBef>
          <a:spcPct val="0"/>
        </a:spcBef>
        <a:spcAft>
          <a:spcPct val="0"/>
        </a:spcAft>
        <a:defRPr sz="2400" b="1" i="1">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 typeface="Wingdings" pitchFamily="2" charset="2"/>
        <a:buChar char="§"/>
        <a:defRPr sz="2000" b="1">
          <a:solidFill>
            <a:srgbClr val="003300"/>
          </a:solidFill>
          <a:latin typeface="+mn-lt"/>
          <a:ea typeface="+mn-ea"/>
          <a:cs typeface="+mn-cs"/>
        </a:defRPr>
      </a:lvl1pPr>
      <a:lvl2pPr marL="742950" indent="-285750" algn="l" rtl="0" eaLnBrk="0" fontAlgn="base" hangingPunct="0">
        <a:spcBef>
          <a:spcPct val="20000"/>
        </a:spcBef>
        <a:spcAft>
          <a:spcPct val="0"/>
        </a:spcAft>
        <a:buClr>
          <a:schemeClr val="tx1"/>
        </a:buClr>
        <a:buChar char="–"/>
        <a:defRPr sz="2800" b="1">
          <a:solidFill>
            <a:srgbClr val="003300"/>
          </a:solidFill>
          <a:latin typeface="+mn-lt"/>
        </a:defRPr>
      </a:lvl2pPr>
      <a:lvl3pPr marL="1143000" indent="-228600" algn="l" rtl="0" eaLnBrk="0" fontAlgn="base" hangingPunct="0">
        <a:spcBef>
          <a:spcPct val="20000"/>
        </a:spcBef>
        <a:spcAft>
          <a:spcPct val="0"/>
        </a:spcAft>
        <a:buClr>
          <a:schemeClr val="tx1"/>
        </a:buClr>
        <a:buFont typeface="Wingdings" pitchFamily="2" charset="2"/>
        <a:buChar char="Ø"/>
        <a:defRPr sz="1600" b="1">
          <a:solidFill>
            <a:srgbClr val="003300"/>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400" b="1">
          <a:solidFill>
            <a:srgbClr val="003300"/>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pitchFamily="34" charset="0"/>
        </a:defRPr>
      </a:lvl5pPr>
      <a:lvl6pPr marL="2514600" indent="-228600" algn="l" rtl="0" fontAlgn="base">
        <a:spcBef>
          <a:spcPct val="20000"/>
        </a:spcBef>
        <a:spcAft>
          <a:spcPct val="0"/>
        </a:spcAft>
        <a:buClr>
          <a:schemeClr val="tx1"/>
        </a:buClr>
        <a:buChar char="•"/>
        <a:defRPr sz="2000">
          <a:solidFill>
            <a:schemeClr val="tx1"/>
          </a:solidFill>
          <a:latin typeface="Arial" pitchFamily="34" charset="0"/>
        </a:defRPr>
      </a:lvl6pPr>
      <a:lvl7pPr marL="2971800" indent="-228600" algn="l" rtl="0" fontAlgn="base">
        <a:spcBef>
          <a:spcPct val="20000"/>
        </a:spcBef>
        <a:spcAft>
          <a:spcPct val="0"/>
        </a:spcAft>
        <a:buClr>
          <a:schemeClr val="tx1"/>
        </a:buClr>
        <a:buChar char="•"/>
        <a:defRPr sz="2000">
          <a:solidFill>
            <a:schemeClr val="tx1"/>
          </a:solidFill>
          <a:latin typeface="Arial" pitchFamily="34" charset="0"/>
        </a:defRPr>
      </a:lvl7pPr>
      <a:lvl8pPr marL="3429000" indent="-228600" algn="l" rtl="0" fontAlgn="base">
        <a:spcBef>
          <a:spcPct val="20000"/>
        </a:spcBef>
        <a:spcAft>
          <a:spcPct val="0"/>
        </a:spcAft>
        <a:buClr>
          <a:schemeClr val="tx1"/>
        </a:buClr>
        <a:buChar char="•"/>
        <a:defRPr sz="2000">
          <a:solidFill>
            <a:schemeClr val="tx1"/>
          </a:solidFill>
          <a:latin typeface="Arial" pitchFamily="34" charset="0"/>
        </a:defRPr>
      </a:lvl8pPr>
      <a:lvl9pPr marL="3886200" indent="-228600" algn="l" rtl="0" fontAlgn="base">
        <a:spcBef>
          <a:spcPct val="20000"/>
        </a:spcBef>
        <a:spcAft>
          <a:spcPct val="0"/>
        </a:spcAft>
        <a:buClr>
          <a:schemeClr val="tx1"/>
        </a:buClr>
        <a:buChar char="•"/>
        <a:defRPr sz="20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ChangeArrowheads="1"/>
          </p:cNvSpPr>
          <p:nvPr/>
        </p:nvSpPr>
        <p:spPr bwMode="gray">
          <a:xfrm>
            <a:off x="0" y="0"/>
            <a:ext cx="9144000" cy="92710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nchor="ctr"/>
          <a:lstStyle/>
          <a:p>
            <a:pPr algn="ctr" fontAlgn="base">
              <a:spcBef>
                <a:spcPct val="0"/>
              </a:spcBef>
              <a:spcAft>
                <a:spcPct val="0"/>
              </a:spcAft>
            </a:pPr>
            <a:endParaRPr lang="en-US" b="1" smtClean="0">
              <a:solidFill>
                <a:srgbClr val="FFFFFF"/>
              </a:solidFill>
              <a:latin typeface="Arial" pitchFamily="34" charset="0"/>
              <a:cs typeface="Arial" pitchFamily="34" charset="0"/>
            </a:endParaRPr>
          </a:p>
        </p:txBody>
      </p:sp>
      <p:sp>
        <p:nvSpPr>
          <p:cNvPr id="9219" name="AC Banner Title"/>
          <p:cNvSpPr>
            <a:spLocks noGrp="1" noChangeArrowheads="1"/>
          </p:cNvSpPr>
          <p:nvPr>
            <p:ph type="title"/>
          </p:nvPr>
        </p:nvSpPr>
        <p:spPr bwMode="auto">
          <a:xfrm>
            <a:off x="1657351" y="246661"/>
            <a:ext cx="7247792"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endParaRPr lang="en-US" altLang="zh-SG" smtClean="0"/>
          </a:p>
        </p:txBody>
      </p:sp>
      <p:sp>
        <p:nvSpPr>
          <p:cNvPr id="2161668" name="Rectangle 4"/>
          <p:cNvSpPr>
            <a:spLocks noGrp="1" noChangeArrowheads="1"/>
          </p:cNvSpPr>
          <p:nvPr>
            <p:ph type="dt" sz="half" idx="2"/>
          </p:nvPr>
        </p:nvSpPr>
        <p:spPr bwMode="auto">
          <a:xfrm>
            <a:off x="5630009" y="6400800"/>
            <a:ext cx="3518389"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spcBef>
                <a:spcPct val="0"/>
              </a:spcBef>
              <a:defRPr sz="1000" b="0" i="0" u="none">
                <a:solidFill>
                  <a:srgbClr val="000000"/>
                </a:solidFill>
                <a:latin typeface="Arial" pitchFamily="34" charset="0"/>
                <a:ea typeface="SimSun" pitchFamily="2" charset="-122"/>
                <a:cs typeface="+mn-cs"/>
              </a:defRPr>
            </a:lvl1pPr>
          </a:lstStyle>
          <a:p>
            <a:pPr fontAlgn="base">
              <a:spcAft>
                <a:spcPct val="0"/>
              </a:spcAft>
              <a:defRPr/>
            </a:pPr>
            <a:endParaRPr lang="en-US" altLang="zh-SG"/>
          </a:p>
        </p:txBody>
      </p:sp>
      <p:sp>
        <p:nvSpPr>
          <p:cNvPr id="2161669" name="Rectangle 5"/>
          <p:cNvSpPr>
            <a:spLocks noGrp="1" noChangeArrowheads="1"/>
          </p:cNvSpPr>
          <p:nvPr>
            <p:ph type="ftr" sz="quarter" idx="3"/>
          </p:nvPr>
        </p:nvSpPr>
        <p:spPr bwMode="auto">
          <a:xfrm>
            <a:off x="1467" y="6384925"/>
            <a:ext cx="3518388"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eaLnBrk="0" hangingPunct="0">
              <a:spcBef>
                <a:spcPct val="0"/>
              </a:spcBef>
              <a:defRPr sz="1000" b="0" i="0" u="none">
                <a:solidFill>
                  <a:srgbClr val="000000"/>
                </a:solidFill>
                <a:latin typeface="Arial" pitchFamily="34" charset="0"/>
                <a:ea typeface="SimSun" pitchFamily="2" charset="-122"/>
                <a:cs typeface="+mn-cs"/>
              </a:defRPr>
            </a:lvl1pPr>
          </a:lstStyle>
          <a:p>
            <a:pPr fontAlgn="base">
              <a:spcAft>
                <a:spcPct val="0"/>
              </a:spcAft>
              <a:defRPr/>
            </a:pPr>
            <a:endParaRPr lang="en-US" altLang="zh-SG"/>
          </a:p>
        </p:txBody>
      </p:sp>
      <p:sp>
        <p:nvSpPr>
          <p:cNvPr id="2161670" name="Rectangle 6"/>
          <p:cNvSpPr>
            <a:spLocks noGrp="1" noChangeArrowheads="1"/>
          </p:cNvSpPr>
          <p:nvPr>
            <p:ph type="sldNum" sz="quarter" idx="4"/>
          </p:nvPr>
        </p:nvSpPr>
        <p:spPr bwMode="auto">
          <a:xfrm>
            <a:off x="3519908" y="6388523"/>
            <a:ext cx="2110155" cy="473075"/>
          </a:xfrm>
          <a:prstGeom prst="rect">
            <a:avLst/>
          </a:prstGeom>
          <a:noFill/>
          <a:ln w="12700">
            <a:noFill/>
            <a:miter lim="800000"/>
            <a:headEnd/>
            <a:tailEnd/>
          </a:ln>
          <a:effectLst/>
        </p:spPr>
        <p:txBody>
          <a:bodyPr vert="horz" wrap="square" lIns="91440" tIns="45720" rIns="91440" bIns="0" numCol="1" anchor="b" anchorCtr="0" compatLnSpc="1">
            <a:prstTxWarp prst="textNoShape">
              <a:avLst/>
            </a:prstTxWarp>
          </a:bodyPr>
          <a:lstStyle>
            <a:lvl1pPr algn="ctr" eaLnBrk="0" hangingPunct="0">
              <a:lnSpc>
                <a:spcPct val="70000"/>
              </a:lnSpc>
              <a:spcBef>
                <a:spcPct val="0"/>
              </a:spcBef>
              <a:tabLst>
                <a:tab pos="2473325" algn="l"/>
              </a:tabLst>
              <a:defRPr sz="800" b="0" i="0" u="none">
                <a:solidFill>
                  <a:srgbClr val="000000"/>
                </a:solidFill>
                <a:ea typeface="SimSun" pitchFamily="2" charset="-122"/>
                <a:cs typeface="+mn-cs"/>
              </a:defRPr>
            </a:lvl1pPr>
          </a:lstStyle>
          <a:p>
            <a:pPr fontAlgn="base">
              <a:spcAft>
                <a:spcPct val="0"/>
              </a:spcAft>
              <a:defRPr/>
            </a:pPr>
            <a:fld id="{5454B610-1F0F-4F7E-AA86-3C13F118189A}" type="slidenum">
              <a:rPr lang="zh-SG" altLang="en-US"/>
              <a:pPr fontAlgn="base">
                <a:spcAft>
                  <a:spcPct val="0"/>
                </a:spcAft>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
        <p:nvSpPr>
          <p:cNvPr id="9223" name="Rectangle 7"/>
          <p:cNvSpPr>
            <a:spLocks noGrp="1" noChangeArrowheads="1"/>
          </p:cNvSpPr>
          <p:nvPr>
            <p:ph type="body" idx="1"/>
          </p:nvPr>
        </p:nvSpPr>
        <p:spPr bwMode="auto">
          <a:xfrm>
            <a:off x="779589" y="1214439"/>
            <a:ext cx="7879375" cy="493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smtClean="0"/>
              <a:t>Click to edit text format of master</a:t>
            </a:r>
            <a:endParaRPr lang="en-US" altLang="zh-SG" smtClean="0"/>
          </a:p>
          <a:p>
            <a:pPr lvl="1"/>
            <a:r>
              <a:rPr lang="en-US" smtClean="0"/>
              <a:t>Second level</a:t>
            </a:r>
            <a:endParaRPr lang="en-US" altLang="zh-SG" smtClean="0"/>
          </a:p>
          <a:p>
            <a:pPr lvl="2"/>
            <a:r>
              <a:rPr lang="en-US" smtClean="0"/>
              <a:t>Third level</a:t>
            </a:r>
          </a:p>
          <a:p>
            <a:pPr lvl="3"/>
            <a:r>
              <a:rPr lang="en-US" altLang="zh-SG" smtClean="0"/>
              <a:t>Fourth Level</a:t>
            </a:r>
          </a:p>
        </p:txBody>
      </p:sp>
      <p:sp>
        <p:nvSpPr>
          <p:cNvPr id="9224" name="Line 8"/>
          <p:cNvSpPr>
            <a:spLocks noChangeShapeType="1"/>
          </p:cNvSpPr>
          <p:nvPr/>
        </p:nvSpPr>
        <p:spPr bwMode="auto">
          <a:xfrm>
            <a:off x="4403" y="1074738"/>
            <a:ext cx="914546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i="1" u="sng" smtClean="0">
              <a:solidFill>
                <a:srgbClr val="000000"/>
              </a:solidFill>
              <a:cs typeface="Arial" pitchFamily="34" charset="0"/>
            </a:endParaRPr>
          </a:p>
        </p:txBody>
      </p:sp>
      <p:grpSp>
        <p:nvGrpSpPr>
          <p:cNvPr id="9225" name="Group 10"/>
          <p:cNvGrpSpPr>
            <a:grpSpLocks/>
          </p:cNvGrpSpPr>
          <p:nvPr/>
        </p:nvGrpSpPr>
        <p:grpSpPr bwMode="auto">
          <a:xfrm>
            <a:off x="1521" y="968377"/>
            <a:ext cx="989135" cy="5883275"/>
            <a:chOff x="0" y="2458"/>
            <a:chExt cx="2142" cy="1858"/>
          </a:xfrm>
        </p:grpSpPr>
        <p:sp>
          <p:nvSpPr>
            <p:cNvPr id="2161675" name="Freeform 11"/>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pitchFamily="34" charset="0"/>
              </a:endParaRPr>
            </a:p>
          </p:txBody>
        </p:sp>
        <p:sp>
          <p:nvSpPr>
            <p:cNvPr id="2161676" name="Freeform 12"/>
            <p:cNvSpPr>
              <a:spLocks/>
            </p:cNvSpPr>
            <p:nvPr/>
          </p:nvSpPr>
          <p:spPr bwMode="hidden">
            <a:xfrm>
              <a:off x="0" y="2458"/>
              <a:ext cx="1853"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rgbClr val="008000"/>
                </a:gs>
                <a:gs pos="50000">
                  <a:schemeClr val="bg1"/>
                </a:gs>
                <a:gs pos="100000">
                  <a:srgbClr val="008000"/>
                </a:gs>
              </a:gsLst>
              <a:lin ang="189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pitchFamily="34" charset="0"/>
              </a:endParaRPr>
            </a:p>
          </p:txBody>
        </p:sp>
        <p:sp>
          <p:nvSpPr>
            <p:cNvPr id="2161677" name="Freeform 13"/>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pitchFamily="34" charset="0"/>
              </a:endParaRPr>
            </a:p>
          </p:txBody>
        </p:sp>
        <p:sp>
          <p:nvSpPr>
            <p:cNvPr id="2161678" name="Freeform 14"/>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pitchFamily="34" charset="0"/>
              </a:endParaRPr>
            </a:p>
          </p:txBody>
        </p:sp>
        <p:sp>
          <p:nvSpPr>
            <p:cNvPr id="9232" name="Oval 15"/>
            <p:cNvSpPr>
              <a:spLocks noChangeArrowheads="1"/>
            </p:cNvSpPr>
            <p:nvPr/>
          </p:nvSpPr>
          <p:spPr bwMode="ltGray">
            <a:xfrm>
              <a:off x="209" y="2784"/>
              <a:ext cx="86" cy="86"/>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50000"/>
                </a:spcBef>
                <a:spcAft>
                  <a:spcPct val="0"/>
                </a:spcAft>
              </a:pPr>
              <a:endParaRPr lang="en-US" i="1" u="sng" smtClean="0">
                <a:solidFill>
                  <a:srgbClr val="000000"/>
                </a:solidFill>
                <a:cs typeface="Arial" pitchFamily="34" charset="0"/>
              </a:endParaRPr>
            </a:p>
          </p:txBody>
        </p:sp>
        <p:sp>
          <p:nvSpPr>
            <p:cNvPr id="9233" name="Oval 16"/>
            <p:cNvSpPr>
              <a:spLocks noChangeArrowheads="1"/>
            </p:cNvSpPr>
            <p:nvPr/>
          </p:nvSpPr>
          <p:spPr bwMode="ltGray">
            <a:xfrm>
              <a:off x="1536" y="3884"/>
              <a:ext cx="92" cy="92"/>
            </a:xfrm>
            <a:prstGeom prst="ellipse">
              <a:avLst/>
            </a:prstGeom>
            <a:gradFill rotWithShape="0">
              <a:gsLst>
                <a:gs pos="0">
                  <a:srgbClr val="008000"/>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50000"/>
                </a:spcBef>
                <a:spcAft>
                  <a:spcPct val="0"/>
                </a:spcAft>
              </a:pPr>
              <a:endParaRPr lang="en-US" i="1" u="sng" smtClean="0">
                <a:solidFill>
                  <a:srgbClr val="000000"/>
                </a:solidFill>
                <a:cs typeface="Arial" pitchFamily="34" charset="0"/>
              </a:endParaRPr>
            </a:p>
          </p:txBody>
        </p:sp>
        <p:sp>
          <p:nvSpPr>
            <p:cNvPr id="9234" name="Oval 17"/>
            <p:cNvSpPr>
              <a:spLocks noChangeArrowheads="1"/>
            </p:cNvSpPr>
            <p:nvPr/>
          </p:nvSpPr>
          <p:spPr bwMode="ltGray">
            <a:xfrm>
              <a:off x="790" y="2723"/>
              <a:ext cx="121" cy="121"/>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50000"/>
                </a:spcBef>
                <a:spcAft>
                  <a:spcPct val="0"/>
                </a:spcAft>
              </a:pPr>
              <a:endParaRPr lang="en-US" i="1" u="sng" smtClean="0">
                <a:solidFill>
                  <a:srgbClr val="000000"/>
                </a:solidFill>
                <a:cs typeface="Arial" pitchFamily="34" charset="0"/>
              </a:endParaRPr>
            </a:p>
          </p:txBody>
        </p:sp>
      </p:grpSp>
      <p:sp>
        <p:nvSpPr>
          <p:cNvPr id="1034" name="Text Box 18"/>
          <p:cNvSpPr txBox="1">
            <a:spLocks noChangeArrowheads="1"/>
          </p:cNvSpPr>
          <p:nvPr/>
        </p:nvSpPr>
        <p:spPr bwMode="auto">
          <a:xfrm rot="16200000">
            <a:off x="-2296564" y="4118253"/>
            <a:ext cx="50371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50000"/>
              </a:spcBef>
              <a:defRPr i="1" u="sng">
                <a:solidFill>
                  <a:schemeClr val="tx1"/>
                </a:solidFill>
                <a:latin typeface="Verdana" pitchFamily="34" charset="0"/>
              </a:defRPr>
            </a:lvl1pPr>
            <a:lvl2pPr marL="742950" indent="-285750" eaLnBrk="0" hangingPunct="0">
              <a:spcBef>
                <a:spcPct val="50000"/>
              </a:spcBef>
              <a:defRPr i="1" u="sng">
                <a:solidFill>
                  <a:schemeClr val="tx1"/>
                </a:solidFill>
                <a:latin typeface="Verdana" pitchFamily="34" charset="0"/>
              </a:defRPr>
            </a:lvl2pPr>
            <a:lvl3pPr marL="1143000" indent="-228600" eaLnBrk="0" hangingPunct="0">
              <a:spcBef>
                <a:spcPct val="50000"/>
              </a:spcBef>
              <a:defRPr i="1" u="sng">
                <a:solidFill>
                  <a:schemeClr val="tx1"/>
                </a:solidFill>
                <a:latin typeface="Verdana" pitchFamily="34" charset="0"/>
              </a:defRPr>
            </a:lvl3pPr>
            <a:lvl4pPr marL="1600200" indent="-228600" eaLnBrk="0" hangingPunct="0">
              <a:spcBef>
                <a:spcPct val="50000"/>
              </a:spcBef>
              <a:defRPr i="1" u="sng">
                <a:solidFill>
                  <a:schemeClr val="tx1"/>
                </a:solidFill>
                <a:latin typeface="Verdana" pitchFamily="34" charset="0"/>
              </a:defRPr>
            </a:lvl4pPr>
            <a:lvl5pPr marL="2057400" indent="-228600" eaLnBrk="0" hangingPunct="0">
              <a:spcBef>
                <a:spcPct val="50000"/>
              </a:spcBef>
              <a:defRPr i="1" u="sng">
                <a:solidFill>
                  <a:schemeClr val="tx1"/>
                </a:solidFill>
                <a:latin typeface="Verdana" pitchFamily="34" charset="0"/>
              </a:defRPr>
            </a:lvl5pPr>
            <a:lvl6pPr marL="2514600" indent="-228600" eaLnBrk="0" fontAlgn="base" hangingPunct="0">
              <a:spcBef>
                <a:spcPct val="50000"/>
              </a:spcBef>
              <a:spcAft>
                <a:spcPct val="0"/>
              </a:spcAft>
              <a:defRPr i="1" u="sng">
                <a:solidFill>
                  <a:schemeClr val="tx1"/>
                </a:solidFill>
                <a:latin typeface="Verdana" pitchFamily="34" charset="0"/>
              </a:defRPr>
            </a:lvl6pPr>
            <a:lvl7pPr marL="2971800" indent="-228600" eaLnBrk="0" fontAlgn="base" hangingPunct="0">
              <a:spcBef>
                <a:spcPct val="50000"/>
              </a:spcBef>
              <a:spcAft>
                <a:spcPct val="0"/>
              </a:spcAft>
              <a:defRPr i="1" u="sng">
                <a:solidFill>
                  <a:schemeClr val="tx1"/>
                </a:solidFill>
                <a:latin typeface="Verdana" pitchFamily="34" charset="0"/>
              </a:defRPr>
            </a:lvl7pPr>
            <a:lvl8pPr marL="3429000" indent="-228600" eaLnBrk="0" fontAlgn="base" hangingPunct="0">
              <a:spcBef>
                <a:spcPct val="50000"/>
              </a:spcBef>
              <a:spcAft>
                <a:spcPct val="0"/>
              </a:spcAft>
              <a:defRPr i="1" u="sng">
                <a:solidFill>
                  <a:schemeClr val="tx1"/>
                </a:solidFill>
                <a:latin typeface="Verdana" pitchFamily="34" charset="0"/>
              </a:defRPr>
            </a:lvl8pPr>
            <a:lvl9pPr marL="3886200" indent="-228600" eaLnBrk="0" fontAlgn="base" hangingPunct="0">
              <a:spcBef>
                <a:spcPct val="50000"/>
              </a:spcBef>
              <a:spcAft>
                <a:spcPct val="0"/>
              </a:spcAft>
              <a:defRPr i="1" u="sng">
                <a:solidFill>
                  <a:schemeClr val="tx1"/>
                </a:solidFill>
                <a:latin typeface="Verdana" pitchFamily="34" charset="0"/>
              </a:defRPr>
            </a:lvl9pPr>
          </a:lstStyle>
          <a:p>
            <a:pPr fontAlgn="base">
              <a:spcAft>
                <a:spcPct val="0"/>
              </a:spcAft>
              <a:defRPr/>
            </a:pPr>
            <a:r>
              <a:rPr lang="en-US" b="1" i="0" u="none" smtClean="0">
                <a:solidFill>
                  <a:srgbClr val="777777"/>
                </a:solidFill>
                <a:cs typeface="Arial" pitchFamily="34" charset="0"/>
              </a:rPr>
              <a:t>Financial System Strategy  2020</a:t>
            </a:r>
          </a:p>
        </p:txBody>
      </p:sp>
      <p:pic>
        <p:nvPicPr>
          <p:cNvPr id="9227" name="Picture 21"/>
          <p:cNvPicPr>
            <a:picLocks noChangeAspect="1" noChangeArrowheads="1"/>
          </p:cNvPicPr>
          <p:nvPr/>
        </p:nvPicPr>
        <p:blipFill>
          <a:blip r:embed="rId14" cstate="print">
            <a:extLst>
              <a:ext uri="{28A0092B-C50C-407E-A947-70E740481C1C}">
                <a14:useLocalDpi xmlns:a14="http://schemas.microsoft.com/office/drawing/2010/main" val="0"/>
              </a:ext>
            </a:extLst>
          </a:blip>
          <a:srcRect l="67751" t="4707" r="5081" b="68340"/>
          <a:stretch>
            <a:fillRect/>
          </a:stretch>
        </p:blipFill>
        <p:spPr bwMode="auto">
          <a:xfrm>
            <a:off x="14708" y="15876"/>
            <a:ext cx="1144467" cy="104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8352154"/>
      </p:ext>
    </p:extLst>
  </p:cSld>
  <p:clrMap bg1="lt1" tx1="dk1" bg2="lt2" tx2="dk2" accent1="accent1" accent2="accent2" accent3="accent3" accent4="accent4" accent5="accent5" accent6="accent6" hlink="hlink" folHlink="folHlink"/>
  <p:sldLayoutIdLst>
    <p:sldLayoutId id="2147483897" r:id="rId1"/>
    <p:sldLayoutId id="2147483898" r:id="rId2"/>
    <p:sldLayoutId id="2147483899" r:id="rId3"/>
    <p:sldLayoutId id="2147483900" r:id="rId4"/>
    <p:sldLayoutId id="2147483901" r:id="rId5"/>
    <p:sldLayoutId id="2147483902" r:id="rId6"/>
    <p:sldLayoutId id="2147483903" r:id="rId7"/>
    <p:sldLayoutId id="2147483904" r:id="rId8"/>
    <p:sldLayoutId id="2147483905" r:id="rId9"/>
    <p:sldLayoutId id="2147483906" r:id="rId10"/>
    <p:sldLayoutId id="2147483907" r:id="rId11"/>
    <p:sldLayoutId id="2147483908" r:id="rId12"/>
  </p:sldLayoutIdLst>
  <p:timing>
    <p:tnLst>
      <p:par>
        <p:cTn id="1" dur="indefinite" restart="never" nodeType="tmRoot"/>
      </p:par>
    </p:tnLst>
  </p:timing>
  <p:hf hdr="0" ftr="0" dt="0"/>
  <p:txStyles>
    <p:titleStyle>
      <a:lvl1pPr algn="r" rtl="0" eaLnBrk="0" fontAlgn="base" hangingPunct="0">
        <a:spcBef>
          <a:spcPct val="0"/>
        </a:spcBef>
        <a:spcAft>
          <a:spcPct val="0"/>
        </a:spcAft>
        <a:defRPr sz="2400" b="1" i="1">
          <a:solidFill>
            <a:srgbClr val="008000"/>
          </a:solidFill>
          <a:latin typeface="+mj-lt"/>
          <a:ea typeface="+mj-ea"/>
          <a:cs typeface="+mj-cs"/>
        </a:defRPr>
      </a:lvl1pPr>
      <a:lvl2pPr algn="r" rtl="0" eaLnBrk="0" fontAlgn="base" hangingPunct="0">
        <a:spcBef>
          <a:spcPct val="0"/>
        </a:spcBef>
        <a:spcAft>
          <a:spcPct val="0"/>
        </a:spcAft>
        <a:defRPr sz="2400" b="1" i="1">
          <a:solidFill>
            <a:srgbClr val="008000"/>
          </a:solidFill>
          <a:latin typeface="Verdana" pitchFamily="34" charset="0"/>
        </a:defRPr>
      </a:lvl2pPr>
      <a:lvl3pPr algn="r" rtl="0" eaLnBrk="0" fontAlgn="base" hangingPunct="0">
        <a:spcBef>
          <a:spcPct val="0"/>
        </a:spcBef>
        <a:spcAft>
          <a:spcPct val="0"/>
        </a:spcAft>
        <a:defRPr sz="2400" b="1" i="1">
          <a:solidFill>
            <a:srgbClr val="008000"/>
          </a:solidFill>
          <a:latin typeface="Verdana" pitchFamily="34" charset="0"/>
        </a:defRPr>
      </a:lvl3pPr>
      <a:lvl4pPr algn="r" rtl="0" eaLnBrk="0" fontAlgn="base" hangingPunct="0">
        <a:spcBef>
          <a:spcPct val="0"/>
        </a:spcBef>
        <a:spcAft>
          <a:spcPct val="0"/>
        </a:spcAft>
        <a:defRPr sz="2400" b="1" i="1">
          <a:solidFill>
            <a:srgbClr val="008000"/>
          </a:solidFill>
          <a:latin typeface="Verdana" pitchFamily="34" charset="0"/>
        </a:defRPr>
      </a:lvl4pPr>
      <a:lvl5pPr algn="r" rtl="0" eaLnBrk="0" fontAlgn="base" hangingPunct="0">
        <a:spcBef>
          <a:spcPct val="0"/>
        </a:spcBef>
        <a:spcAft>
          <a:spcPct val="0"/>
        </a:spcAft>
        <a:defRPr sz="2400" b="1" i="1">
          <a:solidFill>
            <a:srgbClr val="008000"/>
          </a:solidFill>
          <a:latin typeface="Verdana" pitchFamily="34" charset="0"/>
        </a:defRPr>
      </a:lvl5pPr>
      <a:lvl6pPr marL="457200" algn="r" rtl="0" fontAlgn="base">
        <a:spcBef>
          <a:spcPct val="0"/>
        </a:spcBef>
        <a:spcAft>
          <a:spcPct val="0"/>
        </a:spcAft>
        <a:defRPr sz="2400" b="1" i="1">
          <a:solidFill>
            <a:srgbClr val="008000"/>
          </a:solidFill>
          <a:latin typeface="Verdana" pitchFamily="34" charset="0"/>
        </a:defRPr>
      </a:lvl6pPr>
      <a:lvl7pPr marL="914400" algn="r" rtl="0" fontAlgn="base">
        <a:spcBef>
          <a:spcPct val="0"/>
        </a:spcBef>
        <a:spcAft>
          <a:spcPct val="0"/>
        </a:spcAft>
        <a:defRPr sz="2400" b="1" i="1">
          <a:solidFill>
            <a:srgbClr val="008000"/>
          </a:solidFill>
          <a:latin typeface="Verdana" pitchFamily="34" charset="0"/>
        </a:defRPr>
      </a:lvl7pPr>
      <a:lvl8pPr marL="1371600" algn="r" rtl="0" fontAlgn="base">
        <a:spcBef>
          <a:spcPct val="0"/>
        </a:spcBef>
        <a:spcAft>
          <a:spcPct val="0"/>
        </a:spcAft>
        <a:defRPr sz="2400" b="1" i="1">
          <a:solidFill>
            <a:srgbClr val="008000"/>
          </a:solidFill>
          <a:latin typeface="Verdana" pitchFamily="34" charset="0"/>
        </a:defRPr>
      </a:lvl8pPr>
      <a:lvl9pPr marL="1828800" algn="r" rtl="0" fontAlgn="base">
        <a:spcBef>
          <a:spcPct val="0"/>
        </a:spcBef>
        <a:spcAft>
          <a:spcPct val="0"/>
        </a:spcAft>
        <a:defRPr sz="2400" b="1" i="1">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 typeface="Wingdings" pitchFamily="2" charset="2"/>
        <a:buChar char="§"/>
        <a:defRPr sz="2000" b="1">
          <a:solidFill>
            <a:srgbClr val="003300"/>
          </a:solidFill>
          <a:latin typeface="+mn-lt"/>
          <a:ea typeface="+mn-ea"/>
          <a:cs typeface="+mn-cs"/>
        </a:defRPr>
      </a:lvl1pPr>
      <a:lvl2pPr marL="742950" indent="-285750" algn="l" rtl="0" eaLnBrk="0" fontAlgn="base" hangingPunct="0">
        <a:spcBef>
          <a:spcPct val="20000"/>
        </a:spcBef>
        <a:spcAft>
          <a:spcPct val="0"/>
        </a:spcAft>
        <a:buClr>
          <a:schemeClr val="tx1"/>
        </a:buClr>
        <a:buChar char="–"/>
        <a:defRPr sz="2800" b="1">
          <a:solidFill>
            <a:srgbClr val="003300"/>
          </a:solidFill>
          <a:latin typeface="+mn-lt"/>
        </a:defRPr>
      </a:lvl2pPr>
      <a:lvl3pPr marL="1143000" indent="-228600" algn="l" rtl="0" eaLnBrk="0" fontAlgn="base" hangingPunct="0">
        <a:spcBef>
          <a:spcPct val="20000"/>
        </a:spcBef>
        <a:spcAft>
          <a:spcPct val="0"/>
        </a:spcAft>
        <a:buClr>
          <a:schemeClr val="tx1"/>
        </a:buClr>
        <a:buFont typeface="Wingdings" pitchFamily="2" charset="2"/>
        <a:buChar char="Ø"/>
        <a:defRPr sz="1600" b="1">
          <a:solidFill>
            <a:srgbClr val="003300"/>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400" b="1">
          <a:solidFill>
            <a:srgbClr val="003300"/>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pitchFamily="34" charset="0"/>
        </a:defRPr>
      </a:lvl5pPr>
      <a:lvl6pPr marL="2514600" indent="-228600" algn="l" rtl="0" fontAlgn="base">
        <a:spcBef>
          <a:spcPct val="20000"/>
        </a:spcBef>
        <a:spcAft>
          <a:spcPct val="0"/>
        </a:spcAft>
        <a:buClr>
          <a:schemeClr val="tx1"/>
        </a:buClr>
        <a:buChar char="•"/>
        <a:defRPr sz="2000">
          <a:solidFill>
            <a:schemeClr val="tx1"/>
          </a:solidFill>
          <a:latin typeface="Arial" pitchFamily="34" charset="0"/>
        </a:defRPr>
      </a:lvl6pPr>
      <a:lvl7pPr marL="2971800" indent="-228600" algn="l" rtl="0" fontAlgn="base">
        <a:spcBef>
          <a:spcPct val="20000"/>
        </a:spcBef>
        <a:spcAft>
          <a:spcPct val="0"/>
        </a:spcAft>
        <a:buClr>
          <a:schemeClr val="tx1"/>
        </a:buClr>
        <a:buChar char="•"/>
        <a:defRPr sz="2000">
          <a:solidFill>
            <a:schemeClr val="tx1"/>
          </a:solidFill>
          <a:latin typeface="Arial" pitchFamily="34" charset="0"/>
        </a:defRPr>
      </a:lvl7pPr>
      <a:lvl8pPr marL="3429000" indent="-228600" algn="l" rtl="0" fontAlgn="base">
        <a:spcBef>
          <a:spcPct val="20000"/>
        </a:spcBef>
        <a:spcAft>
          <a:spcPct val="0"/>
        </a:spcAft>
        <a:buClr>
          <a:schemeClr val="tx1"/>
        </a:buClr>
        <a:buChar char="•"/>
        <a:defRPr sz="2000">
          <a:solidFill>
            <a:schemeClr val="tx1"/>
          </a:solidFill>
          <a:latin typeface="Arial" pitchFamily="34" charset="0"/>
        </a:defRPr>
      </a:lvl8pPr>
      <a:lvl9pPr marL="3886200" indent="-228600" algn="l" rtl="0" fontAlgn="base">
        <a:spcBef>
          <a:spcPct val="20000"/>
        </a:spcBef>
        <a:spcAft>
          <a:spcPct val="0"/>
        </a:spcAft>
        <a:buClr>
          <a:schemeClr val="tx1"/>
        </a:buClr>
        <a:buChar char="•"/>
        <a:defRPr sz="20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ChangeArrowheads="1"/>
          </p:cNvSpPr>
          <p:nvPr/>
        </p:nvSpPr>
        <p:spPr bwMode="gray">
          <a:xfrm>
            <a:off x="0" y="0"/>
            <a:ext cx="9144000" cy="92710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nchor="ctr"/>
          <a:lstStyle/>
          <a:p>
            <a:pPr algn="ctr" fontAlgn="base">
              <a:spcBef>
                <a:spcPct val="0"/>
              </a:spcBef>
              <a:spcAft>
                <a:spcPct val="0"/>
              </a:spcAft>
            </a:pPr>
            <a:endParaRPr lang="en-US" b="1" smtClean="0">
              <a:solidFill>
                <a:srgbClr val="FFFFFF"/>
              </a:solidFill>
              <a:latin typeface="Arial" pitchFamily="34" charset="0"/>
              <a:cs typeface="Arial" pitchFamily="34" charset="0"/>
            </a:endParaRPr>
          </a:p>
        </p:txBody>
      </p:sp>
      <p:sp>
        <p:nvSpPr>
          <p:cNvPr id="10243" name="AC Banner Title"/>
          <p:cNvSpPr>
            <a:spLocks noGrp="1" noChangeArrowheads="1"/>
          </p:cNvSpPr>
          <p:nvPr>
            <p:ph type="title"/>
          </p:nvPr>
        </p:nvSpPr>
        <p:spPr bwMode="auto">
          <a:xfrm>
            <a:off x="1657351" y="246634"/>
            <a:ext cx="7247792"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endParaRPr lang="en-US" altLang="zh-SG" smtClean="0"/>
          </a:p>
        </p:txBody>
      </p:sp>
      <p:sp>
        <p:nvSpPr>
          <p:cNvPr id="2161668" name="Rectangle 4"/>
          <p:cNvSpPr>
            <a:spLocks noGrp="1" noChangeArrowheads="1"/>
          </p:cNvSpPr>
          <p:nvPr>
            <p:ph type="dt" sz="half" idx="2"/>
          </p:nvPr>
        </p:nvSpPr>
        <p:spPr bwMode="auto">
          <a:xfrm>
            <a:off x="5630009" y="6400800"/>
            <a:ext cx="3518389"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spcBef>
                <a:spcPct val="0"/>
              </a:spcBef>
              <a:defRPr sz="1000" b="0" i="0" u="none">
                <a:solidFill>
                  <a:srgbClr val="000000"/>
                </a:solidFill>
                <a:latin typeface="Arial" pitchFamily="34" charset="0"/>
                <a:ea typeface="SimSun" pitchFamily="2" charset="-122"/>
                <a:cs typeface="+mn-cs"/>
              </a:defRPr>
            </a:lvl1pPr>
          </a:lstStyle>
          <a:p>
            <a:pPr fontAlgn="base">
              <a:spcAft>
                <a:spcPct val="0"/>
              </a:spcAft>
              <a:defRPr/>
            </a:pPr>
            <a:endParaRPr lang="en-US" altLang="zh-SG"/>
          </a:p>
        </p:txBody>
      </p:sp>
      <p:sp>
        <p:nvSpPr>
          <p:cNvPr id="2161669" name="Rectangle 5"/>
          <p:cNvSpPr>
            <a:spLocks noGrp="1" noChangeArrowheads="1"/>
          </p:cNvSpPr>
          <p:nvPr>
            <p:ph type="ftr" sz="quarter" idx="3"/>
          </p:nvPr>
        </p:nvSpPr>
        <p:spPr bwMode="auto">
          <a:xfrm>
            <a:off x="1467" y="6384925"/>
            <a:ext cx="3518388"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eaLnBrk="0" hangingPunct="0">
              <a:spcBef>
                <a:spcPct val="0"/>
              </a:spcBef>
              <a:defRPr sz="1000" b="0" i="0" u="none">
                <a:solidFill>
                  <a:srgbClr val="000000"/>
                </a:solidFill>
                <a:latin typeface="Arial" pitchFamily="34" charset="0"/>
                <a:ea typeface="SimSun" pitchFamily="2" charset="-122"/>
                <a:cs typeface="+mn-cs"/>
              </a:defRPr>
            </a:lvl1pPr>
          </a:lstStyle>
          <a:p>
            <a:pPr fontAlgn="base">
              <a:spcAft>
                <a:spcPct val="0"/>
              </a:spcAft>
              <a:defRPr/>
            </a:pPr>
            <a:endParaRPr lang="en-US" altLang="zh-SG"/>
          </a:p>
        </p:txBody>
      </p:sp>
      <p:sp>
        <p:nvSpPr>
          <p:cNvPr id="2161670" name="Rectangle 6"/>
          <p:cNvSpPr>
            <a:spLocks noGrp="1" noChangeArrowheads="1"/>
          </p:cNvSpPr>
          <p:nvPr>
            <p:ph type="sldNum" sz="quarter" idx="4"/>
          </p:nvPr>
        </p:nvSpPr>
        <p:spPr bwMode="auto">
          <a:xfrm>
            <a:off x="3519908" y="6388497"/>
            <a:ext cx="2110155" cy="473075"/>
          </a:xfrm>
          <a:prstGeom prst="rect">
            <a:avLst/>
          </a:prstGeom>
          <a:noFill/>
          <a:ln w="12700">
            <a:noFill/>
            <a:miter lim="800000"/>
            <a:headEnd/>
            <a:tailEnd/>
          </a:ln>
          <a:effectLst/>
        </p:spPr>
        <p:txBody>
          <a:bodyPr vert="horz" wrap="square" lIns="91440" tIns="45720" rIns="91440" bIns="0" numCol="1" anchor="b" anchorCtr="0" compatLnSpc="1">
            <a:prstTxWarp prst="textNoShape">
              <a:avLst/>
            </a:prstTxWarp>
          </a:bodyPr>
          <a:lstStyle>
            <a:lvl1pPr algn="ctr" eaLnBrk="0" hangingPunct="0">
              <a:lnSpc>
                <a:spcPct val="70000"/>
              </a:lnSpc>
              <a:spcBef>
                <a:spcPct val="0"/>
              </a:spcBef>
              <a:tabLst>
                <a:tab pos="2473325" algn="l"/>
              </a:tabLst>
              <a:defRPr sz="800" b="0" i="0" u="none">
                <a:solidFill>
                  <a:srgbClr val="000000"/>
                </a:solidFill>
                <a:ea typeface="SimSun" pitchFamily="2" charset="-122"/>
                <a:cs typeface="+mn-cs"/>
              </a:defRPr>
            </a:lvl1pPr>
          </a:lstStyle>
          <a:p>
            <a:pPr fontAlgn="base">
              <a:spcAft>
                <a:spcPct val="0"/>
              </a:spcAft>
              <a:defRPr/>
            </a:pPr>
            <a:fld id="{8D37FEC0-8477-4345-844F-55CE043521BB}" type="slidenum">
              <a:rPr lang="zh-SG" altLang="en-US"/>
              <a:pPr fontAlgn="base">
                <a:spcAft>
                  <a:spcPct val="0"/>
                </a:spcAft>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
        <p:nvSpPr>
          <p:cNvPr id="10247" name="Rectangle 7"/>
          <p:cNvSpPr>
            <a:spLocks noGrp="1" noChangeArrowheads="1"/>
          </p:cNvSpPr>
          <p:nvPr>
            <p:ph type="body" idx="1"/>
          </p:nvPr>
        </p:nvSpPr>
        <p:spPr bwMode="auto">
          <a:xfrm>
            <a:off x="779589" y="1214439"/>
            <a:ext cx="7879375" cy="493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smtClean="0"/>
              <a:t>Click to edit text format of master</a:t>
            </a:r>
            <a:endParaRPr lang="en-US" altLang="zh-SG" smtClean="0"/>
          </a:p>
          <a:p>
            <a:pPr lvl="1"/>
            <a:r>
              <a:rPr lang="en-US" smtClean="0"/>
              <a:t>Second level</a:t>
            </a:r>
            <a:endParaRPr lang="en-US" altLang="zh-SG" smtClean="0"/>
          </a:p>
          <a:p>
            <a:pPr lvl="2"/>
            <a:r>
              <a:rPr lang="en-US" smtClean="0"/>
              <a:t>Third level</a:t>
            </a:r>
          </a:p>
          <a:p>
            <a:pPr lvl="3"/>
            <a:r>
              <a:rPr lang="en-US" altLang="zh-SG" smtClean="0"/>
              <a:t>Fourth Level</a:t>
            </a:r>
          </a:p>
        </p:txBody>
      </p:sp>
      <p:sp>
        <p:nvSpPr>
          <p:cNvPr id="10248" name="Line 8"/>
          <p:cNvSpPr>
            <a:spLocks noChangeShapeType="1"/>
          </p:cNvSpPr>
          <p:nvPr/>
        </p:nvSpPr>
        <p:spPr bwMode="auto">
          <a:xfrm>
            <a:off x="4403" y="1074738"/>
            <a:ext cx="914546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i="1" u="sng" smtClean="0">
              <a:solidFill>
                <a:srgbClr val="000000"/>
              </a:solidFill>
              <a:cs typeface="Arial" pitchFamily="34" charset="0"/>
            </a:endParaRPr>
          </a:p>
        </p:txBody>
      </p:sp>
      <p:grpSp>
        <p:nvGrpSpPr>
          <p:cNvPr id="10249" name="Group 10"/>
          <p:cNvGrpSpPr>
            <a:grpSpLocks/>
          </p:cNvGrpSpPr>
          <p:nvPr/>
        </p:nvGrpSpPr>
        <p:grpSpPr bwMode="auto">
          <a:xfrm>
            <a:off x="1521" y="968377"/>
            <a:ext cx="989135" cy="5883275"/>
            <a:chOff x="0" y="2458"/>
            <a:chExt cx="2142" cy="1858"/>
          </a:xfrm>
        </p:grpSpPr>
        <p:sp>
          <p:nvSpPr>
            <p:cNvPr id="2161675" name="Freeform 11"/>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pitchFamily="34" charset="0"/>
              </a:endParaRPr>
            </a:p>
          </p:txBody>
        </p:sp>
        <p:sp>
          <p:nvSpPr>
            <p:cNvPr id="2161676" name="Freeform 12"/>
            <p:cNvSpPr>
              <a:spLocks/>
            </p:cNvSpPr>
            <p:nvPr/>
          </p:nvSpPr>
          <p:spPr bwMode="hidden">
            <a:xfrm>
              <a:off x="0" y="2458"/>
              <a:ext cx="1853"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rgbClr val="008000"/>
                </a:gs>
                <a:gs pos="50000">
                  <a:schemeClr val="bg1"/>
                </a:gs>
                <a:gs pos="100000">
                  <a:srgbClr val="008000"/>
                </a:gs>
              </a:gsLst>
              <a:lin ang="189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pitchFamily="34" charset="0"/>
              </a:endParaRPr>
            </a:p>
          </p:txBody>
        </p:sp>
        <p:sp>
          <p:nvSpPr>
            <p:cNvPr id="2161677" name="Freeform 13"/>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pitchFamily="34" charset="0"/>
              </a:endParaRPr>
            </a:p>
          </p:txBody>
        </p:sp>
        <p:sp>
          <p:nvSpPr>
            <p:cNvPr id="2161678" name="Freeform 14"/>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pitchFamily="34" charset="0"/>
              </a:endParaRPr>
            </a:p>
          </p:txBody>
        </p:sp>
        <p:sp>
          <p:nvSpPr>
            <p:cNvPr id="10256" name="Oval 15"/>
            <p:cNvSpPr>
              <a:spLocks noChangeArrowheads="1"/>
            </p:cNvSpPr>
            <p:nvPr/>
          </p:nvSpPr>
          <p:spPr bwMode="ltGray">
            <a:xfrm>
              <a:off x="209" y="2784"/>
              <a:ext cx="86" cy="86"/>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50000"/>
                </a:spcBef>
                <a:spcAft>
                  <a:spcPct val="0"/>
                </a:spcAft>
              </a:pPr>
              <a:endParaRPr lang="en-US" i="1" u="sng" smtClean="0">
                <a:solidFill>
                  <a:srgbClr val="000000"/>
                </a:solidFill>
                <a:cs typeface="Arial" pitchFamily="34" charset="0"/>
              </a:endParaRPr>
            </a:p>
          </p:txBody>
        </p:sp>
        <p:sp>
          <p:nvSpPr>
            <p:cNvPr id="10257" name="Oval 16"/>
            <p:cNvSpPr>
              <a:spLocks noChangeArrowheads="1"/>
            </p:cNvSpPr>
            <p:nvPr/>
          </p:nvSpPr>
          <p:spPr bwMode="ltGray">
            <a:xfrm>
              <a:off x="1536" y="3884"/>
              <a:ext cx="92" cy="92"/>
            </a:xfrm>
            <a:prstGeom prst="ellipse">
              <a:avLst/>
            </a:prstGeom>
            <a:gradFill rotWithShape="0">
              <a:gsLst>
                <a:gs pos="0">
                  <a:srgbClr val="008000"/>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50000"/>
                </a:spcBef>
                <a:spcAft>
                  <a:spcPct val="0"/>
                </a:spcAft>
              </a:pPr>
              <a:endParaRPr lang="en-US" i="1" u="sng" smtClean="0">
                <a:solidFill>
                  <a:srgbClr val="000000"/>
                </a:solidFill>
                <a:cs typeface="Arial" pitchFamily="34" charset="0"/>
              </a:endParaRPr>
            </a:p>
          </p:txBody>
        </p:sp>
        <p:sp>
          <p:nvSpPr>
            <p:cNvPr id="10258" name="Oval 17"/>
            <p:cNvSpPr>
              <a:spLocks noChangeArrowheads="1"/>
            </p:cNvSpPr>
            <p:nvPr/>
          </p:nvSpPr>
          <p:spPr bwMode="ltGray">
            <a:xfrm>
              <a:off x="790" y="2723"/>
              <a:ext cx="121" cy="121"/>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50000"/>
                </a:spcBef>
                <a:spcAft>
                  <a:spcPct val="0"/>
                </a:spcAft>
              </a:pPr>
              <a:endParaRPr lang="en-US" i="1" u="sng" smtClean="0">
                <a:solidFill>
                  <a:srgbClr val="000000"/>
                </a:solidFill>
                <a:cs typeface="Arial" pitchFamily="34" charset="0"/>
              </a:endParaRPr>
            </a:p>
          </p:txBody>
        </p:sp>
      </p:grpSp>
      <p:sp>
        <p:nvSpPr>
          <p:cNvPr id="1034" name="Text Box 18"/>
          <p:cNvSpPr txBox="1">
            <a:spLocks noChangeArrowheads="1"/>
          </p:cNvSpPr>
          <p:nvPr/>
        </p:nvSpPr>
        <p:spPr bwMode="auto">
          <a:xfrm rot="16200000">
            <a:off x="-2296564" y="4118253"/>
            <a:ext cx="50371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50000"/>
              </a:spcBef>
              <a:defRPr i="1" u="sng">
                <a:solidFill>
                  <a:schemeClr val="tx1"/>
                </a:solidFill>
                <a:latin typeface="Verdana" pitchFamily="34" charset="0"/>
              </a:defRPr>
            </a:lvl1pPr>
            <a:lvl2pPr marL="742950" indent="-285750" eaLnBrk="0" hangingPunct="0">
              <a:spcBef>
                <a:spcPct val="50000"/>
              </a:spcBef>
              <a:defRPr i="1" u="sng">
                <a:solidFill>
                  <a:schemeClr val="tx1"/>
                </a:solidFill>
                <a:latin typeface="Verdana" pitchFamily="34" charset="0"/>
              </a:defRPr>
            </a:lvl2pPr>
            <a:lvl3pPr marL="1143000" indent="-228600" eaLnBrk="0" hangingPunct="0">
              <a:spcBef>
                <a:spcPct val="50000"/>
              </a:spcBef>
              <a:defRPr i="1" u="sng">
                <a:solidFill>
                  <a:schemeClr val="tx1"/>
                </a:solidFill>
                <a:latin typeface="Verdana" pitchFamily="34" charset="0"/>
              </a:defRPr>
            </a:lvl3pPr>
            <a:lvl4pPr marL="1600200" indent="-228600" eaLnBrk="0" hangingPunct="0">
              <a:spcBef>
                <a:spcPct val="50000"/>
              </a:spcBef>
              <a:defRPr i="1" u="sng">
                <a:solidFill>
                  <a:schemeClr val="tx1"/>
                </a:solidFill>
                <a:latin typeface="Verdana" pitchFamily="34" charset="0"/>
              </a:defRPr>
            </a:lvl4pPr>
            <a:lvl5pPr marL="2057400" indent="-228600" eaLnBrk="0" hangingPunct="0">
              <a:spcBef>
                <a:spcPct val="50000"/>
              </a:spcBef>
              <a:defRPr i="1" u="sng">
                <a:solidFill>
                  <a:schemeClr val="tx1"/>
                </a:solidFill>
                <a:latin typeface="Verdana" pitchFamily="34" charset="0"/>
              </a:defRPr>
            </a:lvl5pPr>
            <a:lvl6pPr marL="2514600" indent="-228600" eaLnBrk="0" fontAlgn="base" hangingPunct="0">
              <a:spcBef>
                <a:spcPct val="50000"/>
              </a:spcBef>
              <a:spcAft>
                <a:spcPct val="0"/>
              </a:spcAft>
              <a:defRPr i="1" u="sng">
                <a:solidFill>
                  <a:schemeClr val="tx1"/>
                </a:solidFill>
                <a:latin typeface="Verdana" pitchFamily="34" charset="0"/>
              </a:defRPr>
            </a:lvl6pPr>
            <a:lvl7pPr marL="2971800" indent="-228600" eaLnBrk="0" fontAlgn="base" hangingPunct="0">
              <a:spcBef>
                <a:spcPct val="50000"/>
              </a:spcBef>
              <a:spcAft>
                <a:spcPct val="0"/>
              </a:spcAft>
              <a:defRPr i="1" u="sng">
                <a:solidFill>
                  <a:schemeClr val="tx1"/>
                </a:solidFill>
                <a:latin typeface="Verdana" pitchFamily="34" charset="0"/>
              </a:defRPr>
            </a:lvl7pPr>
            <a:lvl8pPr marL="3429000" indent="-228600" eaLnBrk="0" fontAlgn="base" hangingPunct="0">
              <a:spcBef>
                <a:spcPct val="50000"/>
              </a:spcBef>
              <a:spcAft>
                <a:spcPct val="0"/>
              </a:spcAft>
              <a:defRPr i="1" u="sng">
                <a:solidFill>
                  <a:schemeClr val="tx1"/>
                </a:solidFill>
                <a:latin typeface="Verdana" pitchFamily="34" charset="0"/>
              </a:defRPr>
            </a:lvl8pPr>
            <a:lvl9pPr marL="3886200" indent="-228600" eaLnBrk="0" fontAlgn="base" hangingPunct="0">
              <a:spcBef>
                <a:spcPct val="50000"/>
              </a:spcBef>
              <a:spcAft>
                <a:spcPct val="0"/>
              </a:spcAft>
              <a:defRPr i="1" u="sng">
                <a:solidFill>
                  <a:schemeClr val="tx1"/>
                </a:solidFill>
                <a:latin typeface="Verdana" pitchFamily="34" charset="0"/>
              </a:defRPr>
            </a:lvl9pPr>
          </a:lstStyle>
          <a:p>
            <a:pPr fontAlgn="base">
              <a:spcAft>
                <a:spcPct val="0"/>
              </a:spcAft>
              <a:defRPr/>
            </a:pPr>
            <a:r>
              <a:rPr lang="en-US" b="1" i="0" u="none" smtClean="0">
                <a:solidFill>
                  <a:srgbClr val="777777"/>
                </a:solidFill>
                <a:cs typeface="Arial" pitchFamily="34" charset="0"/>
              </a:rPr>
              <a:t>Financial System Strategy  2020</a:t>
            </a:r>
          </a:p>
        </p:txBody>
      </p:sp>
      <p:pic>
        <p:nvPicPr>
          <p:cNvPr id="10251" name="Picture 21"/>
          <p:cNvPicPr>
            <a:picLocks noChangeAspect="1" noChangeArrowheads="1"/>
          </p:cNvPicPr>
          <p:nvPr/>
        </p:nvPicPr>
        <p:blipFill>
          <a:blip r:embed="rId14" cstate="print">
            <a:extLst>
              <a:ext uri="{28A0092B-C50C-407E-A947-70E740481C1C}">
                <a14:useLocalDpi xmlns:a14="http://schemas.microsoft.com/office/drawing/2010/main" val="0"/>
              </a:ext>
            </a:extLst>
          </a:blip>
          <a:srcRect l="67751" t="4707" r="5081" b="68340"/>
          <a:stretch>
            <a:fillRect/>
          </a:stretch>
        </p:blipFill>
        <p:spPr bwMode="auto">
          <a:xfrm>
            <a:off x="14708" y="15876"/>
            <a:ext cx="1144467" cy="104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00724329"/>
      </p:ext>
    </p:extLst>
  </p:cSld>
  <p:clrMap bg1="lt1" tx1="dk1" bg2="lt2" tx2="dk2" accent1="accent1" accent2="accent2" accent3="accent3" accent4="accent4" accent5="accent5" accent6="accent6" hlink="hlink" folHlink="folHlink"/>
  <p:sldLayoutIdLst>
    <p:sldLayoutId id="2147483910" r:id="rId1"/>
    <p:sldLayoutId id="2147483911" r:id="rId2"/>
    <p:sldLayoutId id="2147483912" r:id="rId3"/>
    <p:sldLayoutId id="2147483913" r:id="rId4"/>
    <p:sldLayoutId id="2147483914" r:id="rId5"/>
    <p:sldLayoutId id="2147483915" r:id="rId6"/>
    <p:sldLayoutId id="2147483916" r:id="rId7"/>
    <p:sldLayoutId id="2147483917" r:id="rId8"/>
    <p:sldLayoutId id="2147483918" r:id="rId9"/>
    <p:sldLayoutId id="2147483919" r:id="rId10"/>
    <p:sldLayoutId id="2147483920" r:id="rId11"/>
    <p:sldLayoutId id="2147483921" r:id="rId12"/>
  </p:sldLayoutIdLst>
  <p:timing>
    <p:tnLst>
      <p:par>
        <p:cTn id="1" dur="indefinite" restart="never" nodeType="tmRoot"/>
      </p:par>
    </p:tnLst>
  </p:timing>
  <p:hf hdr="0" ftr="0" dt="0"/>
  <p:txStyles>
    <p:titleStyle>
      <a:lvl1pPr algn="r" rtl="0" eaLnBrk="0" fontAlgn="base" hangingPunct="0">
        <a:spcBef>
          <a:spcPct val="0"/>
        </a:spcBef>
        <a:spcAft>
          <a:spcPct val="0"/>
        </a:spcAft>
        <a:defRPr sz="2400" b="1" i="1">
          <a:solidFill>
            <a:srgbClr val="008000"/>
          </a:solidFill>
          <a:latin typeface="+mj-lt"/>
          <a:ea typeface="+mj-ea"/>
          <a:cs typeface="+mj-cs"/>
        </a:defRPr>
      </a:lvl1pPr>
      <a:lvl2pPr algn="r" rtl="0" eaLnBrk="0" fontAlgn="base" hangingPunct="0">
        <a:spcBef>
          <a:spcPct val="0"/>
        </a:spcBef>
        <a:spcAft>
          <a:spcPct val="0"/>
        </a:spcAft>
        <a:defRPr sz="2400" b="1" i="1">
          <a:solidFill>
            <a:srgbClr val="008000"/>
          </a:solidFill>
          <a:latin typeface="Verdana" pitchFamily="34" charset="0"/>
        </a:defRPr>
      </a:lvl2pPr>
      <a:lvl3pPr algn="r" rtl="0" eaLnBrk="0" fontAlgn="base" hangingPunct="0">
        <a:spcBef>
          <a:spcPct val="0"/>
        </a:spcBef>
        <a:spcAft>
          <a:spcPct val="0"/>
        </a:spcAft>
        <a:defRPr sz="2400" b="1" i="1">
          <a:solidFill>
            <a:srgbClr val="008000"/>
          </a:solidFill>
          <a:latin typeface="Verdana" pitchFamily="34" charset="0"/>
        </a:defRPr>
      </a:lvl3pPr>
      <a:lvl4pPr algn="r" rtl="0" eaLnBrk="0" fontAlgn="base" hangingPunct="0">
        <a:spcBef>
          <a:spcPct val="0"/>
        </a:spcBef>
        <a:spcAft>
          <a:spcPct val="0"/>
        </a:spcAft>
        <a:defRPr sz="2400" b="1" i="1">
          <a:solidFill>
            <a:srgbClr val="008000"/>
          </a:solidFill>
          <a:latin typeface="Verdana" pitchFamily="34" charset="0"/>
        </a:defRPr>
      </a:lvl4pPr>
      <a:lvl5pPr algn="r" rtl="0" eaLnBrk="0" fontAlgn="base" hangingPunct="0">
        <a:spcBef>
          <a:spcPct val="0"/>
        </a:spcBef>
        <a:spcAft>
          <a:spcPct val="0"/>
        </a:spcAft>
        <a:defRPr sz="2400" b="1" i="1">
          <a:solidFill>
            <a:srgbClr val="008000"/>
          </a:solidFill>
          <a:latin typeface="Verdana" pitchFamily="34" charset="0"/>
        </a:defRPr>
      </a:lvl5pPr>
      <a:lvl6pPr marL="457200" algn="r" rtl="0" fontAlgn="base">
        <a:spcBef>
          <a:spcPct val="0"/>
        </a:spcBef>
        <a:spcAft>
          <a:spcPct val="0"/>
        </a:spcAft>
        <a:defRPr sz="2400" b="1" i="1">
          <a:solidFill>
            <a:srgbClr val="008000"/>
          </a:solidFill>
          <a:latin typeface="Verdana" pitchFamily="34" charset="0"/>
        </a:defRPr>
      </a:lvl6pPr>
      <a:lvl7pPr marL="914400" algn="r" rtl="0" fontAlgn="base">
        <a:spcBef>
          <a:spcPct val="0"/>
        </a:spcBef>
        <a:spcAft>
          <a:spcPct val="0"/>
        </a:spcAft>
        <a:defRPr sz="2400" b="1" i="1">
          <a:solidFill>
            <a:srgbClr val="008000"/>
          </a:solidFill>
          <a:latin typeface="Verdana" pitchFamily="34" charset="0"/>
        </a:defRPr>
      </a:lvl7pPr>
      <a:lvl8pPr marL="1371600" algn="r" rtl="0" fontAlgn="base">
        <a:spcBef>
          <a:spcPct val="0"/>
        </a:spcBef>
        <a:spcAft>
          <a:spcPct val="0"/>
        </a:spcAft>
        <a:defRPr sz="2400" b="1" i="1">
          <a:solidFill>
            <a:srgbClr val="008000"/>
          </a:solidFill>
          <a:latin typeface="Verdana" pitchFamily="34" charset="0"/>
        </a:defRPr>
      </a:lvl8pPr>
      <a:lvl9pPr marL="1828800" algn="r" rtl="0" fontAlgn="base">
        <a:spcBef>
          <a:spcPct val="0"/>
        </a:spcBef>
        <a:spcAft>
          <a:spcPct val="0"/>
        </a:spcAft>
        <a:defRPr sz="2400" b="1" i="1">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 typeface="Wingdings" pitchFamily="2" charset="2"/>
        <a:buChar char="§"/>
        <a:defRPr sz="2000" b="1">
          <a:solidFill>
            <a:srgbClr val="003300"/>
          </a:solidFill>
          <a:latin typeface="+mn-lt"/>
          <a:ea typeface="+mn-ea"/>
          <a:cs typeface="+mn-cs"/>
        </a:defRPr>
      </a:lvl1pPr>
      <a:lvl2pPr marL="742950" indent="-285750" algn="l" rtl="0" eaLnBrk="0" fontAlgn="base" hangingPunct="0">
        <a:spcBef>
          <a:spcPct val="20000"/>
        </a:spcBef>
        <a:spcAft>
          <a:spcPct val="0"/>
        </a:spcAft>
        <a:buClr>
          <a:schemeClr val="tx1"/>
        </a:buClr>
        <a:buChar char="–"/>
        <a:defRPr sz="2800" b="1">
          <a:solidFill>
            <a:srgbClr val="003300"/>
          </a:solidFill>
          <a:latin typeface="+mn-lt"/>
        </a:defRPr>
      </a:lvl2pPr>
      <a:lvl3pPr marL="1143000" indent="-228600" algn="l" rtl="0" eaLnBrk="0" fontAlgn="base" hangingPunct="0">
        <a:spcBef>
          <a:spcPct val="20000"/>
        </a:spcBef>
        <a:spcAft>
          <a:spcPct val="0"/>
        </a:spcAft>
        <a:buClr>
          <a:schemeClr val="tx1"/>
        </a:buClr>
        <a:buFont typeface="Wingdings" pitchFamily="2" charset="2"/>
        <a:buChar char="Ø"/>
        <a:defRPr sz="1600" b="1">
          <a:solidFill>
            <a:srgbClr val="003300"/>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400" b="1">
          <a:solidFill>
            <a:srgbClr val="003300"/>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pitchFamily="34" charset="0"/>
        </a:defRPr>
      </a:lvl5pPr>
      <a:lvl6pPr marL="2514600" indent="-228600" algn="l" rtl="0" fontAlgn="base">
        <a:spcBef>
          <a:spcPct val="20000"/>
        </a:spcBef>
        <a:spcAft>
          <a:spcPct val="0"/>
        </a:spcAft>
        <a:buClr>
          <a:schemeClr val="tx1"/>
        </a:buClr>
        <a:buChar char="•"/>
        <a:defRPr sz="2000">
          <a:solidFill>
            <a:schemeClr val="tx1"/>
          </a:solidFill>
          <a:latin typeface="Arial" pitchFamily="34" charset="0"/>
        </a:defRPr>
      </a:lvl6pPr>
      <a:lvl7pPr marL="2971800" indent="-228600" algn="l" rtl="0" fontAlgn="base">
        <a:spcBef>
          <a:spcPct val="20000"/>
        </a:spcBef>
        <a:spcAft>
          <a:spcPct val="0"/>
        </a:spcAft>
        <a:buClr>
          <a:schemeClr val="tx1"/>
        </a:buClr>
        <a:buChar char="•"/>
        <a:defRPr sz="2000">
          <a:solidFill>
            <a:schemeClr val="tx1"/>
          </a:solidFill>
          <a:latin typeface="Arial" pitchFamily="34" charset="0"/>
        </a:defRPr>
      </a:lvl7pPr>
      <a:lvl8pPr marL="3429000" indent="-228600" algn="l" rtl="0" fontAlgn="base">
        <a:spcBef>
          <a:spcPct val="20000"/>
        </a:spcBef>
        <a:spcAft>
          <a:spcPct val="0"/>
        </a:spcAft>
        <a:buClr>
          <a:schemeClr val="tx1"/>
        </a:buClr>
        <a:buChar char="•"/>
        <a:defRPr sz="2000">
          <a:solidFill>
            <a:schemeClr val="tx1"/>
          </a:solidFill>
          <a:latin typeface="Arial" pitchFamily="34" charset="0"/>
        </a:defRPr>
      </a:lvl8pPr>
      <a:lvl9pPr marL="3886200" indent="-228600" algn="l" rtl="0" fontAlgn="base">
        <a:spcBef>
          <a:spcPct val="20000"/>
        </a:spcBef>
        <a:spcAft>
          <a:spcPct val="0"/>
        </a:spcAft>
        <a:buClr>
          <a:schemeClr val="tx1"/>
        </a:buClr>
        <a:buChar char="•"/>
        <a:defRPr sz="20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ChangeArrowheads="1"/>
          </p:cNvSpPr>
          <p:nvPr/>
        </p:nvSpPr>
        <p:spPr bwMode="gray">
          <a:xfrm>
            <a:off x="0" y="0"/>
            <a:ext cx="9144000" cy="92710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nchor="ctr"/>
          <a:lstStyle/>
          <a:p>
            <a:pPr algn="ctr" fontAlgn="base">
              <a:spcBef>
                <a:spcPct val="0"/>
              </a:spcBef>
              <a:spcAft>
                <a:spcPct val="0"/>
              </a:spcAft>
            </a:pPr>
            <a:endParaRPr lang="en-US" b="1" smtClean="0">
              <a:solidFill>
                <a:srgbClr val="FFFFFF"/>
              </a:solidFill>
              <a:latin typeface="Arial" pitchFamily="34" charset="0"/>
              <a:cs typeface="Arial" pitchFamily="34" charset="0"/>
            </a:endParaRPr>
          </a:p>
        </p:txBody>
      </p:sp>
      <p:sp>
        <p:nvSpPr>
          <p:cNvPr id="23555" name="AC Banner Title"/>
          <p:cNvSpPr>
            <a:spLocks noGrp="1" noChangeArrowheads="1"/>
          </p:cNvSpPr>
          <p:nvPr>
            <p:ph type="title"/>
          </p:nvPr>
        </p:nvSpPr>
        <p:spPr bwMode="auto">
          <a:xfrm>
            <a:off x="429412" y="228600"/>
            <a:ext cx="8477251"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endParaRPr lang="en-US" altLang="zh-SG" smtClean="0"/>
          </a:p>
        </p:txBody>
      </p:sp>
      <p:sp>
        <p:nvSpPr>
          <p:cNvPr id="2161668" name="Rectangle 4"/>
          <p:cNvSpPr>
            <a:spLocks noGrp="1" noChangeArrowheads="1"/>
          </p:cNvSpPr>
          <p:nvPr>
            <p:ph type="dt" sz="half" idx="2"/>
          </p:nvPr>
        </p:nvSpPr>
        <p:spPr bwMode="auto">
          <a:xfrm>
            <a:off x="990600" y="6332538"/>
            <a:ext cx="5943600"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defRPr sz="1000" i="0" u="none">
                <a:solidFill>
                  <a:srgbClr val="000000"/>
                </a:solidFill>
                <a:latin typeface="Arial" charset="0"/>
                <a:ea typeface="SimSun" pitchFamily="2" charset="-122"/>
                <a:cs typeface="Arial" charset="0"/>
              </a:defRPr>
            </a:lvl1pPr>
          </a:lstStyle>
          <a:p>
            <a:pPr fontAlgn="base">
              <a:spcBef>
                <a:spcPct val="0"/>
              </a:spcBef>
              <a:spcAft>
                <a:spcPct val="0"/>
              </a:spcAft>
              <a:defRPr/>
            </a:pPr>
            <a:fld id="{FE77EF56-55AD-4634-9C31-F291A809C9CB}" type="datetime3">
              <a:rPr lang="en-US" altLang="zh-SG"/>
              <a:pPr fontAlgn="base">
                <a:spcBef>
                  <a:spcPct val="0"/>
                </a:spcBef>
                <a:spcAft>
                  <a:spcPct val="0"/>
                </a:spcAft>
                <a:defRPr/>
              </a:pPr>
              <a:t>17 April 2018</a:t>
            </a:fld>
            <a:endParaRPr lang="en-US" altLang="zh-SG" dirty="0"/>
          </a:p>
        </p:txBody>
      </p:sp>
      <p:sp>
        <p:nvSpPr>
          <p:cNvPr id="2161670" name="Rectangle 6"/>
          <p:cNvSpPr>
            <a:spLocks noGrp="1" noChangeArrowheads="1"/>
          </p:cNvSpPr>
          <p:nvPr>
            <p:ph type="sldNum" sz="quarter" idx="4"/>
          </p:nvPr>
        </p:nvSpPr>
        <p:spPr bwMode="auto">
          <a:xfrm>
            <a:off x="7696209" y="6617053"/>
            <a:ext cx="1453663" cy="320675"/>
          </a:xfrm>
          <a:prstGeom prst="rect">
            <a:avLst/>
          </a:prstGeom>
          <a:noFill/>
          <a:ln w="12700">
            <a:noFill/>
            <a:miter lim="800000"/>
            <a:headEnd/>
            <a:tailEnd/>
          </a:ln>
          <a:effectLst/>
        </p:spPr>
        <p:txBody>
          <a:bodyPr vert="horz" wrap="square" lIns="91440" tIns="45720" rIns="91440" bIns="0" numCol="1" anchor="t" anchorCtr="0" compatLnSpc="1">
            <a:prstTxWarp prst="textNoShape">
              <a:avLst/>
            </a:prstTxWarp>
          </a:bodyPr>
          <a:lstStyle>
            <a:lvl1pPr algn="ctr" eaLnBrk="0" hangingPunct="0">
              <a:lnSpc>
                <a:spcPct val="70000"/>
              </a:lnSpc>
              <a:spcBef>
                <a:spcPct val="0"/>
              </a:spcBef>
              <a:tabLst>
                <a:tab pos="2473325" algn="l"/>
              </a:tabLst>
              <a:defRPr sz="800" i="0" u="none">
                <a:solidFill>
                  <a:srgbClr val="000000"/>
                </a:solidFill>
                <a:latin typeface="Verdana" pitchFamily="34" charset="0"/>
                <a:ea typeface="SimSun" pitchFamily="2" charset="-122"/>
                <a:cs typeface="+mn-cs"/>
              </a:defRPr>
            </a:lvl1pPr>
          </a:lstStyle>
          <a:p>
            <a:pPr fontAlgn="base">
              <a:spcAft>
                <a:spcPct val="0"/>
              </a:spcAft>
              <a:defRPr/>
            </a:pPr>
            <a:r>
              <a:rPr lang="en-US" altLang="zh-SG"/>
              <a:t>Slide </a:t>
            </a:r>
            <a:fld id="{5D9EBA3A-7B82-4A3B-A756-65C0AFEB33FA}" type="slidenum">
              <a:rPr lang="zh-SG" altLang="en-US"/>
              <a:pPr fontAlgn="base">
                <a:spcAft>
                  <a:spcPct val="0"/>
                </a:spcAft>
                <a:defRPr/>
              </a:pPr>
              <a:t>‹#›</a:t>
            </a:fld>
            <a:r>
              <a:rPr lang="zh-SG" altLang="en-US"/>
              <a:t>  </a:t>
            </a:r>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
        <p:nvSpPr>
          <p:cNvPr id="23558" name="Rectangle 7"/>
          <p:cNvSpPr>
            <a:spLocks noGrp="1" noChangeArrowheads="1"/>
          </p:cNvSpPr>
          <p:nvPr>
            <p:ph type="body" idx="1"/>
          </p:nvPr>
        </p:nvSpPr>
        <p:spPr bwMode="auto">
          <a:xfrm>
            <a:off x="517282" y="968376"/>
            <a:ext cx="8141677" cy="51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smtClean="0"/>
              <a:t>Click to edit text format of master</a:t>
            </a:r>
            <a:endParaRPr lang="en-US" altLang="zh-SG" smtClean="0"/>
          </a:p>
          <a:p>
            <a:pPr lvl="1"/>
            <a:r>
              <a:rPr lang="en-US" smtClean="0"/>
              <a:t>Second level</a:t>
            </a:r>
            <a:endParaRPr lang="en-US" altLang="zh-SG" smtClean="0"/>
          </a:p>
          <a:p>
            <a:pPr lvl="2"/>
            <a:r>
              <a:rPr lang="en-US" smtClean="0"/>
              <a:t>Third level</a:t>
            </a:r>
          </a:p>
          <a:p>
            <a:pPr lvl="3"/>
            <a:r>
              <a:rPr lang="en-US" altLang="zh-SG" smtClean="0"/>
              <a:t>Fourth Level</a:t>
            </a:r>
          </a:p>
        </p:txBody>
      </p:sp>
      <p:grpSp>
        <p:nvGrpSpPr>
          <p:cNvPr id="23559" name="Group 10"/>
          <p:cNvGrpSpPr>
            <a:grpSpLocks/>
          </p:cNvGrpSpPr>
          <p:nvPr/>
        </p:nvGrpSpPr>
        <p:grpSpPr bwMode="auto">
          <a:xfrm>
            <a:off x="1469" y="968380"/>
            <a:ext cx="855785" cy="5889625"/>
            <a:chOff x="0" y="2458"/>
            <a:chExt cx="2142" cy="1858"/>
          </a:xfrm>
        </p:grpSpPr>
        <p:sp>
          <p:nvSpPr>
            <p:cNvPr id="2161675" name="Freeform 11"/>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charset="0"/>
              </a:endParaRPr>
            </a:p>
          </p:txBody>
        </p:sp>
        <p:sp>
          <p:nvSpPr>
            <p:cNvPr id="2161676" name="Freeform 12"/>
            <p:cNvSpPr>
              <a:spLocks/>
            </p:cNvSpPr>
            <p:nvPr/>
          </p:nvSpPr>
          <p:spPr bwMode="hidden">
            <a:xfrm>
              <a:off x="0" y="2458"/>
              <a:ext cx="1852"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rgbClr val="008000"/>
                </a:gs>
                <a:gs pos="50000">
                  <a:schemeClr val="bg1"/>
                </a:gs>
                <a:gs pos="100000">
                  <a:srgbClr val="008000"/>
                </a:gs>
              </a:gsLst>
              <a:lin ang="189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charset="0"/>
              </a:endParaRPr>
            </a:p>
          </p:txBody>
        </p:sp>
        <p:sp>
          <p:nvSpPr>
            <p:cNvPr id="2161677" name="Freeform 13"/>
            <p:cNvSpPr>
              <a:spLocks/>
            </p:cNvSpPr>
            <p:nvPr/>
          </p:nvSpPr>
          <p:spPr bwMode="ltGray">
            <a:xfrm>
              <a:off x="0" y="2735"/>
              <a:ext cx="1746"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charset="0"/>
              </a:endParaRPr>
            </a:p>
          </p:txBody>
        </p:sp>
        <p:sp>
          <p:nvSpPr>
            <p:cNvPr id="2161678" name="Freeform 14"/>
            <p:cNvSpPr>
              <a:spLocks/>
            </p:cNvSpPr>
            <p:nvPr/>
          </p:nvSpPr>
          <p:spPr bwMode="ltGray">
            <a:xfrm>
              <a:off x="0" y="2544"/>
              <a:ext cx="1746"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charset="0"/>
              </a:endParaRPr>
            </a:p>
          </p:txBody>
        </p:sp>
        <p:sp>
          <p:nvSpPr>
            <p:cNvPr id="23565" name="Oval 15"/>
            <p:cNvSpPr>
              <a:spLocks noChangeArrowheads="1"/>
            </p:cNvSpPr>
            <p:nvPr/>
          </p:nvSpPr>
          <p:spPr bwMode="ltGray">
            <a:xfrm>
              <a:off x="210" y="2784"/>
              <a:ext cx="86" cy="86"/>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50000"/>
                </a:spcBef>
                <a:spcAft>
                  <a:spcPct val="0"/>
                </a:spcAft>
              </a:pPr>
              <a:endParaRPr lang="en-US" i="1" u="sng" smtClean="0">
                <a:solidFill>
                  <a:srgbClr val="000000"/>
                </a:solidFill>
                <a:cs typeface="Arial" pitchFamily="34" charset="0"/>
              </a:endParaRPr>
            </a:p>
          </p:txBody>
        </p:sp>
        <p:sp>
          <p:nvSpPr>
            <p:cNvPr id="23566" name="Oval 16"/>
            <p:cNvSpPr>
              <a:spLocks noChangeArrowheads="1"/>
            </p:cNvSpPr>
            <p:nvPr/>
          </p:nvSpPr>
          <p:spPr bwMode="ltGray">
            <a:xfrm>
              <a:off x="1537" y="3884"/>
              <a:ext cx="93" cy="92"/>
            </a:xfrm>
            <a:prstGeom prst="ellipse">
              <a:avLst/>
            </a:prstGeom>
            <a:gradFill rotWithShape="0">
              <a:gsLst>
                <a:gs pos="0">
                  <a:srgbClr val="008000"/>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50000"/>
                </a:spcBef>
                <a:spcAft>
                  <a:spcPct val="0"/>
                </a:spcAft>
              </a:pPr>
              <a:endParaRPr lang="en-US" i="1" u="sng" smtClean="0">
                <a:solidFill>
                  <a:srgbClr val="000000"/>
                </a:solidFill>
                <a:cs typeface="Arial" pitchFamily="34" charset="0"/>
              </a:endParaRPr>
            </a:p>
          </p:txBody>
        </p:sp>
        <p:sp>
          <p:nvSpPr>
            <p:cNvPr id="23567" name="Oval 17"/>
            <p:cNvSpPr>
              <a:spLocks noChangeArrowheads="1"/>
            </p:cNvSpPr>
            <p:nvPr/>
          </p:nvSpPr>
          <p:spPr bwMode="ltGray">
            <a:xfrm>
              <a:off x="791" y="2723"/>
              <a:ext cx="120" cy="121"/>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50000"/>
                </a:spcBef>
                <a:spcAft>
                  <a:spcPct val="0"/>
                </a:spcAft>
              </a:pPr>
              <a:endParaRPr lang="en-US" i="1" u="sng" smtClean="0">
                <a:solidFill>
                  <a:srgbClr val="000000"/>
                </a:solidFill>
                <a:cs typeface="Arial" pitchFamily="34" charset="0"/>
              </a:endParaRPr>
            </a:p>
          </p:txBody>
        </p:sp>
      </p:grpSp>
      <p:pic>
        <p:nvPicPr>
          <p:cNvPr id="20" name="Picture 13"/>
          <p:cNvPicPr>
            <a:picLocks noChangeAspect="1" noChangeArrowheads="1"/>
          </p:cNvPicPr>
          <p:nvPr userDrawn="1"/>
        </p:nvPicPr>
        <p:blipFill>
          <a:blip r:embed="rId13"/>
          <a:srcRect l="67751" t="4707" r="5081" b="68340"/>
          <a:stretch>
            <a:fillRect/>
          </a:stretch>
        </p:blipFill>
        <p:spPr bwMode="auto">
          <a:xfrm>
            <a:off x="46551" y="5930901"/>
            <a:ext cx="945173" cy="8509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7919042"/>
      </p:ext>
    </p:extLst>
  </p:cSld>
  <p:clrMap bg1="lt1" tx1="dk1" bg2="lt2" tx2="dk2" accent1="accent1" accent2="accent2" accent3="accent3" accent4="accent4" accent5="accent5" accent6="accent6" hlink="hlink" folHlink="folHlink"/>
  <p:sldLayoutIdLst>
    <p:sldLayoutId id="2147483923" r:id="rId1"/>
    <p:sldLayoutId id="2147483924" r:id="rId2"/>
    <p:sldLayoutId id="2147483925" r:id="rId3"/>
    <p:sldLayoutId id="2147483926" r:id="rId4"/>
    <p:sldLayoutId id="2147483927" r:id="rId5"/>
    <p:sldLayoutId id="2147483928" r:id="rId6"/>
    <p:sldLayoutId id="2147483929" r:id="rId7"/>
    <p:sldLayoutId id="2147483930" r:id="rId8"/>
    <p:sldLayoutId id="2147483931" r:id="rId9"/>
    <p:sldLayoutId id="2147483932" r:id="rId10"/>
    <p:sldLayoutId id="2147483933" r:id="rId11"/>
  </p:sldLayoutIdLst>
  <p:transition spd="slow">
    <p:pull/>
  </p:transition>
  <p:timing>
    <p:tnLst>
      <p:par>
        <p:cTn id="1" dur="indefinite" restart="never" nodeType="tmRoot"/>
      </p:par>
    </p:tnLst>
  </p:timing>
  <p:hf hdr="0" ftr="0" dt="0"/>
  <p:txStyles>
    <p:titleStyle>
      <a:lvl1pPr algn="l" rtl="0" eaLnBrk="0" fontAlgn="base" hangingPunct="0">
        <a:spcBef>
          <a:spcPct val="0"/>
        </a:spcBef>
        <a:spcAft>
          <a:spcPct val="0"/>
        </a:spcAft>
        <a:defRPr sz="2400" b="1" i="1" u="sng">
          <a:solidFill>
            <a:srgbClr val="008000"/>
          </a:solidFill>
          <a:latin typeface="+mj-lt"/>
          <a:ea typeface="+mj-ea"/>
          <a:cs typeface="+mj-cs"/>
        </a:defRPr>
      </a:lvl1pPr>
      <a:lvl2pPr algn="l" rtl="0" eaLnBrk="0" fontAlgn="base" hangingPunct="0">
        <a:spcBef>
          <a:spcPct val="0"/>
        </a:spcBef>
        <a:spcAft>
          <a:spcPct val="0"/>
        </a:spcAft>
        <a:defRPr sz="2400" b="1" i="1" u="sng">
          <a:solidFill>
            <a:srgbClr val="008000"/>
          </a:solidFill>
          <a:latin typeface="Calibri" pitchFamily="34" charset="0"/>
        </a:defRPr>
      </a:lvl2pPr>
      <a:lvl3pPr algn="l" rtl="0" eaLnBrk="0" fontAlgn="base" hangingPunct="0">
        <a:spcBef>
          <a:spcPct val="0"/>
        </a:spcBef>
        <a:spcAft>
          <a:spcPct val="0"/>
        </a:spcAft>
        <a:defRPr sz="2400" b="1" i="1" u="sng">
          <a:solidFill>
            <a:srgbClr val="008000"/>
          </a:solidFill>
          <a:latin typeface="Calibri" pitchFamily="34" charset="0"/>
        </a:defRPr>
      </a:lvl3pPr>
      <a:lvl4pPr algn="l" rtl="0" eaLnBrk="0" fontAlgn="base" hangingPunct="0">
        <a:spcBef>
          <a:spcPct val="0"/>
        </a:spcBef>
        <a:spcAft>
          <a:spcPct val="0"/>
        </a:spcAft>
        <a:defRPr sz="2400" b="1" i="1" u="sng">
          <a:solidFill>
            <a:srgbClr val="008000"/>
          </a:solidFill>
          <a:latin typeface="Calibri" pitchFamily="34" charset="0"/>
        </a:defRPr>
      </a:lvl4pPr>
      <a:lvl5pPr algn="l" rtl="0" eaLnBrk="0" fontAlgn="base" hangingPunct="0">
        <a:spcBef>
          <a:spcPct val="0"/>
        </a:spcBef>
        <a:spcAft>
          <a:spcPct val="0"/>
        </a:spcAft>
        <a:defRPr sz="2400" b="1" i="1" u="sng">
          <a:solidFill>
            <a:srgbClr val="008000"/>
          </a:solidFill>
          <a:latin typeface="Calibri" pitchFamily="34" charset="0"/>
        </a:defRPr>
      </a:lvl5pPr>
      <a:lvl6pPr marL="457200" algn="r" rtl="0" fontAlgn="base">
        <a:spcBef>
          <a:spcPct val="0"/>
        </a:spcBef>
        <a:spcAft>
          <a:spcPct val="0"/>
        </a:spcAft>
        <a:defRPr sz="2400" b="1" i="1">
          <a:solidFill>
            <a:srgbClr val="008000"/>
          </a:solidFill>
          <a:latin typeface="Verdana" pitchFamily="34" charset="0"/>
        </a:defRPr>
      </a:lvl6pPr>
      <a:lvl7pPr marL="914400" algn="r" rtl="0" fontAlgn="base">
        <a:spcBef>
          <a:spcPct val="0"/>
        </a:spcBef>
        <a:spcAft>
          <a:spcPct val="0"/>
        </a:spcAft>
        <a:defRPr sz="2400" b="1" i="1">
          <a:solidFill>
            <a:srgbClr val="008000"/>
          </a:solidFill>
          <a:latin typeface="Verdana" pitchFamily="34" charset="0"/>
        </a:defRPr>
      </a:lvl7pPr>
      <a:lvl8pPr marL="1371600" algn="r" rtl="0" fontAlgn="base">
        <a:spcBef>
          <a:spcPct val="0"/>
        </a:spcBef>
        <a:spcAft>
          <a:spcPct val="0"/>
        </a:spcAft>
        <a:defRPr sz="2400" b="1" i="1">
          <a:solidFill>
            <a:srgbClr val="008000"/>
          </a:solidFill>
          <a:latin typeface="Verdana" pitchFamily="34" charset="0"/>
        </a:defRPr>
      </a:lvl8pPr>
      <a:lvl9pPr marL="1828800" algn="r" rtl="0" fontAlgn="base">
        <a:spcBef>
          <a:spcPct val="0"/>
        </a:spcBef>
        <a:spcAft>
          <a:spcPct val="0"/>
        </a:spcAft>
        <a:defRPr sz="2400" b="1" i="1">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Blip>
          <a:blip r:embed="rId14"/>
        </a:buBlip>
        <a:defRPr sz="2000" b="1">
          <a:solidFill>
            <a:srgbClr val="003300"/>
          </a:solidFill>
          <a:latin typeface="+mn-lt"/>
          <a:ea typeface="+mn-ea"/>
          <a:cs typeface="+mn-cs"/>
        </a:defRPr>
      </a:lvl1pPr>
      <a:lvl2pPr marL="742950" indent="-285750" algn="l" rtl="0" eaLnBrk="0" fontAlgn="base" hangingPunct="0">
        <a:spcBef>
          <a:spcPct val="20000"/>
        </a:spcBef>
        <a:spcAft>
          <a:spcPct val="0"/>
        </a:spcAft>
        <a:buClr>
          <a:schemeClr val="tx1"/>
        </a:buClr>
        <a:buSzPct val="60000"/>
        <a:buBlip>
          <a:blip r:embed="rId15"/>
        </a:buBlip>
        <a:defRPr sz="2800" b="1">
          <a:solidFill>
            <a:srgbClr val="003300"/>
          </a:solidFill>
          <a:latin typeface="+mn-lt"/>
        </a:defRPr>
      </a:lvl2pPr>
      <a:lvl3pPr marL="1143000" indent="-228600" algn="l" rtl="0" eaLnBrk="0" fontAlgn="base" hangingPunct="0">
        <a:spcBef>
          <a:spcPct val="20000"/>
        </a:spcBef>
        <a:spcAft>
          <a:spcPct val="0"/>
        </a:spcAft>
        <a:buClr>
          <a:schemeClr val="tx1"/>
        </a:buClr>
        <a:buFont typeface="Wingdings" pitchFamily="2" charset="2"/>
        <a:buChar char="Ø"/>
        <a:defRPr sz="1600" b="1">
          <a:solidFill>
            <a:srgbClr val="003300"/>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400" b="1">
          <a:solidFill>
            <a:srgbClr val="003300"/>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pitchFamily="34" charset="0"/>
        </a:defRPr>
      </a:lvl5pPr>
      <a:lvl6pPr marL="2514600" indent="-228600" algn="l" rtl="0" fontAlgn="base">
        <a:spcBef>
          <a:spcPct val="20000"/>
        </a:spcBef>
        <a:spcAft>
          <a:spcPct val="0"/>
        </a:spcAft>
        <a:buClr>
          <a:schemeClr val="tx1"/>
        </a:buClr>
        <a:buChar char="•"/>
        <a:defRPr sz="2000">
          <a:solidFill>
            <a:schemeClr val="tx1"/>
          </a:solidFill>
          <a:latin typeface="Arial" pitchFamily="34" charset="0"/>
        </a:defRPr>
      </a:lvl6pPr>
      <a:lvl7pPr marL="2971800" indent="-228600" algn="l" rtl="0" fontAlgn="base">
        <a:spcBef>
          <a:spcPct val="20000"/>
        </a:spcBef>
        <a:spcAft>
          <a:spcPct val="0"/>
        </a:spcAft>
        <a:buClr>
          <a:schemeClr val="tx1"/>
        </a:buClr>
        <a:buChar char="•"/>
        <a:defRPr sz="2000">
          <a:solidFill>
            <a:schemeClr val="tx1"/>
          </a:solidFill>
          <a:latin typeface="Arial" pitchFamily="34" charset="0"/>
        </a:defRPr>
      </a:lvl7pPr>
      <a:lvl8pPr marL="3429000" indent="-228600" algn="l" rtl="0" fontAlgn="base">
        <a:spcBef>
          <a:spcPct val="20000"/>
        </a:spcBef>
        <a:spcAft>
          <a:spcPct val="0"/>
        </a:spcAft>
        <a:buClr>
          <a:schemeClr val="tx1"/>
        </a:buClr>
        <a:buChar char="•"/>
        <a:defRPr sz="2000">
          <a:solidFill>
            <a:schemeClr val="tx1"/>
          </a:solidFill>
          <a:latin typeface="Arial" pitchFamily="34" charset="0"/>
        </a:defRPr>
      </a:lvl8pPr>
      <a:lvl9pPr marL="3886200" indent="-228600" algn="l" rtl="0" fontAlgn="base">
        <a:spcBef>
          <a:spcPct val="20000"/>
        </a:spcBef>
        <a:spcAft>
          <a:spcPct val="0"/>
        </a:spcAft>
        <a:buClr>
          <a:schemeClr val="tx1"/>
        </a:buClr>
        <a:buChar char="•"/>
        <a:defRPr sz="20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ChangeArrowheads="1"/>
          </p:cNvSpPr>
          <p:nvPr/>
        </p:nvSpPr>
        <p:spPr bwMode="gray">
          <a:xfrm>
            <a:off x="0" y="0"/>
            <a:ext cx="9144000" cy="92710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nchor="ctr"/>
          <a:lstStyle/>
          <a:p>
            <a:pPr algn="ctr" fontAlgn="base">
              <a:spcBef>
                <a:spcPct val="0"/>
              </a:spcBef>
              <a:spcAft>
                <a:spcPct val="0"/>
              </a:spcAft>
            </a:pPr>
            <a:endParaRPr lang="en-US" b="1" smtClean="0">
              <a:solidFill>
                <a:srgbClr val="FFFFFF"/>
              </a:solidFill>
              <a:latin typeface="Arial" pitchFamily="34" charset="0"/>
              <a:cs typeface="Arial" pitchFamily="34" charset="0"/>
            </a:endParaRPr>
          </a:p>
        </p:txBody>
      </p:sp>
      <p:sp>
        <p:nvSpPr>
          <p:cNvPr id="25603" name="AC Banner Title"/>
          <p:cNvSpPr>
            <a:spLocks noGrp="1" noChangeArrowheads="1"/>
          </p:cNvSpPr>
          <p:nvPr>
            <p:ph type="title"/>
          </p:nvPr>
        </p:nvSpPr>
        <p:spPr bwMode="auto">
          <a:xfrm>
            <a:off x="1657351" y="246559"/>
            <a:ext cx="7247792"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endParaRPr lang="en-US" altLang="zh-SG" smtClean="0"/>
          </a:p>
        </p:txBody>
      </p:sp>
      <p:sp>
        <p:nvSpPr>
          <p:cNvPr id="2161668" name="Rectangle 4"/>
          <p:cNvSpPr>
            <a:spLocks noGrp="1" noChangeArrowheads="1"/>
          </p:cNvSpPr>
          <p:nvPr>
            <p:ph type="dt" sz="half" idx="2"/>
          </p:nvPr>
        </p:nvSpPr>
        <p:spPr bwMode="auto">
          <a:xfrm>
            <a:off x="5630009" y="6400800"/>
            <a:ext cx="3518389"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spcBef>
                <a:spcPct val="0"/>
              </a:spcBef>
              <a:defRPr sz="1000" i="0" u="none">
                <a:solidFill>
                  <a:srgbClr val="000000"/>
                </a:solidFill>
                <a:latin typeface="Arial" pitchFamily="34" charset="0"/>
                <a:ea typeface="SimSun" pitchFamily="2" charset="-122"/>
                <a:cs typeface="+mn-cs"/>
              </a:defRPr>
            </a:lvl1pPr>
          </a:lstStyle>
          <a:p>
            <a:pPr fontAlgn="base">
              <a:spcAft>
                <a:spcPct val="0"/>
              </a:spcAft>
              <a:defRPr/>
            </a:pPr>
            <a:endParaRPr lang="en-US" altLang="zh-SG"/>
          </a:p>
        </p:txBody>
      </p:sp>
      <p:sp>
        <p:nvSpPr>
          <p:cNvPr id="2161669" name="Rectangle 5"/>
          <p:cNvSpPr>
            <a:spLocks noGrp="1" noChangeArrowheads="1"/>
          </p:cNvSpPr>
          <p:nvPr>
            <p:ph type="ftr" sz="quarter" idx="3"/>
          </p:nvPr>
        </p:nvSpPr>
        <p:spPr bwMode="auto">
          <a:xfrm>
            <a:off x="1467" y="6384925"/>
            <a:ext cx="3518388"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eaLnBrk="0" hangingPunct="0">
              <a:spcBef>
                <a:spcPct val="0"/>
              </a:spcBef>
              <a:defRPr sz="1000" i="0" u="none">
                <a:solidFill>
                  <a:srgbClr val="000000"/>
                </a:solidFill>
                <a:latin typeface="Arial" pitchFamily="34" charset="0"/>
                <a:ea typeface="SimSun" pitchFamily="2" charset="-122"/>
                <a:cs typeface="+mn-cs"/>
              </a:defRPr>
            </a:lvl1pPr>
          </a:lstStyle>
          <a:p>
            <a:pPr fontAlgn="base">
              <a:spcAft>
                <a:spcPct val="0"/>
              </a:spcAft>
              <a:defRPr/>
            </a:pPr>
            <a:endParaRPr lang="en-US" altLang="zh-SG"/>
          </a:p>
        </p:txBody>
      </p:sp>
      <p:sp>
        <p:nvSpPr>
          <p:cNvPr id="2161670" name="Rectangle 6"/>
          <p:cNvSpPr>
            <a:spLocks noGrp="1" noChangeArrowheads="1"/>
          </p:cNvSpPr>
          <p:nvPr>
            <p:ph type="sldNum" sz="quarter" idx="4"/>
          </p:nvPr>
        </p:nvSpPr>
        <p:spPr bwMode="auto">
          <a:xfrm>
            <a:off x="3519908" y="6388421"/>
            <a:ext cx="2110155" cy="473075"/>
          </a:xfrm>
          <a:prstGeom prst="rect">
            <a:avLst/>
          </a:prstGeom>
          <a:noFill/>
          <a:ln w="12700">
            <a:noFill/>
            <a:miter lim="800000"/>
            <a:headEnd/>
            <a:tailEnd/>
          </a:ln>
          <a:effectLst/>
        </p:spPr>
        <p:txBody>
          <a:bodyPr vert="horz" wrap="square" lIns="91440" tIns="45720" rIns="91440" bIns="0" numCol="1" anchor="b" anchorCtr="0" compatLnSpc="1">
            <a:prstTxWarp prst="textNoShape">
              <a:avLst/>
            </a:prstTxWarp>
          </a:bodyPr>
          <a:lstStyle>
            <a:lvl1pPr algn="ctr" eaLnBrk="0" hangingPunct="0">
              <a:lnSpc>
                <a:spcPct val="70000"/>
              </a:lnSpc>
              <a:spcBef>
                <a:spcPct val="0"/>
              </a:spcBef>
              <a:tabLst>
                <a:tab pos="2473325" algn="l"/>
              </a:tabLst>
              <a:defRPr sz="800" i="0" u="none">
                <a:solidFill>
                  <a:srgbClr val="000000"/>
                </a:solidFill>
                <a:ea typeface="SimSun" pitchFamily="2" charset="-122"/>
                <a:cs typeface="+mn-cs"/>
              </a:defRPr>
            </a:lvl1pPr>
          </a:lstStyle>
          <a:p>
            <a:pPr fontAlgn="base">
              <a:spcAft>
                <a:spcPct val="0"/>
              </a:spcAft>
              <a:defRPr/>
            </a:pPr>
            <a:fld id="{2D931FAC-329E-4E05-9388-986C6B5B11B7}" type="slidenum">
              <a:rPr lang="zh-SG" altLang="en-US"/>
              <a:pPr fontAlgn="base">
                <a:spcAft>
                  <a:spcPct val="0"/>
                </a:spcAft>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
        <p:nvSpPr>
          <p:cNvPr id="25607" name="Rectangle 7"/>
          <p:cNvSpPr>
            <a:spLocks noGrp="1" noChangeArrowheads="1"/>
          </p:cNvSpPr>
          <p:nvPr>
            <p:ph type="body" idx="1"/>
          </p:nvPr>
        </p:nvSpPr>
        <p:spPr bwMode="auto">
          <a:xfrm>
            <a:off x="779589" y="1214439"/>
            <a:ext cx="7879375" cy="493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smtClean="0"/>
              <a:t>Click to edit text format of master</a:t>
            </a:r>
            <a:endParaRPr lang="en-US" altLang="zh-SG" smtClean="0"/>
          </a:p>
          <a:p>
            <a:pPr lvl="1"/>
            <a:r>
              <a:rPr lang="en-US" smtClean="0"/>
              <a:t>Second level</a:t>
            </a:r>
            <a:endParaRPr lang="en-US" altLang="zh-SG" smtClean="0"/>
          </a:p>
          <a:p>
            <a:pPr lvl="2"/>
            <a:r>
              <a:rPr lang="en-US" smtClean="0"/>
              <a:t>Third level</a:t>
            </a:r>
          </a:p>
          <a:p>
            <a:pPr lvl="3"/>
            <a:r>
              <a:rPr lang="en-US" altLang="zh-SG" smtClean="0"/>
              <a:t>Fourth Level</a:t>
            </a:r>
          </a:p>
        </p:txBody>
      </p:sp>
      <p:sp>
        <p:nvSpPr>
          <p:cNvPr id="25608" name="Line 8"/>
          <p:cNvSpPr>
            <a:spLocks noChangeShapeType="1"/>
          </p:cNvSpPr>
          <p:nvPr/>
        </p:nvSpPr>
        <p:spPr bwMode="auto">
          <a:xfrm>
            <a:off x="4403" y="1074738"/>
            <a:ext cx="914546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i="1" u="sng" smtClean="0">
              <a:solidFill>
                <a:srgbClr val="000000"/>
              </a:solidFill>
              <a:cs typeface="Arial" pitchFamily="34" charset="0"/>
            </a:endParaRPr>
          </a:p>
        </p:txBody>
      </p:sp>
      <p:grpSp>
        <p:nvGrpSpPr>
          <p:cNvPr id="25609" name="Group 10"/>
          <p:cNvGrpSpPr>
            <a:grpSpLocks/>
          </p:cNvGrpSpPr>
          <p:nvPr/>
        </p:nvGrpSpPr>
        <p:grpSpPr bwMode="auto">
          <a:xfrm>
            <a:off x="1521" y="968377"/>
            <a:ext cx="989135" cy="5883275"/>
            <a:chOff x="0" y="2458"/>
            <a:chExt cx="2142" cy="1858"/>
          </a:xfrm>
        </p:grpSpPr>
        <p:sp>
          <p:nvSpPr>
            <p:cNvPr id="2161675" name="Freeform 11"/>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pitchFamily="34" charset="0"/>
              </a:endParaRPr>
            </a:p>
          </p:txBody>
        </p:sp>
        <p:sp>
          <p:nvSpPr>
            <p:cNvPr id="2161676" name="Freeform 12"/>
            <p:cNvSpPr>
              <a:spLocks/>
            </p:cNvSpPr>
            <p:nvPr/>
          </p:nvSpPr>
          <p:spPr bwMode="hidden">
            <a:xfrm>
              <a:off x="0" y="2458"/>
              <a:ext cx="1853"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rgbClr val="008000"/>
                </a:gs>
                <a:gs pos="50000">
                  <a:schemeClr val="bg1"/>
                </a:gs>
                <a:gs pos="100000">
                  <a:srgbClr val="008000"/>
                </a:gs>
              </a:gsLst>
              <a:lin ang="189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pitchFamily="34" charset="0"/>
              </a:endParaRPr>
            </a:p>
          </p:txBody>
        </p:sp>
        <p:sp>
          <p:nvSpPr>
            <p:cNvPr id="2161677" name="Freeform 13"/>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pitchFamily="34" charset="0"/>
              </a:endParaRPr>
            </a:p>
          </p:txBody>
        </p:sp>
        <p:sp>
          <p:nvSpPr>
            <p:cNvPr id="2161678" name="Freeform 14"/>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pitchFamily="34" charset="0"/>
              </a:endParaRPr>
            </a:p>
          </p:txBody>
        </p:sp>
        <p:sp>
          <p:nvSpPr>
            <p:cNvPr id="25616" name="Oval 15"/>
            <p:cNvSpPr>
              <a:spLocks noChangeArrowheads="1"/>
            </p:cNvSpPr>
            <p:nvPr/>
          </p:nvSpPr>
          <p:spPr bwMode="ltGray">
            <a:xfrm>
              <a:off x="209" y="2784"/>
              <a:ext cx="86" cy="86"/>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50000"/>
                </a:spcBef>
                <a:spcAft>
                  <a:spcPct val="0"/>
                </a:spcAft>
              </a:pPr>
              <a:endParaRPr lang="en-US" i="1" u="sng" smtClean="0">
                <a:solidFill>
                  <a:srgbClr val="000000"/>
                </a:solidFill>
                <a:cs typeface="Arial" pitchFamily="34" charset="0"/>
              </a:endParaRPr>
            </a:p>
          </p:txBody>
        </p:sp>
        <p:sp>
          <p:nvSpPr>
            <p:cNvPr id="25617" name="Oval 16"/>
            <p:cNvSpPr>
              <a:spLocks noChangeArrowheads="1"/>
            </p:cNvSpPr>
            <p:nvPr/>
          </p:nvSpPr>
          <p:spPr bwMode="ltGray">
            <a:xfrm>
              <a:off x="1536" y="3884"/>
              <a:ext cx="92" cy="92"/>
            </a:xfrm>
            <a:prstGeom prst="ellipse">
              <a:avLst/>
            </a:prstGeom>
            <a:gradFill rotWithShape="0">
              <a:gsLst>
                <a:gs pos="0">
                  <a:srgbClr val="008000"/>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50000"/>
                </a:spcBef>
                <a:spcAft>
                  <a:spcPct val="0"/>
                </a:spcAft>
              </a:pPr>
              <a:endParaRPr lang="en-US" i="1" u="sng" smtClean="0">
                <a:solidFill>
                  <a:srgbClr val="000000"/>
                </a:solidFill>
                <a:cs typeface="Arial" pitchFamily="34" charset="0"/>
              </a:endParaRPr>
            </a:p>
          </p:txBody>
        </p:sp>
        <p:sp>
          <p:nvSpPr>
            <p:cNvPr id="25618" name="Oval 17"/>
            <p:cNvSpPr>
              <a:spLocks noChangeArrowheads="1"/>
            </p:cNvSpPr>
            <p:nvPr/>
          </p:nvSpPr>
          <p:spPr bwMode="ltGray">
            <a:xfrm>
              <a:off x="790" y="2723"/>
              <a:ext cx="121" cy="121"/>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50000"/>
                </a:spcBef>
                <a:spcAft>
                  <a:spcPct val="0"/>
                </a:spcAft>
              </a:pPr>
              <a:endParaRPr lang="en-US" i="1" u="sng" smtClean="0">
                <a:solidFill>
                  <a:srgbClr val="000000"/>
                </a:solidFill>
                <a:cs typeface="Arial" pitchFamily="34" charset="0"/>
              </a:endParaRPr>
            </a:p>
          </p:txBody>
        </p:sp>
      </p:grpSp>
      <p:sp>
        <p:nvSpPr>
          <p:cNvPr id="1034" name="Text Box 18"/>
          <p:cNvSpPr txBox="1">
            <a:spLocks noChangeArrowheads="1"/>
          </p:cNvSpPr>
          <p:nvPr/>
        </p:nvSpPr>
        <p:spPr bwMode="auto">
          <a:xfrm rot="16200000">
            <a:off x="-2296564" y="4118253"/>
            <a:ext cx="50371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50000"/>
              </a:spcBef>
              <a:defRPr i="1" u="sng">
                <a:solidFill>
                  <a:schemeClr val="tx1"/>
                </a:solidFill>
                <a:latin typeface="Verdana" pitchFamily="34" charset="0"/>
              </a:defRPr>
            </a:lvl1pPr>
            <a:lvl2pPr marL="742950" indent="-285750" eaLnBrk="0" hangingPunct="0">
              <a:spcBef>
                <a:spcPct val="50000"/>
              </a:spcBef>
              <a:defRPr i="1" u="sng">
                <a:solidFill>
                  <a:schemeClr val="tx1"/>
                </a:solidFill>
                <a:latin typeface="Verdana" pitchFamily="34" charset="0"/>
              </a:defRPr>
            </a:lvl2pPr>
            <a:lvl3pPr marL="1143000" indent="-228600" eaLnBrk="0" hangingPunct="0">
              <a:spcBef>
                <a:spcPct val="50000"/>
              </a:spcBef>
              <a:defRPr i="1" u="sng">
                <a:solidFill>
                  <a:schemeClr val="tx1"/>
                </a:solidFill>
                <a:latin typeface="Verdana" pitchFamily="34" charset="0"/>
              </a:defRPr>
            </a:lvl3pPr>
            <a:lvl4pPr marL="1600200" indent="-228600" eaLnBrk="0" hangingPunct="0">
              <a:spcBef>
                <a:spcPct val="50000"/>
              </a:spcBef>
              <a:defRPr i="1" u="sng">
                <a:solidFill>
                  <a:schemeClr val="tx1"/>
                </a:solidFill>
                <a:latin typeface="Verdana" pitchFamily="34" charset="0"/>
              </a:defRPr>
            </a:lvl4pPr>
            <a:lvl5pPr marL="2057400" indent="-228600" eaLnBrk="0" hangingPunct="0">
              <a:spcBef>
                <a:spcPct val="50000"/>
              </a:spcBef>
              <a:defRPr i="1" u="sng">
                <a:solidFill>
                  <a:schemeClr val="tx1"/>
                </a:solidFill>
                <a:latin typeface="Verdana" pitchFamily="34" charset="0"/>
              </a:defRPr>
            </a:lvl5pPr>
            <a:lvl6pPr marL="2514600" indent="-228600" eaLnBrk="0" fontAlgn="base" hangingPunct="0">
              <a:spcBef>
                <a:spcPct val="50000"/>
              </a:spcBef>
              <a:spcAft>
                <a:spcPct val="0"/>
              </a:spcAft>
              <a:defRPr i="1" u="sng">
                <a:solidFill>
                  <a:schemeClr val="tx1"/>
                </a:solidFill>
                <a:latin typeface="Verdana" pitchFamily="34" charset="0"/>
              </a:defRPr>
            </a:lvl6pPr>
            <a:lvl7pPr marL="2971800" indent="-228600" eaLnBrk="0" fontAlgn="base" hangingPunct="0">
              <a:spcBef>
                <a:spcPct val="50000"/>
              </a:spcBef>
              <a:spcAft>
                <a:spcPct val="0"/>
              </a:spcAft>
              <a:defRPr i="1" u="sng">
                <a:solidFill>
                  <a:schemeClr val="tx1"/>
                </a:solidFill>
                <a:latin typeface="Verdana" pitchFamily="34" charset="0"/>
              </a:defRPr>
            </a:lvl7pPr>
            <a:lvl8pPr marL="3429000" indent="-228600" eaLnBrk="0" fontAlgn="base" hangingPunct="0">
              <a:spcBef>
                <a:spcPct val="50000"/>
              </a:spcBef>
              <a:spcAft>
                <a:spcPct val="0"/>
              </a:spcAft>
              <a:defRPr i="1" u="sng">
                <a:solidFill>
                  <a:schemeClr val="tx1"/>
                </a:solidFill>
                <a:latin typeface="Verdana" pitchFamily="34" charset="0"/>
              </a:defRPr>
            </a:lvl8pPr>
            <a:lvl9pPr marL="3886200" indent="-228600" eaLnBrk="0" fontAlgn="base" hangingPunct="0">
              <a:spcBef>
                <a:spcPct val="50000"/>
              </a:spcBef>
              <a:spcAft>
                <a:spcPct val="0"/>
              </a:spcAft>
              <a:defRPr i="1" u="sng">
                <a:solidFill>
                  <a:schemeClr val="tx1"/>
                </a:solidFill>
                <a:latin typeface="Verdana" pitchFamily="34" charset="0"/>
              </a:defRPr>
            </a:lvl9pPr>
          </a:lstStyle>
          <a:p>
            <a:pPr fontAlgn="base">
              <a:spcAft>
                <a:spcPct val="0"/>
              </a:spcAft>
              <a:defRPr/>
            </a:pPr>
            <a:r>
              <a:rPr lang="en-US" b="1" i="0" u="none" smtClean="0">
                <a:solidFill>
                  <a:srgbClr val="777777"/>
                </a:solidFill>
                <a:cs typeface="Arial" pitchFamily="34" charset="0"/>
              </a:rPr>
              <a:t>Financial System Strategy  2020</a:t>
            </a:r>
          </a:p>
        </p:txBody>
      </p:sp>
      <p:pic>
        <p:nvPicPr>
          <p:cNvPr id="25611" name="Picture 21"/>
          <p:cNvPicPr>
            <a:picLocks noChangeAspect="1" noChangeArrowheads="1"/>
          </p:cNvPicPr>
          <p:nvPr/>
        </p:nvPicPr>
        <p:blipFill>
          <a:blip r:embed="rId14" cstate="print">
            <a:extLst>
              <a:ext uri="{28A0092B-C50C-407E-A947-70E740481C1C}">
                <a14:useLocalDpi xmlns:a14="http://schemas.microsoft.com/office/drawing/2010/main" val="0"/>
              </a:ext>
            </a:extLst>
          </a:blip>
          <a:srcRect l="67751" t="4707" r="5081" b="68340"/>
          <a:stretch>
            <a:fillRect/>
          </a:stretch>
        </p:blipFill>
        <p:spPr bwMode="auto">
          <a:xfrm>
            <a:off x="14708" y="15876"/>
            <a:ext cx="1144467" cy="104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72729802"/>
      </p:ext>
    </p:extLst>
  </p:cSld>
  <p:clrMap bg1="lt1" tx1="dk1" bg2="lt2" tx2="dk2" accent1="accent1" accent2="accent2" accent3="accent3" accent4="accent4" accent5="accent5" accent6="accent6" hlink="hlink" folHlink="folHlink"/>
  <p:sldLayoutIdLst>
    <p:sldLayoutId id="2147483935" r:id="rId1"/>
    <p:sldLayoutId id="2147483936" r:id="rId2"/>
    <p:sldLayoutId id="2147483937" r:id="rId3"/>
    <p:sldLayoutId id="2147483938" r:id="rId4"/>
    <p:sldLayoutId id="2147483939" r:id="rId5"/>
    <p:sldLayoutId id="2147483940" r:id="rId6"/>
    <p:sldLayoutId id="2147483941" r:id="rId7"/>
    <p:sldLayoutId id="2147483942" r:id="rId8"/>
    <p:sldLayoutId id="2147483943" r:id="rId9"/>
    <p:sldLayoutId id="2147483944" r:id="rId10"/>
    <p:sldLayoutId id="2147483945" r:id="rId11"/>
    <p:sldLayoutId id="2147483946" r:id="rId12"/>
  </p:sldLayoutIdLst>
  <p:timing>
    <p:tnLst>
      <p:par>
        <p:cTn id="1" dur="indefinite" restart="never" nodeType="tmRoot"/>
      </p:par>
    </p:tnLst>
  </p:timing>
  <p:hf hdr="0" ftr="0" dt="0"/>
  <p:txStyles>
    <p:titleStyle>
      <a:lvl1pPr algn="r" rtl="0" eaLnBrk="0" fontAlgn="base" hangingPunct="0">
        <a:spcBef>
          <a:spcPct val="0"/>
        </a:spcBef>
        <a:spcAft>
          <a:spcPct val="0"/>
        </a:spcAft>
        <a:defRPr sz="2400" b="1" i="1">
          <a:solidFill>
            <a:srgbClr val="008000"/>
          </a:solidFill>
          <a:latin typeface="+mj-lt"/>
          <a:ea typeface="+mj-ea"/>
          <a:cs typeface="+mj-cs"/>
        </a:defRPr>
      </a:lvl1pPr>
      <a:lvl2pPr algn="r" rtl="0" eaLnBrk="0" fontAlgn="base" hangingPunct="0">
        <a:spcBef>
          <a:spcPct val="0"/>
        </a:spcBef>
        <a:spcAft>
          <a:spcPct val="0"/>
        </a:spcAft>
        <a:defRPr sz="2400" b="1" i="1">
          <a:solidFill>
            <a:srgbClr val="008000"/>
          </a:solidFill>
          <a:latin typeface="Verdana" pitchFamily="34" charset="0"/>
        </a:defRPr>
      </a:lvl2pPr>
      <a:lvl3pPr algn="r" rtl="0" eaLnBrk="0" fontAlgn="base" hangingPunct="0">
        <a:spcBef>
          <a:spcPct val="0"/>
        </a:spcBef>
        <a:spcAft>
          <a:spcPct val="0"/>
        </a:spcAft>
        <a:defRPr sz="2400" b="1" i="1">
          <a:solidFill>
            <a:srgbClr val="008000"/>
          </a:solidFill>
          <a:latin typeface="Verdana" pitchFamily="34" charset="0"/>
        </a:defRPr>
      </a:lvl3pPr>
      <a:lvl4pPr algn="r" rtl="0" eaLnBrk="0" fontAlgn="base" hangingPunct="0">
        <a:spcBef>
          <a:spcPct val="0"/>
        </a:spcBef>
        <a:spcAft>
          <a:spcPct val="0"/>
        </a:spcAft>
        <a:defRPr sz="2400" b="1" i="1">
          <a:solidFill>
            <a:srgbClr val="008000"/>
          </a:solidFill>
          <a:latin typeface="Verdana" pitchFamily="34" charset="0"/>
        </a:defRPr>
      </a:lvl4pPr>
      <a:lvl5pPr algn="r" rtl="0" eaLnBrk="0" fontAlgn="base" hangingPunct="0">
        <a:spcBef>
          <a:spcPct val="0"/>
        </a:spcBef>
        <a:spcAft>
          <a:spcPct val="0"/>
        </a:spcAft>
        <a:defRPr sz="2400" b="1" i="1">
          <a:solidFill>
            <a:srgbClr val="008000"/>
          </a:solidFill>
          <a:latin typeface="Verdana" pitchFamily="34" charset="0"/>
        </a:defRPr>
      </a:lvl5pPr>
      <a:lvl6pPr marL="457200" algn="r" rtl="0" fontAlgn="base">
        <a:spcBef>
          <a:spcPct val="0"/>
        </a:spcBef>
        <a:spcAft>
          <a:spcPct val="0"/>
        </a:spcAft>
        <a:defRPr sz="2400" b="1" i="1">
          <a:solidFill>
            <a:srgbClr val="008000"/>
          </a:solidFill>
          <a:latin typeface="Verdana" pitchFamily="34" charset="0"/>
        </a:defRPr>
      </a:lvl6pPr>
      <a:lvl7pPr marL="914400" algn="r" rtl="0" fontAlgn="base">
        <a:spcBef>
          <a:spcPct val="0"/>
        </a:spcBef>
        <a:spcAft>
          <a:spcPct val="0"/>
        </a:spcAft>
        <a:defRPr sz="2400" b="1" i="1">
          <a:solidFill>
            <a:srgbClr val="008000"/>
          </a:solidFill>
          <a:latin typeface="Verdana" pitchFamily="34" charset="0"/>
        </a:defRPr>
      </a:lvl7pPr>
      <a:lvl8pPr marL="1371600" algn="r" rtl="0" fontAlgn="base">
        <a:spcBef>
          <a:spcPct val="0"/>
        </a:spcBef>
        <a:spcAft>
          <a:spcPct val="0"/>
        </a:spcAft>
        <a:defRPr sz="2400" b="1" i="1">
          <a:solidFill>
            <a:srgbClr val="008000"/>
          </a:solidFill>
          <a:latin typeface="Verdana" pitchFamily="34" charset="0"/>
        </a:defRPr>
      </a:lvl8pPr>
      <a:lvl9pPr marL="1828800" algn="r" rtl="0" fontAlgn="base">
        <a:spcBef>
          <a:spcPct val="0"/>
        </a:spcBef>
        <a:spcAft>
          <a:spcPct val="0"/>
        </a:spcAft>
        <a:defRPr sz="2400" b="1" i="1">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 typeface="Wingdings" pitchFamily="2" charset="2"/>
        <a:buChar char="§"/>
        <a:defRPr sz="2000" b="1">
          <a:solidFill>
            <a:srgbClr val="003300"/>
          </a:solidFill>
          <a:latin typeface="+mn-lt"/>
          <a:ea typeface="+mn-ea"/>
          <a:cs typeface="+mn-cs"/>
        </a:defRPr>
      </a:lvl1pPr>
      <a:lvl2pPr marL="742950" indent="-285750" algn="l" rtl="0" eaLnBrk="0" fontAlgn="base" hangingPunct="0">
        <a:spcBef>
          <a:spcPct val="20000"/>
        </a:spcBef>
        <a:spcAft>
          <a:spcPct val="0"/>
        </a:spcAft>
        <a:buClr>
          <a:schemeClr val="tx1"/>
        </a:buClr>
        <a:buChar char="–"/>
        <a:defRPr sz="2800" b="1">
          <a:solidFill>
            <a:srgbClr val="003300"/>
          </a:solidFill>
          <a:latin typeface="+mn-lt"/>
        </a:defRPr>
      </a:lvl2pPr>
      <a:lvl3pPr marL="1143000" indent="-228600" algn="l" rtl="0" eaLnBrk="0" fontAlgn="base" hangingPunct="0">
        <a:spcBef>
          <a:spcPct val="20000"/>
        </a:spcBef>
        <a:spcAft>
          <a:spcPct val="0"/>
        </a:spcAft>
        <a:buClr>
          <a:schemeClr val="tx1"/>
        </a:buClr>
        <a:buFont typeface="Wingdings" pitchFamily="2" charset="2"/>
        <a:buChar char="Ø"/>
        <a:defRPr sz="1600" b="1">
          <a:solidFill>
            <a:srgbClr val="003300"/>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400" b="1">
          <a:solidFill>
            <a:srgbClr val="003300"/>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pitchFamily="34" charset="0"/>
        </a:defRPr>
      </a:lvl5pPr>
      <a:lvl6pPr marL="2514600" indent="-228600" algn="l" rtl="0" fontAlgn="base">
        <a:spcBef>
          <a:spcPct val="20000"/>
        </a:spcBef>
        <a:spcAft>
          <a:spcPct val="0"/>
        </a:spcAft>
        <a:buClr>
          <a:schemeClr val="tx1"/>
        </a:buClr>
        <a:buChar char="•"/>
        <a:defRPr sz="2000">
          <a:solidFill>
            <a:schemeClr val="tx1"/>
          </a:solidFill>
          <a:latin typeface="Arial" pitchFamily="34" charset="0"/>
        </a:defRPr>
      </a:lvl6pPr>
      <a:lvl7pPr marL="2971800" indent="-228600" algn="l" rtl="0" fontAlgn="base">
        <a:spcBef>
          <a:spcPct val="20000"/>
        </a:spcBef>
        <a:spcAft>
          <a:spcPct val="0"/>
        </a:spcAft>
        <a:buClr>
          <a:schemeClr val="tx1"/>
        </a:buClr>
        <a:buChar char="•"/>
        <a:defRPr sz="2000">
          <a:solidFill>
            <a:schemeClr val="tx1"/>
          </a:solidFill>
          <a:latin typeface="Arial" pitchFamily="34" charset="0"/>
        </a:defRPr>
      </a:lvl7pPr>
      <a:lvl8pPr marL="3429000" indent="-228600" algn="l" rtl="0" fontAlgn="base">
        <a:spcBef>
          <a:spcPct val="20000"/>
        </a:spcBef>
        <a:spcAft>
          <a:spcPct val="0"/>
        </a:spcAft>
        <a:buClr>
          <a:schemeClr val="tx1"/>
        </a:buClr>
        <a:buChar char="•"/>
        <a:defRPr sz="2000">
          <a:solidFill>
            <a:schemeClr val="tx1"/>
          </a:solidFill>
          <a:latin typeface="Arial" pitchFamily="34" charset="0"/>
        </a:defRPr>
      </a:lvl8pPr>
      <a:lvl9pPr marL="3886200" indent="-228600" algn="l" rtl="0" fontAlgn="base">
        <a:spcBef>
          <a:spcPct val="20000"/>
        </a:spcBef>
        <a:spcAft>
          <a:spcPct val="0"/>
        </a:spcAft>
        <a:buClr>
          <a:schemeClr val="tx1"/>
        </a:buClr>
        <a:buChar char="•"/>
        <a:defRPr sz="20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ChangeArrowheads="1"/>
          </p:cNvSpPr>
          <p:nvPr/>
        </p:nvSpPr>
        <p:spPr bwMode="gray">
          <a:xfrm>
            <a:off x="0" y="0"/>
            <a:ext cx="9144000" cy="92710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nchor="ctr"/>
          <a:lstStyle/>
          <a:p>
            <a:pPr algn="ctr" fontAlgn="base">
              <a:spcBef>
                <a:spcPct val="0"/>
              </a:spcBef>
              <a:spcAft>
                <a:spcPct val="0"/>
              </a:spcAft>
            </a:pPr>
            <a:endParaRPr lang="en-US" b="1" smtClean="0">
              <a:solidFill>
                <a:srgbClr val="FFFFFF"/>
              </a:solidFill>
              <a:latin typeface="Arial" pitchFamily="34" charset="0"/>
              <a:cs typeface="Arial" pitchFamily="34" charset="0"/>
            </a:endParaRPr>
          </a:p>
        </p:txBody>
      </p:sp>
      <p:sp>
        <p:nvSpPr>
          <p:cNvPr id="15363" name="AC Banner Title"/>
          <p:cNvSpPr>
            <a:spLocks noGrp="1" noChangeArrowheads="1"/>
          </p:cNvSpPr>
          <p:nvPr>
            <p:ph type="title"/>
          </p:nvPr>
        </p:nvSpPr>
        <p:spPr bwMode="auto">
          <a:xfrm>
            <a:off x="1657351" y="246527"/>
            <a:ext cx="7247792"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endParaRPr lang="en-US" altLang="zh-SG" smtClean="0"/>
          </a:p>
        </p:txBody>
      </p:sp>
      <p:sp>
        <p:nvSpPr>
          <p:cNvPr id="2161668" name="Rectangle 4"/>
          <p:cNvSpPr>
            <a:spLocks noGrp="1" noChangeArrowheads="1"/>
          </p:cNvSpPr>
          <p:nvPr>
            <p:ph type="dt" sz="half" idx="2"/>
          </p:nvPr>
        </p:nvSpPr>
        <p:spPr bwMode="auto">
          <a:xfrm>
            <a:off x="5630009" y="6400800"/>
            <a:ext cx="3518389"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spcBef>
                <a:spcPct val="0"/>
              </a:spcBef>
              <a:defRPr sz="1000" i="0" u="none">
                <a:solidFill>
                  <a:srgbClr val="000000"/>
                </a:solidFill>
                <a:latin typeface="Arial" pitchFamily="34" charset="0"/>
                <a:ea typeface="SimSun" pitchFamily="2" charset="-122"/>
                <a:cs typeface="+mn-cs"/>
              </a:defRPr>
            </a:lvl1pPr>
          </a:lstStyle>
          <a:p>
            <a:pPr fontAlgn="base">
              <a:spcAft>
                <a:spcPct val="0"/>
              </a:spcAft>
              <a:defRPr/>
            </a:pPr>
            <a:endParaRPr lang="en-US" altLang="zh-SG"/>
          </a:p>
        </p:txBody>
      </p:sp>
      <p:sp>
        <p:nvSpPr>
          <p:cNvPr id="2161669" name="Rectangle 5"/>
          <p:cNvSpPr>
            <a:spLocks noGrp="1" noChangeArrowheads="1"/>
          </p:cNvSpPr>
          <p:nvPr>
            <p:ph type="ftr" sz="quarter" idx="3"/>
          </p:nvPr>
        </p:nvSpPr>
        <p:spPr bwMode="auto">
          <a:xfrm>
            <a:off x="1467" y="6384925"/>
            <a:ext cx="3518388"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eaLnBrk="0" hangingPunct="0">
              <a:spcBef>
                <a:spcPct val="0"/>
              </a:spcBef>
              <a:defRPr sz="1000" i="0" u="none">
                <a:solidFill>
                  <a:srgbClr val="000000"/>
                </a:solidFill>
                <a:latin typeface="Arial" pitchFamily="34" charset="0"/>
                <a:ea typeface="SimSun" pitchFamily="2" charset="-122"/>
                <a:cs typeface="+mn-cs"/>
              </a:defRPr>
            </a:lvl1pPr>
          </a:lstStyle>
          <a:p>
            <a:pPr fontAlgn="base">
              <a:spcAft>
                <a:spcPct val="0"/>
              </a:spcAft>
              <a:defRPr/>
            </a:pPr>
            <a:endParaRPr lang="en-US" altLang="zh-SG"/>
          </a:p>
        </p:txBody>
      </p:sp>
      <p:sp>
        <p:nvSpPr>
          <p:cNvPr id="2161670" name="Rectangle 6"/>
          <p:cNvSpPr>
            <a:spLocks noGrp="1" noChangeArrowheads="1"/>
          </p:cNvSpPr>
          <p:nvPr>
            <p:ph type="sldNum" sz="quarter" idx="4"/>
          </p:nvPr>
        </p:nvSpPr>
        <p:spPr bwMode="auto">
          <a:xfrm>
            <a:off x="3519908" y="6388389"/>
            <a:ext cx="2110155" cy="473075"/>
          </a:xfrm>
          <a:prstGeom prst="rect">
            <a:avLst/>
          </a:prstGeom>
          <a:noFill/>
          <a:ln w="12700">
            <a:noFill/>
            <a:miter lim="800000"/>
            <a:headEnd/>
            <a:tailEnd/>
          </a:ln>
          <a:effectLst/>
        </p:spPr>
        <p:txBody>
          <a:bodyPr vert="horz" wrap="square" lIns="91440" tIns="45720" rIns="91440" bIns="0" numCol="1" anchor="b" anchorCtr="0" compatLnSpc="1">
            <a:prstTxWarp prst="textNoShape">
              <a:avLst/>
            </a:prstTxWarp>
          </a:bodyPr>
          <a:lstStyle>
            <a:lvl1pPr algn="ctr" eaLnBrk="0" hangingPunct="0">
              <a:lnSpc>
                <a:spcPct val="70000"/>
              </a:lnSpc>
              <a:spcBef>
                <a:spcPct val="0"/>
              </a:spcBef>
              <a:tabLst>
                <a:tab pos="2473325" algn="l"/>
              </a:tabLst>
              <a:defRPr sz="800" i="0" u="none">
                <a:solidFill>
                  <a:srgbClr val="000000"/>
                </a:solidFill>
                <a:ea typeface="SimSun" pitchFamily="2" charset="-122"/>
                <a:cs typeface="+mn-cs"/>
              </a:defRPr>
            </a:lvl1pPr>
          </a:lstStyle>
          <a:p>
            <a:pPr fontAlgn="base">
              <a:spcAft>
                <a:spcPct val="0"/>
              </a:spcAft>
              <a:defRPr/>
            </a:pPr>
            <a:fld id="{4BC3F4D1-2AA8-4623-9071-D960B7D29C5F}" type="slidenum">
              <a:rPr lang="zh-SG" altLang="en-US"/>
              <a:pPr fontAlgn="base">
                <a:spcAft>
                  <a:spcPct val="0"/>
                </a:spcAft>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
        <p:nvSpPr>
          <p:cNvPr id="15367" name="Rectangle 7"/>
          <p:cNvSpPr>
            <a:spLocks noGrp="1" noChangeArrowheads="1"/>
          </p:cNvSpPr>
          <p:nvPr>
            <p:ph type="body" idx="1"/>
          </p:nvPr>
        </p:nvSpPr>
        <p:spPr bwMode="auto">
          <a:xfrm>
            <a:off x="779589" y="1214439"/>
            <a:ext cx="7879375" cy="493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smtClean="0"/>
              <a:t>Click to edit text format of master</a:t>
            </a:r>
            <a:endParaRPr lang="en-US" altLang="zh-SG" smtClean="0"/>
          </a:p>
          <a:p>
            <a:pPr lvl="1"/>
            <a:r>
              <a:rPr lang="en-US" smtClean="0"/>
              <a:t>Second level</a:t>
            </a:r>
            <a:endParaRPr lang="en-US" altLang="zh-SG" smtClean="0"/>
          </a:p>
          <a:p>
            <a:pPr lvl="2"/>
            <a:r>
              <a:rPr lang="en-US" smtClean="0"/>
              <a:t>Third level</a:t>
            </a:r>
          </a:p>
          <a:p>
            <a:pPr lvl="3"/>
            <a:r>
              <a:rPr lang="en-US" altLang="zh-SG" smtClean="0"/>
              <a:t>Fourth Level</a:t>
            </a:r>
          </a:p>
        </p:txBody>
      </p:sp>
      <p:sp>
        <p:nvSpPr>
          <p:cNvPr id="15368" name="Line 8"/>
          <p:cNvSpPr>
            <a:spLocks noChangeShapeType="1"/>
          </p:cNvSpPr>
          <p:nvPr/>
        </p:nvSpPr>
        <p:spPr bwMode="auto">
          <a:xfrm>
            <a:off x="4403" y="1074738"/>
            <a:ext cx="914546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i="1" u="sng" smtClean="0">
              <a:solidFill>
                <a:prstClr val="black"/>
              </a:solidFill>
              <a:cs typeface="Arial" pitchFamily="34" charset="0"/>
            </a:endParaRPr>
          </a:p>
        </p:txBody>
      </p:sp>
      <p:grpSp>
        <p:nvGrpSpPr>
          <p:cNvPr id="15369" name="Group 10"/>
          <p:cNvGrpSpPr>
            <a:grpSpLocks/>
          </p:cNvGrpSpPr>
          <p:nvPr/>
        </p:nvGrpSpPr>
        <p:grpSpPr bwMode="auto">
          <a:xfrm>
            <a:off x="1521" y="968377"/>
            <a:ext cx="989135" cy="5883275"/>
            <a:chOff x="0" y="2458"/>
            <a:chExt cx="2142" cy="1858"/>
          </a:xfrm>
        </p:grpSpPr>
        <p:sp>
          <p:nvSpPr>
            <p:cNvPr id="2161675" name="Freeform 11"/>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pitchFamily="34" charset="0"/>
              </a:endParaRPr>
            </a:p>
          </p:txBody>
        </p:sp>
        <p:sp>
          <p:nvSpPr>
            <p:cNvPr id="2161676" name="Freeform 12"/>
            <p:cNvSpPr>
              <a:spLocks/>
            </p:cNvSpPr>
            <p:nvPr/>
          </p:nvSpPr>
          <p:spPr bwMode="hidden">
            <a:xfrm>
              <a:off x="0" y="2458"/>
              <a:ext cx="1853"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rgbClr val="008000"/>
                </a:gs>
                <a:gs pos="50000">
                  <a:schemeClr val="bg1"/>
                </a:gs>
                <a:gs pos="100000">
                  <a:srgbClr val="008000"/>
                </a:gs>
              </a:gsLst>
              <a:lin ang="189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pitchFamily="34" charset="0"/>
              </a:endParaRPr>
            </a:p>
          </p:txBody>
        </p:sp>
        <p:sp>
          <p:nvSpPr>
            <p:cNvPr id="2161677" name="Freeform 13"/>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pitchFamily="34" charset="0"/>
              </a:endParaRPr>
            </a:p>
          </p:txBody>
        </p:sp>
        <p:sp>
          <p:nvSpPr>
            <p:cNvPr id="2161678" name="Freeform 14"/>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pitchFamily="34" charset="0"/>
              </a:endParaRPr>
            </a:p>
          </p:txBody>
        </p:sp>
        <p:sp>
          <p:nvSpPr>
            <p:cNvPr id="15376" name="Oval 15"/>
            <p:cNvSpPr>
              <a:spLocks noChangeArrowheads="1"/>
            </p:cNvSpPr>
            <p:nvPr/>
          </p:nvSpPr>
          <p:spPr bwMode="ltGray">
            <a:xfrm>
              <a:off x="209" y="2784"/>
              <a:ext cx="86" cy="86"/>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50000"/>
                </a:spcBef>
                <a:spcAft>
                  <a:spcPct val="0"/>
                </a:spcAft>
              </a:pPr>
              <a:endParaRPr lang="en-US" i="1" u="sng" smtClean="0">
                <a:solidFill>
                  <a:srgbClr val="000000"/>
                </a:solidFill>
                <a:cs typeface="Arial" pitchFamily="34" charset="0"/>
              </a:endParaRPr>
            </a:p>
          </p:txBody>
        </p:sp>
        <p:sp>
          <p:nvSpPr>
            <p:cNvPr id="15377" name="Oval 16"/>
            <p:cNvSpPr>
              <a:spLocks noChangeArrowheads="1"/>
            </p:cNvSpPr>
            <p:nvPr/>
          </p:nvSpPr>
          <p:spPr bwMode="ltGray">
            <a:xfrm>
              <a:off x="1536" y="3884"/>
              <a:ext cx="92" cy="92"/>
            </a:xfrm>
            <a:prstGeom prst="ellipse">
              <a:avLst/>
            </a:prstGeom>
            <a:gradFill rotWithShape="0">
              <a:gsLst>
                <a:gs pos="0">
                  <a:srgbClr val="008000"/>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50000"/>
                </a:spcBef>
                <a:spcAft>
                  <a:spcPct val="0"/>
                </a:spcAft>
              </a:pPr>
              <a:endParaRPr lang="en-US" i="1" u="sng" smtClean="0">
                <a:solidFill>
                  <a:srgbClr val="000000"/>
                </a:solidFill>
                <a:cs typeface="Arial" pitchFamily="34" charset="0"/>
              </a:endParaRPr>
            </a:p>
          </p:txBody>
        </p:sp>
        <p:sp>
          <p:nvSpPr>
            <p:cNvPr id="15378" name="Oval 17"/>
            <p:cNvSpPr>
              <a:spLocks noChangeArrowheads="1"/>
            </p:cNvSpPr>
            <p:nvPr/>
          </p:nvSpPr>
          <p:spPr bwMode="ltGray">
            <a:xfrm>
              <a:off x="790" y="2723"/>
              <a:ext cx="121" cy="121"/>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50000"/>
                </a:spcBef>
                <a:spcAft>
                  <a:spcPct val="0"/>
                </a:spcAft>
              </a:pPr>
              <a:endParaRPr lang="en-US" i="1" u="sng" smtClean="0">
                <a:solidFill>
                  <a:srgbClr val="000000"/>
                </a:solidFill>
                <a:cs typeface="Arial" pitchFamily="34" charset="0"/>
              </a:endParaRPr>
            </a:p>
          </p:txBody>
        </p:sp>
      </p:grpSp>
      <p:sp>
        <p:nvSpPr>
          <p:cNvPr id="1034" name="Text Box 18"/>
          <p:cNvSpPr txBox="1">
            <a:spLocks noChangeArrowheads="1"/>
          </p:cNvSpPr>
          <p:nvPr/>
        </p:nvSpPr>
        <p:spPr bwMode="auto">
          <a:xfrm rot="16200000">
            <a:off x="-2296564" y="4118253"/>
            <a:ext cx="50371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50000"/>
              </a:spcBef>
              <a:defRPr i="1" u="sng">
                <a:solidFill>
                  <a:schemeClr val="tx1"/>
                </a:solidFill>
                <a:latin typeface="Verdana" pitchFamily="34" charset="0"/>
              </a:defRPr>
            </a:lvl1pPr>
            <a:lvl2pPr marL="742950" indent="-285750" eaLnBrk="0" hangingPunct="0">
              <a:spcBef>
                <a:spcPct val="50000"/>
              </a:spcBef>
              <a:defRPr i="1" u="sng">
                <a:solidFill>
                  <a:schemeClr val="tx1"/>
                </a:solidFill>
                <a:latin typeface="Verdana" pitchFamily="34" charset="0"/>
              </a:defRPr>
            </a:lvl2pPr>
            <a:lvl3pPr marL="1143000" indent="-228600" eaLnBrk="0" hangingPunct="0">
              <a:spcBef>
                <a:spcPct val="50000"/>
              </a:spcBef>
              <a:defRPr i="1" u="sng">
                <a:solidFill>
                  <a:schemeClr val="tx1"/>
                </a:solidFill>
                <a:latin typeface="Verdana" pitchFamily="34" charset="0"/>
              </a:defRPr>
            </a:lvl3pPr>
            <a:lvl4pPr marL="1600200" indent="-228600" eaLnBrk="0" hangingPunct="0">
              <a:spcBef>
                <a:spcPct val="50000"/>
              </a:spcBef>
              <a:defRPr i="1" u="sng">
                <a:solidFill>
                  <a:schemeClr val="tx1"/>
                </a:solidFill>
                <a:latin typeface="Verdana" pitchFamily="34" charset="0"/>
              </a:defRPr>
            </a:lvl4pPr>
            <a:lvl5pPr marL="2057400" indent="-228600" eaLnBrk="0" hangingPunct="0">
              <a:spcBef>
                <a:spcPct val="50000"/>
              </a:spcBef>
              <a:defRPr i="1" u="sng">
                <a:solidFill>
                  <a:schemeClr val="tx1"/>
                </a:solidFill>
                <a:latin typeface="Verdana" pitchFamily="34" charset="0"/>
              </a:defRPr>
            </a:lvl5pPr>
            <a:lvl6pPr marL="2514600" indent="-228600" eaLnBrk="0" fontAlgn="base" hangingPunct="0">
              <a:spcBef>
                <a:spcPct val="50000"/>
              </a:spcBef>
              <a:spcAft>
                <a:spcPct val="0"/>
              </a:spcAft>
              <a:defRPr i="1" u="sng">
                <a:solidFill>
                  <a:schemeClr val="tx1"/>
                </a:solidFill>
                <a:latin typeface="Verdana" pitchFamily="34" charset="0"/>
              </a:defRPr>
            </a:lvl6pPr>
            <a:lvl7pPr marL="2971800" indent="-228600" eaLnBrk="0" fontAlgn="base" hangingPunct="0">
              <a:spcBef>
                <a:spcPct val="50000"/>
              </a:spcBef>
              <a:spcAft>
                <a:spcPct val="0"/>
              </a:spcAft>
              <a:defRPr i="1" u="sng">
                <a:solidFill>
                  <a:schemeClr val="tx1"/>
                </a:solidFill>
                <a:latin typeface="Verdana" pitchFamily="34" charset="0"/>
              </a:defRPr>
            </a:lvl7pPr>
            <a:lvl8pPr marL="3429000" indent="-228600" eaLnBrk="0" fontAlgn="base" hangingPunct="0">
              <a:spcBef>
                <a:spcPct val="50000"/>
              </a:spcBef>
              <a:spcAft>
                <a:spcPct val="0"/>
              </a:spcAft>
              <a:defRPr i="1" u="sng">
                <a:solidFill>
                  <a:schemeClr val="tx1"/>
                </a:solidFill>
                <a:latin typeface="Verdana" pitchFamily="34" charset="0"/>
              </a:defRPr>
            </a:lvl8pPr>
            <a:lvl9pPr marL="3886200" indent="-228600" eaLnBrk="0" fontAlgn="base" hangingPunct="0">
              <a:spcBef>
                <a:spcPct val="50000"/>
              </a:spcBef>
              <a:spcAft>
                <a:spcPct val="0"/>
              </a:spcAft>
              <a:defRPr i="1" u="sng">
                <a:solidFill>
                  <a:schemeClr val="tx1"/>
                </a:solidFill>
                <a:latin typeface="Verdana" pitchFamily="34" charset="0"/>
              </a:defRPr>
            </a:lvl9pPr>
          </a:lstStyle>
          <a:p>
            <a:pPr fontAlgn="base">
              <a:spcAft>
                <a:spcPct val="0"/>
              </a:spcAft>
              <a:defRPr/>
            </a:pPr>
            <a:r>
              <a:rPr lang="en-US" b="1" i="0" u="none" smtClean="0">
                <a:solidFill>
                  <a:srgbClr val="777777"/>
                </a:solidFill>
                <a:cs typeface="Arial" pitchFamily="34" charset="0"/>
              </a:rPr>
              <a:t>Financial System Strategy  2020</a:t>
            </a:r>
          </a:p>
        </p:txBody>
      </p:sp>
      <p:pic>
        <p:nvPicPr>
          <p:cNvPr id="15371" name="Picture 21"/>
          <p:cNvPicPr>
            <a:picLocks noChangeAspect="1" noChangeArrowheads="1"/>
          </p:cNvPicPr>
          <p:nvPr/>
        </p:nvPicPr>
        <p:blipFill>
          <a:blip r:embed="rId14" cstate="print">
            <a:extLst>
              <a:ext uri="{28A0092B-C50C-407E-A947-70E740481C1C}">
                <a14:useLocalDpi xmlns:a14="http://schemas.microsoft.com/office/drawing/2010/main" val="0"/>
              </a:ext>
            </a:extLst>
          </a:blip>
          <a:srcRect l="67751" t="4707" r="5081" b="68340"/>
          <a:stretch>
            <a:fillRect/>
          </a:stretch>
        </p:blipFill>
        <p:spPr bwMode="auto">
          <a:xfrm>
            <a:off x="14708" y="15876"/>
            <a:ext cx="1144467" cy="104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92649929"/>
      </p:ext>
    </p:extLst>
  </p:cSld>
  <p:clrMap bg1="lt1" tx1="dk1" bg2="lt2" tx2="dk2" accent1="accent1" accent2="accent2" accent3="accent3" accent4="accent4" accent5="accent5" accent6="accent6" hlink="hlink" folHlink="folHlink"/>
  <p:sldLayoutIdLst>
    <p:sldLayoutId id="2147483948" r:id="rId1"/>
    <p:sldLayoutId id="2147483949" r:id="rId2"/>
    <p:sldLayoutId id="2147483950" r:id="rId3"/>
    <p:sldLayoutId id="2147483951" r:id="rId4"/>
    <p:sldLayoutId id="2147483952" r:id="rId5"/>
    <p:sldLayoutId id="2147483953" r:id="rId6"/>
    <p:sldLayoutId id="2147483954" r:id="rId7"/>
    <p:sldLayoutId id="2147483955" r:id="rId8"/>
    <p:sldLayoutId id="2147483956" r:id="rId9"/>
    <p:sldLayoutId id="2147483957" r:id="rId10"/>
    <p:sldLayoutId id="2147483958" r:id="rId11"/>
    <p:sldLayoutId id="2147483959" r:id="rId12"/>
  </p:sldLayoutIdLst>
  <p:timing>
    <p:tnLst>
      <p:par>
        <p:cTn id="1" dur="indefinite" restart="never" nodeType="tmRoot"/>
      </p:par>
    </p:tnLst>
  </p:timing>
  <p:hf hdr="0" ftr="0" dt="0"/>
  <p:txStyles>
    <p:titleStyle>
      <a:lvl1pPr algn="r" rtl="0" eaLnBrk="0" fontAlgn="base" hangingPunct="0">
        <a:spcBef>
          <a:spcPct val="0"/>
        </a:spcBef>
        <a:spcAft>
          <a:spcPct val="0"/>
        </a:spcAft>
        <a:defRPr sz="2400" b="1" i="1">
          <a:solidFill>
            <a:srgbClr val="008000"/>
          </a:solidFill>
          <a:latin typeface="+mj-lt"/>
          <a:ea typeface="+mj-ea"/>
          <a:cs typeface="+mj-cs"/>
        </a:defRPr>
      </a:lvl1pPr>
      <a:lvl2pPr algn="r" rtl="0" eaLnBrk="0" fontAlgn="base" hangingPunct="0">
        <a:spcBef>
          <a:spcPct val="0"/>
        </a:spcBef>
        <a:spcAft>
          <a:spcPct val="0"/>
        </a:spcAft>
        <a:defRPr sz="2400" b="1" i="1">
          <a:solidFill>
            <a:srgbClr val="008000"/>
          </a:solidFill>
          <a:latin typeface="Verdana" pitchFamily="34" charset="0"/>
        </a:defRPr>
      </a:lvl2pPr>
      <a:lvl3pPr algn="r" rtl="0" eaLnBrk="0" fontAlgn="base" hangingPunct="0">
        <a:spcBef>
          <a:spcPct val="0"/>
        </a:spcBef>
        <a:spcAft>
          <a:spcPct val="0"/>
        </a:spcAft>
        <a:defRPr sz="2400" b="1" i="1">
          <a:solidFill>
            <a:srgbClr val="008000"/>
          </a:solidFill>
          <a:latin typeface="Verdana" pitchFamily="34" charset="0"/>
        </a:defRPr>
      </a:lvl3pPr>
      <a:lvl4pPr algn="r" rtl="0" eaLnBrk="0" fontAlgn="base" hangingPunct="0">
        <a:spcBef>
          <a:spcPct val="0"/>
        </a:spcBef>
        <a:spcAft>
          <a:spcPct val="0"/>
        </a:spcAft>
        <a:defRPr sz="2400" b="1" i="1">
          <a:solidFill>
            <a:srgbClr val="008000"/>
          </a:solidFill>
          <a:latin typeface="Verdana" pitchFamily="34" charset="0"/>
        </a:defRPr>
      </a:lvl4pPr>
      <a:lvl5pPr algn="r" rtl="0" eaLnBrk="0" fontAlgn="base" hangingPunct="0">
        <a:spcBef>
          <a:spcPct val="0"/>
        </a:spcBef>
        <a:spcAft>
          <a:spcPct val="0"/>
        </a:spcAft>
        <a:defRPr sz="2400" b="1" i="1">
          <a:solidFill>
            <a:srgbClr val="008000"/>
          </a:solidFill>
          <a:latin typeface="Verdana" pitchFamily="34" charset="0"/>
        </a:defRPr>
      </a:lvl5pPr>
      <a:lvl6pPr marL="457200" algn="r" rtl="0" fontAlgn="base">
        <a:spcBef>
          <a:spcPct val="0"/>
        </a:spcBef>
        <a:spcAft>
          <a:spcPct val="0"/>
        </a:spcAft>
        <a:defRPr sz="2400" b="1" i="1">
          <a:solidFill>
            <a:srgbClr val="008000"/>
          </a:solidFill>
          <a:latin typeface="Verdana" pitchFamily="34" charset="0"/>
        </a:defRPr>
      </a:lvl6pPr>
      <a:lvl7pPr marL="914400" algn="r" rtl="0" fontAlgn="base">
        <a:spcBef>
          <a:spcPct val="0"/>
        </a:spcBef>
        <a:spcAft>
          <a:spcPct val="0"/>
        </a:spcAft>
        <a:defRPr sz="2400" b="1" i="1">
          <a:solidFill>
            <a:srgbClr val="008000"/>
          </a:solidFill>
          <a:latin typeface="Verdana" pitchFamily="34" charset="0"/>
        </a:defRPr>
      </a:lvl7pPr>
      <a:lvl8pPr marL="1371600" algn="r" rtl="0" fontAlgn="base">
        <a:spcBef>
          <a:spcPct val="0"/>
        </a:spcBef>
        <a:spcAft>
          <a:spcPct val="0"/>
        </a:spcAft>
        <a:defRPr sz="2400" b="1" i="1">
          <a:solidFill>
            <a:srgbClr val="008000"/>
          </a:solidFill>
          <a:latin typeface="Verdana" pitchFamily="34" charset="0"/>
        </a:defRPr>
      </a:lvl8pPr>
      <a:lvl9pPr marL="1828800" algn="r" rtl="0" fontAlgn="base">
        <a:spcBef>
          <a:spcPct val="0"/>
        </a:spcBef>
        <a:spcAft>
          <a:spcPct val="0"/>
        </a:spcAft>
        <a:defRPr sz="2400" b="1" i="1">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 typeface="Wingdings" pitchFamily="2" charset="2"/>
        <a:buChar char="§"/>
        <a:defRPr sz="2000" b="1">
          <a:solidFill>
            <a:srgbClr val="003300"/>
          </a:solidFill>
          <a:latin typeface="+mn-lt"/>
          <a:ea typeface="+mn-ea"/>
          <a:cs typeface="+mn-cs"/>
        </a:defRPr>
      </a:lvl1pPr>
      <a:lvl2pPr marL="742950" indent="-285750" algn="l" rtl="0" eaLnBrk="0" fontAlgn="base" hangingPunct="0">
        <a:spcBef>
          <a:spcPct val="20000"/>
        </a:spcBef>
        <a:spcAft>
          <a:spcPct val="0"/>
        </a:spcAft>
        <a:buClr>
          <a:schemeClr val="tx1"/>
        </a:buClr>
        <a:buChar char="–"/>
        <a:defRPr sz="2800" b="1">
          <a:solidFill>
            <a:srgbClr val="003300"/>
          </a:solidFill>
          <a:latin typeface="+mn-lt"/>
        </a:defRPr>
      </a:lvl2pPr>
      <a:lvl3pPr marL="1143000" indent="-228600" algn="l" rtl="0" eaLnBrk="0" fontAlgn="base" hangingPunct="0">
        <a:spcBef>
          <a:spcPct val="20000"/>
        </a:spcBef>
        <a:spcAft>
          <a:spcPct val="0"/>
        </a:spcAft>
        <a:buClr>
          <a:schemeClr val="tx1"/>
        </a:buClr>
        <a:buFont typeface="Wingdings" pitchFamily="2" charset="2"/>
        <a:buChar char="Ø"/>
        <a:defRPr sz="1600" b="1">
          <a:solidFill>
            <a:srgbClr val="003300"/>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400" b="1">
          <a:solidFill>
            <a:srgbClr val="003300"/>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pitchFamily="34" charset="0"/>
        </a:defRPr>
      </a:lvl5pPr>
      <a:lvl6pPr marL="2514600" indent="-228600" algn="l" rtl="0" fontAlgn="base">
        <a:spcBef>
          <a:spcPct val="20000"/>
        </a:spcBef>
        <a:spcAft>
          <a:spcPct val="0"/>
        </a:spcAft>
        <a:buClr>
          <a:schemeClr val="tx1"/>
        </a:buClr>
        <a:buChar char="•"/>
        <a:defRPr sz="2000">
          <a:solidFill>
            <a:schemeClr val="tx1"/>
          </a:solidFill>
          <a:latin typeface="Arial" pitchFamily="34" charset="0"/>
        </a:defRPr>
      </a:lvl6pPr>
      <a:lvl7pPr marL="2971800" indent="-228600" algn="l" rtl="0" fontAlgn="base">
        <a:spcBef>
          <a:spcPct val="20000"/>
        </a:spcBef>
        <a:spcAft>
          <a:spcPct val="0"/>
        </a:spcAft>
        <a:buClr>
          <a:schemeClr val="tx1"/>
        </a:buClr>
        <a:buChar char="•"/>
        <a:defRPr sz="2000">
          <a:solidFill>
            <a:schemeClr val="tx1"/>
          </a:solidFill>
          <a:latin typeface="Arial" pitchFamily="34" charset="0"/>
        </a:defRPr>
      </a:lvl7pPr>
      <a:lvl8pPr marL="3429000" indent="-228600" algn="l" rtl="0" fontAlgn="base">
        <a:spcBef>
          <a:spcPct val="20000"/>
        </a:spcBef>
        <a:spcAft>
          <a:spcPct val="0"/>
        </a:spcAft>
        <a:buClr>
          <a:schemeClr val="tx1"/>
        </a:buClr>
        <a:buChar char="•"/>
        <a:defRPr sz="2000">
          <a:solidFill>
            <a:schemeClr val="tx1"/>
          </a:solidFill>
          <a:latin typeface="Arial" pitchFamily="34" charset="0"/>
        </a:defRPr>
      </a:lvl8pPr>
      <a:lvl9pPr marL="3886200" indent="-228600" algn="l" rtl="0" fontAlgn="base">
        <a:spcBef>
          <a:spcPct val="20000"/>
        </a:spcBef>
        <a:spcAft>
          <a:spcPct val="0"/>
        </a:spcAft>
        <a:buClr>
          <a:schemeClr val="tx1"/>
        </a:buClr>
        <a:buChar char="•"/>
        <a:defRPr sz="20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7"/>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60089"/>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73676D-3E98-4AD4-B2CE-6CB7BF3292BB}" type="datetime3">
              <a:rPr lang="en-US" smtClean="0"/>
              <a:pPr/>
              <a:t>17 April 2018</a:t>
            </a:fld>
            <a:endParaRPr lang="en-US"/>
          </a:p>
        </p:txBody>
      </p:sp>
      <p:sp>
        <p:nvSpPr>
          <p:cNvPr id="5" name="Footer Placeholder 4"/>
          <p:cNvSpPr>
            <a:spLocks noGrp="1"/>
          </p:cNvSpPr>
          <p:nvPr>
            <p:ph type="ftr" sz="quarter" idx="3"/>
          </p:nvPr>
        </p:nvSpPr>
        <p:spPr>
          <a:xfrm>
            <a:off x="3124200" y="6360089"/>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60089"/>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3C0C73-69A6-44F5-9C71-F331687F52A1}" type="slidenum">
              <a:rPr lang="en-US" smtClean="0"/>
              <a:pPr/>
              <a:t>‹#›</a:t>
            </a:fld>
            <a:endParaRPr lang="en-US"/>
          </a:p>
        </p:txBody>
      </p:sp>
    </p:spTree>
    <p:extLst>
      <p:ext uri="{BB962C8B-B14F-4D97-AF65-F5344CB8AC3E}">
        <p14:creationId xmlns:p14="http://schemas.microsoft.com/office/powerpoint/2010/main" val="823079511"/>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Lst>
  <p:transition spd="slow">
    <p:pull/>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gray">
          <a:xfrm>
            <a:off x="0" y="0"/>
            <a:ext cx="9144000" cy="92710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nchor="ctr"/>
          <a:lstStyle/>
          <a:p>
            <a:pPr algn="ctr" fontAlgn="base">
              <a:spcBef>
                <a:spcPct val="0"/>
              </a:spcBef>
              <a:spcAft>
                <a:spcPct val="0"/>
              </a:spcAft>
            </a:pPr>
            <a:endParaRPr lang="en-US" b="1" smtClean="0">
              <a:solidFill>
                <a:srgbClr val="FFFFFF"/>
              </a:solidFill>
              <a:latin typeface="Arial" pitchFamily="34" charset="0"/>
              <a:cs typeface="Arial" pitchFamily="34" charset="0"/>
            </a:endParaRPr>
          </a:p>
        </p:txBody>
      </p:sp>
      <p:sp>
        <p:nvSpPr>
          <p:cNvPr id="1027" name="AC Banner Title"/>
          <p:cNvSpPr>
            <a:spLocks noGrp="1" noChangeArrowheads="1"/>
          </p:cNvSpPr>
          <p:nvPr>
            <p:ph type="title"/>
          </p:nvPr>
        </p:nvSpPr>
        <p:spPr bwMode="auto">
          <a:xfrm>
            <a:off x="1657351" y="246489"/>
            <a:ext cx="7247792"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endParaRPr lang="en-US" altLang="zh-SG" smtClean="0"/>
          </a:p>
        </p:txBody>
      </p:sp>
      <p:sp>
        <p:nvSpPr>
          <p:cNvPr id="2161668" name="Rectangle 4"/>
          <p:cNvSpPr>
            <a:spLocks noGrp="1" noChangeArrowheads="1"/>
          </p:cNvSpPr>
          <p:nvPr>
            <p:ph type="dt" sz="half" idx="2"/>
          </p:nvPr>
        </p:nvSpPr>
        <p:spPr bwMode="auto">
          <a:xfrm>
            <a:off x="5630009" y="6400800"/>
            <a:ext cx="3518389"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spcBef>
                <a:spcPct val="0"/>
              </a:spcBef>
              <a:defRPr sz="1000" i="0" u="none">
                <a:latin typeface="Arial" pitchFamily="34" charset="0"/>
                <a:ea typeface="SimSun" pitchFamily="2" charset="-122"/>
                <a:cs typeface="+mn-cs"/>
              </a:defRPr>
            </a:lvl1pPr>
          </a:lstStyle>
          <a:p>
            <a:pPr fontAlgn="base">
              <a:spcAft>
                <a:spcPct val="0"/>
              </a:spcAft>
              <a:defRPr/>
            </a:pPr>
            <a:endParaRPr lang="en-US" altLang="zh-SG">
              <a:solidFill>
                <a:srgbClr val="000000"/>
              </a:solidFill>
            </a:endParaRPr>
          </a:p>
        </p:txBody>
      </p:sp>
      <p:sp>
        <p:nvSpPr>
          <p:cNvPr id="2161669" name="Rectangle 5"/>
          <p:cNvSpPr>
            <a:spLocks noGrp="1" noChangeArrowheads="1"/>
          </p:cNvSpPr>
          <p:nvPr>
            <p:ph type="ftr" sz="quarter" idx="3"/>
          </p:nvPr>
        </p:nvSpPr>
        <p:spPr bwMode="auto">
          <a:xfrm>
            <a:off x="1467" y="6384925"/>
            <a:ext cx="3518388"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eaLnBrk="0" hangingPunct="0">
              <a:spcBef>
                <a:spcPct val="0"/>
              </a:spcBef>
              <a:defRPr sz="1000" i="0" u="none">
                <a:latin typeface="Arial" pitchFamily="34" charset="0"/>
                <a:ea typeface="SimSun" pitchFamily="2" charset="-122"/>
                <a:cs typeface="+mn-cs"/>
              </a:defRPr>
            </a:lvl1pPr>
          </a:lstStyle>
          <a:p>
            <a:pPr fontAlgn="base">
              <a:spcAft>
                <a:spcPct val="0"/>
              </a:spcAft>
              <a:defRPr/>
            </a:pPr>
            <a:endParaRPr lang="en-US" altLang="zh-SG">
              <a:solidFill>
                <a:srgbClr val="000000"/>
              </a:solidFill>
            </a:endParaRPr>
          </a:p>
        </p:txBody>
      </p:sp>
      <p:sp>
        <p:nvSpPr>
          <p:cNvPr id="2161670" name="Rectangle 6"/>
          <p:cNvSpPr>
            <a:spLocks noGrp="1" noChangeArrowheads="1"/>
          </p:cNvSpPr>
          <p:nvPr>
            <p:ph type="sldNum" sz="quarter" idx="4"/>
          </p:nvPr>
        </p:nvSpPr>
        <p:spPr bwMode="auto">
          <a:xfrm>
            <a:off x="3519908" y="6388351"/>
            <a:ext cx="2110155" cy="473075"/>
          </a:xfrm>
          <a:prstGeom prst="rect">
            <a:avLst/>
          </a:prstGeom>
          <a:noFill/>
          <a:ln w="12700">
            <a:noFill/>
            <a:miter lim="800000"/>
            <a:headEnd/>
            <a:tailEnd/>
          </a:ln>
          <a:effectLst/>
        </p:spPr>
        <p:txBody>
          <a:bodyPr vert="horz" wrap="square" lIns="91440" tIns="45720" rIns="91440" bIns="0" numCol="1" anchor="b" anchorCtr="0" compatLnSpc="1">
            <a:prstTxWarp prst="textNoShape">
              <a:avLst/>
            </a:prstTxWarp>
          </a:bodyPr>
          <a:lstStyle>
            <a:lvl1pPr algn="ctr" eaLnBrk="0" hangingPunct="0">
              <a:lnSpc>
                <a:spcPct val="70000"/>
              </a:lnSpc>
              <a:spcBef>
                <a:spcPct val="0"/>
              </a:spcBef>
              <a:tabLst>
                <a:tab pos="2473325" algn="l"/>
              </a:tabLst>
              <a:defRPr sz="800" i="0" u="none">
                <a:ea typeface="SimSun" pitchFamily="2" charset="-122"/>
                <a:cs typeface="+mn-cs"/>
              </a:defRPr>
            </a:lvl1pPr>
          </a:lstStyle>
          <a:p>
            <a:pPr fontAlgn="base">
              <a:spcAft>
                <a:spcPct val="0"/>
              </a:spcAft>
              <a:defRPr/>
            </a:pPr>
            <a:fld id="{3BCFF84F-AC1F-4BB5-8114-1BF1B768DDB9}" type="slidenum">
              <a:rPr lang="zh-SG" altLang="en-US">
                <a:solidFill>
                  <a:srgbClr val="000000"/>
                </a:solidFill>
              </a:rPr>
              <a:pPr fontAlgn="base">
                <a:spcAft>
                  <a:spcPct val="0"/>
                </a:spcAft>
                <a:defRPr/>
              </a:pPr>
              <a:t>‹#›</a:t>
            </a:fld>
            <a:r>
              <a:rPr lang="en-US" altLang="zh-SG" sz="1000">
                <a:solidFill>
                  <a:srgbClr val="000000"/>
                </a:solidFill>
                <a:latin typeface="Arial" pitchFamily="34" charset="0"/>
              </a:rPr>
              <a:t/>
            </a:r>
            <a:br>
              <a:rPr lang="en-US" altLang="zh-SG" sz="1000">
                <a:solidFill>
                  <a:srgbClr val="000000"/>
                </a:solidFill>
                <a:latin typeface="Arial" pitchFamily="34" charset="0"/>
              </a:rPr>
            </a:br>
            <a:endParaRPr lang="en-US" altLang="zh-SG">
              <a:solidFill>
                <a:srgbClr val="000000"/>
              </a:solidFill>
              <a:latin typeface="Arial" pitchFamily="34" charset="0"/>
            </a:endParaRPr>
          </a:p>
        </p:txBody>
      </p:sp>
      <p:sp>
        <p:nvSpPr>
          <p:cNvPr id="1031" name="Rectangle 7"/>
          <p:cNvSpPr>
            <a:spLocks noGrp="1" noChangeArrowheads="1"/>
          </p:cNvSpPr>
          <p:nvPr>
            <p:ph type="body" idx="1"/>
          </p:nvPr>
        </p:nvSpPr>
        <p:spPr bwMode="auto">
          <a:xfrm>
            <a:off x="779589" y="1214439"/>
            <a:ext cx="7879375" cy="493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smtClean="0"/>
              <a:t>Click to edit text format of master</a:t>
            </a:r>
            <a:endParaRPr lang="en-US" altLang="zh-SG" smtClean="0"/>
          </a:p>
          <a:p>
            <a:pPr lvl="1"/>
            <a:r>
              <a:rPr lang="en-US" smtClean="0"/>
              <a:t>Second level</a:t>
            </a:r>
            <a:endParaRPr lang="en-US" altLang="zh-SG" smtClean="0"/>
          </a:p>
          <a:p>
            <a:pPr lvl="2"/>
            <a:r>
              <a:rPr lang="en-US" smtClean="0"/>
              <a:t>Third level</a:t>
            </a:r>
          </a:p>
          <a:p>
            <a:pPr lvl="3"/>
            <a:r>
              <a:rPr lang="en-US" altLang="zh-SG" smtClean="0"/>
              <a:t>Fourth Level</a:t>
            </a:r>
          </a:p>
        </p:txBody>
      </p:sp>
      <p:sp>
        <p:nvSpPr>
          <p:cNvPr id="1032" name="Line 8"/>
          <p:cNvSpPr>
            <a:spLocks noChangeShapeType="1"/>
          </p:cNvSpPr>
          <p:nvPr/>
        </p:nvSpPr>
        <p:spPr bwMode="auto">
          <a:xfrm>
            <a:off x="4403" y="1074738"/>
            <a:ext cx="914546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i="1" u="sng" smtClean="0">
              <a:solidFill>
                <a:srgbClr val="000000"/>
              </a:solidFill>
              <a:cs typeface="Arial" pitchFamily="34" charset="0"/>
            </a:endParaRPr>
          </a:p>
        </p:txBody>
      </p:sp>
      <p:grpSp>
        <p:nvGrpSpPr>
          <p:cNvPr id="1033" name="Group 10"/>
          <p:cNvGrpSpPr>
            <a:grpSpLocks/>
          </p:cNvGrpSpPr>
          <p:nvPr/>
        </p:nvGrpSpPr>
        <p:grpSpPr bwMode="auto">
          <a:xfrm>
            <a:off x="1521" y="968377"/>
            <a:ext cx="989135" cy="5883275"/>
            <a:chOff x="0" y="2458"/>
            <a:chExt cx="2142" cy="1858"/>
          </a:xfrm>
        </p:grpSpPr>
        <p:sp>
          <p:nvSpPr>
            <p:cNvPr id="2161675" name="Freeform 11"/>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pitchFamily="34" charset="0"/>
              </a:endParaRPr>
            </a:p>
          </p:txBody>
        </p:sp>
        <p:sp>
          <p:nvSpPr>
            <p:cNvPr id="2161676" name="Freeform 12"/>
            <p:cNvSpPr>
              <a:spLocks/>
            </p:cNvSpPr>
            <p:nvPr/>
          </p:nvSpPr>
          <p:spPr bwMode="hidden">
            <a:xfrm>
              <a:off x="0" y="2458"/>
              <a:ext cx="1853"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rgbClr val="008000"/>
                </a:gs>
                <a:gs pos="50000">
                  <a:schemeClr val="bg1"/>
                </a:gs>
                <a:gs pos="100000">
                  <a:srgbClr val="008000"/>
                </a:gs>
              </a:gsLst>
              <a:lin ang="189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pitchFamily="34" charset="0"/>
              </a:endParaRPr>
            </a:p>
          </p:txBody>
        </p:sp>
        <p:sp>
          <p:nvSpPr>
            <p:cNvPr id="2161677" name="Freeform 13"/>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pitchFamily="34" charset="0"/>
              </a:endParaRPr>
            </a:p>
          </p:txBody>
        </p:sp>
        <p:sp>
          <p:nvSpPr>
            <p:cNvPr id="2161678" name="Freeform 14"/>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pitchFamily="34" charset="0"/>
              </a:endParaRPr>
            </a:p>
          </p:txBody>
        </p:sp>
        <p:sp>
          <p:nvSpPr>
            <p:cNvPr id="1040" name="Oval 15"/>
            <p:cNvSpPr>
              <a:spLocks noChangeArrowheads="1"/>
            </p:cNvSpPr>
            <p:nvPr/>
          </p:nvSpPr>
          <p:spPr bwMode="ltGray">
            <a:xfrm>
              <a:off x="209" y="2784"/>
              <a:ext cx="86" cy="86"/>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50000"/>
                </a:spcBef>
                <a:spcAft>
                  <a:spcPct val="0"/>
                </a:spcAft>
              </a:pPr>
              <a:endParaRPr lang="en-US" i="1" u="sng" smtClean="0">
                <a:solidFill>
                  <a:srgbClr val="000000"/>
                </a:solidFill>
                <a:cs typeface="Arial" pitchFamily="34" charset="0"/>
              </a:endParaRPr>
            </a:p>
          </p:txBody>
        </p:sp>
        <p:sp>
          <p:nvSpPr>
            <p:cNvPr id="1041" name="Oval 16"/>
            <p:cNvSpPr>
              <a:spLocks noChangeArrowheads="1"/>
            </p:cNvSpPr>
            <p:nvPr/>
          </p:nvSpPr>
          <p:spPr bwMode="ltGray">
            <a:xfrm>
              <a:off x="1536" y="3884"/>
              <a:ext cx="92" cy="92"/>
            </a:xfrm>
            <a:prstGeom prst="ellipse">
              <a:avLst/>
            </a:prstGeom>
            <a:gradFill rotWithShape="0">
              <a:gsLst>
                <a:gs pos="0">
                  <a:srgbClr val="008000"/>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50000"/>
                </a:spcBef>
                <a:spcAft>
                  <a:spcPct val="0"/>
                </a:spcAft>
              </a:pPr>
              <a:endParaRPr lang="en-US" i="1" u="sng" smtClean="0">
                <a:solidFill>
                  <a:srgbClr val="000000"/>
                </a:solidFill>
                <a:cs typeface="Arial" pitchFamily="34" charset="0"/>
              </a:endParaRPr>
            </a:p>
          </p:txBody>
        </p:sp>
        <p:sp>
          <p:nvSpPr>
            <p:cNvPr id="1042" name="Oval 17"/>
            <p:cNvSpPr>
              <a:spLocks noChangeArrowheads="1"/>
            </p:cNvSpPr>
            <p:nvPr/>
          </p:nvSpPr>
          <p:spPr bwMode="ltGray">
            <a:xfrm>
              <a:off x="790" y="2723"/>
              <a:ext cx="121" cy="121"/>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50000"/>
                </a:spcBef>
                <a:spcAft>
                  <a:spcPct val="0"/>
                </a:spcAft>
              </a:pPr>
              <a:endParaRPr lang="en-US" i="1" u="sng" smtClean="0">
                <a:solidFill>
                  <a:srgbClr val="000000"/>
                </a:solidFill>
                <a:cs typeface="Arial" pitchFamily="34" charset="0"/>
              </a:endParaRPr>
            </a:p>
          </p:txBody>
        </p:sp>
      </p:grpSp>
      <p:sp>
        <p:nvSpPr>
          <p:cNvPr id="1034" name="Text Box 18"/>
          <p:cNvSpPr txBox="1">
            <a:spLocks noChangeArrowheads="1"/>
          </p:cNvSpPr>
          <p:nvPr/>
        </p:nvSpPr>
        <p:spPr bwMode="auto">
          <a:xfrm rot="16200000">
            <a:off x="-2296564" y="4118253"/>
            <a:ext cx="50371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50000"/>
              </a:spcBef>
              <a:defRPr i="1" u="sng">
                <a:solidFill>
                  <a:schemeClr val="tx1"/>
                </a:solidFill>
                <a:latin typeface="Verdana" pitchFamily="34" charset="0"/>
              </a:defRPr>
            </a:lvl1pPr>
            <a:lvl2pPr marL="742950" indent="-285750" eaLnBrk="0" hangingPunct="0">
              <a:spcBef>
                <a:spcPct val="50000"/>
              </a:spcBef>
              <a:defRPr i="1" u="sng">
                <a:solidFill>
                  <a:schemeClr val="tx1"/>
                </a:solidFill>
                <a:latin typeface="Verdana" pitchFamily="34" charset="0"/>
              </a:defRPr>
            </a:lvl2pPr>
            <a:lvl3pPr marL="1143000" indent="-228600" eaLnBrk="0" hangingPunct="0">
              <a:spcBef>
                <a:spcPct val="50000"/>
              </a:spcBef>
              <a:defRPr i="1" u="sng">
                <a:solidFill>
                  <a:schemeClr val="tx1"/>
                </a:solidFill>
                <a:latin typeface="Verdana" pitchFamily="34" charset="0"/>
              </a:defRPr>
            </a:lvl3pPr>
            <a:lvl4pPr marL="1600200" indent="-228600" eaLnBrk="0" hangingPunct="0">
              <a:spcBef>
                <a:spcPct val="50000"/>
              </a:spcBef>
              <a:defRPr i="1" u="sng">
                <a:solidFill>
                  <a:schemeClr val="tx1"/>
                </a:solidFill>
                <a:latin typeface="Verdana" pitchFamily="34" charset="0"/>
              </a:defRPr>
            </a:lvl4pPr>
            <a:lvl5pPr marL="2057400" indent="-228600" eaLnBrk="0" hangingPunct="0">
              <a:spcBef>
                <a:spcPct val="50000"/>
              </a:spcBef>
              <a:defRPr i="1" u="sng">
                <a:solidFill>
                  <a:schemeClr val="tx1"/>
                </a:solidFill>
                <a:latin typeface="Verdana" pitchFamily="34" charset="0"/>
              </a:defRPr>
            </a:lvl5pPr>
            <a:lvl6pPr marL="2514600" indent="-228600" eaLnBrk="0" fontAlgn="base" hangingPunct="0">
              <a:spcBef>
                <a:spcPct val="50000"/>
              </a:spcBef>
              <a:spcAft>
                <a:spcPct val="0"/>
              </a:spcAft>
              <a:defRPr i="1" u="sng">
                <a:solidFill>
                  <a:schemeClr val="tx1"/>
                </a:solidFill>
                <a:latin typeface="Verdana" pitchFamily="34" charset="0"/>
              </a:defRPr>
            </a:lvl6pPr>
            <a:lvl7pPr marL="2971800" indent="-228600" eaLnBrk="0" fontAlgn="base" hangingPunct="0">
              <a:spcBef>
                <a:spcPct val="50000"/>
              </a:spcBef>
              <a:spcAft>
                <a:spcPct val="0"/>
              </a:spcAft>
              <a:defRPr i="1" u="sng">
                <a:solidFill>
                  <a:schemeClr val="tx1"/>
                </a:solidFill>
                <a:latin typeface="Verdana" pitchFamily="34" charset="0"/>
              </a:defRPr>
            </a:lvl7pPr>
            <a:lvl8pPr marL="3429000" indent="-228600" eaLnBrk="0" fontAlgn="base" hangingPunct="0">
              <a:spcBef>
                <a:spcPct val="50000"/>
              </a:spcBef>
              <a:spcAft>
                <a:spcPct val="0"/>
              </a:spcAft>
              <a:defRPr i="1" u="sng">
                <a:solidFill>
                  <a:schemeClr val="tx1"/>
                </a:solidFill>
                <a:latin typeface="Verdana" pitchFamily="34" charset="0"/>
              </a:defRPr>
            </a:lvl8pPr>
            <a:lvl9pPr marL="3886200" indent="-228600" eaLnBrk="0" fontAlgn="base" hangingPunct="0">
              <a:spcBef>
                <a:spcPct val="50000"/>
              </a:spcBef>
              <a:spcAft>
                <a:spcPct val="0"/>
              </a:spcAft>
              <a:defRPr i="1" u="sng">
                <a:solidFill>
                  <a:schemeClr val="tx1"/>
                </a:solidFill>
                <a:latin typeface="Verdana" pitchFamily="34" charset="0"/>
              </a:defRPr>
            </a:lvl9pPr>
          </a:lstStyle>
          <a:p>
            <a:pPr fontAlgn="base">
              <a:spcAft>
                <a:spcPct val="0"/>
              </a:spcAft>
              <a:defRPr/>
            </a:pPr>
            <a:r>
              <a:rPr lang="en-US" b="1" i="0" u="none" smtClean="0">
                <a:solidFill>
                  <a:srgbClr val="777777"/>
                </a:solidFill>
                <a:cs typeface="Arial" pitchFamily="34" charset="0"/>
              </a:rPr>
              <a:t>Financial System Strategy  2020</a:t>
            </a:r>
          </a:p>
        </p:txBody>
      </p:sp>
      <p:pic>
        <p:nvPicPr>
          <p:cNvPr id="1035" name="Picture 21"/>
          <p:cNvPicPr>
            <a:picLocks noChangeAspect="1" noChangeArrowheads="1"/>
          </p:cNvPicPr>
          <p:nvPr/>
        </p:nvPicPr>
        <p:blipFill>
          <a:blip r:embed="rId14" cstate="print">
            <a:extLst>
              <a:ext uri="{28A0092B-C50C-407E-A947-70E740481C1C}">
                <a14:useLocalDpi xmlns:a14="http://schemas.microsoft.com/office/drawing/2010/main" val="0"/>
              </a:ext>
            </a:extLst>
          </a:blip>
          <a:srcRect l="67751" t="4707" r="5081" b="68340"/>
          <a:stretch>
            <a:fillRect/>
          </a:stretch>
        </p:blipFill>
        <p:spPr bwMode="auto">
          <a:xfrm>
            <a:off x="14708" y="15876"/>
            <a:ext cx="1144467" cy="104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94743289"/>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 id="2147483972" r:id="rId12"/>
  </p:sldLayoutIdLst>
  <p:timing>
    <p:tnLst>
      <p:par>
        <p:cTn id="1" dur="indefinite" restart="never" nodeType="tmRoot"/>
      </p:par>
    </p:tnLst>
  </p:timing>
  <p:hf hdr="0" ftr="0" dt="0"/>
  <p:txStyles>
    <p:titleStyle>
      <a:lvl1pPr algn="r" rtl="0" eaLnBrk="0" fontAlgn="base" hangingPunct="0">
        <a:spcBef>
          <a:spcPct val="0"/>
        </a:spcBef>
        <a:spcAft>
          <a:spcPct val="0"/>
        </a:spcAft>
        <a:defRPr sz="2400" b="1" i="1">
          <a:solidFill>
            <a:srgbClr val="008000"/>
          </a:solidFill>
          <a:latin typeface="+mj-lt"/>
          <a:ea typeface="+mj-ea"/>
          <a:cs typeface="+mj-cs"/>
        </a:defRPr>
      </a:lvl1pPr>
      <a:lvl2pPr algn="r" rtl="0" eaLnBrk="0" fontAlgn="base" hangingPunct="0">
        <a:spcBef>
          <a:spcPct val="0"/>
        </a:spcBef>
        <a:spcAft>
          <a:spcPct val="0"/>
        </a:spcAft>
        <a:defRPr sz="2400" b="1" i="1">
          <a:solidFill>
            <a:srgbClr val="008000"/>
          </a:solidFill>
          <a:latin typeface="Verdana" pitchFamily="34" charset="0"/>
        </a:defRPr>
      </a:lvl2pPr>
      <a:lvl3pPr algn="r" rtl="0" eaLnBrk="0" fontAlgn="base" hangingPunct="0">
        <a:spcBef>
          <a:spcPct val="0"/>
        </a:spcBef>
        <a:spcAft>
          <a:spcPct val="0"/>
        </a:spcAft>
        <a:defRPr sz="2400" b="1" i="1">
          <a:solidFill>
            <a:srgbClr val="008000"/>
          </a:solidFill>
          <a:latin typeface="Verdana" pitchFamily="34" charset="0"/>
        </a:defRPr>
      </a:lvl3pPr>
      <a:lvl4pPr algn="r" rtl="0" eaLnBrk="0" fontAlgn="base" hangingPunct="0">
        <a:spcBef>
          <a:spcPct val="0"/>
        </a:spcBef>
        <a:spcAft>
          <a:spcPct val="0"/>
        </a:spcAft>
        <a:defRPr sz="2400" b="1" i="1">
          <a:solidFill>
            <a:srgbClr val="008000"/>
          </a:solidFill>
          <a:latin typeface="Verdana" pitchFamily="34" charset="0"/>
        </a:defRPr>
      </a:lvl4pPr>
      <a:lvl5pPr algn="r" rtl="0" eaLnBrk="0" fontAlgn="base" hangingPunct="0">
        <a:spcBef>
          <a:spcPct val="0"/>
        </a:spcBef>
        <a:spcAft>
          <a:spcPct val="0"/>
        </a:spcAft>
        <a:defRPr sz="2400" b="1" i="1">
          <a:solidFill>
            <a:srgbClr val="008000"/>
          </a:solidFill>
          <a:latin typeface="Verdana" pitchFamily="34" charset="0"/>
        </a:defRPr>
      </a:lvl5pPr>
      <a:lvl6pPr marL="457200" algn="r" rtl="0" fontAlgn="base">
        <a:spcBef>
          <a:spcPct val="0"/>
        </a:spcBef>
        <a:spcAft>
          <a:spcPct val="0"/>
        </a:spcAft>
        <a:defRPr sz="2400" b="1" i="1">
          <a:solidFill>
            <a:srgbClr val="008000"/>
          </a:solidFill>
          <a:latin typeface="Verdana" pitchFamily="34" charset="0"/>
        </a:defRPr>
      </a:lvl6pPr>
      <a:lvl7pPr marL="914400" algn="r" rtl="0" fontAlgn="base">
        <a:spcBef>
          <a:spcPct val="0"/>
        </a:spcBef>
        <a:spcAft>
          <a:spcPct val="0"/>
        </a:spcAft>
        <a:defRPr sz="2400" b="1" i="1">
          <a:solidFill>
            <a:srgbClr val="008000"/>
          </a:solidFill>
          <a:latin typeface="Verdana" pitchFamily="34" charset="0"/>
        </a:defRPr>
      </a:lvl7pPr>
      <a:lvl8pPr marL="1371600" algn="r" rtl="0" fontAlgn="base">
        <a:spcBef>
          <a:spcPct val="0"/>
        </a:spcBef>
        <a:spcAft>
          <a:spcPct val="0"/>
        </a:spcAft>
        <a:defRPr sz="2400" b="1" i="1">
          <a:solidFill>
            <a:srgbClr val="008000"/>
          </a:solidFill>
          <a:latin typeface="Verdana" pitchFamily="34" charset="0"/>
        </a:defRPr>
      </a:lvl8pPr>
      <a:lvl9pPr marL="1828800" algn="r" rtl="0" fontAlgn="base">
        <a:spcBef>
          <a:spcPct val="0"/>
        </a:spcBef>
        <a:spcAft>
          <a:spcPct val="0"/>
        </a:spcAft>
        <a:defRPr sz="2400" b="1" i="1">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 typeface="Wingdings" pitchFamily="2" charset="2"/>
        <a:buChar char="§"/>
        <a:defRPr sz="2000" b="1">
          <a:solidFill>
            <a:srgbClr val="003300"/>
          </a:solidFill>
          <a:latin typeface="+mn-lt"/>
          <a:ea typeface="+mn-ea"/>
          <a:cs typeface="+mn-cs"/>
        </a:defRPr>
      </a:lvl1pPr>
      <a:lvl2pPr marL="742950" indent="-285750" algn="l" rtl="0" eaLnBrk="0" fontAlgn="base" hangingPunct="0">
        <a:spcBef>
          <a:spcPct val="20000"/>
        </a:spcBef>
        <a:spcAft>
          <a:spcPct val="0"/>
        </a:spcAft>
        <a:buClr>
          <a:schemeClr val="tx1"/>
        </a:buClr>
        <a:buChar char="–"/>
        <a:defRPr sz="2800" b="1">
          <a:solidFill>
            <a:srgbClr val="003300"/>
          </a:solidFill>
          <a:latin typeface="+mn-lt"/>
        </a:defRPr>
      </a:lvl2pPr>
      <a:lvl3pPr marL="1143000" indent="-228600" algn="l" rtl="0" eaLnBrk="0" fontAlgn="base" hangingPunct="0">
        <a:spcBef>
          <a:spcPct val="20000"/>
        </a:spcBef>
        <a:spcAft>
          <a:spcPct val="0"/>
        </a:spcAft>
        <a:buClr>
          <a:schemeClr val="tx1"/>
        </a:buClr>
        <a:buFont typeface="Wingdings" pitchFamily="2" charset="2"/>
        <a:buChar char="Ø"/>
        <a:defRPr sz="1600" b="1">
          <a:solidFill>
            <a:srgbClr val="003300"/>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400" b="1">
          <a:solidFill>
            <a:srgbClr val="003300"/>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pitchFamily="34" charset="0"/>
        </a:defRPr>
      </a:lvl5pPr>
      <a:lvl6pPr marL="2514600" indent="-228600" algn="l" rtl="0" fontAlgn="base">
        <a:spcBef>
          <a:spcPct val="20000"/>
        </a:spcBef>
        <a:spcAft>
          <a:spcPct val="0"/>
        </a:spcAft>
        <a:buClr>
          <a:schemeClr val="tx1"/>
        </a:buClr>
        <a:buChar char="•"/>
        <a:defRPr sz="2000">
          <a:solidFill>
            <a:schemeClr val="tx1"/>
          </a:solidFill>
          <a:latin typeface="Arial" pitchFamily="34" charset="0"/>
        </a:defRPr>
      </a:lvl6pPr>
      <a:lvl7pPr marL="2971800" indent="-228600" algn="l" rtl="0" fontAlgn="base">
        <a:spcBef>
          <a:spcPct val="20000"/>
        </a:spcBef>
        <a:spcAft>
          <a:spcPct val="0"/>
        </a:spcAft>
        <a:buClr>
          <a:schemeClr val="tx1"/>
        </a:buClr>
        <a:buChar char="•"/>
        <a:defRPr sz="2000">
          <a:solidFill>
            <a:schemeClr val="tx1"/>
          </a:solidFill>
          <a:latin typeface="Arial" pitchFamily="34" charset="0"/>
        </a:defRPr>
      </a:lvl7pPr>
      <a:lvl8pPr marL="3429000" indent="-228600" algn="l" rtl="0" fontAlgn="base">
        <a:spcBef>
          <a:spcPct val="20000"/>
        </a:spcBef>
        <a:spcAft>
          <a:spcPct val="0"/>
        </a:spcAft>
        <a:buClr>
          <a:schemeClr val="tx1"/>
        </a:buClr>
        <a:buChar char="•"/>
        <a:defRPr sz="2000">
          <a:solidFill>
            <a:schemeClr val="tx1"/>
          </a:solidFill>
          <a:latin typeface="Arial" pitchFamily="34" charset="0"/>
        </a:defRPr>
      </a:lvl8pPr>
      <a:lvl9pPr marL="3886200" indent="-228600" algn="l" rtl="0" fontAlgn="base">
        <a:spcBef>
          <a:spcPct val="20000"/>
        </a:spcBef>
        <a:spcAft>
          <a:spcPct val="0"/>
        </a:spcAft>
        <a:buClr>
          <a:schemeClr val="tx1"/>
        </a:buClr>
        <a:buChar char="•"/>
        <a:defRPr sz="20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ChangeArrowheads="1"/>
          </p:cNvSpPr>
          <p:nvPr/>
        </p:nvSpPr>
        <p:spPr bwMode="gray">
          <a:xfrm>
            <a:off x="0" y="0"/>
            <a:ext cx="9144000" cy="92710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nchor="ctr"/>
          <a:lstStyle/>
          <a:p>
            <a:pPr algn="ctr" fontAlgn="base">
              <a:spcBef>
                <a:spcPct val="0"/>
              </a:spcBef>
              <a:spcAft>
                <a:spcPct val="0"/>
              </a:spcAft>
            </a:pPr>
            <a:endParaRPr lang="en-US" b="1" smtClean="0">
              <a:solidFill>
                <a:srgbClr val="FFFFFF"/>
              </a:solidFill>
              <a:latin typeface="Arial" pitchFamily="34" charset="0"/>
              <a:cs typeface="Arial" pitchFamily="34" charset="0"/>
            </a:endParaRPr>
          </a:p>
        </p:txBody>
      </p:sp>
      <p:sp>
        <p:nvSpPr>
          <p:cNvPr id="18435" name="AC Banner Title"/>
          <p:cNvSpPr>
            <a:spLocks noGrp="1" noChangeArrowheads="1"/>
          </p:cNvSpPr>
          <p:nvPr>
            <p:ph type="title"/>
          </p:nvPr>
        </p:nvSpPr>
        <p:spPr bwMode="auto">
          <a:xfrm>
            <a:off x="1657351" y="246452"/>
            <a:ext cx="7247792"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endParaRPr lang="en-US" altLang="zh-SG" smtClean="0"/>
          </a:p>
        </p:txBody>
      </p:sp>
      <p:sp>
        <p:nvSpPr>
          <p:cNvPr id="2161668" name="Rectangle 4"/>
          <p:cNvSpPr>
            <a:spLocks noGrp="1" noChangeArrowheads="1"/>
          </p:cNvSpPr>
          <p:nvPr>
            <p:ph type="dt" sz="half" idx="2"/>
          </p:nvPr>
        </p:nvSpPr>
        <p:spPr bwMode="auto">
          <a:xfrm>
            <a:off x="5630009" y="6400800"/>
            <a:ext cx="3518389"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spcBef>
                <a:spcPct val="0"/>
              </a:spcBef>
              <a:defRPr sz="1000" b="0" i="0" u="none">
                <a:solidFill>
                  <a:srgbClr val="000000"/>
                </a:solidFill>
                <a:latin typeface="Arial" charset="0"/>
                <a:ea typeface="SimSun" pitchFamily="2" charset="-122"/>
                <a:cs typeface="+mn-cs"/>
              </a:defRPr>
            </a:lvl1pPr>
          </a:lstStyle>
          <a:p>
            <a:pPr fontAlgn="base">
              <a:spcAft>
                <a:spcPct val="0"/>
              </a:spcAft>
              <a:defRPr/>
            </a:pPr>
            <a:endParaRPr lang="en-US" altLang="zh-SG"/>
          </a:p>
        </p:txBody>
      </p:sp>
      <p:sp>
        <p:nvSpPr>
          <p:cNvPr id="2161669" name="Rectangle 5"/>
          <p:cNvSpPr>
            <a:spLocks noGrp="1" noChangeArrowheads="1"/>
          </p:cNvSpPr>
          <p:nvPr>
            <p:ph type="ftr" sz="quarter" idx="3"/>
          </p:nvPr>
        </p:nvSpPr>
        <p:spPr bwMode="auto">
          <a:xfrm>
            <a:off x="1467" y="6384925"/>
            <a:ext cx="3518388"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eaLnBrk="0" hangingPunct="0">
              <a:spcBef>
                <a:spcPct val="0"/>
              </a:spcBef>
              <a:defRPr sz="1000" b="0" i="0" u="none">
                <a:solidFill>
                  <a:srgbClr val="000000"/>
                </a:solidFill>
                <a:latin typeface="Arial" charset="0"/>
                <a:ea typeface="SimSun" pitchFamily="2" charset="-122"/>
                <a:cs typeface="+mn-cs"/>
              </a:defRPr>
            </a:lvl1pPr>
          </a:lstStyle>
          <a:p>
            <a:pPr fontAlgn="base">
              <a:spcAft>
                <a:spcPct val="0"/>
              </a:spcAft>
              <a:defRPr/>
            </a:pPr>
            <a:endParaRPr lang="en-US" altLang="zh-SG"/>
          </a:p>
        </p:txBody>
      </p:sp>
      <p:sp>
        <p:nvSpPr>
          <p:cNvPr id="2161670" name="Rectangle 6"/>
          <p:cNvSpPr>
            <a:spLocks noGrp="1" noChangeArrowheads="1"/>
          </p:cNvSpPr>
          <p:nvPr>
            <p:ph type="sldNum" sz="quarter" idx="4"/>
          </p:nvPr>
        </p:nvSpPr>
        <p:spPr bwMode="auto">
          <a:xfrm>
            <a:off x="3519908" y="6388311"/>
            <a:ext cx="2110155" cy="473075"/>
          </a:xfrm>
          <a:prstGeom prst="rect">
            <a:avLst/>
          </a:prstGeom>
          <a:noFill/>
          <a:ln w="12700">
            <a:noFill/>
            <a:miter lim="800000"/>
            <a:headEnd/>
            <a:tailEnd/>
          </a:ln>
          <a:effectLst/>
        </p:spPr>
        <p:txBody>
          <a:bodyPr vert="horz" wrap="square" lIns="91440" tIns="45720" rIns="91440" bIns="0" numCol="1" anchor="b" anchorCtr="0" compatLnSpc="1">
            <a:prstTxWarp prst="textNoShape">
              <a:avLst/>
            </a:prstTxWarp>
          </a:bodyPr>
          <a:lstStyle>
            <a:lvl1pPr algn="ctr" eaLnBrk="0" hangingPunct="0">
              <a:lnSpc>
                <a:spcPct val="70000"/>
              </a:lnSpc>
              <a:spcBef>
                <a:spcPct val="0"/>
              </a:spcBef>
              <a:tabLst>
                <a:tab pos="2473325" algn="l"/>
              </a:tabLst>
              <a:defRPr sz="800" b="0" i="0" u="none">
                <a:solidFill>
                  <a:srgbClr val="000000"/>
                </a:solidFill>
                <a:ea typeface="SimSun" pitchFamily="2" charset="-122"/>
                <a:cs typeface="+mn-cs"/>
              </a:defRPr>
            </a:lvl1pPr>
          </a:lstStyle>
          <a:p>
            <a:pPr fontAlgn="base">
              <a:spcAft>
                <a:spcPct val="0"/>
              </a:spcAft>
              <a:defRPr/>
            </a:pPr>
            <a:fld id="{5A8BF332-FC7A-405D-914C-3349C84EB7F1}" type="slidenum">
              <a:rPr lang="zh-SG" altLang="en-US"/>
              <a:pPr fontAlgn="base">
                <a:spcAft>
                  <a:spcPct val="0"/>
                </a:spcAft>
                <a:defRPr/>
              </a:pPr>
              <a:t>‹#›</a:t>
            </a:fld>
            <a:r>
              <a:rPr lang="en-US" altLang="zh-SG" sz="1000">
                <a:latin typeface="Arial" charset="0"/>
              </a:rPr>
              <a:t/>
            </a:r>
            <a:br>
              <a:rPr lang="en-US" altLang="zh-SG" sz="1000">
                <a:latin typeface="Arial" charset="0"/>
              </a:rPr>
            </a:br>
            <a:endParaRPr lang="en-US" altLang="zh-SG">
              <a:latin typeface="Arial" charset="0"/>
            </a:endParaRPr>
          </a:p>
        </p:txBody>
      </p:sp>
      <p:sp>
        <p:nvSpPr>
          <p:cNvPr id="18439" name="Rectangle 7"/>
          <p:cNvSpPr>
            <a:spLocks noGrp="1" noChangeArrowheads="1"/>
          </p:cNvSpPr>
          <p:nvPr>
            <p:ph type="body" idx="1"/>
          </p:nvPr>
        </p:nvSpPr>
        <p:spPr bwMode="auto">
          <a:xfrm>
            <a:off x="779589" y="1214439"/>
            <a:ext cx="7879375" cy="493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smtClean="0"/>
              <a:t>Click to edit text format of master</a:t>
            </a:r>
            <a:endParaRPr lang="en-US" altLang="zh-SG" smtClean="0"/>
          </a:p>
          <a:p>
            <a:pPr lvl="1"/>
            <a:r>
              <a:rPr lang="en-US" smtClean="0"/>
              <a:t>Second level</a:t>
            </a:r>
            <a:endParaRPr lang="en-US" altLang="zh-SG" smtClean="0"/>
          </a:p>
          <a:p>
            <a:pPr lvl="2"/>
            <a:r>
              <a:rPr lang="en-US" smtClean="0"/>
              <a:t>Third level</a:t>
            </a:r>
          </a:p>
          <a:p>
            <a:pPr lvl="3"/>
            <a:r>
              <a:rPr lang="en-US" altLang="zh-SG" smtClean="0"/>
              <a:t>Fourth Level</a:t>
            </a:r>
          </a:p>
        </p:txBody>
      </p:sp>
      <p:sp>
        <p:nvSpPr>
          <p:cNvPr id="18440" name="Line 8"/>
          <p:cNvSpPr>
            <a:spLocks noChangeShapeType="1"/>
          </p:cNvSpPr>
          <p:nvPr/>
        </p:nvSpPr>
        <p:spPr bwMode="auto">
          <a:xfrm>
            <a:off x="4403" y="1074738"/>
            <a:ext cx="914546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i="1" u="sng" smtClean="0">
              <a:solidFill>
                <a:srgbClr val="000000"/>
              </a:solidFill>
              <a:cs typeface="Arial" pitchFamily="34" charset="0"/>
            </a:endParaRPr>
          </a:p>
        </p:txBody>
      </p:sp>
      <p:grpSp>
        <p:nvGrpSpPr>
          <p:cNvPr id="18441" name="Group 10"/>
          <p:cNvGrpSpPr>
            <a:grpSpLocks/>
          </p:cNvGrpSpPr>
          <p:nvPr/>
        </p:nvGrpSpPr>
        <p:grpSpPr bwMode="auto">
          <a:xfrm>
            <a:off x="1521" y="968377"/>
            <a:ext cx="989135" cy="5883275"/>
            <a:chOff x="0" y="2458"/>
            <a:chExt cx="2142" cy="1858"/>
          </a:xfrm>
        </p:grpSpPr>
        <p:sp>
          <p:nvSpPr>
            <p:cNvPr id="2161675" name="Freeform 11"/>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US" b="1" i="1" u="sng">
                <a:solidFill>
                  <a:srgbClr val="000000"/>
                </a:solidFill>
                <a:cs typeface="Arial" pitchFamily="34" charset="0"/>
              </a:endParaRPr>
            </a:p>
          </p:txBody>
        </p:sp>
        <p:sp>
          <p:nvSpPr>
            <p:cNvPr id="2161676" name="Freeform 12"/>
            <p:cNvSpPr>
              <a:spLocks/>
            </p:cNvSpPr>
            <p:nvPr/>
          </p:nvSpPr>
          <p:spPr bwMode="hidden">
            <a:xfrm>
              <a:off x="0" y="2458"/>
              <a:ext cx="1853"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rgbClr val="008000"/>
                </a:gs>
                <a:gs pos="50000">
                  <a:schemeClr val="bg1"/>
                </a:gs>
                <a:gs pos="100000">
                  <a:srgbClr val="008000"/>
                </a:gs>
              </a:gsLst>
              <a:lin ang="18900000" scaled="1"/>
            </a:gradFill>
            <a:ln w="9525">
              <a:noFill/>
              <a:round/>
              <a:headEnd/>
              <a:tailEnd/>
            </a:ln>
          </p:spPr>
          <p:txBody>
            <a:bodyPr/>
            <a:lstStyle/>
            <a:p>
              <a:pPr eaLnBrk="0" fontAlgn="base" hangingPunct="0">
                <a:spcBef>
                  <a:spcPct val="50000"/>
                </a:spcBef>
                <a:spcAft>
                  <a:spcPct val="0"/>
                </a:spcAft>
                <a:defRPr/>
              </a:pPr>
              <a:endParaRPr lang="en-US" b="1" i="1" u="sng">
                <a:solidFill>
                  <a:srgbClr val="000000"/>
                </a:solidFill>
                <a:cs typeface="Arial" pitchFamily="34" charset="0"/>
              </a:endParaRPr>
            </a:p>
          </p:txBody>
        </p:sp>
        <p:sp>
          <p:nvSpPr>
            <p:cNvPr id="2161677" name="Freeform 13"/>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US" b="1" i="1" u="sng">
                <a:solidFill>
                  <a:srgbClr val="000000"/>
                </a:solidFill>
                <a:cs typeface="Arial" pitchFamily="34" charset="0"/>
              </a:endParaRPr>
            </a:p>
          </p:txBody>
        </p:sp>
        <p:sp>
          <p:nvSpPr>
            <p:cNvPr id="2161678" name="Freeform 14"/>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US" b="1" i="1" u="sng">
                <a:solidFill>
                  <a:srgbClr val="000000"/>
                </a:solidFill>
                <a:cs typeface="Arial" pitchFamily="34" charset="0"/>
              </a:endParaRPr>
            </a:p>
          </p:txBody>
        </p:sp>
        <p:sp>
          <p:nvSpPr>
            <p:cNvPr id="18448" name="Oval 15"/>
            <p:cNvSpPr>
              <a:spLocks noChangeArrowheads="1"/>
            </p:cNvSpPr>
            <p:nvPr/>
          </p:nvSpPr>
          <p:spPr bwMode="ltGray">
            <a:xfrm>
              <a:off x="209" y="2784"/>
              <a:ext cx="86" cy="86"/>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50000"/>
                </a:spcBef>
                <a:spcAft>
                  <a:spcPct val="0"/>
                </a:spcAft>
              </a:pPr>
              <a:endParaRPr lang="en-US" b="1" i="1" u="sng" smtClean="0">
                <a:solidFill>
                  <a:srgbClr val="000000"/>
                </a:solidFill>
                <a:cs typeface="Arial" pitchFamily="34" charset="0"/>
              </a:endParaRPr>
            </a:p>
          </p:txBody>
        </p:sp>
        <p:sp>
          <p:nvSpPr>
            <p:cNvPr id="18449" name="Oval 16"/>
            <p:cNvSpPr>
              <a:spLocks noChangeArrowheads="1"/>
            </p:cNvSpPr>
            <p:nvPr/>
          </p:nvSpPr>
          <p:spPr bwMode="ltGray">
            <a:xfrm>
              <a:off x="1536" y="3884"/>
              <a:ext cx="92" cy="92"/>
            </a:xfrm>
            <a:prstGeom prst="ellipse">
              <a:avLst/>
            </a:prstGeom>
            <a:gradFill rotWithShape="0">
              <a:gsLst>
                <a:gs pos="0">
                  <a:srgbClr val="008000"/>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50000"/>
                </a:spcBef>
                <a:spcAft>
                  <a:spcPct val="0"/>
                </a:spcAft>
              </a:pPr>
              <a:endParaRPr lang="en-US" b="1" i="1" u="sng" smtClean="0">
                <a:solidFill>
                  <a:srgbClr val="000000"/>
                </a:solidFill>
                <a:cs typeface="Arial" pitchFamily="34" charset="0"/>
              </a:endParaRPr>
            </a:p>
          </p:txBody>
        </p:sp>
        <p:sp>
          <p:nvSpPr>
            <p:cNvPr id="18450" name="Oval 17"/>
            <p:cNvSpPr>
              <a:spLocks noChangeArrowheads="1"/>
            </p:cNvSpPr>
            <p:nvPr/>
          </p:nvSpPr>
          <p:spPr bwMode="ltGray">
            <a:xfrm>
              <a:off x="790" y="2723"/>
              <a:ext cx="121" cy="121"/>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50000"/>
                </a:spcBef>
                <a:spcAft>
                  <a:spcPct val="0"/>
                </a:spcAft>
              </a:pPr>
              <a:endParaRPr lang="en-US" b="1" i="1" u="sng" smtClean="0">
                <a:solidFill>
                  <a:srgbClr val="000000"/>
                </a:solidFill>
                <a:cs typeface="Arial" pitchFamily="34" charset="0"/>
              </a:endParaRPr>
            </a:p>
          </p:txBody>
        </p:sp>
      </p:grpSp>
      <p:sp>
        <p:nvSpPr>
          <p:cNvPr id="1034" name="Text Box 18"/>
          <p:cNvSpPr txBox="1">
            <a:spLocks noChangeArrowheads="1"/>
          </p:cNvSpPr>
          <p:nvPr/>
        </p:nvSpPr>
        <p:spPr bwMode="auto">
          <a:xfrm rot="16200000">
            <a:off x="-2296564" y="4118253"/>
            <a:ext cx="50371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b="1" i="1" u="sng">
                <a:solidFill>
                  <a:schemeClr val="tx1"/>
                </a:solidFill>
                <a:latin typeface="Verdana" pitchFamily="34" charset="0"/>
              </a:defRPr>
            </a:lvl1pPr>
            <a:lvl2pPr marL="742950" indent="-285750">
              <a:defRPr b="1" i="1" u="sng">
                <a:solidFill>
                  <a:schemeClr val="tx1"/>
                </a:solidFill>
                <a:latin typeface="Verdana" pitchFamily="34" charset="0"/>
              </a:defRPr>
            </a:lvl2pPr>
            <a:lvl3pPr marL="1143000" indent="-228600">
              <a:defRPr b="1" i="1" u="sng">
                <a:solidFill>
                  <a:schemeClr val="tx1"/>
                </a:solidFill>
                <a:latin typeface="Verdana" pitchFamily="34" charset="0"/>
              </a:defRPr>
            </a:lvl3pPr>
            <a:lvl4pPr marL="1600200" indent="-228600">
              <a:defRPr b="1" i="1" u="sng">
                <a:solidFill>
                  <a:schemeClr val="tx1"/>
                </a:solidFill>
                <a:latin typeface="Verdana" pitchFamily="34" charset="0"/>
              </a:defRPr>
            </a:lvl4pPr>
            <a:lvl5pPr marL="2057400" indent="-228600">
              <a:defRPr b="1" i="1" u="sng">
                <a:solidFill>
                  <a:schemeClr val="tx1"/>
                </a:solidFill>
                <a:latin typeface="Verdana" pitchFamily="34" charset="0"/>
              </a:defRPr>
            </a:lvl5pPr>
            <a:lvl6pPr marL="2514600" indent="-228600" eaLnBrk="0" fontAlgn="base" hangingPunct="0">
              <a:spcBef>
                <a:spcPct val="50000"/>
              </a:spcBef>
              <a:spcAft>
                <a:spcPct val="0"/>
              </a:spcAft>
              <a:defRPr b="1" i="1" u="sng">
                <a:solidFill>
                  <a:schemeClr val="tx1"/>
                </a:solidFill>
                <a:latin typeface="Verdana" pitchFamily="34" charset="0"/>
              </a:defRPr>
            </a:lvl6pPr>
            <a:lvl7pPr marL="2971800" indent="-228600" eaLnBrk="0" fontAlgn="base" hangingPunct="0">
              <a:spcBef>
                <a:spcPct val="50000"/>
              </a:spcBef>
              <a:spcAft>
                <a:spcPct val="0"/>
              </a:spcAft>
              <a:defRPr b="1" i="1" u="sng">
                <a:solidFill>
                  <a:schemeClr val="tx1"/>
                </a:solidFill>
                <a:latin typeface="Verdana" pitchFamily="34" charset="0"/>
              </a:defRPr>
            </a:lvl7pPr>
            <a:lvl8pPr marL="3429000" indent="-228600" eaLnBrk="0" fontAlgn="base" hangingPunct="0">
              <a:spcBef>
                <a:spcPct val="50000"/>
              </a:spcBef>
              <a:spcAft>
                <a:spcPct val="0"/>
              </a:spcAft>
              <a:defRPr b="1" i="1" u="sng">
                <a:solidFill>
                  <a:schemeClr val="tx1"/>
                </a:solidFill>
                <a:latin typeface="Verdana" pitchFamily="34" charset="0"/>
              </a:defRPr>
            </a:lvl8pPr>
            <a:lvl9pPr marL="3886200" indent="-228600" eaLnBrk="0" fontAlgn="base" hangingPunct="0">
              <a:spcBef>
                <a:spcPct val="50000"/>
              </a:spcBef>
              <a:spcAft>
                <a:spcPct val="0"/>
              </a:spcAft>
              <a:defRPr b="1" i="1" u="sng">
                <a:solidFill>
                  <a:schemeClr val="tx1"/>
                </a:solidFill>
                <a:latin typeface="Verdana" pitchFamily="34" charset="0"/>
              </a:defRPr>
            </a:lvl9pPr>
          </a:lstStyle>
          <a:p>
            <a:pPr eaLnBrk="0" fontAlgn="base" hangingPunct="0">
              <a:spcBef>
                <a:spcPct val="50000"/>
              </a:spcBef>
              <a:spcAft>
                <a:spcPct val="0"/>
              </a:spcAft>
              <a:defRPr/>
            </a:pPr>
            <a:r>
              <a:rPr lang="en-US" i="0" u="none" smtClean="0">
                <a:solidFill>
                  <a:srgbClr val="777777"/>
                </a:solidFill>
                <a:cs typeface="Arial" pitchFamily="34" charset="0"/>
              </a:rPr>
              <a:t>Financial System Strategy  2020</a:t>
            </a:r>
          </a:p>
        </p:txBody>
      </p:sp>
      <p:pic>
        <p:nvPicPr>
          <p:cNvPr id="18443" name="Picture 21"/>
          <p:cNvPicPr>
            <a:picLocks noChangeAspect="1" noChangeArrowheads="1"/>
          </p:cNvPicPr>
          <p:nvPr/>
        </p:nvPicPr>
        <p:blipFill>
          <a:blip r:embed="rId15" cstate="print">
            <a:extLst>
              <a:ext uri="{28A0092B-C50C-407E-A947-70E740481C1C}">
                <a14:useLocalDpi xmlns:a14="http://schemas.microsoft.com/office/drawing/2010/main" val="0"/>
              </a:ext>
            </a:extLst>
          </a:blip>
          <a:srcRect l="67751" t="4707" r="5081" b="68340"/>
          <a:stretch>
            <a:fillRect/>
          </a:stretch>
        </p:blipFill>
        <p:spPr bwMode="auto">
          <a:xfrm>
            <a:off x="14708" y="15876"/>
            <a:ext cx="1144467" cy="104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73154869"/>
      </p:ext>
    </p:extLst>
  </p:cSld>
  <p:clrMap bg1="lt1" tx1="dk1" bg2="lt2" tx2="dk2" accent1="accent1" accent2="accent2" accent3="accent3" accent4="accent4" accent5="accent5" accent6="accent6" hlink="hlink" folHlink="folHlink"/>
  <p:sldLayoutIdLst>
    <p:sldLayoutId id="2147483974" r:id="rId1"/>
    <p:sldLayoutId id="2147483975" r:id="rId2"/>
    <p:sldLayoutId id="2147483976" r:id="rId3"/>
    <p:sldLayoutId id="2147483977" r:id="rId4"/>
    <p:sldLayoutId id="2147483978" r:id="rId5"/>
    <p:sldLayoutId id="2147483979" r:id="rId6"/>
    <p:sldLayoutId id="2147483980" r:id="rId7"/>
    <p:sldLayoutId id="2147483981" r:id="rId8"/>
    <p:sldLayoutId id="2147483982" r:id="rId9"/>
    <p:sldLayoutId id="2147483983" r:id="rId10"/>
    <p:sldLayoutId id="2147483984" r:id="rId11"/>
    <p:sldLayoutId id="2147483985" r:id="rId12"/>
    <p:sldLayoutId id="2147483986" r:id="rId13"/>
  </p:sldLayoutIdLst>
  <p:timing>
    <p:tnLst>
      <p:par>
        <p:cTn id="1" dur="indefinite" restart="never" nodeType="tmRoot"/>
      </p:par>
    </p:tnLst>
  </p:timing>
  <p:hf hdr="0" ftr="0" dt="0"/>
  <p:txStyles>
    <p:titleStyle>
      <a:lvl1pPr algn="r" rtl="0" eaLnBrk="0" fontAlgn="base" hangingPunct="0">
        <a:spcBef>
          <a:spcPct val="0"/>
        </a:spcBef>
        <a:spcAft>
          <a:spcPct val="0"/>
        </a:spcAft>
        <a:defRPr sz="2400" b="1" i="1">
          <a:solidFill>
            <a:srgbClr val="008000"/>
          </a:solidFill>
          <a:latin typeface="+mj-lt"/>
          <a:ea typeface="+mj-ea"/>
          <a:cs typeface="+mj-cs"/>
        </a:defRPr>
      </a:lvl1pPr>
      <a:lvl2pPr algn="r" rtl="0" eaLnBrk="0" fontAlgn="base" hangingPunct="0">
        <a:spcBef>
          <a:spcPct val="0"/>
        </a:spcBef>
        <a:spcAft>
          <a:spcPct val="0"/>
        </a:spcAft>
        <a:defRPr sz="2400" b="1" i="1">
          <a:solidFill>
            <a:srgbClr val="008000"/>
          </a:solidFill>
          <a:latin typeface="Verdana" pitchFamily="34" charset="0"/>
        </a:defRPr>
      </a:lvl2pPr>
      <a:lvl3pPr algn="r" rtl="0" eaLnBrk="0" fontAlgn="base" hangingPunct="0">
        <a:spcBef>
          <a:spcPct val="0"/>
        </a:spcBef>
        <a:spcAft>
          <a:spcPct val="0"/>
        </a:spcAft>
        <a:defRPr sz="2400" b="1" i="1">
          <a:solidFill>
            <a:srgbClr val="008000"/>
          </a:solidFill>
          <a:latin typeface="Verdana" pitchFamily="34" charset="0"/>
        </a:defRPr>
      </a:lvl3pPr>
      <a:lvl4pPr algn="r" rtl="0" eaLnBrk="0" fontAlgn="base" hangingPunct="0">
        <a:spcBef>
          <a:spcPct val="0"/>
        </a:spcBef>
        <a:spcAft>
          <a:spcPct val="0"/>
        </a:spcAft>
        <a:defRPr sz="2400" b="1" i="1">
          <a:solidFill>
            <a:srgbClr val="008000"/>
          </a:solidFill>
          <a:latin typeface="Verdana" pitchFamily="34" charset="0"/>
        </a:defRPr>
      </a:lvl4pPr>
      <a:lvl5pPr algn="r" rtl="0" eaLnBrk="0" fontAlgn="base" hangingPunct="0">
        <a:spcBef>
          <a:spcPct val="0"/>
        </a:spcBef>
        <a:spcAft>
          <a:spcPct val="0"/>
        </a:spcAft>
        <a:defRPr sz="2400" b="1" i="1">
          <a:solidFill>
            <a:srgbClr val="008000"/>
          </a:solidFill>
          <a:latin typeface="Verdana" pitchFamily="34" charset="0"/>
        </a:defRPr>
      </a:lvl5pPr>
      <a:lvl6pPr marL="457200" algn="r" rtl="0" fontAlgn="base">
        <a:spcBef>
          <a:spcPct val="0"/>
        </a:spcBef>
        <a:spcAft>
          <a:spcPct val="0"/>
        </a:spcAft>
        <a:defRPr sz="2400" b="1" i="1">
          <a:solidFill>
            <a:srgbClr val="008000"/>
          </a:solidFill>
          <a:latin typeface="Verdana" pitchFamily="34" charset="0"/>
        </a:defRPr>
      </a:lvl6pPr>
      <a:lvl7pPr marL="914400" algn="r" rtl="0" fontAlgn="base">
        <a:spcBef>
          <a:spcPct val="0"/>
        </a:spcBef>
        <a:spcAft>
          <a:spcPct val="0"/>
        </a:spcAft>
        <a:defRPr sz="2400" b="1" i="1">
          <a:solidFill>
            <a:srgbClr val="008000"/>
          </a:solidFill>
          <a:latin typeface="Verdana" pitchFamily="34" charset="0"/>
        </a:defRPr>
      </a:lvl7pPr>
      <a:lvl8pPr marL="1371600" algn="r" rtl="0" fontAlgn="base">
        <a:spcBef>
          <a:spcPct val="0"/>
        </a:spcBef>
        <a:spcAft>
          <a:spcPct val="0"/>
        </a:spcAft>
        <a:defRPr sz="2400" b="1" i="1">
          <a:solidFill>
            <a:srgbClr val="008000"/>
          </a:solidFill>
          <a:latin typeface="Verdana" pitchFamily="34" charset="0"/>
        </a:defRPr>
      </a:lvl8pPr>
      <a:lvl9pPr marL="1828800" algn="r" rtl="0" fontAlgn="base">
        <a:spcBef>
          <a:spcPct val="0"/>
        </a:spcBef>
        <a:spcAft>
          <a:spcPct val="0"/>
        </a:spcAft>
        <a:defRPr sz="2400" b="1" i="1">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 typeface="Wingdings" pitchFamily="2" charset="2"/>
        <a:buChar char="§"/>
        <a:defRPr sz="2000" b="1">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Char char="–"/>
        <a:defRPr b="1">
          <a:solidFill>
            <a:schemeClr val="tx1"/>
          </a:solidFill>
          <a:latin typeface="+mn-lt"/>
        </a:defRPr>
      </a:lvl2pPr>
      <a:lvl3pPr marL="1143000" indent="-228600" algn="l" rtl="0" eaLnBrk="0" fontAlgn="base" hangingPunct="0">
        <a:spcBef>
          <a:spcPct val="20000"/>
        </a:spcBef>
        <a:spcAft>
          <a:spcPct val="0"/>
        </a:spcAft>
        <a:buClr>
          <a:schemeClr val="tx1"/>
        </a:buClr>
        <a:buFont typeface="Wingdings" pitchFamily="2" charset="2"/>
        <a:buChar char="Ø"/>
        <a:defRPr sz="1600" b="1">
          <a:solidFill>
            <a:schemeClr val="tx1"/>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400" b="1">
          <a:solidFill>
            <a:schemeClr val="tx1"/>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charset="0"/>
        </a:defRPr>
      </a:lvl5pPr>
      <a:lvl6pPr marL="2514600" indent="-228600" algn="l" rtl="0" fontAlgn="base">
        <a:spcBef>
          <a:spcPct val="20000"/>
        </a:spcBef>
        <a:spcAft>
          <a:spcPct val="0"/>
        </a:spcAft>
        <a:buClr>
          <a:schemeClr val="tx1"/>
        </a:buClr>
        <a:buChar char="•"/>
        <a:defRPr sz="2000">
          <a:solidFill>
            <a:schemeClr val="tx1"/>
          </a:solidFill>
          <a:latin typeface="Arial" charset="0"/>
        </a:defRPr>
      </a:lvl6pPr>
      <a:lvl7pPr marL="2971800" indent="-228600" algn="l" rtl="0" fontAlgn="base">
        <a:spcBef>
          <a:spcPct val="20000"/>
        </a:spcBef>
        <a:spcAft>
          <a:spcPct val="0"/>
        </a:spcAft>
        <a:buClr>
          <a:schemeClr val="tx1"/>
        </a:buClr>
        <a:buChar char="•"/>
        <a:defRPr sz="2000">
          <a:solidFill>
            <a:schemeClr val="tx1"/>
          </a:solidFill>
          <a:latin typeface="Arial" charset="0"/>
        </a:defRPr>
      </a:lvl7pPr>
      <a:lvl8pPr marL="3429000" indent="-228600" algn="l" rtl="0" fontAlgn="base">
        <a:spcBef>
          <a:spcPct val="20000"/>
        </a:spcBef>
        <a:spcAft>
          <a:spcPct val="0"/>
        </a:spcAft>
        <a:buClr>
          <a:schemeClr val="tx1"/>
        </a:buClr>
        <a:buChar char="•"/>
        <a:defRPr sz="2000">
          <a:solidFill>
            <a:schemeClr val="tx1"/>
          </a:solidFill>
          <a:latin typeface="Arial" charset="0"/>
        </a:defRPr>
      </a:lvl8pPr>
      <a:lvl9pPr marL="3886200" indent="-228600" algn="l" rtl="0" fontAlgn="base">
        <a:spcBef>
          <a:spcPct val="20000"/>
        </a:spcBef>
        <a:spcAft>
          <a:spcPct val="0"/>
        </a:spcAft>
        <a:buClr>
          <a:schemeClr val="tx1"/>
        </a:buClr>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ChangeArrowheads="1"/>
          </p:cNvSpPr>
          <p:nvPr/>
        </p:nvSpPr>
        <p:spPr bwMode="gray">
          <a:xfrm>
            <a:off x="0" y="0"/>
            <a:ext cx="9144000" cy="92710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nchor="ctr"/>
          <a:lstStyle/>
          <a:p>
            <a:pPr algn="ctr" fontAlgn="base">
              <a:spcBef>
                <a:spcPct val="0"/>
              </a:spcBef>
              <a:spcAft>
                <a:spcPct val="0"/>
              </a:spcAft>
            </a:pPr>
            <a:endParaRPr lang="en-US" b="1" smtClean="0">
              <a:solidFill>
                <a:srgbClr val="FFFFFF"/>
              </a:solidFill>
              <a:latin typeface="Arial" pitchFamily="34" charset="0"/>
              <a:cs typeface="Arial" pitchFamily="34" charset="0"/>
            </a:endParaRPr>
          </a:p>
        </p:txBody>
      </p:sp>
      <p:sp>
        <p:nvSpPr>
          <p:cNvPr id="19459" name="AC Banner Title"/>
          <p:cNvSpPr>
            <a:spLocks noGrp="1" noChangeArrowheads="1"/>
          </p:cNvSpPr>
          <p:nvPr>
            <p:ph type="title"/>
          </p:nvPr>
        </p:nvSpPr>
        <p:spPr bwMode="auto">
          <a:xfrm>
            <a:off x="1657351" y="246409"/>
            <a:ext cx="7247792"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endParaRPr lang="en-US" altLang="zh-SG" smtClean="0"/>
          </a:p>
        </p:txBody>
      </p:sp>
      <p:sp>
        <p:nvSpPr>
          <p:cNvPr id="2161668" name="Rectangle 4"/>
          <p:cNvSpPr>
            <a:spLocks noGrp="1" noChangeArrowheads="1"/>
          </p:cNvSpPr>
          <p:nvPr>
            <p:ph type="dt" sz="half" idx="2"/>
          </p:nvPr>
        </p:nvSpPr>
        <p:spPr bwMode="auto">
          <a:xfrm>
            <a:off x="5630009" y="6400800"/>
            <a:ext cx="3518389"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spcBef>
                <a:spcPct val="0"/>
              </a:spcBef>
              <a:defRPr sz="1000" b="0" i="0" u="none">
                <a:solidFill>
                  <a:srgbClr val="000000"/>
                </a:solidFill>
                <a:latin typeface="Arial" charset="0"/>
                <a:ea typeface="SimSun" pitchFamily="2" charset="-122"/>
                <a:cs typeface="+mn-cs"/>
              </a:defRPr>
            </a:lvl1pPr>
          </a:lstStyle>
          <a:p>
            <a:pPr fontAlgn="base">
              <a:spcAft>
                <a:spcPct val="0"/>
              </a:spcAft>
              <a:defRPr/>
            </a:pPr>
            <a:endParaRPr lang="en-US" altLang="zh-SG"/>
          </a:p>
        </p:txBody>
      </p:sp>
      <p:sp>
        <p:nvSpPr>
          <p:cNvPr id="2161669" name="Rectangle 5"/>
          <p:cNvSpPr>
            <a:spLocks noGrp="1" noChangeArrowheads="1"/>
          </p:cNvSpPr>
          <p:nvPr>
            <p:ph type="ftr" sz="quarter" idx="3"/>
          </p:nvPr>
        </p:nvSpPr>
        <p:spPr bwMode="auto">
          <a:xfrm>
            <a:off x="1467" y="6384925"/>
            <a:ext cx="3518388"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eaLnBrk="0" hangingPunct="0">
              <a:spcBef>
                <a:spcPct val="0"/>
              </a:spcBef>
              <a:defRPr sz="1000" b="0" i="0" u="none">
                <a:solidFill>
                  <a:srgbClr val="000000"/>
                </a:solidFill>
                <a:latin typeface="Arial" charset="0"/>
                <a:ea typeface="SimSun" pitchFamily="2" charset="-122"/>
                <a:cs typeface="+mn-cs"/>
              </a:defRPr>
            </a:lvl1pPr>
          </a:lstStyle>
          <a:p>
            <a:pPr fontAlgn="base">
              <a:spcAft>
                <a:spcPct val="0"/>
              </a:spcAft>
              <a:defRPr/>
            </a:pPr>
            <a:endParaRPr lang="en-US" altLang="zh-SG"/>
          </a:p>
        </p:txBody>
      </p:sp>
      <p:sp>
        <p:nvSpPr>
          <p:cNvPr id="2161670" name="Rectangle 6"/>
          <p:cNvSpPr>
            <a:spLocks noGrp="1" noChangeArrowheads="1"/>
          </p:cNvSpPr>
          <p:nvPr>
            <p:ph type="sldNum" sz="quarter" idx="4"/>
          </p:nvPr>
        </p:nvSpPr>
        <p:spPr bwMode="auto">
          <a:xfrm>
            <a:off x="3519908" y="6388273"/>
            <a:ext cx="2110155" cy="473075"/>
          </a:xfrm>
          <a:prstGeom prst="rect">
            <a:avLst/>
          </a:prstGeom>
          <a:noFill/>
          <a:ln w="12700">
            <a:noFill/>
            <a:miter lim="800000"/>
            <a:headEnd/>
            <a:tailEnd/>
          </a:ln>
          <a:effectLst/>
        </p:spPr>
        <p:txBody>
          <a:bodyPr vert="horz" wrap="square" lIns="91440" tIns="45720" rIns="91440" bIns="0" numCol="1" anchor="b" anchorCtr="0" compatLnSpc="1">
            <a:prstTxWarp prst="textNoShape">
              <a:avLst/>
            </a:prstTxWarp>
          </a:bodyPr>
          <a:lstStyle>
            <a:lvl1pPr algn="ctr" eaLnBrk="0" hangingPunct="0">
              <a:lnSpc>
                <a:spcPct val="70000"/>
              </a:lnSpc>
              <a:spcBef>
                <a:spcPct val="0"/>
              </a:spcBef>
              <a:tabLst>
                <a:tab pos="2473325" algn="l"/>
              </a:tabLst>
              <a:defRPr sz="800" b="0" i="0" u="none">
                <a:solidFill>
                  <a:srgbClr val="000000"/>
                </a:solidFill>
                <a:ea typeface="SimSun" pitchFamily="2" charset="-122"/>
                <a:cs typeface="+mn-cs"/>
              </a:defRPr>
            </a:lvl1pPr>
          </a:lstStyle>
          <a:p>
            <a:pPr fontAlgn="base">
              <a:spcAft>
                <a:spcPct val="0"/>
              </a:spcAft>
              <a:defRPr/>
            </a:pPr>
            <a:fld id="{504AB427-291A-42D1-8EB5-1DCB82309E4C}" type="slidenum">
              <a:rPr lang="zh-SG" altLang="en-US"/>
              <a:pPr fontAlgn="base">
                <a:spcAft>
                  <a:spcPct val="0"/>
                </a:spcAft>
                <a:defRPr/>
              </a:pPr>
              <a:t>‹#›</a:t>
            </a:fld>
            <a:r>
              <a:rPr lang="en-US" altLang="zh-SG" sz="1000">
                <a:latin typeface="Arial" charset="0"/>
              </a:rPr>
              <a:t/>
            </a:r>
            <a:br>
              <a:rPr lang="en-US" altLang="zh-SG" sz="1000">
                <a:latin typeface="Arial" charset="0"/>
              </a:rPr>
            </a:br>
            <a:endParaRPr lang="en-US" altLang="zh-SG">
              <a:latin typeface="Arial" charset="0"/>
            </a:endParaRPr>
          </a:p>
        </p:txBody>
      </p:sp>
      <p:sp>
        <p:nvSpPr>
          <p:cNvPr id="19463" name="Rectangle 7"/>
          <p:cNvSpPr>
            <a:spLocks noGrp="1" noChangeArrowheads="1"/>
          </p:cNvSpPr>
          <p:nvPr>
            <p:ph type="body" idx="1"/>
          </p:nvPr>
        </p:nvSpPr>
        <p:spPr bwMode="auto">
          <a:xfrm>
            <a:off x="779589" y="1214439"/>
            <a:ext cx="7879375" cy="493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smtClean="0"/>
              <a:t>Click to edit text format of master</a:t>
            </a:r>
            <a:endParaRPr lang="en-US" altLang="zh-SG" smtClean="0"/>
          </a:p>
          <a:p>
            <a:pPr lvl="1"/>
            <a:r>
              <a:rPr lang="en-US" smtClean="0"/>
              <a:t>Second level</a:t>
            </a:r>
            <a:endParaRPr lang="en-US" altLang="zh-SG" smtClean="0"/>
          </a:p>
          <a:p>
            <a:pPr lvl="2"/>
            <a:r>
              <a:rPr lang="en-US" smtClean="0"/>
              <a:t>Third level</a:t>
            </a:r>
          </a:p>
          <a:p>
            <a:pPr lvl="3"/>
            <a:r>
              <a:rPr lang="en-US" altLang="zh-SG" smtClean="0"/>
              <a:t>Fourth Level</a:t>
            </a:r>
          </a:p>
        </p:txBody>
      </p:sp>
      <p:sp>
        <p:nvSpPr>
          <p:cNvPr id="19464" name="Line 8"/>
          <p:cNvSpPr>
            <a:spLocks noChangeShapeType="1"/>
          </p:cNvSpPr>
          <p:nvPr/>
        </p:nvSpPr>
        <p:spPr bwMode="auto">
          <a:xfrm>
            <a:off x="4403" y="1074738"/>
            <a:ext cx="914546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i="1" u="sng" smtClean="0">
              <a:solidFill>
                <a:srgbClr val="000000"/>
              </a:solidFill>
              <a:cs typeface="Arial" pitchFamily="34" charset="0"/>
            </a:endParaRPr>
          </a:p>
        </p:txBody>
      </p:sp>
      <p:grpSp>
        <p:nvGrpSpPr>
          <p:cNvPr id="19465" name="Group 10"/>
          <p:cNvGrpSpPr>
            <a:grpSpLocks/>
          </p:cNvGrpSpPr>
          <p:nvPr/>
        </p:nvGrpSpPr>
        <p:grpSpPr bwMode="auto">
          <a:xfrm>
            <a:off x="1521" y="968377"/>
            <a:ext cx="989135" cy="5883275"/>
            <a:chOff x="0" y="2458"/>
            <a:chExt cx="2142" cy="1858"/>
          </a:xfrm>
        </p:grpSpPr>
        <p:sp>
          <p:nvSpPr>
            <p:cNvPr id="2161675" name="Freeform 11"/>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US" b="1" i="1" u="sng">
                <a:solidFill>
                  <a:srgbClr val="000000"/>
                </a:solidFill>
                <a:cs typeface="Arial" pitchFamily="34" charset="0"/>
              </a:endParaRPr>
            </a:p>
          </p:txBody>
        </p:sp>
        <p:sp>
          <p:nvSpPr>
            <p:cNvPr id="2161676" name="Freeform 12"/>
            <p:cNvSpPr>
              <a:spLocks/>
            </p:cNvSpPr>
            <p:nvPr/>
          </p:nvSpPr>
          <p:spPr bwMode="hidden">
            <a:xfrm>
              <a:off x="0" y="2458"/>
              <a:ext cx="1853"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rgbClr val="008000"/>
                </a:gs>
                <a:gs pos="50000">
                  <a:schemeClr val="bg1"/>
                </a:gs>
                <a:gs pos="100000">
                  <a:srgbClr val="008000"/>
                </a:gs>
              </a:gsLst>
              <a:lin ang="18900000" scaled="1"/>
            </a:gradFill>
            <a:ln w="9525">
              <a:noFill/>
              <a:round/>
              <a:headEnd/>
              <a:tailEnd/>
            </a:ln>
          </p:spPr>
          <p:txBody>
            <a:bodyPr/>
            <a:lstStyle/>
            <a:p>
              <a:pPr eaLnBrk="0" fontAlgn="base" hangingPunct="0">
                <a:spcBef>
                  <a:spcPct val="50000"/>
                </a:spcBef>
                <a:spcAft>
                  <a:spcPct val="0"/>
                </a:spcAft>
                <a:defRPr/>
              </a:pPr>
              <a:endParaRPr lang="en-US" b="1" i="1" u="sng">
                <a:solidFill>
                  <a:srgbClr val="000000"/>
                </a:solidFill>
                <a:cs typeface="Arial" pitchFamily="34" charset="0"/>
              </a:endParaRPr>
            </a:p>
          </p:txBody>
        </p:sp>
        <p:sp>
          <p:nvSpPr>
            <p:cNvPr id="2161677" name="Freeform 13"/>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US" b="1" i="1" u="sng">
                <a:solidFill>
                  <a:srgbClr val="000000"/>
                </a:solidFill>
                <a:cs typeface="Arial" pitchFamily="34" charset="0"/>
              </a:endParaRPr>
            </a:p>
          </p:txBody>
        </p:sp>
        <p:sp>
          <p:nvSpPr>
            <p:cNvPr id="2161678" name="Freeform 14"/>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US" b="1" i="1" u="sng">
                <a:solidFill>
                  <a:srgbClr val="000000"/>
                </a:solidFill>
                <a:cs typeface="Arial" pitchFamily="34" charset="0"/>
              </a:endParaRPr>
            </a:p>
          </p:txBody>
        </p:sp>
        <p:sp>
          <p:nvSpPr>
            <p:cNvPr id="19472" name="Oval 15"/>
            <p:cNvSpPr>
              <a:spLocks noChangeArrowheads="1"/>
            </p:cNvSpPr>
            <p:nvPr/>
          </p:nvSpPr>
          <p:spPr bwMode="ltGray">
            <a:xfrm>
              <a:off x="209" y="2784"/>
              <a:ext cx="86" cy="86"/>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50000"/>
                </a:spcBef>
                <a:spcAft>
                  <a:spcPct val="0"/>
                </a:spcAft>
              </a:pPr>
              <a:endParaRPr lang="en-US" b="1" i="1" u="sng" smtClean="0">
                <a:solidFill>
                  <a:srgbClr val="000000"/>
                </a:solidFill>
                <a:cs typeface="Arial" pitchFamily="34" charset="0"/>
              </a:endParaRPr>
            </a:p>
          </p:txBody>
        </p:sp>
        <p:sp>
          <p:nvSpPr>
            <p:cNvPr id="19473" name="Oval 16"/>
            <p:cNvSpPr>
              <a:spLocks noChangeArrowheads="1"/>
            </p:cNvSpPr>
            <p:nvPr/>
          </p:nvSpPr>
          <p:spPr bwMode="ltGray">
            <a:xfrm>
              <a:off x="1536" y="3884"/>
              <a:ext cx="92" cy="92"/>
            </a:xfrm>
            <a:prstGeom prst="ellipse">
              <a:avLst/>
            </a:prstGeom>
            <a:gradFill rotWithShape="0">
              <a:gsLst>
                <a:gs pos="0">
                  <a:srgbClr val="008000"/>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50000"/>
                </a:spcBef>
                <a:spcAft>
                  <a:spcPct val="0"/>
                </a:spcAft>
              </a:pPr>
              <a:endParaRPr lang="en-US" b="1" i="1" u="sng" smtClean="0">
                <a:solidFill>
                  <a:srgbClr val="000000"/>
                </a:solidFill>
                <a:cs typeface="Arial" pitchFamily="34" charset="0"/>
              </a:endParaRPr>
            </a:p>
          </p:txBody>
        </p:sp>
        <p:sp>
          <p:nvSpPr>
            <p:cNvPr id="19474" name="Oval 17"/>
            <p:cNvSpPr>
              <a:spLocks noChangeArrowheads="1"/>
            </p:cNvSpPr>
            <p:nvPr/>
          </p:nvSpPr>
          <p:spPr bwMode="ltGray">
            <a:xfrm>
              <a:off x="790" y="2723"/>
              <a:ext cx="121" cy="121"/>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50000"/>
                </a:spcBef>
                <a:spcAft>
                  <a:spcPct val="0"/>
                </a:spcAft>
              </a:pPr>
              <a:endParaRPr lang="en-US" b="1" i="1" u="sng" smtClean="0">
                <a:solidFill>
                  <a:srgbClr val="000000"/>
                </a:solidFill>
                <a:cs typeface="Arial" pitchFamily="34" charset="0"/>
              </a:endParaRPr>
            </a:p>
          </p:txBody>
        </p:sp>
      </p:grpSp>
      <p:sp>
        <p:nvSpPr>
          <p:cNvPr id="1034" name="Text Box 18"/>
          <p:cNvSpPr txBox="1">
            <a:spLocks noChangeArrowheads="1"/>
          </p:cNvSpPr>
          <p:nvPr/>
        </p:nvSpPr>
        <p:spPr bwMode="auto">
          <a:xfrm rot="16200000">
            <a:off x="-2296564" y="4118253"/>
            <a:ext cx="50371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b="1" i="1" u="sng">
                <a:solidFill>
                  <a:schemeClr val="tx1"/>
                </a:solidFill>
                <a:latin typeface="Verdana" pitchFamily="34" charset="0"/>
              </a:defRPr>
            </a:lvl1pPr>
            <a:lvl2pPr marL="742950" indent="-285750">
              <a:defRPr b="1" i="1" u="sng">
                <a:solidFill>
                  <a:schemeClr val="tx1"/>
                </a:solidFill>
                <a:latin typeface="Verdana" pitchFamily="34" charset="0"/>
              </a:defRPr>
            </a:lvl2pPr>
            <a:lvl3pPr marL="1143000" indent="-228600">
              <a:defRPr b="1" i="1" u="sng">
                <a:solidFill>
                  <a:schemeClr val="tx1"/>
                </a:solidFill>
                <a:latin typeface="Verdana" pitchFamily="34" charset="0"/>
              </a:defRPr>
            </a:lvl3pPr>
            <a:lvl4pPr marL="1600200" indent="-228600">
              <a:defRPr b="1" i="1" u="sng">
                <a:solidFill>
                  <a:schemeClr val="tx1"/>
                </a:solidFill>
                <a:latin typeface="Verdana" pitchFamily="34" charset="0"/>
              </a:defRPr>
            </a:lvl4pPr>
            <a:lvl5pPr marL="2057400" indent="-228600">
              <a:defRPr b="1" i="1" u="sng">
                <a:solidFill>
                  <a:schemeClr val="tx1"/>
                </a:solidFill>
                <a:latin typeface="Verdana" pitchFamily="34" charset="0"/>
              </a:defRPr>
            </a:lvl5pPr>
            <a:lvl6pPr marL="2514600" indent="-228600" eaLnBrk="0" fontAlgn="base" hangingPunct="0">
              <a:spcBef>
                <a:spcPct val="50000"/>
              </a:spcBef>
              <a:spcAft>
                <a:spcPct val="0"/>
              </a:spcAft>
              <a:defRPr b="1" i="1" u="sng">
                <a:solidFill>
                  <a:schemeClr val="tx1"/>
                </a:solidFill>
                <a:latin typeface="Verdana" pitchFamily="34" charset="0"/>
              </a:defRPr>
            </a:lvl6pPr>
            <a:lvl7pPr marL="2971800" indent="-228600" eaLnBrk="0" fontAlgn="base" hangingPunct="0">
              <a:spcBef>
                <a:spcPct val="50000"/>
              </a:spcBef>
              <a:spcAft>
                <a:spcPct val="0"/>
              </a:spcAft>
              <a:defRPr b="1" i="1" u="sng">
                <a:solidFill>
                  <a:schemeClr val="tx1"/>
                </a:solidFill>
                <a:latin typeface="Verdana" pitchFamily="34" charset="0"/>
              </a:defRPr>
            </a:lvl7pPr>
            <a:lvl8pPr marL="3429000" indent="-228600" eaLnBrk="0" fontAlgn="base" hangingPunct="0">
              <a:spcBef>
                <a:spcPct val="50000"/>
              </a:spcBef>
              <a:spcAft>
                <a:spcPct val="0"/>
              </a:spcAft>
              <a:defRPr b="1" i="1" u="sng">
                <a:solidFill>
                  <a:schemeClr val="tx1"/>
                </a:solidFill>
                <a:latin typeface="Verdana" pitchFamily="34" charset="0"/>
              </a:defRPr>
            </a:lvl8pPr>
            <a:lvl9pPr marL="3886200" indent="-228600" eaLnBrk="0" fontAlgn="base" hangingPunct="0">
              <a:spcBef>
                <a:spcPct val="50000"/>
              </a:spcBef>
              <a:spcAft>
                <a:spcPct val="0"/>
              </a:spcAft>
              <a:defRPr b="1" i="1" u="sng">
                <a:solidFill>
                  <a:schemeClr val="tx1"/>
                </a:solidFill>
                <a:latin typeface="Verdana" pitchFamily="34" charset="0"/>
              </a:defRPr>
            </a:lvl9pPr>
          </a:lstStyle>
          <a:p>
            <a:pPr eaLnBrk="0" fontAlgn="base" hangingPunct="0">
              <a:spcBef>
                <a:spcPct val="50000"/>
              </a:spcBef>
              <a:spcAft>
                <a:spcPct val="0"/>
              </a:spcAft>
              <a:defRPr/>
            </a:pPr>
            <a:r>
              <a:rPr lang="en-US" i="0" u="none" smtClean="0">
                <a:solidFill>
                  <a:srgbClr val="777777"/>
                </a:solidFill>
                <a:cs typeface="Arial" pitchFamily="34" charset="0"/>
              </a:rPr>
              <a:t>Financial System Strategy  2020</a:t>
            </a:r>
          </a:p>
        </p:txBody>
      </p:sp>
      <p:pic>
        <p:nvPicPr>
          <p:cNvPr id="19467" name="Picture 21"/>
          <p:cNvPicPr>
            <a:picLocks noChangeAspect="1" noChangeArrowheads="1"/>
          </p:cNvPicPr>
          <p:nvPr/>
        </p:nvPicPr>
        <p:blipFill>
          <a:blip r:embed="rId15" cstate="print">
            <a:extLst>
              <a:ext uri="{28A0092B-C50C-407E-A947-70E740481C1C}">
                <a14:useLocalDpi xmlns:a14="http://schemas.microsoft.com/office/drawing/2010/main" val="0"/>
              </a:ext>
            </a:extLst>
          </a:blip>
          <a:srcRect l="67751" t="4707" r="5081" b="68340"/>
          <a:stretch>
            <a:fillRect/>
          </a:stretch>
        </p:blipFill>
        <p:spPr bwMode="auto">
          <a:xfrm>
            <a:off x="14708" y="15876"/>
            <a:ext cx="1144467" cy="104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78002055"/>
      </p:ext>
    </p:extLst>
  </p:cSld>
  <p:clrMap bg1="lt1" tx1="dk1" bg2="lt2" tx2="dk2" accent1="accent1" accent2="accent2" accent3="accent3" accent4="accent4" accent5="accent5" accent6="accent6" hlink="hlink" folHlink="folHlink"/>
  <p:sldLayoutIdLst>
    <p:sldLayoutId id="2147483988" r:id="rId1"/>
    <p:sldLayoutId id="2147483989" r:id="rId2"/>
    <p:sldLayoutId id="2147483990" r:id="rId3"/>
    <p:sldLayoutId id="2147483991" r:id="rId4"/>
    <p:sldLayoutId id="2147483992" r:id="rId5"/>
    <p:sldLayoutId id="2147483993" r:id="rId6"/>
    <p:sldLayoutId id="2147483994" r:id="rId7"/>
    <p:sldLayoutId id="2147483995" r:id="rId8"/>
    <p:sldLayoutId id="2147483996" r:id="rId9"/>
    <p:sldLayoutId id="2147483997" r:id="rId10"/>
    <p:sldLayoutId id="2147483998" r:id="rId11"/>
    <p:sldLayoutId id="2147483999" r:id="rId12"/>
    <p:sldLayoutId id="2147484000" r:id="rId13"/>
  </p:sldLayoutIdLst>
  <p:timing>
    <p:tnLst>
      <p:par>
        <p:cTn id="1" dur="indefinite" restart="never" nodeType="tmRoot"/>
      </p:par>
    </p:tnLst>
  </p:timing>
  <p:hf hdr="0" ftr="0" dt="0"/>
  <p:txStyles>
    <p:titleStyle>
      <a:lvl1pPr algn="r" rtl="0" eaLnBrk="0" fontAlgn="base" hangingPunct="0">
        <a:spcBef>
          <a:spcPct val="0"/>
        </a:spcBef>
        <a:spcAft>
          <a:spcPct val="0"/>
        </a:spcAft>
        <a:defRPr sz="2400" b="1" i="1">
          <a:solidFill>
            <a:srgbClr val="008000"/>
          </a:solidFill>
          <a:latin typeface="+mj-lt"/>
          <a:ea typeface="+mj-ea"/>
          <a:cs typeface="+mj-cs"/>
        </a:defRPr>
      </a:lvl1pPr>
      <a:lvl2pPr algn="r" rtl="0" eaLnBrk="0" fontAlgn="base" hangingPunct="0">
        <a:spcBef>
          <a:spcPct val="0"/>
        </a:spcBef>
        <a:spcAft>
          <a:spcPct val="0"/>
        </a:spcAft>
        <a:defRPr sz="2400" b="1" i="1">
          <a:solidFill>
            <a:srgbClr val="008000"/>
          </a:solidFill>
          <a:latin typeface="Verdana" pitchFamily="34" charset="0"/>
        </a:defRPr>
      </a:lvl2pPr>
      <a:lvl3pPr algn="r" rtl="0" eaLnBrk="0" fontAlgn="base" hangingPunct="0">
        <a:spcBef>
          <a:spcPct val="0"/>
        </a:spcBef>
        <a:spcAft>
          <a:spcPct val="0"/>
        </a:spcAft>
        <a:defRPr sz="2400" b="1" i="1">
          <a:solidFill>
            <a:srgbClr val="008000"/>
          </a:solidFill>
          <a:latin typeface="Verdana" pitchFamily="34" charset="0"/>
        </a:defRPr>
      </a:lvl3pPr>
      <a:lvl4pPr algn="r" rtl="0" eaLnBrk="0" fontAlgn="base" hangingPunct="0">
        <a:spcBef>
          <a:spcPct val="0"/>
        </a:spcBef>
        <a:spcAft>
          <a:spcPct val="0"/>
        </a:spcAft>
        <a:defRPr sz="2400" b="1" i="1">
          <a:solidFill>
            <a:srgbClr val="008000"/>
          </a:solidFill>
          <a:latin typeface="Verdana" pitchFamily="34" charset="0"/>
        </a:defRPr>
      </a:lvl4pPr>
      <a:lvl5pPr algn="r" rtl="0" eaLnBrk="0" fontAlgn="base" hangingPunct="0">
        <a:spcBef>
          <a:spcPct val="0"/>
        </a:spcBef>
        <a:spcAft>
          <a:spcPct val="0"/>
        </a:spcAft>
        <a:defRPr sz="2400" b="1" i="1">
          <a:solidFill>
            <a:srgbClr val="008000"/>
          </a:solidFill>
          <a:latin typeface="Verdana" pitchFamily="34" charset="0"/>
        </a:defRPr>
      </a:lvl5pPr>
      <a:lvl6pPr marL="457200" algn="r" rtl="0" fontAlgn="base">
        <a:spcBef>
          <a:spcPct val="0"/>
        </a:spcBef>
        <a:spcAft>
          <a:spcPct val="0"/>
        </a:spcAft>
        <a:defRPr sz="2400" b="1" i="1">
          <a:solidFill>
            <a:srgbClr val="008000"/>
          </a:solidFill>
          <a:latin typeface="Verdana" pitchFamily="34" charset="0"/>
        </a:defRPr>
      </a:lvl6pPr>
      <a:lvl7pPr marL="914400" algn="r" rtl="0" fontAlgn="base">
        <a:spcBef>
          <a:spcPct val="0"/>
        </a:spcBef>
        <a:spcAft>
          <a:spcPct val="0"/>
        </a:spcAft>
        <a:defRPr sz="2400" b="1" i="1">
          <a:solidFill>
            <a:srgbClr val="008000"/>
          </a:solidFill>
          <a:latin typeface="Verdana" pitchFamily="34" charset="0"/>
        </a:defRPr>
      </a:lvl7pPr>
      <a:lvl8pPr marL="1371600" algn="r" rtl="0" fontAlgn="base">
        <a:spcBef>
          <a:spcPct val="0"/>
        </a:spcBef>
        <a:spcAft>
          <a:spcPct val="0"/>
        </a:spcAft>
        <a:defRPr sz="2400" b="1" i="1">
          <a:solidFill>
            <a:srgbClr val="008000"/>
          </a:solidFill>
          <a:latin typeface="Verdana" pitchFamily="34" charset="0"/>
        </a:defRPr>
      </a:lvl8pPr>
      <a:lvl9pPr marL="1828800" algn="r" rtl="0" fontAlgn="base">
        <a:spcBef>
          <a:spcPct val="0"/>
        </a:spcBef>
        <a:spcAft>
          <a:spcPct val="0"/>
        </a:spcAft>
        <a:defRPr sz="2400" b="1" i="1">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 typeface="Wingdings" pitchFamily="2" charset="2"/>
        <a:buChar char="§"/>
        <a:defRPr sz="2000" b="1">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Char char="–"/>
        <a:defRPr b="1">
          <a:solidFill>
            <a:schemeClr val="tx1"/>
          </a:solidFill>
          <a:latin typeface="+mn-lt"/>
        </a:defRPr>
      </a:lvl2pPr>
      <a:lvl3pPr marL="1143000" indent="-228600" algn="l" rtl="0" eaLnBrk="0" fontAlgn="base" hangingPunct="0">
        <a:spcBef>
          <a:spcPct val="20000"/>
        </a:spcBef>
        <a:spcAft>
          <a:spcPct val="0"/>
        </a:spcAft>
        <a:buClr>
          <a:schemeClr val="tx1"/>
        </a:buClr>
        <a:buFont typeface="Wingdings" pitchFamily="2" charset="2"/>
        <a:buChar char="Ø"/>
        <a:defRPr sz="1600" b="1">
          <a:solidFill>
            <a:schemeClr val="tx1"/>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400" b="1">
          <a:solidFill>
            <a:schemeClr val="tx1"/>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charset="0"/>
        </a:defRPr>
      </a:lvl5pPr>
      <a:lvl6pPr marL="2514600" indent="-228600" algn="l" rtl="0" fontAlgn="base">
        <a:spcBef>
          <a:spcPct val="20000"/>
        </a:spcBef>
        <a:spcAft>
          <a:spcPct val="0"/>
        </a:spcAft>
        <a:buClr>
          <a:schemeClr val="tx1"/>
        </a:buClr>
        <a:buChar char="•"/>
        <a:defRPr sz="2000">
          <a:solidFill>
            <a:schemeClr val="tx1"/>
          </a:solidFill>
          <a:latin typeface="Arial" charset="0"/>
        </a:defRPr>
      </a:lvl6pPr>
      <a:lvl7pPr marL="2971800" indent="-228600" algn="l" rtl="0" fontAlgn="base">
        <a:spcBef>
          <a:spcPct val="20000"/>
        </a:spcBef>
        <a:spcAft>
          <a:spcPct val="0"/>
        </a:spcAft>
        <a:buClr>
          <a:schemeClr val="tx1"/>
        </a:buClr>
        <a:buChar char="•"/>
        <a:defRPr sz="2000">
          <a:solidFill>
            <a:schemeClr val="tx1"/>
          </a:solidFill>
          <a:latin typeface="Arial" charset="0"/>
        </a:defRPr>
      </a:lvl7pPr>
      <a:lvl8pPr marL="3429000" indent="-228600" algn="l" rtl="0" fontAlgn="base">
        <a:spcBef>
          <a:spcPct val="20000"/>
        </a:spcBef>
        <a:spcAft>
          <a:spcPct val="0"/>
        </a:spcAft>
        <a:buClr>
          <a:schemeClr val="tx1"/>
        </a:buClr>
        <a:buChar char="•"/>
        <a:defRPr sz="2000">
          <a:solidFill>
            <a:schemeClr val="tx1"/>
          </a:solidFill>
          <a:latin typeface="Arial" charset="0"/>
        </a:defRPr>
      </a:lvl8pPr>
      <a:lvl9pPr marL="3886200" indent="-228600" algn="l" rtl="0" fontAlgn="base">
        <a:spcBef>
          <a:spcPct val="20000"/>
        </a:spcBef>
        <a:spcAft>
          <a:spcPct val="0"/>
        </a:spcAft>
        <a:buClr>
          <a:schemeClr val="tx1"/>
        </a:buClr>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ChangeArrowheads="1"/>
          </p:cNvSpPr>
          <p:nvPr/>
        </p:nvSpPr>
        <p:spPr bwMode="gray">
          <a:xfrm>
            <a:off x="0" y="0"/>
            <a:ext cx="9144000" cy="92710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nchor="ctr"/>
          <a:lstStyle/>
          <a:p>
            <a:pPr algn="ctr" fontAlgn="base">
              <a:spcBef>
                <a:spcPct val="0"/>
              </a:spcBef>
              <a:spcAft>
                <a:spcPct val="0"/>
              </a:spcAft>
            </a:pPr>
            <a:endParaRPr lang="en-US" b="1" smtClean="0">
              <a:solidFill>
                <a:srgbClr val="FFFFFF"/>
              </a:solidFill>
              <a:latin typeface="Arial" pitchFamily="34" charset="0"/>
              <a:cs typeface="Arial" pitchFamily="34" charset="0"/>
            </a:endParaRPr>
          </a:p>
        </p:txBody>
      </p:sp>
      <p:sp>
        <p:nvSpPr>
          <p:cNvPr id="20483" name="AC Banner Title"/>
          <p:cNvSpPr>
            <a:spLocks noGrp="1" noChangeArrowheads="1"/>
          </p:cNvSpPr>
          <p:nvPr>
            <p:ph type="title"/>
          </p:nvPr>
        </p:nvSpPr>
        <p:spPr bwMode="auto">
          <a:xfrm>
            <a:off x="1657351" y="246372"/>
            <a:ext cx="7247792"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endParaRPr lang="en-US" altLang="zh-SG" smtClean="0"/>
          </a:p>
        </p:txBody>
      </p:sp>
      <p:sp>
        <p:nvSpPr>
          <p:cNvPr id="2161668" name="Rectangle 4"/>
          <p:cNvSpPr>
            <a:spLocks noGrp="1" noChangeArrowheads="1"/>
          </p:cNvSpPr>
          <p:nvPr>
            <p:ph type="dt" sz="half" idx="2"/>
          </p:nvPr>
        </p:nvSpPr>
        <p:spPr bwMode="auto">
          <a:xfrm>
            <a:off x="5630009" y="6400800"/>
            <a:ext cx="3518389"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spcBef>
                <a:spcPct val="0"/>
              </a:spcBef>
              <a:defRPr sz="1000" b="0" i="0" u="none">
                <a:solidFill>
                  <a:srgbClr val="000000"/>
                </a:solidFill>
                <a:latin typeface="Arial" charset="0"/>
                <a:ea typeface="SimSun" pitchFamily="2" charset="-122"/>
                <a:cs typeface="+mn-cs"/>
              </a:defRPr>
            </a:lvl1pPr>
          </a:lstStyle>
          <a:p>
            <a:pPr fontAlgn="base">
              <a:spcAft>
                <a:spcPct val="0"/>
              </a:spcAft>
              <a:defRPr/>
            </a:pPr>
            <a:endParaRPr lang="en-US" altLang="zh-SG"/>
          </a:p>
        </p:txBody>
      </p:sp>
      <p:sp>
        <p:nvSpPr>
          <p:cNvPr id="2161669" name="Rectangle 5"/>
          <p:cNvSpPr>
            <a:spLocks noGrp="1" noChangeArrowheads="1"/>
          </p:cNvSpPr>
          <p:nvPr>
            <p:ph type="ftr" sz="quarter" idx="3"/>
          </p:nvPr>
        </p:nvSpPr>
        <p:spPr bwMode="auto">
          <a:xfrm>
            <a:off x="1467" y="6384925"/>
            <a:ext cx="3518388"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eaLnBrk="0" hangingPunct="0">
              <a:spcBef>
                <a:spcPct val="0"/>
              </a:spcBef>
              <a:defRPr sz="1000" b="0" i="0" u="none">
                <a:solidFill>
                  <a:srgbClr val="000000"/>
                </a:solidFill>
                <a:latin typeface="Arial" charset="0"/>
                <a:ea typeface="SimSun" pitchFamily="2" charset="-122"/>
                <a:cs typeface="+mn-cs"/>
              </a:defRPr>
            </a:lvl1pPr>
          </a:lstStyle>
          <a:p>
            <a:pPr fontAlgn="base">
              <a:spcAft>
                <a:spcPct val="0"/>
              </a:spcAft>
              <a:defRPr/>
            </a:pPr>
            <a:endParaRPr lang="en-US" altLang="zh-SG"/>
          </a:p>
        </p:txBody>
      </p:sp>
      <p:sp>
        <p:nvSpPr>
          <p:cNvPr id="2161670" name="Rectangle 6"/>
          <p:cNvSpPr>
            <a:spLocks noGrp="1" noChangeArrowheads="1"/>
          </p:cNvSpPr>
          <p:nvPr>
            <p:ph type="sldNum" sz="quarter" idx="4"/>
          </p:nvPr>
        </p:nvSpPr>
        <p:spPr bwMode="auto">
          <a:xfrm>
            <a:off x="3519908" y="6388233"/>
            <a:ext cx="2110155" cy="473075"/>
          </a:xfrm>
          <a:prstGeom prst="rect">
            <a:avLst/>
          </a:prstGeom>
          <a:noFill/>
          <a:ln w="12700">
            <a:noFill/>
            <a:miter lim="800000"/>
            <a:headEnd/>
            <a:tailEnd/>
          </a:ln>
          <a:effectLst/>
        </p:spPr>
        <p:txBody>
          <a:bodyPr vert="horz" wrap="square" lIns="91440" tIns="45720" rIns="91440" bIns="0" numCol="1" anchor="b" anchorCtr="0" compatLnSpc="1">
            <a:prstTxWarp prst="textNoShape">
              <a:avLst/>
            </a:prstTxWarp>
          </a:bodyPr>
          <a:lstStyle>
            <a:lvl1pPr algn="ctr" eaLnBrk="0" hangingPunct="0">
              <a:lnSpc>
                <a:spcPct val="70000"/>
              </a:lnSpc>
              <a:spcBef>
                <a:spcPct val="0"/>
              </a:spcBef>
              <a:tabLst>
                <a:tab pos="2473325" algn="l"/>
              </a:tabLst>
              <a:defRPr sz="800" b="0" i="0" u="none">
                <a:solidFill>
                  <a:srgbClr val="000000"/>
                </a:solidFill>
                <a:ea typeface="SimSun" pitchFamily="2" charset="-122"/>
                <a:cs typeface="+mn-cs"/>
              </a:defRPr>
            </a:lvl1pPr>
          </a:lstStyle>
          <a:p>
            <a:pPr fontAlgn="base">
              <a:spcAft>
                <a:spcPct val="0"/>
              </a:spcAft>
              <a:defRPr/>
            </a:pPr>
            <a:fld id="{13965DFC-163F-4B86-A44A-62AE2086C3BC}" type="slidenum">
              <a:rPr lang="zh-SG" altLang="en-US"/>
              <a:pPr fontAlgn="base">
                <a:spcAft>
                  <a:spcPct val="0"/>
                </a:spcAft>
                <a:defRPr/>
              </a:pPr>
              <a:t>‹#›</a:t>
            </a:fld>
            <a:r>
              <a:rPr lang="en-US" altLang="zh-SG" sz="1000">
                <a:latin typeface="Arial" charset="0"/>
              </a:rPr>
              <a:t/>
            </a:r>
            <a:br>
              <a:rPr lang="en-US" altLang="zh-SG" sz="1000">
                <a:latin typeface="Arial" charset="0"/>
              </a:rPr>
            </a:br>
            <a:endParaRPr lang="en-US" altLang="zh-SG">
              <a:latin typeface="Arial" charset="0"/>
            </a:endParaRPr>
          </a:p>
        </p:txBody>
      </p:sp>
      <p:sp>
        <p:nvSpPr>
          <p:cNvPr id="20487" name="Rectangle 7"/>
          <p:cNvSpPr>
            <a:spLocks noGrp="1" noChangeArrowheads="1"/>
          </p:cNvSpPr>
          <p:nvPr>
            <p:ph type="body" idx="1"/>
          </p:nvPr>
        </p:nvSpPr>
        <p:spPr bwMode="auto">
          <a:xfrm>
            <a:off x="779589" y="1214439"/>
            <a:ext cx="7879375" cy="493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smtClean="0"/>
              <a:t>Click to edit text format of master</a:t>
            </a:r>
            <a:endParaRPr lang="en-US" altLang="zh-SG" smtClean="0"/>
          </a:p>
          <a:p>
            <a:pPr lvl="1"/>
            <a:r>
              <a:rPr lang="en-US" smtClean="0"/>
              <a:t>Second level</a:t>
            </a:r>
            <a:endParaRPr lang="en-US" altLang="zh-SG" smtClean="0"/>
          </a:p>
          <a:p>
            <a:pPr lvl="2"/>
            <a:r>
              <a:rPr lang="en-US" smtClean="0"/>
              <a:t>Third level</a:t>
            </a:r>
          </a:p>
          <a:p>
            <a:pPr lvl="3"/>
            <a:r>
              <a:rPr lang="en-US" altLang="zh-SG" smtClean="0"/>
              <a:t>Fourth Level</a:t>
            </a:r>
          </a:p>
        </p:txBody>
      </p:sp>
      <p:sp>
        <p:nvSpPr>
          <p:cNvPr id="20488" name="Line 8"/>
          <p:cNvSpPr>
            <a:spLocks noChangeShapeType="1"/>
          </p:cNvSpPr>
          <p:nvPr/>
        </p:nvSpPr>
        <p:spPr bwMode="auto">
          <a:xfrm>
            <a:off x="4403" y="1074738"/>
            <a:ext cx="914546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i="1" u="sng" smtClean="0">
              <a:solidFill>
                <a:srgbClr val="000000"/>
              </a:solidFill>
              <a:cs typeface="Arial" pitchFamily="34" charset="0"/>
            </a:endParaRPr>
          </a:p>
        </p:txBody>
      </p:sp>
      <p:grpSp>
        <p:nvGrpSpPr>
          <p:cNvPr id="20489" name="Group 10"/>
          <p:cNvGrpSpPr>
            <a:grpSpLocks/>
          </p:cNvGrpSpPr>
          <p:nvPr/>
        </p:nvGrpSpPr>
        <p:grpSpPr bwMode="auto">
          <a:xfrm>
            <a:off x="1521" y="968377"/>
            <a:ext cx="989135" cy="5883275"/>
            <a:chOff x="0" y="2458"/>
            <a:chExt cx="2142" cy="1858"/>
          </a:xfrm>
        </p:grpSpPr>
        <p:sp>
          <p:nvSpPr>
            <p:cNvPr id="2161675" name="Freeform 11"/>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US" b="1" i="1" u="sng">
                <a:solidFill>
                  <a:srgbClr val="000000"/>
                </a:solidFill>
                <a:cs typeface="Arial" pitchFamily="34" charset="0"/>
              </a:endParaRPr>
            </a:p>
          </p:txBody>
        </p:sp>
        <p:sp>
          <p:nvSpPr>
            <p:cNvPr id="2161676" name="Freeform 12"/>
            <p:cNvSpPr>
              <a:spLocks/>
            </p:cNvSpPr>
            <p:nvPr/>
          </p:nvSpPr>
          <p:spPr bwMode="hidden">
            <a:xfrm>
              <a:off x="0" y="2458"/>
              <a:ext cx="1853"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rgbClr val="008000"/>
                </a:gs>
                <a:gs pos="50000">
                  <a:schemeClr val="bg1"/>
                </a:gs>
                <a:gs pos="100000">
                  <a:srgbClr val="008000"/>
                </a:gs>
              </a:gsLst>
              <a:lin ang="18900000" scaled="1"/>
            </a:gradFill>
            <a:ln w="9525">
              <a:noFill/>
              <a:round/>
              <a:headEnd/>
              <a:tailEnd/>
            </a:ln>
          </p:spPr>
          <p:txBody>
            <a:bodyPr/>
            <a:lstStyle/>
            <a:p>
              <a:pPr eaLnBrk="0" fontAlgn="base" hangingPunct="0">
                <a:spcBef>
                  <a:spcPct val="50000"/>
                </a:spcBef>
                <a:spcAft>
                  <a:spcPct val="0"/>
                </a:spcAft>
                <a:defRPr/>
              </a:pPr>
              <a:endParaRPr lang="en-US" b="1" i="1" u="sng">
                <a:solidFill>
                  <a:srgbClr val="000000"/>
                </a:solidFill>
                <a:cs typeface="Arial" pitchFamily="34" charset="0"/>
              </a:endParaRPr>
            </a:p>
          </p:txBody>
        </p:sp>
        <p:sp>
          <p:nvSpPr>
            <p:cNvPr id="2161677" name="Freeform 13"/>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US" b="1" i="1" u="sng">
                <a:solidFill>
                  <a:srgbClr val="000000"/>
                </a:solidFill>
                <a:cs typeface="Arial" pitchFamily="34" charset="0"/>
              </a:endParaRPr>
            </a:p>
          </p:txBody>
        </p:sp>
        <p:sp>
          <p:nvSpPr>
            <p:cNvPr id="2161678" name="Freeform 14"/>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US" b="1" i="1" u="sng">
                <a:solidFill>
                  <a:srgbClr val="000000"/>
                </a:solidFill>
                <a:cs typeface="Arial" pitchFamily="34" charset="0"/>
              </a:endParaRPr>
            </a:p>
          </p:txBody>
        </p:sp>
        <p:sp>
          <p:nvSpPr>
            <p:cNvPr id="20496" name="Oval 15"/>
            <p:cNvSpPr>
              <a:spLocks noChangeArrowheads="1"/>
            </p:cNvSpPr>
            <p:nvPr/>
          </p:nvSpPr>
          <p:spPr bwMode="ltGray">
            <a:xfrm>
              <a:off x="209" y="2784"/>
              <a:ext cx="86" cy="86"/>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50000"/>
                </a:spcBef>
                <a:spcAft>
                  <a:spcPct val="0"/>
                </a:spcAft>
              </a:pPr>
              <a:endParaRPr lang="en-US" b="1" i="1" u="sng" smtClean="0">
                <a:solidFill>
                  <a:srgbClr val="000000"/>
                </a:solidFill>
                <a:cs typeface="Arial" pitchFamily="34" charset="0"/>
              </a:endParaRPr>
            </a:p>
          </p:txBody>
        </p:sp>
        <p:sp>
          <p:nvSpPr>
            <p:cNvPr id="20497" name="Oval 16"/>
            <p:cNvSpPr>
              <a:spLocks noChangeArrowheads="1"/>
            </p:cNvSpPr>
            <p:nvPr/>
          </p:nvSpPr>
          <p:spPr bwMode="ltGray">
            <a:xfrm>
              <a:off x="1536" y="3884"/>
              <a:ext cx="92" cy="92"/>
            </a:xfrm>
            <a:prstGeom prst="ellipse">
              <a:avLst/>
            </a:prstGeom>
            <a:gradFill rotWithShape="0">
              <a:gsLst>
                <a:gs pos="0">
                  <a:srgbClr val="008000"/>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50000"/>
                </a:spcBef>
                <a:spcAft>
                  <a:spcPct val="0"/>
                </a:spcAft>
              </a:pPr>
              <a:endParaRPr lang="en-US" b="1" i="1" u="sng" smtClean="0">
                <a:solidFill>
                  <a:srgbClr val="000000"/>
                </a:solidFill>
                <a:cs typeface="Arial" pitchFamily="34" charset="0"/>
              </a:endParaRPr>
            </a:p>
          </p:txBody>
        </p:sp>
        <p:sp>
          <p:nvSpPr>
            <p:cNvPr id="20498" name="Oval 17"/>
            <p:cNvSpPr>
              <a:spLocks noChangeArrowheads="1"/>
            </p:cNvSpPr>
            <p:nvPr/>
          </p:nvSpPr>
          <p:spPr bwMode="ltGray">
            <a:xfrm>
              <a:off x="790" y="2723"/>
              <a:ext cx="121" cy="121"/>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50000"/>
                </a:spcBef>
                <a:spcAft>
                  <a:spcPct val="0"/>
                </a:spcAft>
              </a:pPr>
              <a:endParaRPr lang="en-US" b="1" i="1" u="sng" smtClean="0">
                <a:solidFill>
                  <a:srgbClr val="000000"/>
                </a:solidFill>
                <a:cs typeface="Arial" pitchFamily="34" charset="0"/>
              </a:endParaRPr>
            </a:p>
          </p:txBody>
        </p:sp>
      </p:grpSp>
      <p:sp>
        <p:nvSpPr>
          <p:cNvPr id="1034" name="Text Box 18"/>
          <p:cNvSpPr txBox="1">
            <a:spLocks noChangeArrowheads="1"/>
          </p:cNvSpPr>
          <p:nvPr/>
        </p:nvSpPr>
        <p:spPr bwMode="auto">
          <a:xfrm rot="16200000">
            <a:off x="-2296564" y="4118253"/>
            <a:ext cx="50371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b="1" i="1" u="sng">
                <a:solidFill>
                  <a:schemeClr val="tx1"/>
                </a:solidFill>
                <a:latin typeface="Verdana" pitchFamily="34" charset="0"/>
              </a:defRPr>
            </a:lvl1pPr>
            <a:lvl2pPr marL="742950" indent="-285750">
              <a:defRPr b="1" i="1" u="sng">
                <a:solidFill>
                  <a:schemeClr val="tx1"/>
                </a:solidFill>
                <a:latin typeface="Verdana" pitchFamily="34" charset="0"/>
              </a:defRPr>
            </a:lvl2pPr>
            <a:lvl3pPr marL="1143000" indent="-228600">
              <a:defRPr b="1" i="1" u="sng">
                <a:solidFill>
                  <a:schemeClr val="tx1"/>
                </a:solidFill>
                <a:latin typeface="Verdana" pitchFamily="34" charset="0"/>
              </a:defRPr>
            </a:lvl3pPr>
            <a:lvl4pPr marL="1600200" indent="-228600">
              <a:defRPr b="1" i="1" u="sng">
                <a:solidFill>
                  <a:schemeClr val="tx1"/>
                </a:solidFill>
                <a:latin typeface="Verdana" pitchFamily="34" charset="0"/>
              </a:defRPr>
            </a:lvl4pPr>
            <a:lvl5pPr marL="2057400" indent="-228600">
              <a:defRPr b="1" i="1" u="sng">
                <a:solidFill>
                  <a:schemeClr val="tx1"/>
                </a:solidFill>
                <a:latin typeface="Verdana" pitchFamily="34" charset="0"/>
              </a:defRPr>
            </a:lvl5pPr>
            <a:lvl6pPr marL="2514600" indent="-228600" eaLnBrk="0" fontAlgn="base" hangingPunct="0">
              <a:spcBef>
                <a:spcPct val="50000"/>
              </a:spcBef>
              <a:spcAft>
                <a:spcPct val="0"/>
              </a:spcAft>
              <a:defRPr b="1" i="1" u="sng">
                <a:solidFill>
                  <a:schemeClr val="tx1"/>
                </a:solidFill>
                <a:latin typeface="Verdana" pitchFamily="34" charset="0"/>
              </a:defRPr>
            </a:lvl6pPr>
            <a:lvl7pPr marL="2971800" indent="-228600" eaLnBrk="0" fontAlgn="base" hangingPunct="0">
              <a:spcBef>
                <a:spcPct val="50000"/>
              </a:spcBef>
              <a:spcAft>
                <a:spcPct val="0"/>
              </a:spcAft>
              <a:defRPr b="1" i="1" u="sng">
                <a:solidFill>
                  <a:schemeClr val="tx1"/>
                </a:solidFill>
                <a:latin typeface="Verdana" pitchFamily="34" charset="0"/>
              </a:defRPr>
            </a:lvl7pPr>
            <a:lvl8pPr marL="3429000" indent="-228600" eaLnBrk="0" fontAlgn="base" hangingPunct="0">
              <a:spcBef>
                <a:spcPct val="50000"/>
              </a:spcBef>
              <a:spcAft>
                <a:spcPct val="0"/>
              </a:spcAft>
              <a:defRPr b="1" i="1" u="sng">
                <a:solidFill>
                  <a:schemeClr val="tx1"/>
                </a:solidFill>
                <a:latin typeface="Verdana" pitchFamily="34" charset="0"/>
              </a:defRPr>
            </a:lvl8pPr>
            <a:lvl9pPr marL="3886200" indent="-228600" eaLnBrk="0" fontAlgn="base" hangingPunct="0">
              <a:spcBef>
                <a:spcPct val="50000"/>
              </a:spcBef>
              <a:spcAft>
                <a:spcPct val="0"/>
              </a:spcAft>
              <a:defRPr b="1" i="1" u="sng">
                <a:solidFill>
                  <a:schemeClr val="tx1"/>
                </a:solidFill>
                <a:latin typeface="Verdana" pitchFamily="34" charset="0"/>
              </a:defRPr>
            </a:lvl9pPr>
          </a:lstStyle>
          <a:p>
            <a:pPr eaLnBrk="0" fontAlgn="base" hangingPunct="0">
              <a:spcBef>
                <a:spcPct val="50000"/>
              </a:spcBef>
              <a:spcAft>
                <a:spcPct val="0"/>
              </a:spcAft>
              <a:defRPr/>
            </a:pPr>
            <a:r>
              <a:rPr lang="en-US" i="0" u="none" smtClean="0">
                <a:solidFill>
                  <a:srgbClr val="777777"/>
                </a:solidFill>
                <a:cs typeface="Arial" pitchFamily="34" charset="0"/>
              </a:rPr>
              <a:t>Financial System Strategy  2020</a:t>
            </a:r>
          </a:p>
        </p:txBody>
      </p:sp>
      <p:pic>
        <p:nvPicPr>
          <p:cNvPr id="20491" name="Picture 21"/>
          <p:cNvPicPr>
            <a:picLocks noChangeAspect="1" noChangeArrowheads="1"/>
          </p:cNvPicPr>
          <p:nvPr/>
        </p:nvPicPr>
        <p:blipFill>
          <a:blip r:embed="rId15" cstate="print">
            <a:extLst>
              <a:ext uri="{28A0092B-C50C-407E-A947-70E740481C1C}">
                <a14:useLocalDpi xmlns:a14="http://schemas.microsoft.com/office/drawing/2010/main" val="0"/>
              </a:ext>
            </a:extLst>
          </a:blip>
          <a:srcRect l="67751" t="4707" r="5081" b="68340"/>
          <a:stretch>
            <a:fillRect/>
          </a:stretch>
        </p:blipFill>
        <p:spPr bwMode="auto">
          <a:xfrm>
            <a:off x="14708" y="15876"/>
            <a:ext cx="1144467" cy="104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54277995"/>
      </p:ext>
    </p:extLst>
  </p:cSld>
  <p:clrMap bg1="lt1" tx1="dk1" bg2="lt2" tx2="dk2" accent1="accent1" accent2="accent2" accent3="accent3" accent4="accent4" accent5="accent5" accent6="accent6" hlink="hlink" folHlink="folHlink"/>
  <p:sldLayoutIdLst>
    <p:sldLayoutId id="2147484002" r:id="rId1"/>
    <p:sldLayoutId id="2147484003" r:id="rId2"/>
    <p:sldLayoutId id="2147484004" r:id="rId3"/>
    <p:sldLayoutId id="2147484005" r:id="rId4"/>
    <p:sldLayoutId id="2147484006" r:id="rId5"/>
    <p:sldLayoutId id="2147484007" r:id="rId6"/>
    <p:sldLayoutId id="2147484008" r:id="rId7"/>
    <p:sldLayoutId id="2147484009" r:id="rId8"/>
    <p:sldLayoutId id="2147484010" r:id="rId9"/>
    <p:sldLayoutId id="2147484011" r:id="rId10"/>
    <p:sldLayoutId id="2147484012" r:id="rId11"/>
    <p:sldLayoutId id="2147484013" r:id="rId12"/>
    <p:sldLayoutId id="2147484014" r:id="rId13"/>
  </p:sldLayoutIdLst>
  <p:timing>
    <p:tnLst>
      <p:par>
        <p:cTn id="1" dur="indefinite" restart="never" nodeType="tmRoot"/>
      </p:par>
    </p:tnLst>
  </p:timing>
  <p:hf hdr="0" ftr="0" dt="0"/>
  <p:txStyles>
    <p:titleStyle>
      <a:lvl1pPr algn="r" rtl="0" eaLnBrk="0" fontAlgn="base" hangingPunct="0">
        <a:spcBef>
          <a:spcPct val="0"/>
        </a:spcBef>
        <a:spcAft>
          <a:spcPct val="0"/>
        </a:spcAft>
        <a:defRPr sz="2400" b="1" i="1">
          <a:solidFill>
            <a:srgbClr val="008000"/>
          </a:solidFill>
          <a:latin typeface="+mj-lt"/>
          <a:ea typeface="+mj-ea"/>
          <a:cs typeface="+mj-cs"/>
        </a:defRPr>
      </a:lvl1pPr>
      <a:lvl2pPr algn="r" rtl="0" eaLnBrk="0" fontAlgn="base" hangingPunct="0">
        <a:spcBef>
          <a:spcPct val="0"/>
        </a:spcBef>
        <a:spcAft>
          <a:spcPct val="0"/>
        </a:spcAft>
        <a:defRPr sz="2400" b="1" i="1">
          <a:solidFill>
            <a:srgbClr val="008000"/>
          </a:solidFill>
          <a:latin typeface="Verdana" pitchFamily="34" charset="0"/>
        </a:defRPr>
      </a:lvl2pPr>
      <a:lvl3pPr algn="r" rtl="0" eaLnBrk="0" fontAlgn="base" hangingPunct="0">
        <a:spcBef>
          <a:spcPct val="0"/>
        </a:spcBef>
        <a:spcAft>
          <a:spcPct val="0"/>
        </a:spcAft>
        <a:defRPr sz="2400" b="1" i="1">
          <a:solidFill>
            <a:srgbClr val="008000"/>
          </a:solidFill>
          <a:latin typeface="Verdana" pitchFamily="34" charset="0"/>
        </a:defRPr>
      </a:lvl3pPr>
      <a:lvl4pPr algn="r" rtl="0" eaLnBrk="0" fontAlgn="base" hangingPunct="0">
        <a:spcBef>
          <a:spcPct val="0"/>
        </a:spcBef>
        <a:spcAft>
          <a:spcPct val="0"/>
        </a:spcAft>
        <a:defRPr sz="2400" b="1" i="1">
          <a:solidFill>
            <a:srgbClr val="008000"/>
          </a:solidFill>
          <a:latin typeface="Verdana" pitchFamily="34" charset="0"/>
        </a:defRPr>
      </a:lvl4pPr>
      <a:lvl5pPr algn="r" rtl="0" eaLnBrk="0" fontAlgn="base" hangingPunct="0">
        <a:spcBef>
          <a:spcPct val="0"/>
        </a:spcBef>
        <a:spcAft>
          <a:spcPct val="0"/>
        </a:spcAft>
        <a:defRPr sz="2400" b="1" i="1">
          <a:solidFill>
            <a:srgbClr val="008000"/>
          </a:solidFill>
          <a:latin typeface="Verdana" pitchFamily="34" charset="0"/>
        </a:defRPr>
      </a:lvl5pPr>
      <a:lvl6pPr marL="457200" algn="r" rtl="0" fontAlgn="base">
        <a:spcBef>
          <a:spcPct val="0"/>
        </a:spcBef>
        <a:spcAft>
          <a:spcPct val="0"/>
        </a:spcAft>
        <a:defRPr sz="2400" b="1" i="1">
          <a:solidFill>
            <a:srgbClr val="008000"/>
          </a:solidFill>
          <a:latin typeface="Verdana" pitchFamily="34" charset="0"/>
        </a:defRPr>
      </a:lvl6pPr>
      <a:lvl7pPr marL="914400" algn="r" rtl="0" fontAlgn="base">
        <a:spcBef>
          <a:spcPct val="0"/>
        </a:spcBef>
        <a:spcAft>
          <a:spcPct val="0"/>
        </a:spcAft>
        <a:defRPr sz="2400" b="1" i="1">
          <a:solidFill>
            <a:srgbClr val="008000"/>
          </a:solidFill>
          <a:latin typeface="Verdana" pitchFamily="34" charset="0"/>
        </a:defRPr>
      </a:lvl7pPr>
      <a:lvl8pPr marL="1371600" algn="r" rtl="0" fontAlgn="base">
        <a:spcBef>
          <a:spcPct val="0"/>
        </a:spcBef>
        <a:spcAft>
          <a:spcPct val="0"/>
        </a:spcAft>
        <a:defRPr sz="2400" b="1" i="1">
          <a:solidFill>
            <a:srgbClr val="008000"/>
          </a:solidFill>
          <a:latin typeface="Verdana" pitchFamily="34" charset="0"/>
        </a:defRPr>
      </a:lvl8pPr>
      <a:lvl9pPr marL="1828800" algn="r" rtl="0" fontAlgn="base">
        <a:spcBef>
          <a:spcPct val="0"/>
        </a:spcBef>
        <a:spcAft>
          <a:spcPct val="0"/>
        </a:spcAft>
        <a:defRPr sz="2400" b="1" i="1">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 typeface="Wingdings" pitchFamily="2" charset="2"/>
        <a:buChar char="§"/>
        <a:defRPr sz="2000" b="1">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Char char="–"/>
        <a:defRPr b="1">
          <a:solidFill>
            <a:schemeClr val="tx1"/>
          </a:solidFill>
          <a:latin typeface="+mn-lt"/>
        </a:defRPr>
      </a:lvl2pPr>
      <a:lvl3pPr marL="1143000" indent="-228600" algn="l" rtl="0" eaLnBrk="0" fontAlgn="base" hangingPunct="0">
        <a:spcBef>
          <a:spcPct val="20000"/>
        </a:spcBef>
        <a:spcAft>
          <a:spcPct val="0"/>
        </a:spcAft>
        <a:buClr>
          <a:schemeClr val="tx1"/>
        </a:buClr>
        <a:buFont typeface="Wingdings" pitchFamily="2" charset="2"/>
        <a:buChar char="Ø"/>
        <a:defRPr sz="1600" b="1">
          <a:solidFill>
            <a:schemeClr val="tx1"/>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400" b="1">
          <a:solidFill>
            <a:schemeClr val="tx1"/>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charset="0"/>
        </a:defRPr>
      </a:lvl5pPr>
      <a:lvl6pPr marL="2514600" indent="-228600" algn="l" rtl="0" fontAlgn="base">
        <a:spcBef>
          <a:spcPct val="20000"/>
        </a:spcBef>
        <a:spcAft>
          <a:spcPct val="0"/>
        </a:spcAft>
        <a:buClr>
          <a:schemeClr val="tx1"/>
        </a:buClr>
        <a:buChar char="•"/>
        <a:defRPr sz="2000">
          <a:solidFill>
            <a:schemeClr val="tx1"/>
          </a:solidFill>
          <a:latin typeface="Arial" charset="0"/>
        </a:defRPr>
      </a:lvl6pPr>
      <a:lvl7pPr marL="2971800" indent="-228600" algn="l" rtl="0" fontAlgn="base">
        <a:spcBef>
          <a:spcPct val="20000"/>
        </a:spcBef>
        <a:spcAft>
          <a:spcPct val="0"/>
        </a:spcAft>
        <a:buClr>
          <a:schemeClr val="tx1"/>
        </a:buClr>
        <a:buChar char="•"/>
        <a:defRPr sz="2000">
          <a:solidFill>
            <a:schemeClr val="tx1"/>
          </a:solidFill>
          <a:latin typeface="Arial" charset="0"/>
        </a:defRPr>
      </a:lvl7pPr>
      <a:lvl8pPr marL="3429000" indent="-228600" algn="l" rtl="0" fontAlgn="base">
        <a:spcBef>
          <a:spcPct val="20000"/>
        </a:spcBef>
        <a:spcAft>
          <a:spcPct val="0"/>
        </a:spcAft>
        <a:buClr>
          <a:schemeClr val="tx1"/>
        </a:buClr>
        <a:buChar char="•"/>
        <a:defRPr sz="2000">
          <a:solidFill>
            <a:schemeClr val="tx1"/>
          </a:solidFill>
          <a:latin typeface="Arial" charset="0"/>
        </a:defRPr>
      </a:lvl8pPr>
      <a:lvl9pPr marL="3886200" indent="-228600" algn="l" rtl="0" fontAlgn="base">
        <a:spcBef>
          <a:spcPct val="20000"/>
        </a:spcBef>
        <a:spcAft>
          <a:spcPct val="0"/>
        </a:spcAft>
        <a:buClr>
          <a:schemeClr val="tx1"/>
        </a:buClr>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gray">
          <a:xfrm>
            <a:off x="0" y="0"/>
            <a:ext cx="9144000" cy="92710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nchor="ctr"/>
          <a:lstStyle/>
          <a:p>
            <a:pPr algn="ctr" fontAlgn="base">
              <a:spcBef>
                <a:spcPct val="0"/>
              </a:spcBef>
              <a:spcAft>
                <a:spcPct val="0"/>
              </a:spcAft>
            </a:pPr>
            <a:endParaRPr lang="en-US" b="1" smtClean="0">
              <a:solidFill>
                <a:srgbClr val="FFFFFF"/>
              </a:solidFill>
              <a:latin typeface="Arial" pitchFamily="34" charset="0"/>
              <a:cs typeface="Arial" pitchFamily="34" charset="0"/>
            </a:endParaRPr>
          </a:p>
        </p:txBody>
      </p:sp>
      <p:sp>
        <p:nvSpPr>
          <p:cNvPr id="1027" name="AC Banner Title"/>
          <p:cNvSpPr>
            <a:spLocks noGrp="1" noChangeArrowheads="1"/>
          </p:cNvSpPr>
          <p:nvPr>
            <p:ph type="title"/>
          </p:nvPr>
        </p:nvSpPr>
        <p:spPr bwMode="auto">
          <a:xfrm>
            <a:off x="1657351" y="246324"/>
            <a:ext cx="7247792"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endParaRPr lang="en-US" altLang="zh-SG" smtClean="0"/>
          </a:p>
        </p:txBody>
      </p:sp>
      <p:sp>
        <p:nvSpPr>
          <p:cNvPr id="2161668" name="Rectangle 4"/>
          <p:cNvSpPr>
            <a:spLocks noGrp="1" noChangeArrowheads="1"/>
          </p:cNvSpPr>
          <p:nvPr>
            <p:ph type="dt" sz="half" idx="2"/>
          </p:nvPr>
        </p:nvSpPr>
        <p:spPr bwMode="auto">
          <a:xfrm>
            <a:off x="5630009" y="6400800"/>
            <a:ext cx="3518389"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spcBef>
                <a:spcPct val="0"/>
              </a:spcBef>
              <a:defRPr sz="1000" i="0" u="none">
                <a:latin typeface="Arial" pitchFamily="34" charset="0"/>
                <a:ea typeface="SimSun" pitchFamily="2" charset="-122"/>
                <a:cs typeface="+mn-cs"/>
              </a:defRPr>
            </a:lvl1pPr>
          </a:lstStyle>
          <a:p>
            <a:pPr fontAlgn="base">
              <a:spcAft>
                <a:spcPct val="0"/>
              </a:spcAft>
              <a:defRPr/>
            </a:pPr>
            <a:endParaRPr lang="en-US" altLang="zh-SG">
              <a:solidFill>
                <a:srgbClr val="000000"/>
              </a:solidFill>
            </a:endParaRPr>
          </a:p>
        </p:txBody>
      </p:sp>
      <p:sp>
        <p:nvSpPr>
          <p:cNvPr id="2161669" name="Rectangle 5"/>
          <p:cNvSpPr>
            <a:spLocks noGrp="1" noChangeArrowheads="1"/>
          </p:cNvSpPr>
          <p:nvPr>
            <p:ph type="ftr" sz="quarter" idx="3"/>
          </p:nvPr>
        </p:nvSpPr>
        <p:spPr bwMode="auto">
          <a:xfrm>
            <a:off x="1467" y="6384925"/>
            <a:ext cx="3518388"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eaLnBrk="0" hangingPunct="0">
              <a:spcBef>
                <a:spcPct val="0"/>
              </a:spcBef>
              <a:defRPr sz="1000" i="0" u="none">
                <a:latin typeface="Arial" pitchFamily="34" charset="0"/>
                <a:ea typeface="SimSun" pitchFamily="2" charset="-122"/>
                <a:cs typeface="+mn-cs"/>
              </a:defRPr>
            </a:lvl1pPr>
          </a:lstStyle>
          <a:p>
            <a:pPr fontAlgn="base">
              <a:spcAft>
                <a:spcPct val="0"/>
              </a:spcAft>
              <a:defRPr/>
            </a:pPr>
            <a:endParaRPr lang="en-US" altLang="zh-SG">
              <a:solidFill>
                <a:srgbClr val="000000"/>
              </a:solidFill>
            </a:endParaRPr>
          </a:p>
        </p:txBody>
      </p:sp>
      <p:sp>
        <p:nvSpPr>
          <p:cNvPr id="2161670" name="Rectangle 6"/>
          <p:cNvSpPr>
            <a:spLocks noGrp="1" noChangeArrowheads="1"/>
          </p:cNvSpPr>
          <p:nvPr>
            <p:ph type="sldNum" sz="quarter" idx="4"/>
          </p:nvPr>
        </p:nvSpPr>
        <p:spPr bwMode="auto">
          <a:xfrm>
            <a:off x="3519908" y="6388183"/>
            <a:ext cx="2110155" cy="473075"/>
          </a:xfrm>
          <a:prstGeom prst="rect">
            <a:avLst/>
          </a:prstGeom>
          <a:noFill/>
          <a:ln w="12700">
            <a:noFill/>
            <a:miter lim="800000"/>
            <a:headEnd/>
            <a:tailEnd/>
          </a:ln>
          <a:effectLst/>
        </p:spPr>
        <p:txBody>
          <a:bodyPr vert="horz" wrap="square" lIns="91440" tIns="45720" rIns="91440" bIns="0" numCol="1" anchor="b" anchorCtr="0" compatLnSpc="1">
            <a:prstTxWarp prst="textNoShape">
              <a:avLst/>
            </a:prstTxWarp>
          </a:bodyPr>
          <a:lstStyle>
            <a:lvl1pPr algn="ctr" eaLnBrk="0" hangingPunct="0">
              <a:lnSpc>
                <a:spcPct val="70000"/>
              </a:lnSpc>
              <a:spcBef>
                <a:spcPct val="0"/>
              </a:spcBef>
              <a:tabLst>
                <a:tab pos="2473325" algn="l"/>
              </a:tabLst>
              <a:defRPr sz="800" i="0" u="none">
                <a:ea typeface="SimSun" pitchFamily="2" charset="-122"/>
                <a:cs typeface="+mn-cs"/>
              </a:defRPr>
            </a:lvl1pPr>
          </a:lstStyle>
          <a:p>
            <a:pPr fontAlgn="base">
              <a:spcAft>
                <a:spcPct val="0"/>
              </a:spcAft>
              <a:defRPr/>
            </a:pPr>
            <a:fld id="{3BCFF84F-AC1F-4BB5-8114-1BF1B768DDB9}" type="slidenum">
              <a:rPr lang="zh-SG" altLang="en-US">
                <a:solidFill>
                  <a:srgbClr val="000000"/>
                </a:solidFill>
              </a:rPr>
              <a:pPr fontAlgn="base">
                <a:spcAft>
                  <a:spcPct val="0"/>
                </a:spcAft>
                <a:defRPr/>
              </a:pPr>
              <a:t>‹#›</a:t>
            </a:fld>
            <a:r>
              <a:rPr lang="en-US" altLang="zh-SG" sz="1000">
                <a:solidFill>
                  <a:srgbClr val="000000"/>
                </a:solidFill>
                <a:latin typeface="Arial" pitchFamily="34" charset="0"/>
              </a:rPr>
              <a:t/>
            </a:r>
            <a:br>
              <a:rPr lang="en-US" altLang="zh-SG" sz="1000">
                <a:solidFill>
                  <a:srgbClr val="000000"/>
                </a:solidFill>
                <a:latin typeface="Arial" pitchFamily="34" charset="0"/>
              </a:rPr>
            </a:br>
            <a:endParaRPr lang="en-US" altLang="zh-SG">
              <a:solidFill>
                <a:srgbClr val="000000"/>
              </a:solidFill>
              <a:latin typeface="Arial" pitchFamily="34" charset="0"/>
            </a:endParaRPr>
          </a:p>
        </p:txBody>
      </p:sp>
      <p:sp>
        <p:nvSpPr>
          <p:cNvPr id="1031" name="Rectangle 7"/>
          <p:cNvSpPr>
            <a:spLocks noGrp="1" noChangeArrowheads="1"/>
          </p:cNvSpPr>
          <p:nvPr>
            <p:ph type="body" idx="1"/>
          </p:nvPr>
        </p:nvSpPr>
        <p:spPr bwMode="auto">
          <a:xfrm>
            <a:off x="779589" y="1214439"/>
            <a:ext cx="7879375" cy="493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smtClean="0"/>
              <a:t>Click to edit text format of master</a:t>
            </a:r>
            <a:endParaRPr lang="en-US" altLang="zh-SG" smtClean="0"/>
          </a:p>
          <a:p>
            <a:pPr lvl="1"/>
            <a:r>
              <a:rPr lang="en-US" smtClean="0"/>
              <a:t>Second level</a:t>
            </a:r>
            <a:endParaRPr lang="en-US" altLang="zh-SG" smtClean="0"/>
          </a:p>
          <a:p>
            <a:pPr lvl="2"/>
            <a:r>
              <a:rPr lang="en-US" smtClean="0"/>
              <a:t>Third level</a:t>
            </a:r>
          </a:p>
          <a:p>
            <a:pPr lvl="3"/>
            <a:r>
              <a:rPr lang="en-US" altLang="zh-SG" smtClean="0"/>
              <a:t>Fourth Level</a:t>
            </a:r>
          </a:p>
        </p:txBody>
      </p:sp>
      <p:sp>
        <p:nvSpPr>
          <p:cNvPr id="1032" name="Line 8"/>
          <p:cNvSpPr>
            <a:spLocks noChangeShapeType="1"/>
          </p:cNvSpPr>
          <p:nvPr/>
        </p:nvSpPr>
        <p:spPr bwMode="auto">
          <a:xfrm>
            <a:off x="4403" y="1074738"/>
            <a:ext cx="914546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i="1" u="sng" smtClean="0">
              <a:solidFill>
                <a:srgbClr val="000000"/>
              </a:solidFill>
              <a:cs typeface="Arial" pitchFamily="34" charset="0"/>
            </a:endParaRPr>
          </a:p>
        </p:txBody>
      </p:sp>
      <p:grpSp>
        <p:nvGrpSpPr>
          <p:cNvPr id="1033" name="Group 10"/>
          <p:cNvGrpSpPr>
            <a:grpSpLocks/>
          </p:cNvGrpSpPr>
          <p:nvPr/>
        </p:nvGrpSpPr>
        <p:grpSpPr bwMode="auto">
          <a:xfrm>
            <a:off x="1521" y="968377"/>
            <a:ext cx="989135" cy="5883275"/>
            <a:chOff x="0" y="2458"/>
            <a:chExt cx="2142" cy="1858"/>
          </a:xfrm>
        </p:grpSpPr>
        <p:sp>
          <p:nvSpPr>
            <p:cNvPr id="2161675" name="Freeform 11"/>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pitchFamily="34" charset="0"/>
              </a:endParaRPr>
            </a:p>
          </p:txBody>
        </p:sp>
        <p:sp>
          <p:nvSpPr>
            <p:cNvPr id="2161676" name="Freeform 12"/>
            <p:cNvSpPr>
              <a:spLocks/>
            </p:cNvSpPr>
            <p:nvPr/>
          </p:nvSpPr>
          <p:spPr bwMode="hidden">
            <a:xfrm>
              <a:off x="0" y="2458"/>
              <a:ext cx="1853"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rgbClr val="008000"/>
                </a:gs>
                <a:gs pos="50000">
                  <a:schemeClr val="bg1"/>
                </a:gs>
                <a:gs pos="100000">
                  <a:srgbClr val="008000"/>
                </a:gs>
              </a:gsLst>
              <a:lin ang="189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pitchFamily="34" charset="0"/>
              </a:endParaRPr>
            </a:p>
          </p:txBody>
        </p:sp>
        <p:sp>
          <p:nvSpPr>
            <p:cNvPr id="2161677" name="Freeform 13"/>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pitchFamily="34" charset="0"/>
              </a:endParaRPr>
            </a:p>
          </p:txBody>
        </p:sp>
        <p:sp>
          <p:nvSpPr>
            <p:cNvPr id="2161678" name="Freeform 14"/>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pitchFamily="34" charset="0"/>
              </a:endParaRPr>
            </a:p>
          </p:txBody>
        </p:sp>
        <p:sp>
          <p:nvSpPr>
            <p:cNvPr id="1040" name="Oval 15"/>
            <p:cNvSpPr>
              <a:spLocks noChangeArrowheads="1"/>
            </p:cNvSpPr>
            <p:nvPr/>
          </p:nvSpPr>
          <p:spPr bwMode="ltGray">
            <a:xfrm>
              <a:off x="209" y="2784"/>
              <a:ext cx="86" cy="86"/>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50000"/>
                </a:spcBef>
                <a:spcAft>
                  <a:spcPct val="0"/>
                </a:spcAft>
              </a:pPr>
              <a:endParaRPr lang="en-US" i="1" u="sng" smtClean="0">
                <a:solidFill>
                  <a:srgbClr val="000000"/>
                </a:solidFill>
                <a:cs typeface="Arial" pitchFamily="34" charset="0"/>
              </a:endParaRPr>
            </a:p>
          </p:txBody>
        </p:sp>
        <p:sp>
          <p:nvSpPr>
            <p:cNvPr id="1041" name="Oval 16"/>
            <p:cNvSpPr>
              <a:spLocks noChangeArrowheads="1"/>
            </p:cNvSpPr>
            <p:nvPr/>
          </p:nvSpPr>
          <p:spPr bwMode="ltGray">
            <a:xfrm>
              <a:off x="1536" y="3884"/>
              <a:ext cx="92" cy="92"/>
            </a:xfrm>
            <a:prstGeom prst="ellipse">
              <a:avLst/>
            </a:prstGeom>
            <a:gradFill rotWithShape="0">
              <a:gsLst>
                <a:gs pos="0">
                  <a:srgbClr val="008000"/>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50000"/>
                </a:spcBef>
                <a:spcAft>
                  <a:spcPct val="0"/>
                </a:spcAft>
              </a:pPr>
              <a:endParaRPr lang="en-US" i="1" u="sng" smtClean="0">
                <a:solidFill>
                  <a:srgbClr val="000000"/>
                </a:solidFill>
                <a:cs typeface="Arial" pitchFamily="34" charset="0"/>
              </a:endParaRPr>
            </a:p>
          </p:txBody>
        </p:sp>
        <p:sp>
          <p:nvSpPr>
            <p:cNvPr id="1042" name="Oval 17"/>
            <p:cNvSpPr>
              <a:spLocks noChangeArrowheads="1"/>
            </p:cNvSpPr>
            <p:nvPr/>
          </p:nvSpPr>
          <p:spPr bwMode="ltGray">
            <a:xfrm>
              <a:off x="790" y="2723"/>
              <a:ext cx="121" cy="121"/>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50000"/>
                </a:spcBef>
                <a:spcAft>
                  <a:spcPct val="0"/>
                </a:spcAft>
              </a:pPr>
              <a:endParaRPr lang="en-US" i="1" u="sng" smtClean="0">
                <a:solidFill>
                  <a:srgbClr val="000000"/>
                </a:solidFill>
                <a:cs typeface="Arial" pitchFamily="34" charset="0"/>
              </a:endParaRPr>
            </a:p>
          </p:txBody>
        </p:sp>
      </p:grpSp>
      <p:sp>
        <p:nvSpPr>
          <p:cNvPr id="1034" name="Text Box 18"/>
          <p:cNvSpPr txBox="1">
            <a:spLocks noChangeArrowheads="1"/>
          </p:cNvSpPr>
          <p:nvPr/>
        </p:nvSpPr>
        <p:spPr bwMode="auto">
          <a:xfrm rot="16200000">
            <a:off x="-2296564" y="4118253"/>
            <a:ext cx="50371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50000"/>
              </a:spcBef>
              <a:defRPr i="1" u="sng">
                <a:solidFill>
                  <a:schemeClr val="tx1"/>
                </a:solidFill>
                <a:latin typeface="Verdana" pitchFamily="34" charset="0"/>
              </a:defRPr>
            </a:lvl1pPr>
            <a:lvl2pPr marL="742950" indent="-285750" eaLnBrk="0" hangingPunct="0">
              <a:spcBef>
                <a:spcPct val="50000"/>
              </a:spcBef>
              <a:defRPr i="1" u="sng">
                <a:solidFill>
                  <a:schemeClr val="tx1"/>
                </a:solidFill>
                <a:latin typeface="Verdana" pitchFamily="34" charset="0"/>
              </a:defRPr>
            </a:lvl2pPr>
            <a:lvl3pPr marL="1143000" indent="-228600" eaLnBrk="0" hangingPunct="0">
              <a:spcBef>
                <a:spcPct val="50000"/>
              </a:spcBef>
              <a:defRPr i="1" u="sng">
                <a:solidFill>
                  <a:schemeClr val="tx1"/>
                </a:solidFill>
                <a:latin typeface="Verdana" pitchFamily="34" charset="0"/>
              </a:defRPr>
            </a:lvl3pPr>
            <a:lvl4pPr marL="1600200" indent="-228600" eaLnBrk="0" hangingPunct="0">
              <a:spcBef>
                <a:spcPct val="50000"/>
              </a:spcBef>
              <a:defRPr i="1" u="sng">
                <a:solidFill>
                  <a:schemeClr val="tx1"/>
                </a:solidFill>
                <a:latin typeface="Verdana" pitchFamily="34" charset="0"/>
              </a:defRPr>
            </a:lvl4pPr>
            <a:lvl5pPr marL="2057400" indent="-228600" eaLnBrk="0" hangingPunct="0">
              <a:spcBef>
                <a:spcPct val="50000"/>
              </a:spcBef>
              <a:defRPr i="1" u="sng">
                <a:solidFill>
                  <a:schemeClr val="tx1"/>
                </a:solidFill>
                <a:latin typeface="Verdana" pitchFamily="34" charset="0"/>
              </a:defRPr>
            </a:lvl5pPr>
            <a:lvl6pPr marL="2514600" indent="-228600" eaLnBrk="0" fontAlgn="base" hangingPunct="0">
              <a:spcBef>
                <a:spcPct val="50000"/>
              </a:spcBef>
              <a:spcAft>
                <a:spcPct val="0"/>
              </a:spcAft>
              <a:defRPr i="1" u="sng">
                <a:solidFill>
                  <a:schemeClr val="tx1"/>
                </a:solidFill>
                <a:latin typeface="Verdana" pitchFamily="34" charset="0"/>
              </a:defRPr>
            </a:lvl6pPr>
            <a:lvl7pPr marL="2971800" indent="-228600" eaLnBrk="0" fontAlgn="base" hangingPunct="0">
              <a:spcBef>
                <a:spcPct val="50000"/>
              </a:spcBef>
              <a:spcAft>
                <a:spcPct val="0"/>
              </a:spcAft>
              <a:defRPr i="1" u="sng">
                <a:solidFill>
                  <a:schemeClr val="tx1"/>
                </a:solidFill>
                <a:latin typeface="Verdana" pitchFamily="34" charset="0"/>
              </a:defRPr>
            </a:lvl7pPr>
            <a:lvl8pPr marL="3429000" indent="-228600" eaLnBrk="0" fontAlgn="base" hangingPunct="0">
              <a:spcBef>
                <a:spcPct val="50000"/>
              </a:spcBef>
              <a:spcAft>
                <a:spcPct val="0"/>
              </a:spcAft>
              <a:defRPr i="1" u="sng">
                <a:solidFill>
                  <a:schemeClr val="tx1"/>
                </a:solidFill>
                <a:latin typeface="Verdana" pitchFamily="34" charset="0"/>
              </a:defRPr>
            </a:lvl8pPr>
            <a:lvl9pPr marL="3886200" indent="-228600" eaLnBrk="0" fontAlgn="base" hangingPunct="0">
              <a:spcBef>
                <a:spcPct val="50000"/>
              </a:spcBef>
              <a:spcAft>
                <a:spcPct val="0"/>
              </a:spcAft>
              <a:defRPr i="1" u="sng">
                <a:solidFill>
                  <a:schemeClr val="tx1"/>
                </a:solidFill>
                <a:latin typeface="Verdana" pitchFamily="34" charset="0"/>
              </a:defRPr>
            </a:lvl9pPr>
          </a:lstStyle>
          <a:p>
            <a:pPr fontAlgn="base">
              <a:spcAft>
                <a:spcPct val="0"/>
              </a:spcAft>
              <a:defRPr/>
            </a:pPr>
            <a:r>
              <a:rPr lang="en-US" b="1" i="0" u="none" smtClean="0">
                <a:solidFill>
                  <a:srgbClr val="777777"/>
                </a:solidFill>
                <a:cs typeface="Arial" pitchFamily="34" charset="0"/>
              </a:rPr>
              <a:t>Financial System Strategy  2020</a:t>
            </a:r>
          </a:p>
        </p:txBody>
      </p:sp>
      <p:pic>
        <p:nvPicPr>
          <p:cNvPr id="1035" name="Picture 21"/>
          <p:cNvPicPr>
            <a:picLocks noChangeAspect="1" noChangeArrowheads="1"/>
          </p:cNvPicPr>
          <p:nvPr/>
        </p:nvPicPr>
        <p:blipFill>
          <a:blip r:embed="rId14" cstate="print">
            <a:extLst>
              <a:ext uri="{28A0092B-C50C-407E-A947-70E740481C1C}">
                <a14:useLocalDpi xmlns:a14="http://schemas.microsoft.com/office/drawing/2010/main" val="0"/>
              </a:ext>
            </a:extLst>
          </a:blip>
          <a:srcRect l="67751" t="4707" r="5081" b="68340"/>
          <a:stretch>
            <a:fillRect/>
          </a:stretch>
        </p:blipFill>
        <p:spPr bwMode="auto">
          <a:xfrm>
            <a:off x="14708" y="15876"/>
            <a:ext cx="1144467" cy="104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53819905"/>
      </p:ext>
    </p:extLst>
  </p:cSld>
  <p:clrMap bg1="lt1" tx1="dk1" bg2="lt2" tx2="dk2" accent1="accent1" accent2="accent2" accent3="accent3" accent4="accent4" accent5="accent5" accent6="accent6" hlink="hlink" folHlink="folHlink"/>
  <p:sldLayoutIdLst>
    <p:sldLayoutId id="2147484016" r:id="rId1"/>
    <p:sldLayoutId id="2147484017" r:id="rId2"/>
    <p:sldLayoutId id="2147484018" r:id="rId3"/>
    <p:sldLayoutId id="2147484019" r:id="rId4"/>
    <p:sldLayoutId id="2147484020" r:id="rId5"/>
    <p:sldLayoutId id="2147484021" r:id="rId6"/>
    <p:sldLayoutId id="2147484022" r:id="rId7"/>
    <p:sldLayoutId id="2147484023" r:id="rId8"/>
    <p:sldLayoutId id="2147484024" r:id="rId9"/>
    <p:sldLayoutId id="2147484025" r:id="rId10"/>
    <p:sldLayoutId id="2147484026" r:id="rId11"/>
    <p:sldLayoutId id="2147484027" r:id="rId12"/>
  </p:sldLayoutIdLst>
  <p:timing>
    <p:tnLst>
      <p:par>
        <p:cTn id="1" dur="indefinite" restart="never" nodeType="tmRoot"/>
      </p:par>
    </p:tnLst>
  </p:timing>
  <p:hf hdr="0" ftr="0" dt="0"/>
  <p:txStyles>
    <p:titleStyle>
      <a:lvl1pPr algn="r" rtl="0" eaLnBrk="0" fontAlgn="base" hangingPunct="0">
        <a:spcBef>
          <a:spcPct val="0"/>
        </a:spcBef>
        <a:spcAft>
          <a:spcPct val="0"/>
        </a:spcAft>
        <a:defRPr sz="2400" b="1" i="1">
          <a:solidFill>
            <a:srgbClr val="008000"/>
          </a:solidFill>
          <a:latin typeface="+mj-lt"/>
          <a:ea typeface="+mj-ea"/>
          <a:cs typeface="+mj-cs"/>
        </a:defRPr>
      </a:lvl1pPr>
      <a:lvl2pPr algn="r" rtl="0" eaLnBrk="0" fontAlgn="base" hangingPunct="0">
        <a:spcBef>
          <a:spcPct val="0"/>
        </a:spcBef>
        <a:spcAft>
          <a:spcPct val="0"/>
        </a:spcAft>
        <a:defRPr sz="2400" b="1" i="1">
          <a:solidFill>
            <a:srgbClr val="008000"/>
          </a:solidFill>
          <a:latin typeface="Verdana" pitchFamily="34" charset="0"/>
        </a:defRPr>
      </a:lvl2pPr>
      <a:lvl3pPr algn="r" rtl="0" eaLnBrk="0" fontAlgn="base" hangingPunct="0">
        <a:spcBef>
          <a:spcPct val="0"/>
        </a:spcBef>
        <a:spcAft>
          <a:spcPct val="0"/>
        </a:spcAft>
        <a:defRPr sz="2400" b="1" i="1">
          <a:solidFill>
            <a:srgbClr val="008000"/>
          </a:solidFill>
          <a:latin typeface="Verdana" pitchFamily="34" charset="0"/>
        </a:defRPr>
      </a:lvl3pPr>
      <a:lvl4pPr algn="r" rtl="0" eaLnBrk="0" fontAlgn="base" hangingPunct="0">
        <a:spcBef>
          <a:spcPct val="0"/>
        </a:spcBef>
        <a:spcAft>
          <a:spcPct val="0"/>
        </a:spcAft>
        <a:defRPr sz="2400" b="1" i="1">
          <a:solidFill>
            <a:srgbClr val="008000"/>
          </a:solidFill>
          <a:latin typeface="Verdana" pitchFamily="34" charset="0"/>
        </a:defRPr>
      </a:lvl4pPr>
      <a:lvl5pPr algn="r" rtl="0" eaLnBrk="0" fontAlgn="base" hangingPunct="0">
        <a:spcBef>
          <a:spcPct val="0"/>
        </a:spcBef>
        <a:spcAft>
          <a:spcPct val="0"/>
        </a:spcAft>
        <a:defRPr sz="2400" b="1" i="1">
          <a:solidFill>
            <a:srgbClr val="008000"/>
          </a:solidFill>
          <a:latin typeface="Verdana" pitchFamily="34" charset="0"/>
        </a:defRPr>
      </a:lvl5pPr>
      <a:lvl6pPr marL="457200" algn="r" rtl="0" fontAlgn="base">
        <a:spcBef>
          <a:spcPct val="0"/>
        </a:spcBef>
        <a:spcAft>
          <a:spcPct val="0"/>
        </a:spcAft>
        <a:defRPr sz="2400" b="1" i="1">
          <a:solidFill>
            <a:srgbClr val="008000"/>
          </a:solidFill>
          <a:latin typeface="Verdana" pitchFamily="34" charset="0"/>
        </a:defRPr>
      </a:lvl6pPr>
      <a:lvl7pPr marL="914400" algn="r" rtl="0" fontAlgn="base">
        <a:spcBef>
          <a:spcPct val="0"/>
        </a:spcBef>
        <a:spcAft>
          <a:spcPct val="0"/>
        </a:spcAft>
        <a:defRPr sz="2400" b="1" i="1">
          <a:solidFill>
            <a:srgbClr val="008000"/>
          </a:solidFill>
          <a:latin typeface="Verdana" pitchFamily="34" charset="0"/>
        </a:defRPr>
      </a:lvl7pPr>
      <a:lvl8pPr marL="1371600" algn="r" rtl="0" fontAlgn="base">
        <a:spcBef>
          <a:spcPct val="0"/>
        </a:spcBef>
        <a:spcAft>
          <a:spcPct val="0"/>
        </a:spcAft>
        <a:defRPr sz="2400" b="1" i="1">
          <a:solidFill>
            <a:srgbClr val="008000"/>
          </a:solidFill>
          <a:latin typeface="Verdana" pitchFamily="34" charset="0"/>
        </a:defRPr>
      </a:lvl8pPr>
      <a:lvl9pPr marL="1828800" algn="r" rtl="0" fontAlgn="base">
        <a:spcBef>
          <a:spcPct val="0"/>
        </a:spcBef>
        <a:spcAft>
          <a:spcPct val="0"/>
        </a:spcAft>
        <a:defRPr sz="2400" b="1" i="1">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 typeface="Wingdings" pitchFamily="2" charset="2"/>
        <a:buChar char="§"/>
        <a:defRPr sz="2000" b="1">
          <a:solidFill>
            <a:srgbClr val="003300"/>
          </a:solidFill>
          <a:latin typeface="+mn-lt"/>
          <a:ea typeface="+mn-ea"/>
          <a:cs typeface="+mn-cs"/>
        </a:defRPr>
      </a:lvl1pPr>
      <a:lvl2pPr marL="742950" indent="-285750" algn="l" rtl="0" eaLnBrk="0" fontAlgn="base" hangingPunct="0">
        <a:spcBef>
          <a:spcPct val="20000"/>
        </a:spcBef>
        <a:spcAft>
          <a:spcPct val="0"/>
        </a:spcAft>
        <a:buClr>
          <a:schemeClr val="tx1"/>
        </a:buClr>
        <a:buChar char="–"/>
        <a:defRPr sz="2800" b="1">
          <a:solidFill>
            <a:srgbClr val="003300"/>
          </a:solidFill>
          <a:latin typeface="+mn-lt"/>
        </a:defRPr>
      </a:lvl2pPr>
      <a:lvl3pPr marL="1143000" indent="-228600" algn="l" rtl="0" eaLnBrk="0" fontAlgn="base" hangingPunct="0">
        <a:spcBef>
          <a:spcPct val="20000"/>
        </a:spcBef>
        <a:spcAft>
          <a:spcPct val="0"/>
        </a:spcAft>
        <a:buClr>
          <a:schemeClr val="tx1"/>
        </a:buClr>
        <a:buFont typeface="Wingdings" pitchFamily="2" charset="2"/>
        <a:buChar char="Ø"/>
        <a:defRPr sz="1600" b="1">
          <a:solidFill>
            <a:srgbClr val="003300"/>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400" b="1">
          <a:solidFill>
            <a:srgbClr val="003300"/>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pitchFamily="34" charset="0"/>
        </a:defRPr>
      </a:lvl5pPr>
      <a:lvl6pPr marL="2514600" indent="-228600" algn="l" rtl="0" fontAlgn="base">
        <a:spcBef>
          <a:spcPct val="20000"/>
        </a:spcBef>
        <a:spcAft>
          <a:spcPct val="0"/>
        </a:spcAft>
        <a:buClr>
          <a:schemeClr val="tx1"/>
        </a:buClr>
        <a:buChar char="•"/>
        <a:defRPr sz="2000">
          <a:solidFill>
            <a:schemeClr val="tx1"/>
          </a:solidFill>
          <a:latin typeface="Arial" pitchFamily="34" charset="0"/>
        </a:defRPr>
      </a:lvl6pPr>
      <a:lvl7pPr marL="2971800" indent="-228600" algn="l" rtl="0" fontAlgn="base">
        <a:spcBef>
          <a:spcPct val="20000"/>
        </a:spcBef>
        <a:spcAft>
          <a:spcPct val="0"/>
        </a:spcAft>
        <a:buClr>
          <a:schemeClr val="tx1"/>
        </a:buClr>
        <a:buChar char="•"/>
        <a:defRPr sz="2000">
          <a:solidFill>
            <a:schemeClr val="tx1"/>
          </a:solidFill>
          <a:latin typeface="Arial" pitchFamily="34" charset="0"/>
        </a:defRPr>
      </a:lvl7pPr>
      <a:lvl8pPr marL="3429000" indent="-228600" algn="l" rtl="0" fontAlgn="base">
        <a:spcBef>
          <a:spcPct val="20000"/>
        </a:spcBef>
        <a:spcAft>
          <a:spcPct val="0"/>
        </a:spcAft>
        <a:buClr>
          <a:schemeClr val="tx1"/>
        </a:buClr>
        <a:buChar char="•"/>
        <a:defRPr sz="2000">
          <a:solidFill>
            <a:schemeClr val="tx1"/>
          </a:solidFill>
          <a:latin typeface="Arial" pitchFamily="34" charset="0"/>
        </a:defRPr>
      </a:lvl8pPr>
      <a:lvl9pPr marL="3886200" indent="-228600" algn="l" rtl="0" fontAlgn="base">
        <a:spcBef>
          <a:spcPct val="20000"/>
        </a:spcBef>
        <a:spcAft>
          <a:spcPct val="0"/>
        </a:spcAft>
        <a:buClr>
          <a:schemeClr val="tx1"/>
        </a:buClr>
        <a:buChar char="•"/>
        <a:defRPr sz="20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ChangeArrowheads="1"/>
          </p:cNvSpPr>
          <p:nvPr/>
        </p:nvSpPr>
        <p:spPr bwMode="gray">
          <a:xfrm>
            <a:off x="0" y="0"/>
            <a:ext cx="9144000" cy="92710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nchor="ctr"/>
          <a:lstStyle/>
          <a:p>
            <a:pPr algn="ctr" fontAlgn="base">
              <a:spcBef>
                <a:spcPct val="0"/>
              </a:spcBef>
              <a:spcAft>
                <a:spcPct val="0"/>
              </a:spcAft>
            </a:pPr>
            <a:endParaRPr lang="en-US" b="1" smtClean="0">
              <a:solidFill>
                <a:srgbClr val="FFFFFF"/>
              </a:solidFill>
              <a:latin typeface="Arial" pitchFamily="34" charset="0"/>
              <a:cs typeface="Arial" pitchFamily="34" charset="0"/>
            </a:endParaRPr>
          </a:p>
        </p:txBody>
      </p:sp>
      <p:sp>
        <p:nvSpPr>
          <p:cNvPr id="22531" name="AC Banner Title"/>
          <p:cNvSpPr>
            <a:spLocks noGrp="1" noChangeArrowheads="1"/>
          </p:cNvSpPr>
          <p:nvPr>
            <p:ph type="title"/>
          </p:nvPr>
        </p:nvSpPr>
        <p:spPr bwMode="auto">
          <a:xfrm>
            <a:off x="429412" y="228600"/>
            <a:ext cx="8477251"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endParaRPr lang="en-US" altLang="zh-SG" smtClean="0"/>
          </a:p>
        </p:txBody>
      </p:sp>
      <p:sp>
        <p:nvSpPr>
          <p:cNvPr id="2161668" name="Rectangle 4"/>
          <p:cNvSpPr>
            <a:spLocks noGrp="1" noChangeArrowheads="1"/>
          </p:cNvSpPr>
          <p:nvPr>
            <p:ph type="dt" sz="half" idx="2"/>
          </p:nvPr>
        </p:nvSpPr>
        <p:spPr bwMode="auto">
          <a:xfrm>
            <a:off x="990600" y="6332538"/>
            <a:ext cx="5943600"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defRPr sz="1000" i="0" u="none">
                <a:solidFill>
                  <a:srgbClr val="000000"/>
                </a:solidFill>
                <a:latin typeface="Arial" charset="0"/>
                <a:ea typeface="SimSun" pitchFamily="2" charset="-122"/>
                <a:cs typeface="Arial" charset="0"/>
              </a:defRPr>
            </a:lvl1pPr>
          </a:lstStyle>
          <a:p>
            <a:pPr fontAlgn="base">
              <a:spcBef>
                <a:spcPct val="0"/>
              </a:spcBef>
              <a:spcAft>
                <a:spcPct val="0"/>
              </a:spcAft>
              <a:defRPr/>
            </a:pPr>
            <a:fld id="{B84ECA79-98C6-4C3C-8C5B-D27CB6F57CD4}" type="datetime3">
              <a:rPr lang="en-US" altLang="zh-SG"/>
              <a:pPr fontAlgn="base">
                <a:spcBef>
                  <a:spcPct val="0"/>
                </a:spcBef>
                <a:spcAft>
                  <a:spcPct val="0"/>
                </a:spcAft>
                <a:defRPr/>
              </a:pPr>
              <a:t>17 April 2018</a:t>
            </a:fld>
            <a:endParaRPr lang="en-US" altLang="zh-SG" dirty="0"/>
          </a:p>
        </p:txBody>
      </p:sp>
      <p:sp>
        <p:nvSpPr>
          <p:cNvPr id="2161670" name="Rectangle 6"/>
          <p:cNvSpPr>
            <a:spLocks noGrp="1" noChangeArrowheads="1"/>
          </p:cNvSpPr>
          <p:nvPr>
            <p:ph type="sldNum" sz="quarter" idx="4"/>
          </p:nvPr>
        </p:nvSpPr>
        <p:spPr bwMode="auto">
          <a:xfrm>
            <a:off x="7696209" y="6616739"/>
            <a:ext cx="1453663" cy="320675"/>
          </a:xfrm>
          <a:prstGeom prst="rect">
            <a:avLst/>
          </a:prstGeom>
          <a:noFill/>
          <a:ln w="12700">
            <a:noFill/>
            <a:miter lim="800000"/>
            <a:headEnd/>
            <a:tailEnd/>
          </a:ln>
          <a:effectLst/>
        </p:spPr>
        <p:txBody>
          <a:bodyPr vert="horz" wrap="square" lIns="91440" tIns="45720" rIns="91440" bIns="0" numCol="1" anchor="t" anchorCtr="0" compatLnSpc="1">
            <a:prstTxWarp prst="textNoShape">
              <a:avLst/>
            </a:prstTxWarp>
          </a:bodyPr>
          <a:lstStyle>
            <a:lvl1pPr algn="ctr" eaLnBrk="0" hangingPunct="0">
              <a:lnSpc>
                <a:spcPct val="70000"/>
              </a:lnSpc>
              <a:spcBef>
                <a:spcPct val="0"/>
              </a:spcBef>
              <a:tabLst>
                <a:tab pos="2473325" algn="l"/>
              </a:tabLst>
              <a:defRPr sz="800" i="0" u="none">
                <a:solidFill>
                  <a:srgbClr val="000000"/>
                </a:solidFill>
                <a:latin typeface="Verdana" pitchFamily="34" charset="0"/>
                <a:ea typeface="SimSun" pitchFamily="2" charset="-122"/>
                <a:cs typeface="+mn-cs"/>
              </a:defRPr>
            </a:lvl1pPr>
          </a:lstStyle>
          <a:p>
            <a:pPr fontAlgn="base">
              <a:spcAft>
                <a:spcPct val="0"/>
              </a:spcAft>
              <a:defRPr/>
            </a:pPr>
            <a:r>
              <a:rPr lang="en-US" altLang="zh-SG"/>
              <a:t>Slide </a:t>
            </a:r>
            <a:fld id="{654E67F3-DD3F-49CD-9D54-3F4A7435E3E7}" type="slidenum">
              <a:rPr lang="zh-SG" altLang="en-US"/>
              <a:pPr fontAlgn="base">
                <a:spcAft>
                  <a:spcPct val="0"/>
                </a:spcAft>
                <a:defRPr/>
              </a:pPr>
              <a:t>‹#›</a:t>
            </a:fld>
            <a:r>
              <a:rPr lang="zh-SG" altLang="en-US"/>
              <a:t>  </a:t>
            </a:r>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
        <p:nvSpPr>
          <p:cNvPr id="22534" name="Rectangle 7"/>
          <p:cNvSpPr>
            <a:spLocks noGrp="1" noChangeArrowheads="1"/>
          </p:cNvSpPr>
          <p:nvPr>
            <p:ph type="body" idx="1"/>
          </p:nvPr>
        </p:nvSpPr>
        <p:spPr bwMode="auto">
          <a:xfrm>
            <a:off x="517282" y="968376"/>
            <a:ext cx="8141677" cy="51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smtClean="0"/>
              <a:t>Click to edit text format of master</a:t>
            </a:r>
            <a:endParaRPr lang="en-US" altLang="zh-SG" smtClean="0"/>
          </a:p>
          <a:p>
            <a:pPr lvl="1"/>
            <a:r>
              <a:rPr lang="en-US" smtClean="0"/>
              <a:t>Second level</a:t>
            </a:r>
            <a:endParaRPr lang="en-US" altLang="zh-SG" smtClean="0"/>
          </a:p>
          <a:p>
            <a:pPr lvl="2"/>
            <a:r>
              <a:rPr lang="en-US" smtClean="0"/>
              <a:t>Third level</a:t>
            </a:r>
          </a:p>
          <a:p>
            <a:pPr lvl="3"/>
            <a:r>
              <a:rPr lang="en-US" altLang="zh-SG" smtClean="0"/>
              <a:t>Fourth Level</a:t>
            </a:r>
          </a:p>
        </p:txBody>
      </p:sp>
      <p:grpSp>
        <p:nvGrpSpPr>
          <p:cNvPr id="22535" name="Group 10"/>
          <p:cNvGrpSpPr>
            <a:grpSpLocks/>
          </p:cNvGrpSpPr>
          <p:nvPr/>
        </p:nvGrpSpPr>
        <p:grpSpPr bwMode="auto">
          <a:xfrm>
            <a:off x="1469" y="968380"/>
            <a:ext cx="855785" cy="5889625"/>
            <a:chOff x="0" y="2458"/>
            <a:chExt cx="2142" cy="1858"/>
          </a:xfrm>
        </p:grpSpPr>
        <p:sp>
          <p:nvSpPr>
            <p:cNvPr id="2161675" name="Freeform 11"/>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charset="0"/>
              </a:endParaRPr>
            </a:p>
          </p:txBody>
        </p:sp>
        <p:sp>
          <p:nvSpPr>
            <p:cNvPr id="2161676" name="Freeform 12"/>
            <p:cNvSpPr>
              <a:spLocks/>
            </p:cNvSpPr>
            <p:nvPr/>
          </p:nvSpPr>
          <p:spPr bwMode="hidden">
            <a:xfrm>
              <a:off x="0" y="2458"/>
              <a:ext cx="1852"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rgbClr val="008000"/>
                </a:gs>
                <a:gs pos="50000">
                  <a:schemeClr val="bg1"/>
                </a:gs>
                <a:gs pos="100000">
                  <a:srgbClr val="008000"/>
                </a:gs>
              </a:gsLst>
              <a:lin ang="189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charset="0"/>
              </a:endParaRPr>
            </a:p>
          </p:txBody>
        </p:sp>
        <p:sp>
          <p:nvSpPr>
            <p:cNvPr id="2161677" name="Freeform 13"/>
            <p:cNvSpPr>
              <a:spLocks/>
            </p:cNvSpPr>
            <p:nvPr/>
          </p:nvSpPr>
          <p:spPr bwMode="ltGray">
            <a:xfrm>
              <a:off x="0" y="2735"/>
              <a:ext cx="1746"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charset="0"/>
              </a:endParaRPr>
            </a:p>
          </p:txBody>
        </p:sp>
        <p:sp>
          <p:nvSpPr>
            <p:cNvPr id="2161678" name="Freeform 14"/>
            <p:cNvSpPr>
              <a:spLocks/>
            </p:cNvSpPr>
            <p:nvPr/>
          </p:nvSpPr>
          <p:spPr bwMode="ltGray">
            <a:xfrm>
              <a:off x="0" y="2544"/>
              <a:ext cx="1746"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charset="0"/>
              </a:endParaRPr>
            </a:p>
          </p:txBody>
        </p:sp>
        <p:sp>
          <p:nvSpPr>
            <p:cNvPr id="22541" name="Oval 15"/>
            <p:cNvSpPr>
              <a:spLocks noChangeArrowheads="1"/>
            </p:cNvSpPr>
            <p:nvPr/>
          </p:nvSpPr>
          <p:spPr bwMode="ltGray">
            <a:xfrm>
              <a:off x="210" y="2784"/>
              <a:ext cx="86" cy="86"/>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50000"/>
                </a:spcBef>
                <a:spcAft>
                  <a:spcPct val="0"/>
                </a:spcAft>
              </a:pPr>
              <a:endParaRPr lang="en-US" i="1" u="sng" smtClean="0">
                <a:solidFill>
                  <a:srgbClr val="000000"/>
                </a:solidFill>
                <a:cs typeface="Arial" pitchFamily="34" charset="0"/>
              </a:endParaRPr>
            </a:p>
          </p:txBody>
        </p:sp>
        <p:sp>
          <p:nvSpPr>
            <p:cNvPr id="22542" name="Oval 16"/>
            <p:cNvSpPr>
              <a:spLocks noChangeArrowheads="1"/>
            </p:cNvSpPr>
            <p:nvPr/>
          </p:nvSpPr>
          <p:spPr bwMode="ltGray">
            <a:xfrm>
              <a:off x="1537" y="3884"/>
              <a:ext cx="93" cy="92"/>
            </a:xfrm>
            <a:prstGeom prst="ellipse">
              <a:avLst/>
            </a:prstGeom>
            <a:gradFill rotWithShape="0">
              <a:gsLst>
                <a:gs pos="0">
                  <a:srgbClr val="008000"/>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50000"/>
                </a:spcBef>
                <a:spcAft>
                  <a:spcPct val="0"/>
                </a:spcAft>
              </a:pPr>
              <a:endParaRPr lang="en-US" i="1" u="sng" smtClean="0">
                <a:solidFill>
                  <a:srgbClr val="000000"/>
                </a:solidFill>
                <a:cs typeface="Arial" pitchFamily="34" charset="0"/>
              </a:endParaRPr>
            </a:p>
          </p:txBody>
        </p:sp>
        <p:sp>
          <p:nvSpPr>
            <p:cNvPr id="22543" name="Oval 17"/>
            <p:cNvSpPr>
              <a:spLocks noChangeArrowheads="1"/>
            </p:cNvSpPr>
            <p:nvPr/>
          </p:nvSpPr>
          <p:spPr bwMode="ltGray">
            <a:xfrm>
              <a:off x="791" y="2723"/>
              <a:ext cx="120" cy="121"/>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50000"/>
                </a:spcBef>
                <a:spcAft>
                  <a:spcPct val="0"/>
                </a:spcAft>
              </a:pPr>
              <a:endParaRPr lang="en-US" i="1" u="sng" smtClean="0">
                <a:solidFill>
                  <a:srgbClr val="000000"/>
                </a:solidFill>
                <a:cs typeface="Arial" pitchFamily="34" charset="0"/>
              </a:endParaRPr>
            </a:p>
          </p:txBody>
        </p:sp>
      </p:grpSp>
      <p:pic>
        <p:nvPicPr>
          <p:cNvPr id="20" name="Picture 13"/>
          <p:cNvPicPr>
            <a:picLocks noChangeAspect="1" noChangeArrowheads="1"/>
          </p:cNvPicPr>
          <p:nvPr userDrawn="1"/>
        </p:nvPicPr>
        <p:blipFill>
          <a:blip r:embed="rId13"/>
          <a:srcRect l="67751" t="4707" r="5081" b="68340"/>
          <a:stretch>
            <a:fillRect/>
          </a:stretch>
        </p:blipFill>
        <p:spPr bwMode="auto">
          <a:xfrm>
            <a:off x="46395" y="5930901"/>
            <a:ext cx="945173" cy="8509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39009715"/>
      </p:ext>
    </p:extLst>
  </p:cSld>
  <p:clrMap bg1="lt1" tx1="dk1" bg2="lt2" tx2="dk2" accent1="accent1" accent2="accent2" accent3="accent3" accent4="accent4" accent5="accent5" accent6="accent6" hlink="hlink" folHlink="folHlink"/>
  <p:sldLayoutIdLst>
    <p:sldLayoutId id="2147484029" r:id="rId1"/>
    <p:sldLayoutId id="2147484030" r:id="rId2"/>
    <p:sldLayoutId id="2147484031" r:id="rId3"/>
    <p:sldLayoutId id="2147484032" r:id="rId4"/>
    <p:sldLayoutId id="2147484033" r:id="rId5"/>
    <p:sldLayoutId id="2147484034" r:id="rId6"/>
    <p:sldLayoutId id="2147484035" r:id="rId7"/>
    <p:sldLayoutId id="2147484036" r:id="rId8"/>
    <p:sldLayoutId id="2147484037" r:id="rId9"/>
    <p:sldLayoutId id="2147484038" r:id="rId10"/>
    <p:sldLayoutId id="2147484039" r:id="rId11"/>
  </p:sldLayoutIdLst>
  <p:transition spd="slow">
    <p:pull/>
  </p:transition>
  <p:timing>
    <p:tnLst>
      <p:par>
        <p:cTn id="1" dur="indefinite" restart="never" nodeType="tmRoot"/>
      </p:par>
    </p:tnLst>
  </p:timing>
  <p:hf hdr="0" ftr="0" dt="0"/>
  <p:txStyles>
    <p:titleStyle>
      <a:lvl1pPr algn="l" rtl="0" eaLnBrk="0" fontAlgn="base" hangingPunct="0">
        <a:spcBef>
          <a:spcPct val="0"/>
        </a:spcBef>
        <a:spcAft>
          <a:spcPct val="0"/>
        </a:spcAft>
        <a:defRPr sz="2400" b="1" i="1" u="sng">
          <a:solidFill>
            <a:srgbClr val="008000"/>
          </a:solidFill>
          <a:latin typeface="+mj-lt"/>
          <a:ea typeface="+mj-ea"/>
          <a:cs typeface="+mj-cs"/>
        </a:defRPr>
      </a:lvl1pPr>
      <a:lvl2pPr algn="l" rtl="0" eaLnBrk="0" fontAlgn="base" hangingPunct="0">
        <a:spcBef>
          <a:spcPct val="0"/>
        </a:spcBef>
        <a:spcAft>
          <a:spcPct val="0"/>
        </a:spcAft>
        <a:defRPr sz="2400" b="1" i="1" u="sng">
          <a:solidFill>
            <a:srgbClr val="008000"/>
          </a:solidFill>
          <a:latin typeface="Calibri" pitchFamily="34" charset="0"/>
        </a:defRPr>
      </a:lvl2pPr>
      <a:lvl3pPr algn="l" rtl="0" eaLnBrk="0" fontAlgn="base" hangingPunct="0">
        <a:spcBef>
          <a:spcPct val="0"/>
        </a:spcBef>
        <a:spcAft>
          <a:spcPct val="0"/>
        </a:spcAft>
        <a:defRPr sz="2400" b="1" i="1" u="sng">
          <a:solidFill>
            <a:srgbClr val="008000"/>
          </a:solidFill>
          <a:latin typeface="Calibri" pitchFamily="34" charset="0"/>
        </a:defRPr>
      </a:lvl3pPr>
      <a:lvl4pPr algn="l" rtl="0" eaLnBrk="0" fontAlgn="base" hangingPunct="0">
        <a:spcBef>
          <a:spcPct val="0"/>
        </a:spcBef>
        <a:spcAft>
          <a:spcPct val="0"/>
        </a:spcAft>
        <a:defRPr sz="2400" b="1" i="1" u="sng">
          <a:solidFill>
            <a:srgbClr val="008000"/>
          </a:solidFill>
          <a:latin typeface="Calibri" pitchFamily="34" charset="0"/>
        </a:defRPr>
      </a:lvl4pPr>
      <a:lvl5pPr algn="l" rtl="0" eaLnBrk="0" fontAlgn="base" hangingPunct="0">
        <a:spcBef>
          <a:spcPct val="0"/>
        </a:spcBef>
        <a:spcAft>
          <a:spcPct val="0"/>
        </a:spcAft>
        <a:defRPr sz="2400" b="1" i="1" u="sng">
          <a:solidFill>
            <a:srgbClr val="008000"/>
          </a:solidFill>
          <a:latin typeface="Calibri" pitchFamily="34" charset="0"/>
        </a:defRPr>
      </a:lvl5pPr>
      <a:lvl6pPr marL="457200" algn="r" rtl="0" fontAlgn="base">
        <a:spcBef>
          <a:spcPct val="0"/>
        </a:spcBef>
        <a:spcAft>
          <a:spcPct val="0"/>
        </a:spcAft>
        <a:defRPr sz="2400" b="1" i="1">
          <a:solidFill>
            <a:srgbClr val="008000"/>
          </a:solidFill>
          <a:latin typeface="Verdana" pitchFamily="34" charset="0"/>
        </a:defRPr>
      </a:lvl6pPr>
      <a:lvl7pPr marL="914400" algn="r" rtl="0" fontAlgn="base">
        <a:spcBef>
          <a:spcPct val="0"/>
        </a:spcBef>
        <a:spcAft>
          <a:spcPct val="0"/>
        </a:spcAft>
        <a:defRPr sz="2400" b="1" i="1">
          <a:solidFill>
            <a:srgbClr val="008000"/>
          </a:solidFill>
          <a:latin typeface="Verdana" pitchFamily="34" charset="0"/>
        </a:defRPr>
      </a:lvl7pPr>
      <a:lvl8pPr marL="1371600" algn="r" rtl="0" fontAlgn="base">
        <a:spcBef>
          <a:spcPct val="0"/>
        </a:spcBef>
        <a:spcAft>
          <a:spcPct val="0"/>
        </a:spcAft>
        <a:defRPr sz="2400" b="1" i="1">
          <a:solidFill>
            <a:srgbClr val="008000"/>
          </a:solidFill>
          <a:latin typeface="Verdana" pitchFamily="34" charset="0"/>
        </a:defRPr>
      </a:lvl8pPr>
      <a:lvl9pPr marL="1828800" algn="r" rtl="0" fontAlgn="base">
        <a:spcBef>
          <a:spcPct val="0"/>
        </a:spcBef>
        <a:spcAft>
          <a:spcPct val="0"/>
        </a:spcAft>
        <a:defRPr sz="2400" b="1" i="1">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Blip>
          <a:blip r:embed="rId14"/>
        </a:buBlip>
        <a:defRPr sz="2000" b="1">
          <a:solidFill>
            <a:srgbClr val="003300"/>
          </a:solidFill>
          <a:latin typeface="+mn-lt"/>
          <a:ea typeface="+mn-ea"/>
          <a:cs typeface="+mn-cs"/>
        </a:defRPr>
      </a:lvl1pPr>
      <a:lvl2pPr marL="742950" indent="-285750" algn="l" rtl="0" eaLnBrk="0" fontAlgn="base" hangingPunct="0">
        <a:spcBef>
          <a:spcPct val="20000"/>
        </a:spcBef>
        <a:spcAft>
          <a:spcPct val="0"/>
        </a:spcAft>
        <a:buClr>
          <a:schemeClr val="tx1"/>
        </a:buClr>
        <a:buSzPct val="60000"/>
        <a:buBlip>
          <a:blip r:embed="rId15"/>
        </a:buBlip>
        <a:defRPr sz="2800" b="1">
          <a:solidFill>
            <a:srgbClr val="003300"/>
          </a:solidFill>
          <a:latin typeface="+mn-lt"/>
        </a:defRPr>
      </a:lvl2pPr>
      <a:lvl3pPr marL="1143000" indent="-228600" algn="l" rtl="0" eaLnBrk="0" fontAlgn="base" hangingPunct="0">
        <a:spcBef>
          <a:spcPct val="20000"/>
        </a:spcBef>
        <a:spcAft>
          <a:spcPct val="0"/>
        </a:spcAft>
        <a:buClr>
          <a:schemeClr val="tx1"/>
        </a:buClr>
        <a:buFont typeface="Wingdings" pitchFamily="2" charset="2"/>
        <a:buChar char="Ø"/>
        <a:defRPr sz="1600" b="1">
          <a:solidFill>
            <a:srgbClr val="003300"/>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400" b="1">
          <a:solidFill>
            <a:srgbClr val="003300"/>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pitchFamily="34" charset="0"/>
        </a:defRPr>
      </a:lvl5pPr>
      <a:lvl6pPr marL="2514600" indent="-228600" algn="l" rtl="0" fontAlgn="base">
        <a:spcBef>
          <a:spcPct val="20000"/>
        </a:spcBef>
        <a:spcAft>
          <a:spcPct val="0"/>
        </a:spcAft>
        <a:buClr>
          <a:schemeClr val="tx1"/>
        </a:buClr>
        <a:buChar char="•"/>
        <a:defRPr sz="2000">
          <a:solidFill>
            <a:schemeClr val="tx1"/>
          </a:solidFill>
          <a:latin typeface="Arial" pitchFamily="34" charset="0"/>
        </a:defRPr>
      </a:lvl6pPr>
      <a:lvl7pPr marL="2971800" indent="-228600" algn="l" rtl="0" fontAlgn="base">
        <a:spcBef>
          <a:spcPct val="20000"/>
        </a:spcBef>
        <a:spcAft>
          <a:spcPct val="0"/>
        </a:spcAft>
        <a:buClr>
          <a:schemeClr val="tx1"/>
        </a:buClr>
        <a:buChar char="•"/>
        <a:defRPr sz="2000">
          <a:solidFill>
            <a:schemeClr val="tx1"/>
          </a:solidFill>
          <a:latin typeface="Arial" pitchFamily="34" charset="0"/>
        </a:defRPr>
      </a:lvl7pPr>
      <a:lvl8pPr marL="3429000" indent="-228600" algn="l" rtl="0" fontAlgn="base">
        <a:spcBef>
          <a:spcPct val="20000"/>
        </a:spcBef>
        <a:spcAft>
          <a:spcPct val="0"/>
        </a:spcAft>
        <a:buClr>
          <a:schemeClr val="tx1"/>
        </a:buClr>
        <a:buChar char="•"/>
        <a:defRPr sz="2000">
          <a:solidFill>
            <a:schemeClr val="tx1"/>
          </a:solidFill>
          <a:latin typeface="Arial" pitchFamily="34" charset="0"/>
        </a:defRPr>
      </a:lvl8pPr>
      <a:lvl9pPr marL="3886200" indent="-228600" algn="l" rtl="0" fontAlgn="base">
        <a:spcBef>
          <a:spcPct val="20000"/>
        </a:spcBef>
        <a:spcAft>
          <a:spcPct val="0"/>
        </a:spcAft>
        <a:buClr>
          <a:schemeClr val="tx1"/>
        </a:buClr>
        <a:buChar char="•"/>
        <a:defRPr sz="20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ChangeArrowheads="1"/>
          </p:cNvSpPr>
          <p:nvPr/>
        </p:nvSpPr>
        <p:spPr bwMode="gray">
          <a:xfrm>
            <a:off x="0" y="0"/>
            <a:ext cx="9144000" cy="92710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nchor="ctr"/>
          <a:lstStyle/>
          <a:p>
            <a:pPr algn="ctr" fontAlgn="base">
              <a:spcBef>
                <a:spcPct val="0"/>
              </a:spcBef>
              <a:spcAft>
                <a:spcPct val="0"/>
              </a:spcAft>
            </a:pPr>
            <a:endParaRPr lang="en-US" b="1" smtClean="0">
              <a:solidFill>
                <a:srgbClr val="FFFFFF"/>
              </a:solidFill>
              <a:latin typeface="Arial" pitchFamily="34" charset="0"/>
              <a:cs typeface="Arial" pitchFamily="34" charset="0"/>
            </a:endParaRPr>
          </a:p>
        </p:txBody>
      </p:sp>
      <p:sp>
        <p:nvSpPr>
          <p:cNvPr id="18435" name="AC Banner Title"/>
          <p:cNvSpPr>
            <a:spLocks noGrp="1" noChangeArrowheads="1"/>
          </p:cNvSpPr>
          <p:nvPr>
            <p:ph type="title"/>
          </p:nvPr>
        </p:nvSpPr>
        <p:spPr bwMode="auto">
          <a:xfrm>
            <a:off x="1657351" y="246222"/>
            <a:ext cx="7247792"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endParaRPr lang="en-US" altLang="zh-SG" smtClean="0"/>
          </a:p>
        </p:txBody>
      </p:sp>
      <p:sp>
        <p:nvSpPr>
          <p:cNvPr id="2161668" name="Rectangle 4"/>
          <p:cNvSpPr>
            <a:spLocks noGrp="1" noChangeArrowheads="1"/>
          </p:cNvSpPr>
          <p:nvPr>
            <p:ph type="dt" sz="half" idx="2"/>
          </p:nvPr>
        </p:nvSpPr>
        <p:spPr bwMode="auto">
          <a:xfrm>
            <a:off x="5630009" y="6400800"/>
            <a:ext cx="3518389"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spcBef>
                <a:spcPct val="0"/>
              </a:spcBef>
              <a:defRPr sz="1000" b="0" i="0" u="none">
                <a:solidFill>
                  <a:srgbClr val="000000"/>
                </a:solidFill>
                <a:latin typeface="Arial" charset="0"/>
                <a:ea typeface="SimSun" pitchFamily="2" charset="-122"/>
                <a:cs typeface="+mn-cs"/>
              </a:defRPr>
            </a:lvl1pPr>
          </a:lstStyle>
          <a:p>
            <a:pPr fontAlgn="base">
              <a:spcAft>
                <a:spcPct val="0"/>
              </a:spcAft>
              <a:defRPr/>
            </a:pPr>
            <a:endParaRPr lang="en-US" altLang="zh-SG"/>
          </a:p>
        </p:txBody>
      </p:sp>
      <p:sp>
        <p:nvSpPr>
          <p:cNvPr id="2161669" name="Rectangle 5"/>
          <p:cNvSpPr>
            <a:spLocks noGrp="1" noChangeArrowheads="1"/>
          </p:cNvSpPr>
          <p:nvPr>
            <p:ph type="ftr" sz="quarter" idx="3"/>
          </p:nvPr>
        </p:nvSpPr>
        <p:spPr bwMode="auto">
          <a:xfrm>
            <a:off x="1467" y="6384925"/>
            <a:ext cx="3518388"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eaLnBrk="0" hangingPunct="0">
              <a:spcBef>
                <a:spcPct val="0"/>
              </a:spcBef>
              <a:defRPr sz="1000" b="0" i="0" u="none">
                <a:solidFill>
                  <a:srgbClr val="000000"/>
                </a:solidFill>
                <a:latin typeface="Arial" charset="0"/>
                <a:ea typeface="SimSun" pitchFamily="2" charset="-122"/>
                <a:cs typeface="+mn-cs"/>
              </a:defRPr>
            </a:lvl1pPr>
          </a:lstStyle>
          <a:p>
            <a:pPr fontAlgn="base">
              <a:spcAft>
                <a:spcPct val="0"/>
              </a:spcAft>
              <a:defRPr/>
            </a:pPr>
            <a:endParaRPr lang="en-US" altLang="zh-SG"/>
          </a:p>
        </p:txBody>
      </p:sp>
      <p:sp>
        <p:nvSpPr>
          <p:cNvPr id="2161670" name="Rectangle 6"/>
          <p:cNvSpPr>
            <a:spLocks noGrp="1" noChangeArrowheads="1"/>
          </p:cNvSpPr>
          <p:nvPr>
            <p:ph type="sldNum" sz="quarter" idx="4"/>
          </p:nvPr>
        </p:nvSpPr>
        <p:spPr bwMode="auto">
          <a:xfrm>
            <a:off x="3519908" y="6388087"/>
            <a:ext cx="2110155" cy="473075"/>
          </a:xfrm>
          <a:prstGeom prst="rect">
            <a:avLst/>
          </a:prstGeom>
          <a:noFill/>
          <a:ln w="12700">
            <a:noFill/>
            <a:miter lim="800000"/>
            <a:headEnd/>
            <a:tailEnd/>
          </a:ln>
          <a:effectLst/>
        </p:spPr>
        <p:txBody>
          <a:bodyPr vert="horz" wrap="square" lIns="91440" tIns="45720" rIns="91440" bIns="0" numCol="1" anchor="b" anchorCtr="0" compatLnSpc="1">
            <a:prstTxWarp prst="textNoShape">
              <a:avLst/>
            </a:prstTxWarp>
          </a:bodyPr>
          <a:lstStyle>
            <a:lvl1pPr algn="ctr" eaLnBrk="0" hangingPunct="0">
              <a:lnSpc>
                <a:spcPct val="70000"/>
              </a:lnSpc>
              <a:spcBef>
                <a:spcPct val="0"/>
              </a:spcBef>
              <a:tabLst>
                <a:tab pos="2473325" algn="l"/>
              </a:tabLst>
              <a:defRPr sz="800" b="0" i="0" u="none">
                <a:solidFill>
                  <a:srgbClr val="000000"/>
                </a:solidFill>
                <a:ea typeface="SimSun" pitchFamily="2" charset="-122"/>
                <a:cs typeface="+mn-cs"/>
              </a:defRPr>
            </a:lvl1pPr>
          </a:lstStyle>
          <a:p>
            <a:pPr fontAlgn="base">
              <a:spcAft>
                <a:spcPct val="0"/>
              </a:spcAft>
              <a:defRPr/>
            </a:pPr>
            <a:fld id="{5A8BF332-FC7A-405D-914C-3349C84EB7F1}" type="slidenum">
              <a:rPr lang="zh-SG" altLang="en-US"/>
              <a:pPr fontAlgn="base">
                <a:spcAft>
                  <a:spcPct val="0"/>
                </a:spcAft>
                <a:defRPr/>
              </a:pPr>
              <a:t>‹#›</a:t>
            </a:fld>
            <a:r>
              <a:rPr lang="en-US" altLang="zh-SG" sz="1000">
                <a:latin typeface="Arial" charset="0"/>
              </a:rPr>
              <a:t/>
            </a:r>
            <a:br>
              <a:rPr lang="en-US" altLang="zh-SG" sz="1000">
                <a:latin typeface="Arial" charset="0"/>
              </a:rPr>
            </a:br>
            <a:endParaRPr lang="en-US" altLang="zh-SG">
              <a:latin typeface="Arial" charset="0"/>
            </a:endParaRPr>
          </a:p>
        </p:txBody>
      </p:sp>
      <p:sp>
        <p:nvSpPr>
          <p:cNvPr id="18439" name="Rectangle 7"/>
          <p:cNvSpPr>
            <a:spLocks noGrp="1" noChangeArrowheads="1"/>
          </p:cNvSpPr>
          <p:nvPr>
            <p:ph type="body" idx="1"/>
          </p:nvPr>
        </p:nvSpPr>
        <p:spPr bwMode="auto">
          <a:xfrm>
            <a:off x="779589" y="1214439"/>
            <a:ext cx="7879375" cy="493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smtClean="0"/>
              <a:t>Click to edit text format of master</a:t>
            </a:r>
            <a:endParaRPr lang="en-US" altLang="zh-SG" smtClean="0"/>
          </a:p>
          <a:p>
            <a:pPr lvl="1"/>
            <a:r>
              <a:rPr lang="en-US" smtClean="0"/>
              <a:t>Second level</a:t>
            </a:r>
            <a:endParaRPr lang="en-US" altLang="zh-SG" smtClean="0"/>
          </a:p>
          <a:p>
            <a:pPr lvl="2"/>
            <a:r>
              <a:rPr lang="en-US" smtClean="0"/>
              <a:t>Third level</a:t>
            </a:r>
          </a:p>
          <a:p>
            <a:pPr lvl="3"/>
            <a:r>
              <a:rPr lang="en-US" altLang="zh-SG" smtClean="0"/>
              <a:t>Fourth Level</a:t>
            </a:r>
          </a:p>
        </p:txBody>
      </p:sp>
      <p:sp>
        <p:nvSpPr>
          <p:cNvPr id="18440" name="Line 8"/>
          <p:cNvSpPr>
            <a:spLocks noChangeShapeType="1"/>
          </p:cNvSpPr>
          <p:nvPr/>
        </p:nvSpPr>
        <p:spPr bwMode="auto">
          <a:xfrm>
            <a:off x="4403" y="1074738"/>
            <a:ext cx="914546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i="1" u="sng" smtClean="0">
              <a:solidFill>
                <a:srgbClr val="000000"/>
              </a:solidFill>
              <a:cs typeface="Arial" pitchFamily="34" charset="0"/>
            </a:endParaRPr>
          </a:p>
        </p:txBody>
      </p:sp>
      <p:grpSp>
        <p:nvGrpSpPr>
          <p:cNvPr id="18441" name="Group 10"/>
          <p:cNvGrpSpPr>
            <a:grpSpLocks/>
          </p:cNvGrpSpPr>
          <p:nvPr/>
        </p:nvGrpSpPr>
        <p:grpSpPr bwMode="auto">
          <a:xfrm>
            <a:off x="1521" y="968377"/>
            <a:ext cx="989135" cy="5883275"/>
            <a:chOff x="0" y="2458"/>
            <a:chExt cx="2142" cy="1858"/>
          </a:xfrm>
        </p:grpSpPr>
        <p:sp>
          <p:nvSpPr>
            <p:cNvPr id="2161675" name="Freeform 11"/>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US" b="1" i="1" u="sng">
                <a:solidFill>
                  <a:srgbClr val="000000"/>
                </a:solidFill>
                <a:cs typeface="Arial" pitchFamily="34" charset="0"/>
              </a:endParaRPr>
            </a:p>
          </p:txBody>
        </p:sp>
        <p:sp>
          <p:nvSpPr>
            <p:cNvPr id="2161676" name="Freeform 12"/>
            <p:cNvSpPr>
              <a:spLocks/>
            </p:cNvSpPr>
            <p:nvPr/>
          </p:nvSpPr>
          <p:spPr bwMode="hidden">
            <a:xfrm>
              <a:off x="0" y="2458"/>
              <a:ext cx="1853"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rgbClr val="008000"/>
                </a:gs>
                <a:gs pos="50000">
                  <a:schemeClr val="bg1"/>
                </a:gs>
                <a:gs pos="100000">
                  <a:srgbClr val="008000"/>
                </a:gs>
              </a:gsLst>
              <a:lin ang="18900000" scaled="1"/>
            </a:gradFill>
            <a:ln w="9525">
              <a:noFill/>
              <a:round/>
              <a:headEnd/>
              <a:tailEnd/>
            </a:ln>
          </p:spPr>
          <p:txBody>
            <a:bodyPr/>
            <a:lstStyle/>
            <a:p>
              <a:pPr eaLnBrk="0" fontAlgn="base" hangingPunct="0">
                <a:spcBef>
                  <a:spcPct val="50000"/>
                </a:spcBef>
                <a:spcAft>
                  <a:spcPct val="0"/>
                </a:spcAft>
                <a:defRPr/>
              </a:pPr>
              <a:endParaRPr lang="en-US" b="1" i="1" u="sng">
                <a:solidFill>
                  <a:srgbClr val="000000"/>
                </a:solidFill>
                <a:cs typeface="Arial" pitchFamily="34" charset="0"/>
              </a:endParaRPr>
            </a:p>
          </p:txBody>
        </p:sp>
        <p:sp>
          <p:nvSpPr>
            <p:cNvPr id="2161677" name="Freeform 13"/>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US" b="1" i="1" u="sng">
                <a:solidFill>
                  <a:srgbClr val="000000"/>
                </a:solidFill>
                <a:cs typeface="Arial" pitchFamily="34" charset="0"/>
              </a:endParaRPr>
            </a:p>
          </p:txBody>
        </p:sp>
        <p:sp>
          <p:nvSpPr>
            <p:cNvPr id="2161678" name="Freeform 14"/>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US" b="1" i="1" u="sng">
                <a:solidFill>
                  <a:srgbClr val="000000"/>
                </a:solidFill>
                <a:cs typeface="Arial" pitchFamily="34" charset="0"/>
              </a:endParaRPr>
            </a:p>
          </p:txBody>
        </p:sp>
        <p:sp>
          <p:nvSpPr>
            <p:cNvPr id="18448" name="Oval 15"/>
            <p:cNvSpPr>
              <a:spLocks noChangeArrowheads="1"/>
            </p:cNvSpPr>
            <p:nvPr/>
          </p:nvSpPr>
          <p:spPr bwMode="ltGray">
            <a:xfrm>
              <a:off x="209" y="2784"/>
              <a:ext cx="86" cy="86"/>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50000"/>
                </a:spcBef>
                <a:spcAft>
                  <a:spcPct val="0"/>
                </a:spcAft>
              </a:pPr>
              <a:endParaRPr lang="en-US" b="1" i="1" u="sng" smtClean="0">
                <a:solidFill>
                  <a:srgbClr val="000000"/>
                </a:solidFill>
                <a:cs typeface="Arial" pitchFamily="34" charset="0"/>
              </a:endParaRPr>
            </a:p>
          </p:txBody>
        </p:sp>
        <p:sp>
          <p:nvSpPr>
            <p:cNvPr id="18449" name="Oval 16"/>
            <p:cNvSpPr>
              <a:spLocks noChangeArrowheads="1"/>
            </p:cNvSpPr>
            <p:nvPr/>
          </p:nvSpPr>
          <p:spPr bwMode="ltGray">
            <a:xfrm>
              <a:off x="1536" y="3884"/>
              <a:ext cx="92" cy="92"/>
            </a:xfrm>
            <a:prstGeom prst="ellipse">
              <a:avLst/>
            </a:prstGeom>
            <a:gradFill rotWithShape="0">
              <a:gsLst>
                <a:gs pos="0">
                  <a:srgbClr val="008000"/>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50000"/>
                </a:spcBef>
                <a:spcAft>
                  <a:spcPct val="0"/>
                </a:spcAft>
              </a:pPr>
              <a:endParaRPr lang="en-US" b="1" i="1" u="sng" smtClean="0">
                <a:solidFill>
                  <a:srgbClr val="000000"/>
                </a:solidFill>
                <a:cs typeface="Arial" pitchFamily="34" charset="0"/>
              </a:endParaRPr>
            </a:p>
          </p:txBody>
        </p:sp>
        <p:sp>
          <p:nvSpPr>
            <p:cNvPr id="18450" name="Oval 17"/>
            <p:cNvSpPr>
              <a:spLocks noChangeArrowheads="1"/>
            </p:cNvSpPr>
            <p:nvPr/>
          </p:nvSpPr>
          <p:spPr bwMode="ltGray">
            <a:xfrm>
              <a:off x="790" y="2723"/>
              <a:ext cx="121" cy="121"/>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50000"/>
                </a:spcBef>
                <a:spcAft>
                  <a:spcPct val="0"/>
                </a:spcAft>
              </a:pPr>
              <a:endParaRPr lang="en-US" b="1" i="1" u="sng" smtClean="0">
                <a:solidFill>
                  <a:srgbClr val="000000"/>
                </a:solidFill>
                <a:cs typeface="Arial" pitchFamily="34" charset="0"/>
              </a:endParaRPr>
            </a:p>
          </p:txBody>
        </p:sp>
      </p:grpSp>
      <p:sp>
        <p:nvSpPr>
          <p:cNvPr id="1034" name="Text Box 18"/>
          <p:cNvSpPr txBox="1">
            <a:spLocks noChangeArrowheads="1"/>
          </p:cNvSpPr>
          <p:nvPr/>
        </p:nvSpPr>
        <p:spPr bwMode="auto">
          <a:xfrm rot="16200000">
            <a:off x="-2296564" y="4118253"/>
            <a:ext cx="50371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b="1" i="1" u="sng">
                <a:solidFill>
                  <a:schemeClr val="tx1"/>
                </a:solidFill>
                <a:latin typeface="Verdana" pitchFamily="34" charset="0"/>
              </a:defRPr>
            </a:lvl1pPr>
            <a:lvl2pPr marL="742950" indent="-285750">
              <a:defRPr b="1" i="1" u="sng">
                <a:solidFill>
                  <a:schemeClr val="tx1"/>
                </a:solidFill>
                <a:latin typeface="Verdana" pitchFamily="34" charset="0"/>
              </a:defRPr>
            </a:lvl2pPr>
            <a:lvl3pPr marL="1143000" indent="-228600">
              <a:defRPr b="1" i="1" u="sng">
                <a:solidFill>
                  <a:schemeClr val="tx1"/>
                </a:solidFill>
                <a:latin typeface="Verdana" pitchFamily="34" charset="0"/>
              </a:defRPr>
            </a:lvl3pPr>
            <a:lvl4pPr marL="1600200" indent="-228600">
              <a:defRPr b="1" i="1" u="sng">
                <a:solidFill>
                  <a:schemeClr val="tx1"/>
                </a:solidFill>
                <a:latin typeface="Verdana" pitchFamily="34" charset="0"/>
              </a:defRPr>
            </a:lvl4pPr>
            <a:lvl5pPr marL="2057400" indent="-228600">
              <a:defRPr b="1" i="1" u="sng">
                <a:solidFill>
                  <a:schemeClr val="tx1"/>
                </a:solidFill>
                <a:latin typeface="Verdana" pitchFamily="34" charset="0"/>
              </a:defRPr>
            </a:lvl5pPr>
            <a:lvl6pPr marL="2514600" indent="-228600" eaLnBrk="0" fontAlgn="base" hangingPunct="0">
              <a:spcBef>
                <a:spcPct val="50000"/>
              </a:spcBef>
              <a:spcAft>
                <a:spcPct val="0"/>
              </a:spcAft>
              <a:defRPr b="1" i="1" u="sng">
                <a:solidFill>
                  <a:schemeClr val="tx1"/>
                </a:solidFill>
                <a:latin typeface="Verdana" pitchFamily="34" charset="0"/>
              </a:defRPr>
            </a:lvl6pPr>
            <a:lvl7pPr marL="2971800" indent="-228600" eaLnBrk="0" fontAlgn="base" hangingPunct="0">
              <a:spcBef>
                <a:spcPct val="50000"/>
              </a:spcBef>
              <a:spcAft>
                <a:spcPct val="0"/>
              </a:spcAft>
              <a:defRPr b="1" i="1" u="sng">
                <a:solidFill>
                  <a:schemeClr val="tx1"/>
                </a:solidFill>
                <a:latin typeface="Verdana" pitchFamily="34" charset="0"/>
              </a:defRPr>
            </a:lvl7pPr>
            <a:lvl8pPr marL="3429000" indent="-228600" eaLnBrk="0" fontAlgn="base" hangingPunct="0">
              <a:spcBef>
                <a:spcPct val="50000"/>
              </a:spcBef>
              <a:spcAft>
                <a:spcPct val="0"/>
              </a:spcAft>
              <a:defRPr b="1" i="1" u="sng">
                <a:solidFill>
                  <a:schemeClr val="tx1"/>
                </a:solidFill>
                <a:latin typeface="Verdana" pitchFamily="34" charset="0"/>
              </a:defRPr>
            </a:lvl8pPr>
            <a:lvl9pPr marL="3886200" indent="-228600" eaLnBrk="0" fontAlgn="base" hangingPunct="0">
              <a:spcBef>
                <a:spcPct val="50000"/>
              </a:spcBef>
              <a:spcAft>
                <a:spcPct val="0"/>
              </a:spcAft>
              <a:defRPr b="1" i="1" u="sng">
                <a:solidFill>
                  <a:schemeClr val="tx1"/>
                </a:solidFill>
                <a:latin typeface="Verdana" pitchFamily="34" charset="0"/>
              </a:defRPr>
            </a:lvl9pPr>
          </a:lstStyle>
          <a:p>
            <a:pPr eaLnBrk="0" fontAlgn="base" hangingPunct="0">
              <a:spcBef>
                <a:spcPct val="50000"/>
              </a:spcBef>
              <a:spcAft>
                <a:spcPct val="0"/>
              </a:spcAft>
              <a:defRPr/>
            </a:pPr>
            <a:r>
              <a:rPr lang="en-US" i="0" u="none" smtClean="0">
                <a:solidFill>
                  <a:srgbClr val="777777"/>
                </a:solidFill>
                <a:cs typeface="Arial" pitchFamily="34" charset="0"/>
              </a:rPr>
              <a:t>Financial System Strategy  2020</a:t>
            </a:r>
          </a:p>
        </p:txBody>
      </p:sp>
      <p:pic>
        <p:nvPicPr>
          <p:cNvPr id="18443" name="Picture 21"/>
          <p:cNvPicPr>
            <a:picLocks noChangeAspect="1" noChangeArrowheads="1"/>
          </p:cNvPicPr>
          <p:nvPr/>
        </p:nvPicPr>
        <p:blipFill>
          <a:blip r:embed="rId15" cstate="print">
            <a:extLst>
              <a:ext uri="{28A0092B-C50C-407E-A947-70E740481C1C}">
                <a14:useLocalDpi xmlns:a14="http://schemas.microsoft.com/office/drawing/2010/main" val="0"/>
              </a:ext>
            </a:extLst>
          </a:blip>
          <a:srcRect l="67751" t="4707" r="5081" b="68340"/>
          <a:stretch>
            <a:fillRect/>
          </a:stretch>
        </p:blipFill>
        <p:spPr bwMode="auto">
          <a:xfrm>
            <a:off x="14708" y="15876"/>
            <a:ext cx="1144467" cy="104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16715790"/>
      </p:ext>
    </p:extLst>
  </p:cSld>
  <p:clrMap bg1="lt1" tx1="dk1" bg2="lt2" tx2="dk2" accent1="accent1" accent2="accent2" accent3="accent3" accent4="accent4" accent5="accent5" accent6="accent6" hlink="hlink" folHlink="folHlink"/>
  <p:sldLayoutIdLst>
    <p:sldLayoutId id="2147484041" r:id="rId1"/>
    <p:sldLayoutId id="2147484042" r:id="rId2"/>
    <p:sldLayoutId id="2147484043" r:id="rId3"/>
    <p:sldLayoutId id="2147484044" r:id="rId4"/>
    <p:sldLayoutId id="2147484045" r:id="rId5"/>
    <p:sldLayoutId id="2147484046" r:id="rId6"/>
    <p:sldLayoutId id="2147484047" r:id="rId7"/>
    <p:sldLayoutId id="2147484048" r:id="rId8"/>
    <p:sldLayoutId id="2147484049" r:id="rId9"/>
    <p:sldLayoutId id="2147484050" r:id="rId10"/>
    <p:sldLayoutId id="2147484051" r:id="rId11"/>
    <p:sldLayoutId id="2147484052" r:id="rId12"/>
    <p:sldLayoutId id="2147484053" r:id="rId13"/>
  </p:sldLayoutIdLst>
  <p:timing>
    <p:tnLst>
      <p:par>
        <p:cTn id="1" dur="indefinite" restart="never" nodeType="tmRoot"/>
      </p:par>
    </p:tnLst>
  </p:timing>
  <p:hf hdr="0" ftr="0" dt="0"/>
  <p:txStyles>
    <p:titleStyle>
      <a:lvl1pPr algn="r" rtl="0" eaLnBrk="0" fontAlgn="base" hangingPunct="0">
        <a:spcBef>
          <a:spcPct val="0"/>
        </a:spcBef>
        <a:spcAft>
          <a:spcPct val="0"/>
        </a:spcAft>
        <a:defRPr sz="2400" b="1" i="1">
          <a:solidFill>
            <a:srgbClr val="008000"/>
          </a:solidFill>
          <a:latin typeface="+mj-lt"/>
          <a:ea typeface="+mj-ea"/>
          <a:cs typeface="+mj-cs"/>
        </a:defRPr>
      </a:lvl1pPr>
      <a:lvl2pPr algn="r" rtl="0" eaLnBrk="0" fontAlgn="base" hangingPunct="0">
        <a:spcBef>
          <a:spcPct val="0"/>
        </a:spcBef>
        <a:spcAft>
          <a:spcPct val="0"/>
        </a:spcAft>
        <a:defRPr sz="2400" b="1" i="1">
          <a:solidFill>
            <a:srgbClr val="008000"/>
          </a:solidFill>
          <a:latin typeface="Verdana" pitchFamily="34" charset="0"/>
        </a:defRPr>
      </a:lvl2pPr>
      <a:lvl3pPr algn="r" rtl="0" eaLnBrk="0" fontAlgn="base" hangingPunct="0">
        <a:spcBef>
          <a:spcPct val="0"/>
        </a:spcBef>
        <a:spcAft>
          <a:spcPct val="0"/>
        </a:spcAft>
        <a:defRPr sz="2400" b="1" i="1">
          <a:solidFill>
            <a:srgbClr val="008000"/>
          </a:solidFill>
          <a:latin typeface="Verdana" pitchFamily="34" charset="0"/>
        </a:defRPr>
      </a:lvl3pPr>
      <a:lvl4pPr algn="r" rtl="0" eaLnBrk="0" fontAlgn="base" hangingPunct="0">
        <a:spcBef>
          <a:spcPct val="0"/>
        </a:spcBef>
        <a:spcAft>
          <a:spcPct val="0"/>
        </a:spcAft>
        <a:defRPr sz="2400" b="1" i="1">
          <a:solidFill>
            <a:srgbClr val="008000"/>
          </a:solidFill>
          <a:latin typeface="Verdana" pitchFamily="34" charset="0"/>
        </a:defRPr>
      </a:lvl4pPr>
      <a:lvl5pPr algn="r" rtl="0" eaLnBrk="0" fontAlgn="base" hangingPunct="0">
        <a:spcBef>
          <a:spcPct val="0"/>
        </a:spcBef>
        <a:spcAft>
          <a:spcPct val="0"/>
        </a:spcAft>
        <a:defRPr sz="2400" b="1" i="1">
          <a:solidFill>
            <a:srgbClr val="008000"/>
          </a:solidFill>
          <a:latin typeface="Verdana" pitchFamily="34" charset="0"/>
        </a:defRPr>
      </a:lvl5pPr>
      <a:lvl6pPr marL="457200" algn="r" rtl="0" fontAlgn="base">
        <a:spcBef>
          <a:spcPct val="0"/>
        </a:spcBef>
        <a:spcAft>
          <a:spcPct val="0"/>
        </a:spcAft>
        <a:defRPr sz="2400" b="1" i="1">
          <a:solidFill>
            <a:srgbClr val="008000"/>
          </a:solidFill>
          <a:latin typeface="Verdana" pitchFamily="34" charset="0"/>
        </a:defRPr>
      </a:lvl6pPr>
      <a:lvl7pPr marL="914400" algn="r" rtl="0" fontAlgn="base">
        <a:spcBef>
          <a:spcPct val="0"/>
        </a:spcBef>
        <a:spcAft>
          <a:spcPct val="0"/>
        </a:spcAft>
        <a:defRPr sz="2400" b="1" i="1">
          <a:solidFill>
            <a:srgbClr val="008000"/>
          </a:solidFill>
          <a:latin typeface="Verdana" pitchFamily="34" charset="0"/>
        </a:defRPr>
      </a:lvl7pPr>
      <a:lvl8pPr marL="1371600" algn="r" rtl="0" fontAlgn="base">
        <a:spcBef>
          <a:spcPct val="0"/>
        </a:spcBef>
        <a:spcAft>
          <a:spcPct val="0"/>
        </a:spcAft>
        <a:defRPr sz="2400" b="1" i="1">
          <a:solidFill>
            <a:srgbClr val="008000"/>
          </a:solidFill>
          <a:latin typeface="Verdana" pitchFamily="34" charset="0"/>
        </a:defRPr>
      </a:lvl8pPr>
      <a:lvl9pPr marL="1828800" algn="r" rtl="0" fontAlgn="base">
        <a:spcBef>
          <a:spcPct val="0"/>
        </a:spcBef>
        <a:spcAft>
          <a:spcPct val="0"/>
        </a:spcAft>
        <a:defRPr sz="2400" b="1" i="1">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 typeface="Wingdings" pitchFamily="2" charset="2"/>
        <a:buChar char="§"/>
        <a:defRPr sz="2000" b="1">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Char char="–"/>
        <a:defRPr b="1">
          <a:solidFill>
            <a:schemeClr val="tx1"/>
          </a:solidFill>
          <a:latin typeface="+mn-lt"/>
        </a:defRPr>
      </a:lvl2pPr>
      <a:lvl3pPr marL="1143000" indent="-228600" algn="l" rtl="0" eaLnBrk="0" fontAlgn="base" hangingPunct="0">
        <a:spcBef>
          <a:spcPct val="20000"/>
        </a:spcBef>
        <a:spcAft>
          <a:spcPct val="0"/>
        </a:spcAft>
        <a:buClr>
          <a:schemeClr val="tx1"/>
        </a:buClr>
        <a:buFont typeface="Wingdings" pitchFamily="2" charset="2"/>
        <a:buChar char="Ø"/>
        <a:defRPr sz="1600" b="1">
          <a:solidFill>
            <a:schemeClr val="tx1"/>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400" b="1">
          <a:solidFill>
            <a:schemeClr val="tx1"/>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charset="0"/>
        </a:defRPr>
      </a:lvl5pPr>
      <a:lvl6pPr marL="2514600" indent="-228600" algn="l" rtl="0" fontAlgn="base">
        <a:spcBef>
          <a:spcPct val="20000"/>
        </a:spcBef>
        <a:spcAft>
          <a:spcPct val="0"/>
        </a:spcAft>
        <a:buClr>
          <a:schemeClr val="tx1"/>
        </a:buClr>
        <a:buChar char="•"/>
        <a:defRPr sz="2000">
          <a:solidFill>
            <a:schemeClr val="tx1"/>
          </a:solidFill>
          <a:latin typeface="Arial" charset="0"/>
        </a:defRPr>
      </a:lvl6pPr>
      <a:lvl7pPr marL="2971800" indent="-228600" algn="l" rtl="0" fontAlgn="base">
        <a:spcBef>
          <a:spcPct val="20000"/>
        </a:spcBef>
        <a:spcAft>
          <a:spcPct val="0"/>
        </a:spcAft>
        <a:buClr>
          <a:schemeClr val="tx1"/>
        </a:buClr>
        <a:buChar char="•"/>
        <a:defRPr sz="2000">
          <a:solidFill>
            <a:schemeClr val="tx1"/>
          </a:solidFill>
          <a:latin typeface="Arial" charset="0"/>
        </a:defRPr>
      </a:lvl7pPr>
      <a:lvl8pPr marL="3429000" indent="-228600" algn="l" rtl="0" fontAlgn="base">
        <a:spcBef>
          <a:spcPct val="20000"/>
        </a:spcBef>
        <a:spcAft>
          <a:spcPct val="0"/>
        </a:spcAft>
        <a:buClr>
          <a:schemeClr val="tx1"/>
        </a:buClr>
        <a:buChar char="•"/>
        <a:defRPr sz="2000">
          <a:solidFill>
            <a:schemeClr val="tx1"/>
          </a:solidFill>
          <a:latin typeface="Arial" charset="0"/>
        </a:defRPr>
      </a:lvl8pPr>
      <a:lvl9pPr marL="3886200" indent="-228600" algn="l" rtl="0" fontAlgn="base">
        <a:spcBef>
          <a:spcPct val="20000"/>
        </a:spcBef>
        <a:spcAft>
          <a:spcPct val="0"/>
        </a:spcAft>
        <a:buClr>
          <a:schemeClr val="tx1"/>
        </a:buClr>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gray">
          <a:xfrm>
            <a:off x="0" y="0"/>
            <a:ext cx="9144000" cy="92710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nchor="ctr"/>
          <a:lstStyle/>
          <a:p>
            <a:pPr algn="ctr" fontAlgn="base">
              <a:spcBef>
                <a:spcPct val="0"/>
              </a:spcBef>
              <a:spcAft>
                <a:spcPct val="0"/>
              </a:spcAft>
            </a:pPr>
            <a:endParaRPr lang="en-US" b="1">
              <a:solidFill>
                <a:srgbClr val="FFFFFF"/>
              </a:solidFill>
              <a:latin typeface="Arial" charset="0"/>
              <a:cs typeface="Arial" charset="0"/>
            </a:endParaRPr>
          </a:p>
        </p:txBody>
      </p:sp>
      <p:sp>
        <p:nvSpPr>
          <p:cNvPr id="1027" name="AC Banner Title"/>
          <p:cNvSpPr>
            <a:spLocks noGrp="1" noChangeArrowheads="1"/>
          </p:cNvSpPr>
          <p:nvPr>
            <p:ph type="title"/>
          </p:nvPr>
        </p:nvSpPr>
        <p:spPr bwMode="auto">
          <a:xfrm>
            <a:off x="429468" y="230358"/>
            <a:ext cx="8476511" cy="69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endParaRPr lang="en-US" altLang="zh-SG" dirty="0" smtClean="0"/>
          </a:p>
        </p:txBody>
      </p:sp>
      <p:sp>
        <p:nvSpPr>
          <p:cNvPr id="2161668" name="Rectangle 4"/>
          <p:cNvSpPr>
            <a:spLocks noGrp="1" noChangeArrowheads="1"/>
          </p:cNvSpPr>
          <p:nvPr>
            <p:ph type="dt" sz="half" idx="2"/>
          </p:nvPr>
        </p:nvSpPr>
        <p:spPr bwMode="auto">
          <a:xfrm>
            <a:off x="990600" y="6331747"/>
            <a:ext cx="5943600"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000">
                <a:solidFill>
                  <a:srgbClr val="000000"/>
                </a:solidFill>
                <a:latin typeface="Arial" charset="0"/>
                <a:ea typeface="SimSun" pitchFamily="2" charset="-122"/>
              </a:defRPr>
            </a:lvl1pPr>
          </a:lstStyle>
          <a:p>
            <a:pPr algn="l" fontAlgn="base">
              <a:spcBef>
                <a:spcPct val="0"/>
              </a:spcBef>
              <a:spcAft>
                <a:spcPct val="0"/>
              </a:spcAft>
              <a:defRPr/>
            </a:pPr>
            <a:fld id="{EC971C0E-C980-469C-9BE6-A74CD85201F4}" type="datetime3">
              <a:rPr lang="en-US" altLang="zh-SG" smtClean="0">
                <a:cs typeface="Arial" charset="0"/>
              </a:rPr>
              <a:pPr algn="l" fontAlgn="base">
                <a:spcBef>
                  <a:spcPct val="0"/>
                </a:spcBef>
                <a:spcAft>
                  <a:spcPct val="0"/>
                </a:spcAft>
                <a:defRPr/>
              </a:pPr>
              <a:t>17 April 2018</a:t>
            </a:fld>
            <a:endParaRPr lang="en-US" altLang="zh-SG" dirty="0">
              <a:cs typeface="Arial" charset="0"/>
            </a:endParaRPr>
          </a:p>
        </p:txBody>
      </p:sp>
      <p:sp>
        <p:nvSpPr>
          <p:cNvPr id="2161670" name="Rectangle 6"/>
          <p:cNvSpPr>
            <a:spLocks noGrp="1" noChangeArrowheads="1"/>
          </p:cNvSpPr>
          <p:nvPr>
            <p:ph type="sldNum" sz="quarter" idx="4"/>
          </p:nvPr>
        </p:nvSpPr>
        <p:spPr bwMode="auto">
          <a:xfrm>
            <a:off x="7696208" y="6616694"/>
            <a:ext cx="1453737" cy="320677"/>
          </a:xfrm>
          <a:prstGeom prst="rect">
            <a:avLst/>
          </a:prstGeom>
          <a:noFill/>
          <a:ln w="12700">
            <a:noFill/>
            <a:miter lim="800000"/>
            <a:headEnd/>
            <a:tailEnd/>
          </a:ln>
          <a:effectLst/>
        </p:spPr>
        <p:txBody>
          <a:bodyPr vert="horz" wrap="square" lIns="91440" tIns="45720" rIns="91440" bIns="0" numCol="1" anchor="t" anchorCtr="0" compatLnSpc="1">
            <a:prstTxWarp prst="textNoShape">
              <a:avLst/>
            </a:prstTxWarp>
          </a:bodyPr>
          <a:lstStyle>
            <a:lvl1pPr algn="ctr" eaLnBrk="0" hangingPunct="0">
              <a:lnSpc>
                <a:spcPct val="70000"/>
              </a:lnSpc>
              <a:spcBef>
                <a:spcPct val="0"/>
              </a:spcBef>
              <a:tabLst>
                <a:tab pos="2473325" algn="l"/>
              </a:tabLst>
              <a:defRPr sz="800" i="0" u="none">
                <a:solidFill>
                  <a:srgbClr val="000000"/>
                </a:solidFill>
                <a:latin typeface="Verdana" pitchFamily="34" charset="0"/>
                <a:ea typeface="SimSun" pitchFamily="2" charset="-122"/>
                <a:cs typeface="+mn-cs"/>
              </a:defRPr>
            </a:lvl1pPr>
          </a:lstStyle>
          <a:p>
            <a:pPr fontAlgn="base">
              <a:spcAft>
                <a:spcPct val="0"/>
              </a:spcAft>
              <a:defRPr/>
            </a:pPr>
            <a:r>
              <a:rPr lang="en-US" altLang="zh-SG" dirty="0" smtClean="0"/>
              <a:t>Slide </a:t>
            </a:r>
            <a:fld id="{AE78A651-CEB4-462B-A030-D829410EA226}" type="slidenum">
              <a:rPr lang="zh-SG" altLang="en-US" smtClean="0"/>
              <a:pPr fontAlgn="base">
                <a:spcAft>
                  <a:spcPct val="0"/>
                </a:spcAft>
                <a:defRPr/>
              </a:pPr>
              <a:t>‹#›</a:t>
            </a:fld>
            <a:r>
              <a:rPr lang="zh-SG" altLang="en-US" dirty="0" smtClean="0"/>
              <a:t>  </a:t>
            </a:r>
            <a:r>
              <a:rPr lang="en-US" altLang="zh-SG" sz="1000" dirty="0" smtClean="0">
                <a:latin typeface="Arial" pitchFamily="34" charset="0"/>
              </a:rPr>
              <a:t/>
            </a:r>
            <a:br>
              <a:rPr lang="en-US" altLang="zh-SG" sz="1000" dirty="0" smtClean="0">
                <a:latin typeface="Arial" pitchFamily="34" charset="0"/>
              </a:rPr>
            </a:br>
            <a:endParaRPr lang="en-US" altLang="zh-SG" dirty="0">
              <a:latin typeface="Arial" pitchFamily="34" charset="0"/>
            </a:endParaRPr>
          </a:p>
        </p:txBody>
      </p:sp>
      <p:sp>
        <p:nvSpPr>
          <p:cNvPr id="1031" name="Rectangle 7"/>
          <p:cNvSpPr>
            <a:spLocks noGrp="1" noChangeArrowheads="1"/>
          </p:cNvSpPr>
          <p:nvPr>
            <p:ph type="body" idx="1"/>
          </p:nvPr>
        </p:nvSpPr>
        <p:spPr bwMode="auto">
          <a:xfrm>
            <a:off x="517713" y="968376"/>
            <a:ext cx="8140519" cy="5184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dirty="0" smtClean="0"/>
              <a:t>Click to edit text format of master</a:t>
            </a:r>
            <a:endParaRPr lang="en-US" altLang="zh-SG" dirty="0" smtClean="0"/>
          </a:p>
          <a:p>
            <a:pPr lvl="1"/>
            <a:r>
              <a:rPr lang="en-US" dirty="0" smtClean="0"/>
              <a:t>Second level</a:t>
            </a:r>
            <a:endParaRPr lang="en-US" altLang="zh-SG" dirty="0" smtClean="0"/>
          </a:p>
          <a:p>
            <a:pPr lvl="2"/>
            <a:r>
              <a:rPr lang="en-US" dirty="0" smtClean="0"/>
              <a:t>Third level</a:t>
            </a:r>
          </a:p>
          <a:p>
            <a:pPr lvl="3"/>
            <a:r>
              <a:rPr lang="en-US" altLang="zh-SG" dirty="0" smtClean="0"/>
              <a:t>Fourth Level</a:t>
            </a:r>
          </a:p>
        </p:txBody>
      </p:sp>
      <p:grpSp>
        <p:nvGrpSpPr>
          <p:cNvPr id="1033" name="Group 10"/>
          <p:cNvGrpSpPr>
            <a:grpSpLocks/>
          </p:cNvGrpSpPr>
          <p:nvPr/>
        </p:nvGrpSpPr>
        <p:grpSpPr bwMode="auto">
          <a:xfrm>
            <a:off x="1644" y="968381"/>
            <a:ext cx="855575" cy="5889623"/>
            <a:chOff x="0" y="2458"/>
            <a:chExt cx="2142" cy="1858"/>
          </a:xfrm>
        </p:grpSpPr>
        <p:sp>
          <p:nvSpPr>
            <p:cNvPr id="2161675" name="Freeform 11"/>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charset="0"/>
              </a:endParaRPr>
            </a:p>
          </p:txBody>
        </p:sp>
        <p:sp>
          <p:nvSpPr>
            <p:cNvPr id="2161676" name="Freeform 12"/>
            <p:cNvSpPr>
              <a:spLocks/>
            </p:cNvSpPr>
            <p:nvPr/>
          </p:nvSpPr>
          <p:spPr bwMode="hidden">
            <a:xfrm>
              <a:off x="0" y="2458"/>
              <a:ext cx="1853"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rgbClr val="008000"/>
                </a:gs>
                <a:gs pos="50000">
                  <a:schemeClr val="bg1"/>
                </a:gs>
                <a:gs pos="100000">
                  <a:srgbClr val="008000"/>
                </a:gs>
              </a:gsLst>
              <a:lin ang="189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charset="0"/>
              </a:endParaRPr>
            </a:p>
          </p:txBody>
        </p:sp>
        <p:sp>
          <p:nvSpPr>
            <p:cNvPr id="2161677" name="Freeform 13"/>
            <p:cNvSpPr>
              <a:spLocks/>
            </p:cNvSpPr>
            <p:nvPr/>
          </p:nvSpPr>
          <p:spPr bwMode="ltGray">
            <a:xfrm>
              <a:off x="0" y="2735"/>
              <a:ext cx="1747"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charset="0"/>
              </a:endParaRPr>
            </a:p>
          </p:txBody>
        </p:sp>
        <p:sp>
          <p:nvSpPr>
            <p:cNvPr id="2161678" name="Freeform 14"/>
            <p:cNvSpPr>
              <a:spLocks/>
            </p:cNvSpPr>
            <p:nvPr/>
          </p:nvSpPr>
          <p:spPr bwMode="ltGray">
            <a:xfrm>
              <a:off x="0" y="2544"/>
              <a:ext cx="1747"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charset="0"/>
              </a:endParaRPr>
            </a:p>
          </p:txBody>
        </p:sp>
        <p:sp>
          <p:nvSpPr>
            <p:cNvPr id="1040" name="Oval 15"/>
            <p:cNvSpPr>
              <a:spLocks noChangeArrowheads="1"/>
            </p:cNvSpPr>
            <p:nvPr/>
          </p:nvSpPr>
          <p:spPr bwMode="ltGray">
            <a:xfrm>
              <a:off x="210" y="2784"/>
              <a:ext cx="86" cy="86"/>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50000"/>
                </a:spcBef>
                <a:spcAft>
                  <a:spcPct val="0"/>
                </a:spcAft>
              </a:pPr>
              <a:endParaRPr lang="en-US" i="1" u="sng">
                <a:solidFill>
                  <a:srgbClr val="000000"/>
                </a:solidFill>
                <a:cs typeface="Arial" charset="0"/>
              </a:endParaRPr>
            </a:p>
          </p:txBody>
        </p:sp>
        <p:sp>
          <p:nvSpPr>
            <p:cNvPr id="1041" name="Oval 16"/>
            <p:cNvSpPr>
              <a:spLocks noChangeArrowheads="1"/>
            </p:cNvSpPr>
            <p:nvPr/>
          </p:nvSpPr>
          <p:spPr bwMode="ltGray">
            <a:xfrm>
              <a:off x="1537" y="3884"/>
              <a:ext cx="93" cy="92"/>
            </a:xfrm>
            <a:prstGeom prst="ellipse">
              <a:avLst/>
            </a:prstGeom>
            <a:gradFill rotWithShape="0">
              <a:gsLst>
                <a:gs pos="0">
                  <a:srgbClr val="008000"/>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50000"/>
                </a:spcBef>
                <a:spcAft>
                  <a:spcPct val="0"/>
                </a:spcAft>
              </a:pPr>
              <a:endParaRPr lang="en-US" i="1" u="sng">
                <a:solidFill>
                  <a:srgbClr val="000000"/>
                </a:solidFill>
                <a:cs typeface="Arial" charset="0"/>
              </a:endParaRPr>
            </a:p>
          </p:txBody>
        </p:sp>
        <p:sp>
          <p:nvSpPr>
            <p:cNvPr id="1042" name="Oval 17"/>
            <p:cNvSpPr>
              <a:spLocks noChangeArrowheads="1"/>
            </p:cNvSpPr>
            <p:nvPr/>
          </p:nvSpPr>
          <p:spPr bwMode="ltGray">
            <a:xfrm>
              <a:off x="791" y="2723"/>
              <a:ext cx="120" cy="121"/>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50000"/>
                </a:spcBef>
                <a:spcAft>
                  <a:spcPct val="0"/>
                </a:spcAft>
              </a:pPr>
              <a:endParaRPr lang="en-US" i="1" u="sng">
                <a:solidFill>
                  <a:srgbClr val="000000"/>
                </a:solidFill>
                <a:cs typeface="Arial" charset="0"/>
              </a:endParaRPr>
            </a:p>
          </p:txBody>
        </p:sp>
      </p:grpSp>
      <p:pic>
        <p:nvPicPr>
          <p:cNvPr id="20" name="Picture 13"/>
          <p:cNvPicPr>
            <a:picLocks noChangeAspect="1" noChangeArrowheads="1"/>
          </p:cNvPicPr>
          <p:nvPr userDrawn="1"/>
        </p:nvPicPr>
        <p:blipFill>
          <a:blip r:embed="rId13" cstate="print">
            <a:extLst>
              <a:ext uri="{BEBA8EAE-BF5A-486C-A8C5-ECC9F3942E4B}">
                <a14:imgProps xmlns:a14="http://schemas.microsoft.com/office/drawing/2010/main">
                  <a14:imgLayer r:embed="rId14">
                    <a14:imgEffect>
                      <a14:backgroundRemoval t="4379" b="34495" l="67342" r="94976">
                        <a14:foregroundMark x1="79092" y1="13941" x2="79092" y2="13941"/>
                        <a14:foregroundMark x1="80389" y1="21358" x2="80389" y2="21358"/>
                        <a14:foregroundMark x1="77715" y1="14567" x2="77715" y2="14567"/>
                        <a14:foregroundMark x1="87439" y1="22609" x2="87439" y2="22609"/>
                        <a14:foregroundMark x1="83387" y1="22878" x2="83387" y2="22878"/>
                        <a14:foregroundMark x1="79903" y1="18141" x2="79903" y2="18141"/>
                        <a14:foregroundMark x1="76013" y1="15996" x2="76013" y2="15996"/>
                        <a14:foregroundMark x1="76175" y1="15907" x2="76175" y2="15907"/>
                        <a14:foregroundMark x1="76094" y1="15818" x2="76094" y2="15818"/>
                        <a14:foregroundMark x1="77147" y1="18945" x2="77147" y2="18945"/>
                        <a14:foregroundMark x1="78768" y1="20554" x2="78768" y2="20554"/>
                        <a14:foregroundMark x1="84441" y1="13673" x2="84441" y2="13673"/>
                        <a14:foregroundMark x1="81605" y1="14120" x2="81605" y2="14120"/>
                        <a14:foregroundMark x1="82496" y1="15192" x2="82496" y2="15192"/>
                        <a14:foregroundMark x1="81686" y1="11528" x2="81686" y2="11528"/>
                        <a14:backgroundMark x1="80551" y1="13226" x2="80551" y2="13226"/>
                        <a14:backgroundMark x1="80551" y1="13226" x2="80551" y2="13226"/>
                        <a14:backgroundMark x1="80551" y1="13226" x2="80551" y2="13226"/>
                      </a14:backgroundRemoval>
                    </a14:imgEffect>
                  </a14:imgLayer>
                </a14:imgProps>
              </a:ext>
              <a:ext uri="{28A0092B-C50C-407E-A947-70E740481C1C}">
                <a14:useLocalDpi xmlns:a14="http://schemas.microsoft.com/office/drawing/2010/main" val="0"/>
              </a:ext>
            </a:extLst>
          </a:blip>
          <a:srcRect l="67751" t="4707" r="5081" b="68340"/>
          <a:stretch>
            <a:fillRect/>
          </a:stretch>
        </p:blipFill>
        <p:spPr bwMode="auto">
          <a:xfrm>
            <a:off x="44824" y="5933979"/>
            <a:ext cx="945785" cy="85099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10142226"/>
      </p:ext>
    </p:extLst>
  </p:cSld>
  <p:clrMap bg1="lt1" tx1="dk1" bg2="lt2" tx2="dk2" accent1="accent1" accent2="accent2" accent3="accent3" accent4="accent4" accent5="accent5" accent6="accent6" hlink="hlink" folHlink="folHlink"/>
  <p:sldLayoutIdLst>
    <p:sldLayoutId id="2147484055" r:id="rId1"/>
    <p:sldLayoutId id="2147484056" r:id="rId2"/>
    <p:sldLayoutId id="2147484057" r:id="rId3"/>
    <p:sldLayoutId id="2147484058" r:id="rId4"/>
    <p:sldLayoutId id="2147484059" r:id="rId5"/>
    <p:sldLayoutId id="2147484060" r:id="rId6"/>
    <p:sldLayoutId id="2147484061" r:id="rId7"/>
    <p:sldLayoutId id="2147484062" r:id="rId8"/>
    <p:sldLayoutId id="2147484063" r:id="rId9"/>
    <p:sldLayoutId id="2147484064" r:id="rId10"/>
    <p:sldLayoutId id="2147484065" r:id="rId11"/>
  </p:sldLayoutIdLst>
  <p:transition spd="slow">
    <p:pull/>
  </p:transition>
  <p:timing>
    <p:tnLst>
      <p:par>
        <p:cTn id="1" dur="indefinite" restart="never" nodeType="tmRoot"/>
      </p:par>
    </p:tnLst>
  </p:timing>
  <p:hf hdr="0" ftr="0" dt="0"/>
  <p:txStyles>
    <p:titleStyle>
      <a:lvl1pPr algn="l" rtl="0" eaLnBrk="0" fontAlgn="base" hangingPunct="0">
        <a:spcBef>
          <a:spcPct val="0"/>
        </a:spcBef>
        <a:spcAft>
          <a:spcPct val="0"/>
        </a:spcAft>
        <a:defRPr sz="2400" b="1" i="1" u="sng">
          <a:solidFill>
            <a:srgbClr val="008000"/>
          </a:solidFill>
          <a:latin typeface="+mj-lt"/>
          <a:ea typeface="+mj-ea"/>
          <a:cs typeface="+mj-cs"/>
        </a:defRPr>
      </a:lvl1pPr>
      <a:lvl2pPr algn="r" rtl="0" eaLnBrk="0" fontAlgn="base" hangingPunct="0">
        <a:spcBef>
          <a:spcPct val="0"/>
        </a:spcBef>
        <a:spcAft>
          <a:spcPct val="0"/>
        </a:spcAft>
        <a:defRPr sz="2400" b="1" i="1">
          <a:solidFill>
            <a:srgbClr val="008000"/>
          </a:solidFill>
          <a:latin typeface="Calibri" pitchFamily="34" charset="0"/>
        </a:defRPr>
      </a:lvl2pPr>
      <a:lvl3pPr algn="r" rtl="0" eaLnBrk="0" fontAlgn="base" hangingPunct="0">
        <a:spcBef>
          <a:spcPct val="0"/>
        </a:spcBef>
        <a:spcAft>
          <a:spcPct val="0"/>
        </a:spcAft>
        <a:defRPr sz="2400" b="1" i="1">
          <a:solidFill>
            <a:srgbClr val="008000"/>
          </a:solidFill>
          <a:latin typeface="Calibri" pitchFamily="34" charset="0"/>
        </a:defRPr>
      </a:lvl3pPr>
      <a:lvl4pPr algn="r" rtl="0" eaLnBrk="0" fontAlgn="base" hangingPunct="0">
        <a:spcBef>
          <a:spcPct val="0"/>
        </a:spcBef>
        <a:spcAft>
          <a:spcPct val="0"/>
        </a:spcAft>
        <a:defRPr sz="2400" b="1" i="1">
          <a:solidFill>
            <a:srgbClr val="008000"/>
          </a:solidFill>
          <a:latin typeface="Calibri" pitchFamily="34" charset="0"/>
        </a:defRPr>
      </a:lvl4pPr>
      <a:lvl5pPr algn="r" rtl="0" eaLnBrk="0" fontAlgn="base" hangingPunct="0">
        <a:spcBef>
          <a:spcPct val="0"/>
        </a:spcBef>
        <a:spcAft>
          <a:spcPct val="0"/>
        </a:spcAft>
        <a:defRPr sz="2400" b="1" i="1">
          <a:solidFill>
            <a:srgbClr val="008000"/>
          </a:solidFill>
          <a:latin typeface="Calibri" pitchFamily="34" charset="0"/>
        </a:defRPr>
      </a:lvl5pPr>
      <a:lvl6pPr marL="457200" algn="r" rtl="0" fontAlgn="base">
        <a:spcBef>
          <a:spcPct val="0"/>
        </a:spcBef>
        <a:spcAft>
          <a:spcPct val="0"/>
        </a:spcAft>
        <a:defRPr sz="2400" b="1" i="1">
          <a:solidFill>
            <a:srgbClr val="008000"/>
          </a:solidFill>
          <a:latin typeface="Verdana" pitchFamily="34" charset="0"/>
        </a:defRPr>
      </a:lvl6pPr>
      <a:lvl7pPr marL="914400" algn="r" rtl="0" fontAlgn="base">
        <a:spcBef>
          <a:spcPct val="0"/>
        </a:spcBef>
        <a:spcAft>
          <a:spcPct val="0"/>
        </a:spcAft>
        <a:defRPr sz="2400" b="1" i="1">
          <a:solidFill>
            <a:srgbClr val="008000"/>
          </a:solidFill>
          <a:latin typeface="Verdana" pitchFamily="34" charset="0"/>
        </a:defRPr>
      </a:lvl7pPr>
      <a:lvl8pPr marL="1371600" algn="r" rtl="0" fontAlgn="base">
        <a:spcBef>
          <a:spcPct val="0"/>
        </a:spcBef>
        <a:spcAft>
          <a:spcPct val="0"/>
        </a:spcAft>
        <a:defRPr sz="2400" b="1" i="1">
          <a:solidFill>
            <a:srgbClr val="008000"/>
          </a:solidFill>
          <a:latin typeface="Verdana" pitchFamily="34" charset="0"/>
        </a:defRPr>
      </a:lvl8pPr>
      <a:lvl9pPr marL="1828800" algn="r" rtl="0" fontAlgn="base">
        <a:spcBef>
          <a:spcPct val="0"/>
        </a:spcBef>
        <a:spcAft>
          <a:spcPct val="0"/>
        </a:spcAft>
        <a:defRPr sz="2400" b="1" i="1">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Tx/>
        <a:buBlip>
          <a:blip r:embed="rId15"/>
        </a:buBlip>
        <a:defRPr sz="2000" b="1">
          <a:solidFill>
            <a:srgbClr val="003300"/>
          </a:solidFill>
          <a:latin typeface="+mn-lt"/>
          <a:ea typeface="+mn-ea"/>
          <a:cs typeface="+mn-cs"/>
        </a:defRPr>
      </a:lvl1pPr>
      <a:lvl2pPr marL="742950" indent="-285750" algn="l" rtl="0" eaLnBrk="0" fontAlgn="base" hangingPunct="0">
        <a:spcBef>
          <a:spcPct val="20000"/>
        </a:spcBef>
        <a:spcAft>
          <a:spcPct val="0"/>
        </a:spcAft>
        <a:buClr>
          <a:schemeClr val="tx1"/>
        </a:buClr>
        <a:buSzPct val="60000"/>
        <a:buFontTx/>
        <a:buBlip>
          <a:blip r:embed="rId16"/>
        </a:buBlip>
        <a:defRPr sz="2800" b="1">
          <a:solidFill>
            <a:srgbClr val="003300"/>
          </a:solidFill>
          <a:latin typeface="+mn-lt"/>
        </a:defRPr>
      </a:lvl2pPr>
      <a:lvl3pPr marL="1143000" indent="-228600" algn="l" rtl="0" eaLnBrk="0" fontAlgn="base" hangingPunct="0">
        <a:spcBef>
          <a:spcPct val="20000"/>
        </a:spcBef>
        <a:spcAft>
          <a:spcPct val="0"/>
        </a:spcAft>
        <a:buClr>
          <a:schemeClr val="tx1"/>
        </a:buClr>
        <a:buFont typeface="Wingdings" pitchFamily="2" charset="2"/>
        <a:buChar char="Ø"/>
        <a:defRPr sz="1600" b="1">
          <a:solidFill>
            <a:srgbClr val="003300"/>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400" b="1">
          <a:solidFill>
            <a:srgbClr val="003300"/>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pitchFamily="34" charset="0"/>
        </a:defRPr>
      </a:lvl5pPr>
      <a:lvl6pPr marL="2514600" indent="-228600" algn="l" rtl="0" fontAlgn="base">
        <a:spcBef>
          <a:spcPct val="20000"/>
        </a:spcBef>
        <a:spcAft>
          <a:spcPct val="0"/>
        </a:spcAft>
        <a:buClr>
          <a:schemeClr val="tx1"/>
        </a:buClr>
        <a:buChar char="•"/>
        <a:defRPr sz="2000">
          <a:solidFill>
            <a:schemeClr val="tx1"/>
          </a:solidFill>
          <a:latin typeface="Arial" pitchFamily="34" charset="0"/>
        </a:defRPr>
      </a:lvl6pPr>
      <a:lvl7pPr marL="2971800" indent="-228600" algn="l" rtl="0" fontAlgn="base">
        <a:spcBef>
          <a:spcPct val="20000"/>
        </a:spcBef>
        <a:spcAft>
          <a:spcPct val="0"/>
        </a:spcAft>
        <a:buClr>
          <a:schemeClr val="tx1"/>
        </a:buClr>
        <a:buChar char="•"/>
        <a:defRPr sz="2000">
          <a:solidFill>
            <a:schemeClr val="tx1"/>
          </a:solidFill>
          <a:latin typeface="Arial" pitchFamily="34" charset="0"/>
        </a:defRPr>
      </a:lvl7pPr>
      <a:lvl8pPr marL="3429000" indent="-228600" algn="l" rtl="0" fontAlgn="base">
        <a:spcBef>
          <a:spcPct val="20000"/>
        </a:spcBef>
        <a:spcAft>
          <a:spcPct val="0"/>
        </a:spcAft>
        <a:buClr>
          <a:schemeClr val="tx1"/>
        </a:buClr>
        <a:buChar char="•"/>
        <a:defRPr sz="2000">
          <a:solidFill>
            <a:schemeClr val="tx1"/>
          </a:solidFill>
          <a:latin typeface="Arial" pitchFamily="34" charset="0"/>
        </a:defRPr>
      </a:lvl8pPr>
      <a:lvl9pPr marL="3886200" indent="-228600" algn="l" rtl="0" fontAlgn="base">
        <a:spcBef>
          <a:spcPct val="20000"/>
        </a:spcBef>
        <a:spcAft>
          <a:spcPct val="0"/>
        </a:spcAft>
        <a:buClr>
          <a:schemeClr val="tx1"/>
        </a:buClr>
        <a:buChar char="•"/>
        <a:defRPr sz="20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AC Banner Title"/>
          <p:cNvSpPr>
            <a:spLocks noGrp="1" noChangeArrowheads="1"/>
          </p:cNvSpPr>
          <p:nvPr>
            <p:ph type="title"/>
          </p:nvPr>
        </p:nvSpPr>
        <p:spPr bwMode="auto">
          <a:xfrm>
            <a:off x="381968" y="228600"/>
            <a:ext cx="8077199" cy="698500"/>
          </a:xfrm>
          <a:prstGeom prst="rect">
            <a:avLst/>
          </a:prstGeom>
          <a:noFill/>
          <a:ln w="12700">
            <a:noFill/>
            <a:miter lim="800000"/>
            <a:headEnd/>
            <a:tailEnd/>
          </a:ln>
        </p:spPr>
        <p:txBody>
          <a:bodyPr vert="horz" wrap="square" lIns="0" tIns="0" rIns="0" bIns="0" numCol="1" anchor="t" anchorCtr="0" compatLnSpc="1">
            <a:prstTxWarp prst="textNoShape">
              <a:avLst/>
            </a:prstTxWarp>
          </a:bodyPr>
          <a:lstStyle/>
          <a:p>
            <a:pPr lvl="0"/>
            <a:endParaRPr lang="en-US" altLang="zh-SG" dirty="0" smtClean="0"/>
          </a:p>
        </p:txBody>
      </p:sp>
      <p:sp>
        <p:nvSpPr>
          <p:cNvPr id="2161670" name="Rectangle 6"/>
          <p:cNvSpPr>
            <a:spLocks noGrp="1" noChangeArrowheads="1"/>
          </p:cNvSpPr>
          <p:nvPr>
            <p:ph type="sldNum" sz="quarter" idx="4"/>
          </p:nvPr>
        </p:nvSpPr>
        <p:spPr bwMode="auto">
          <a:xfrm>
            <a:off x="4114805" y="6498986"/>
            <a:ext cx="1454151" cy="320675"/>
          </a:xfrm>
          <a:prstGeom prst="rect">
            <a:avLst/>
          </a:prstGeom>
          <a:noFill/>
          <a:ln w="12700">
            <a:noFill/>
            <a:miter lim="800000"/>
            <a:headEnd/>
            <a:tailEnd/>
          </a:ln>
          <a:effectLst/>
        </p:spPr>
        <p:txBody>
          <a:bodyPr vert="horz" wrap="square" lIns="91440" tIns="45720" rIns="91440" bIns="0" numCol="1" anchor="ctr" anchorCtr="0" compatLnSpc="1">
            <a:prstTxWarp prst="textNoShape">
              <a:avLst/>
            </a:prstTxWarp>
          </a:bodyPr>
          <a:lstStyle>
            <a:lvl1pPr algn="ctr" eaLnBrk="0" hangingPunct="0">
              <a:lnSpc>
                <a:spcPct val="70000"/>
              </a:lnSpc>
              <a:spcBef>
                <a:spcPct val="0"/>
              </a:spcBef>
              <a:tabLst>
                <a:tab pos="2473325" algn="l"/>
              </a:tabLst>
              <a:defRPr sz="800" b="0" i="0" u="none">
                <a:solidFill>
                  <a:srgbClr val="7F7F7F"/>
                </a:solidFill>
                <a:latin typeface="Arial"/>
                <a:ea typeface="SimSun" pitchFamily="2" charset="-122"/>
                <a:cs typeface="Arial"/>
              </a:defRPr>
            </a:lvl1pPr>
          </a:lstStyle>
          <a:p>
            <a:pPr fontAlgn="base">
              <a:spcAft>
                <a:spcPct val="0"/>
              </a:spcAft>
              <a:defRPr/>
            </a:pPr>
            <a:r>
              <a:rPr lang="en-US" altLang="zh-SG" dirty="0" smtClean="0"/>
              <a:t>Slide </a:t>
            </a:r>
            <a:fld id="{6606DE33-7EE6-48B0-B1C3-4D390C60F514}" type="slidenum">
              <a:rPr lang="zh-SG" altLang="en-US" smtClean="0"/>
              <a:pPr fontAlgn="base">
                <a:spcAft>
                  <a:spcPct val="0"/>
                </a:spcAft>
                <a:defRPr/>
              </a:pPr>
              <a:t>‹#›</a:t>
            </a:fld>
            <a:r>
              <a:rPr lang="zh-SG" altLang="en-US" smtClean="0"/>
              <a:t>  </a:t>
            </a:r>
            <a:r>
              <a:rPr lang="en-US" altLang="zh-SG" dirty="0" smtClean="0"/>
              <a:t/>
            </a:r>
            <a:br>
              <a:rPr lang="en-US" altLang="zh-SG" dirty="0" smtClean="0"/>
            </a:br>
            <a:endParaRPr lang="en-US" altLang="zh-SG" dirty="0"/>
          </a:p>
        </p:txBody>
      </p:sp>
      <p:sp>
        <p:nvSpPr>
          <p:cNvPr id="1030" name="Rectangle 7"/>
          <p:cNvSpPr>
            <a:spLocks noGrp="1" noChangeArrowheads="1"/>
          </p:cNvSpPr>
          <p:nvPr>
            <p:ph type="body" idx="1"/>
          </p:nvPr>
        </p:nvSpPr>
        <p:spPr bwMode="auto">
          <a:xfrm>
            <a:off x="381000" y="968376"/>
            <a:ext cx="8610600" cy="5184775"/>
          </a:xfrm>
          <a:prstGeom prst="rect">
            <a:avLst/>
          </a:prstGeom>
          <a:noFill/>
          <a:ln w="3175">
            <a:noFill/>
            <a:miter lim="800000"/>
            <a:headEnd/>
            <a:tailEnd/>
          </a:ln>
        </p:spPr>
        <p:txBody>
          <a:bodyPr vert="horz" wrap="square" lIns="0" tIns="45720" rIns="0" bIns="45720" numCol="1" anchor="t" anchorCtr="0" compatLnSpc="1">
            <a:prstTxWarp prst="textNoShape">
              <a:avLst/>
            </a:prstTxWarp>
          </a:bodyPr>
          <a:lstStyle/>
          <a:p>
            <a:pPr lvl="0"/>
            <a:r>
              <a:rPr lang="en-US" dirty="0" smtClean="0"/>
              <a:t>Click to edit text format of master</a:t>
            </a:r>
            <a:endParaRPr lang="en-US" altLang="zh-SG" dirty="0" smtClean="0"/>
          </a:p>
          <a:p>
            <a:pPr lvl="1"/>
            <a:r>
              <a:rPr lang="en-US" dirty="0" smtClean="0"/>
              <a:t>Third level</a:t>
            </a:r>
          </a:p>
        </p:txBody>
      </p:sp>
      <p:pic>
        <p:nvPicPr>
          <p:cNvPr id="20" name="Picture 13"/>
          <p:cNvPicPr>
            <a:picLocks noChangeAspect="1" noChangeArrowheads="1"/>
          </p:cNvPicPr>
          <p:nvPr/>
        </p:nvPicPr>
        <p:blipFill>
          <a:blip r:embed="rId11" cstate="print"/>
          <a:srcRect l="67751" t="4707" r="5081" b="68340"/>
          <a:stretch>
            <a:fillRect/>
          </a:stretch>
        </p:blipFill>
        <p:spPr bwMode="auto">
          <a:xfrm>
            <a:off x="8466166" y="0"/>
            <a:ext cx="677839" cy="609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67"/>
          <p:cNvSpPr>
            <a:spLocks noChangeArrowheads="1"/>
          </p:cNvSpPr>
          <p:nvPr userDrawn="1"/>
        </p:nvSpPr>
        <p:spPr bwMode="auto">
          <a:xfrm>
            <a:off x="381000" y="6559779"/>
            <a:ext cx="1905000" cy="215444"/>
          </a:xfrm>
          <a:prstGeom prst="rect">
            <a:avLst/>
          </a:prstGeom>
          <a:noFill/>
          <a:ln w="12700">
            <a:noFill/>
            <a:miter lim="800000"/>
            <a:headEnd/>
            <a:tailEnd/>
          </a:ln>
          <a:effectLst/>
        </p:spPr>
        <p:txBody>
          <a:bodyPr wrap="square" lIns="0" tIns="0" rIns="0" bIns="0" anchor="b">
            <a:spAutoFit/>
          </a:bodyPr>
          <a:lstStyle/>
          <a:p>
            <a:pPr fontAlgn="base">
              <a:spcBef>
                <a:spcPct val="0"/>
              </a:spcBef>
              <a:spcAft>
                <a:spcPct val="0"/>
              </a:spcAft>
            </a:pPr>
            <a:r>
              <a:rPr lang="en-GB" sz="700" dirty="0" smtClean="0">
                <a:solidFill>
                  <a:srgbClr val="000000">
                    <a:lumMod val="50000"/>
                    <a:lumOff val="50000"/>
                  </a:srgbClr>
                </a:solidFill>
                <a:latin typeface="Arial"/>
                <a:cs typeface="Arial"/>
              </a:rPr>
              <a:t>FSS2020 Strategy Execution Framework and Programme Management</a:t>
            </a:r>
          </a:p>
        </p:txBody>
      </p:sp>
      <p:pic>
        <p:nvPicPr>
          <p:cNvPr id="17" name="Picture 16"/>
          <p:cNvPicPr>
            <a:picLocks noChangeAspect="1"/>
          </p:cNvPicPr>
          <p:nvPr userDrawn="1"/>
        </p:nvPicPr>
        <p:blipFill>
          <a:blip r:embed="rId12" cstate="print"/>
          <a:stretch>
            <a:fillRect/>
          </a:stretch>
        </p:blipFill>
        <p:spPr>
          <a:xfrm>
            <a:off x="8002600" y="6498985"/>
            <a:ext cx="985825" cy="286011"/>
          </a:xfrm>
          <a:prstGeom prst="rect">
            <a:avLst/>
          </a:prstGeom>
        </p:spPr>
      </p:pic>
    </p:spTree>
    <p:extLst>
      <p:ext uri="{BB962C8B-B14F-4D97-AF65-F5344CB8AC3E}">
        <p14:creationId xmlns:p14="http://schemas.microsoft.com/office/powerpoint/2010/main" val="3182864669"/>
      </p:ext>
    </p:extLst>
  </p:cSld>
  <p:clrMap bg1="lt1" tx1="dk1" bg2="lt2" tx2="dk2" accent1="accent1" accent2="accent2" accent3="accent3" accent4="accent4" accent5="accent5" accent6="accent6" hlink="hlink" folHlink="folHlink"/>
  <p:sldLayoutIdLst>
    <p:sldLayoutId id="2147484068" r:id="rId1"/>
    <p:sldLayoutId id="2147484069" r:id="rId2"/>
    <p:sldLayoutId id="2147484070" r:id="rId3"/>
    <p:sldLayoutId id="2147484071" r:id="rId4"/>
    <p:sldLayoutId id="2147484072" r:id="rId5"/>
    <p:sldLayoutId id="2147484073" r:id="rId6"/>
    <p:sldLayoutId id="2147484074" r:id="rId7"/>
    <p:sldLayoutId id="2147484075" r:id="rId8"/>
    <p:sldLayoutId id="2147484076" r:id="rId9"/>
  </p:sldLayoutIdLst>
  <p:transition spd="slow"/>
  <p:timing>
    <p:tnLst>
      <p:par>
        <p:cTn id="1" dur="indefinite" restart="never" nodeType="tmRoot"/>
      </p:par>
    </p:tnLst>
  </p:timing>
  <p:hf hdr="0" ftr="0"/>
  <p:txStyles>
    <p:titleStyle>
      <a:lvl1pPr algn="l" rtl="0" eaLnBrk="0" fontAlgn="base" hangingPunct="0">
        <a:spcBef>
          <a:spcPct val="0"/>
        </a:spcBef>
        <a:spcAft>
          <a:spcPct val="0"/>
        </a:spcAft>
        <a:defRPr sz="1600" b="0" i="1" u="none">
          <a:solidFill>
            <a:srgbClr val="008000"/>
          </a:solidFill>
          <a:latin typeface="+mj-lt"/>
          <a:ea typeface="+mj-ea"/>
          <a:cs typeface="+mj-cs"/>
        </a:defRPr>
      </a:lvl1pPr>
      <a:lvl2pPr algn="l" rtl="0" eaLnBrk="0" fontAlgn="base" hangingPunct="0">
        <a:spcBef>
          <a:spcPct val="0"/>
        </a:spcBef>
        <a:spcAft>
          <a:spcPct val="0"/>
        </a:spcAft>
        <a:defRPr sz="2400" b="1" i="1" u="sng">
          <a:solidFill>
            <a:srgbClr val="008000"/>
          </a:solidFill>
          <a:latin typeface="Calibri" pitchFamily="34" charset="0"/>
        </a:defRPr>
      </a:lvl2pPr>
      <a:lvl3pPr algn="l" rtl="0" eaLnBrk="0" fontAlgn="base" hangingPunct="0">
        <a:spcBef>
          <a:spcPct val="0"/>
        </a:spcBef>
        <a:spcAft>
          <a:spcPct val="0"/>
        </a:spcAft>
        <a:defRPr sz="2400" b="1" i="1" u="sng">
          <a:solidFill>
            <a:srgbClr val="008000"/>
          </a:solidFill>
          <a:latin typeface="Calibri" pitchFamily="34" charset="0"/>
        </a:defRPr>
      </a:lvl3pPr>
      <a:lvl4pPr algn="l" rtl="0" eaLnBrk="0" fontAlgn="base" hangingPunct="0">
        <a:spcBef>
          <a:spcPct val="0"/>
        </a:spcBef>
        <a:spcAft>
          <a:spcPct val="0"/>
        </a:spcAft>
        <a:defRPr sz="2400" b="1" i="1" u="sng">
          <a:solidFill>
            <a:srgbClr val="008000"/>
          </a:solidFill>
          <a:latin typeface="Calibri" pitchFamily="34" charset="0"/>
        </a:defRPr>
      </a:lvl4pPr>
      <a:lvl5pPr algn="l" rtl="0" eaLnBrk="0" fontAlgn="base" hangingPunct="0">
        <a:spcBef>
          <a:spcPct val="0"/>
        </a:spcBef>
        <a:spcAft>
          <a:spcPct val="0"/>
        </a:spcAft>
        <a:defRPr sz="2400" b="1" i="1" u="sng">
          <a:solidFill>
            <a:srgbClr val="008000"/>
          </a:solidFill>
          <a:latin typeface="Calibri" pitchFamily="34" charset="0"/>
        </a:defRPr>
      </a:lvl5pPr>
      <a:lvl6pPr marL="457200" algn="r" rtl="0" eaLnBrk="1" fontAlgn="base" hangingPunct="1">
        <a:spcBef>
          <a:spcPct val="0"/>
        </a:spcBef>
        <a:spcAft>
          <a:spcPct val="0"/>
        </a:spcAft>
        <a:defRPr sz="2400" b="1" i="1">
          <a:solidFill>
            <a:srgbClr val="008000"/>
          </a:solidFill>
          <a:latin typeface="Verdana" pitchFamily="34" charset="0"/>
        </a:defRPr>
      </a:lvl6pPr>
      <a:lvl7pPr marL="914400" algn="r" rtl="0" eaLnBrk="1" fontAlgn="base" hangingPunct="1">
        <a:spcBef>
          <a:spcPct val="0"/>
        </a:spcBef>
        <a:spcAft>
          <a:spcPct val="0"/>
        </a:spcAft>
        <a:defRPr sz="2400" b="1" i="1">
          <a:solidFill>
            <a:srgbClr val="008000"/>
          </a:solidFill>
          <a:latin typeface="Verdana" pitchFamily="34" charset="0"/>
        </a:defRPr>
      </a:lvl7pPr>
      <a:lvl8pPr marL="1371600" algn="r" rtl="0" eaLnBrk="1" fontAlgn="base" hangingPunct="1">
        <a:spcBef>
          <a:spcPct val="0"/>
        </a:spcBef>
        <a:spcAft>
          <a:spcPct val="0"/>
        </a:spcAft>
        <a:defRPr sz="2400" b="1" i="1">
          <a:solidFill>
            <a:srgbClr val="008000"/>
          </a:solidFill>
          <a:latin typeface="Verdana" pitchFamily="34" charset="0"/>
        </a:defRPr>
      </a:lvl8pPr>
      <a:lvl9pPr marL="1828800" algn="r" rtl="0" eaLnBrk="1" fontAlgn="base" hangingPunct="1">
        <a:spcBef>
          <a:spcPct val="0"/>
        </a:spcBef>
        <a:spcAft>
          <a:spcPct val="0"/>
        </a:spcAft>
        <a:defRPr sz="2400" b="1" i="1">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 typeface="Wingdings" charset="2"/>
        <a:buChar char="q"/>
        <a:defRPr sz="1400" b="0" i="0">
          <a:solidFill>
            <a:srgbClr val="003300"/>
          </a:solidFill>
          <a:latin typeface="Arial"/>
          <a:ea typeface="+mn-ea"/>
          <a:cs typeface="Arial"/>
        </a:defRPr>
      </a:lvl1pPr>
      <a:lvl2pPr marL="742950" indent="-285750" algn="l" rtl="0" eaLnBrk="0" fontAlgn="base" hangingPunct="0">
        <a:spcBef>
          <a:spcPct val="20000"/>
        </a:spcBef>
        <a:spcAft>
          <a:spcPct val="0"/>
        </a:spcAft>
        <a:buClr>
          <a:schemeClr val="tx1"/>
        </a:buClr>
        <a:buSzPct val="60000"/>
        <a:buFont typeface="Courier New"/>
        <a:buChar char="o"/>
        <a:defRPr sz="1200" b="0" i="0">
          <a:solidFill>
            <a:srgbClr val="003300"/>
          </a:solidFill>
          <a:latin typeface="Arial"/>
          <a:cs typeface="Arial"/>
        </a:defRPr>
      </a:lvl2pPr>
      <a:lvl3pPr marL="1143000" indent="-228600" algn="l" rtl="0" eaLnBrk="0" fontAlgn="base" hangingPunct="0">
        <a:spcBef>
          <a:spcPct val="20000"/>
        </a:spcBef>
        <a:spcAft>
          <a:spcPct val="0"/>
        </a:spcAft>
        <a:buClr>
          <a:schemeClr val="tx1"/>
        </a:buClr>
        <a:buFont typeface="Wingdings" pitchFamily="2" charset="2"/>
        <a:buChar char="Ø"/>
        <a:defRPr sz="1100" b="1">
          <a:solidFill>
            <a:srgbClr val="003300"/>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050" b="1">
          <a:solidFill>
            <a:srgbClr val="003300"/>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pitchFamily="34" charset="0"/>
        </a:defRPr>
      </a:lvl5pPr>
      <a:lvl6pPr marL="25146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6pPr>
      <a:lvl7pPr marL="29718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7pPr>
      <a:lvl8pPr marL="34290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8pPr>
      <a:lvl9pPr marL="38862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AC Banner Title"/>
          <p:cNvSpPr>
            <a:spLocks noGrp="1" noChangeArrowheads="1"/>
          </p:cNvSpPr>
          <p:nvPr>
            <p:ph type="title"/>
          </p:nvPr>
        </p:nvSpPr>
        <p:spPr bwMode="auto">
          <a:xfrm>
            <a:off x="381968" y="228600"/>
            <a:ext cx="8077199" cy="698500"/>
          </a:xfrm>
          <a:prstGeom prst="rect">
            <a:avLst/>
          </a:prstGeom>
          <a:noFill/>
          <a:ln w="12700">
            <a:noFill/>
            <a:miter lim="800000"/>
            <a:headEnd/>
            <a:tailEnd/>
          </a:ln>
        </p:spPr>
        <p:txBody>
          <a:bodyPr vert="horz" wrap="square" lIns="0" tIns="0" rIns="0" bIns="0" numCol="1" anchor="t" anchorCtr="0" compatLnSpc="1">
            <a:prstTxWarp prst="textNoShape">
              <a:avLst/>
            </a:prstTxWarp>
          </a:bodyPr>
          <a:lstStyle/>
          <a:p>
            <a:pPr lvl="0"/>
            <a:endParaRPr lang="en-US" altLang="zh-SG" dirty="0" smtClean="0"/>
          </a:p>
        </p:txBody>
      </p:sp>
      <p:sp>
        <p:nvSpPr>
          <p:cNvPr id="2161670" name="Rectangle 6"/>
          <p:cNvSpPr>
            <a:spLocks noGrp="1" noChangeArrowheads="1"/>
          </p:cNvSpPr>
          <p:nvPr>
            <p:ph type="sldNum" sz="quarter" idx="4"/>
          </p:nvPr>
        </p:nvSpPr>
        <p:spPr bwMode="auto">
          <a:xfrm>
            <a:off x="4114805" y="6498982"/>
            <a:ext cx="1454151" cy="320675"/>
          </a:xfrm>
          <a:prstGeom prst="rect">
            <a:avLst/>
          </a:prstGeom>
          <a:noFill/>
          <a:ln w="12700">
            <a:noFill/>
            <a:miter lim="800000"/>
            <a:headEnd/>
            <a:tailEnd/>
          </a:ln>
          <a:effectLst/>
        </p:spPr>
        <p:txBody>
          <a:bodyPr vert="horz" wrap="square" lIns="91440" tIns="45720" rIns="91440" bIns="0" numCol="1" anchor="ctr" anchorCtr="0" compatLnSpc="1">
            <a:prstTxWarp prst="textNoShape">
              <a:avLst/>
            </a:prstTxWarp>
          </a:bodyPr>
          <a:lstStyle>
            <a:lvl1pPr algn="ctr" eaLnBrk="0" hangingPunct="0">
              <a:lnSpc>
                <a:spcPct val="70000"/>
              </a:lnSpc>
              <a:spcBef>
                <a:spcPct val="0"/>
              </a:spcBef>
              <a:tabLst>
                <a:tab pos="2473325" algn="l"/>
              </a:tabLst>
              <a:defRPr sz="800" b="0" i="0" u="none">
                <a:solidFill>
                  <a:srgbClr val="7F7F7F"/>
                </a:solidFill>
                <a:latin typeface="Arial"/>
                <a:ea typeface="SimSun" pitchFamily="2" charset="-122"/>
                <a:cs typeface="Arial"/>
              </a:defRPr>
            </a:lvl1pPr>
          </a:lstStyle>
          <a:p>
            <a:pPr fontAlgn="base">
              <a:spcAft>
                <a:spcPct val="0"/>
              </a:spcAft>
              <a:defRPr/>
            </a:pPr>
            <a:r>
              <a:rPr lang="en-US" altLang="zh-SG" dirty="0" smtClean="0"/>
              <a:t>Slide </a:t>
            </a:r>
            <a:fld id="{6606DE33-7EE6-48B0-B1C3-4D390C60F514}" type="slidenum">
              <a:rPr lang="zh-SG" altLang="en-US" smtClean="0"/>
              <a:pPr fontAlgn="base">
                <a:spcAft>
                  <a:spcPct val="0"/>
                </a:spcAft>
                <a:defRPr/>
              </a:pPr>
              <a:t>‹#›</a:t>
            </a:fld>
            <a:r>
              <a:rPr lang="zh-SG" altLang="en-US" smtClean="0"/>
              <a:t>  </a:t>
            </a:r>
            <a:r>
              <a:rPr lang="en-US" altLang="zh-SG" dirty="0" smtClean="0"/>
              <a:t/>
            </a:r>
            <a:br>
              <a:rPr lang="en-US" altLang="zh-SG" dirty="0" smtClean="0"/>
            </a:br>
            <a:endParaRPr lang="en-US" altLang="zh-SG" dirty="0"/>
          </a:p>
        </p:txBody>
      </p:sp>
      <p:sp>
        <p:nvSpPr>
          <p:cNvPr id="1030" name="Rectangle 7"/>
          <p:cNvSpPr>
            <a:spLocks noGrp="1" noChangeArrowheads="1"/>
          </p:cNvSpPr>
          <p:nvPr>
            <p:ph type="body" idx="1"/>
          </p:nvPr>
        </p:nvSpPr>
        <p:spPr bwMode="auto">
          <a:xfrm>
            <a:off x="381000" y="968376"/>
            <a:ext cx="8610600" cy="5184775"/>
          </a:xfrm>
          <a:prstGeom prst="rect">
            <a:avLst/>
          </a:prstGeom>
          <a:noFill/>
          <a:ln w="3175">
            <a:noFill/>
            <a:miter lim="800000"/>
            <a:headEnd/>
            <a:tailEnd/>
          </a:ln>
        </p:spPr>
        <p:txBody>
          <a:bodyPr vert="horz" wrap="square" lIns="0" tIns="45720" rIns="0" bIns="45720" numCol="1" anchor="t" anchorCtr="0" compatLnSpc="1">
            <a:prstTxWarp prst="textNoShape">
              <a:avLst/>
            </a:prstTxWarp>
          </a:bodyPr>
          <a:lstStyle/>
          <a:p>
            <a:pPr lvl="0"/>
            <a:r>
              <a:rPr lang="en-US" dirty="0" smtClean="0"/>
              <a:t>Click to edit text format of master</a:t>
            </a:r>
            <a:endParaRPr lang="en-US" altLang="zh-SG" dirty="0" smtClean="0"/>
          </a:p>
          <a:p>
            <a:pPr lvl="1"/>
            <a:r>
              <a:rPr lang="en-US" dirty="0" smtClean="0"/>
              <a:t>Third level</a:t>
            </a:r>
          </a:p>
        </p:txBody>
      </p:sp>
      <p:pic>
        <p:nvPicPr>
          <p:cNvPr id="20" name="Picture 13"/>
          <p:cNvPicPr>
            <a:picLocks noChangeAspect="1" noChangeArrowheads="1"/>
          </p:cNvPicPr>
          <p:nvPr/>
        </p:nvPicPr>
        <p:blipFill>
          <a:blip r:embed="rId12" cstate="print"/>
          <a:srcRect l="67751" t="4707" r="5081" b="68340"/>
          <a:stretch>
            <a:fillRect/>
          </a:stretch>
        </p:blipFill>
        <p:spPr bwMode="auto">
          <a:xfrm>
            <a:off x="8466166" y="0"/>
            <a:ext cx="677839" cy="609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67"/>
          <p:cNvSpPr>
            <a:spLocks noChangeArrowheads="1"/>
          </p:cNvSpPr>
          <p:nvPr userDrawn="1"/>
        </p:nvSpPr>
        <p:spPr bwMode="auto">
          <a:xfrm>
            <a:off x="381000" y="6559779"/>
            <a:ext cx="1905000" cy="215444"/>
          </a:xfrm>
          <a:prstGeom prst="rect">
            <a:avLst/>
          </a:prstGeom>
          <a:noFill/>
          <a:ln w="12700">
            <a:noFill/>
            <a:miter lim="800000"/>
            <a:headEnd/>
            <a:tailEnd/>
          </a:ln>
          <a:effectLst/>
        </p:spPr>
        <p:txBody>
          <a:bodyPr wrap="square" lIns="0" tIns="0" rIns="0" bIns="0" anchor="b">
            <a:spAutoFit/>
          </a:bodyPr>
          <a:lstStyle/>
          <a:p>
            <a:pPr fontAlgn="base">
              <a:spcBef>
                <a:spcPct val="0"/>
              </a:spcBef>
              <a:spcAft>
                <a:spcPct val="0"/>
              </a:spcAft>
            </a:pPr>
            <a:r>
              <a:rPr lang="en-GB" sz="700" dirty="0" smtClean="0">
                <a:solidFill>
                  <a:srgbClr val="000000">
                    <a:lumMod val="50000"/>
                    <a:lumOff val="50000"/>
                  </a:srgbClr>
                </a:solidFill>
                <a:latin typeface="Arial"/>
                <a:cs typeface="Arial"/>
              </a:rPr>
              <a:t>FSS2020 Strategy Execution Framework and Programme Management</a:t>
            </a:r>
          </a:p>
        </p:txBody>
      </p:sp>
      <p:pic>
        <p:nvPicPr>
          <p:cNvPr id="17" name="Picture 16"/>
          <p:cNvPicPr>
            <a:picLocks noChangeAspect="1"/>
          </p:cNvPicPr>
          <p:nvPr userDrawn="1"/>
        </p:nvPicPr>
        <p:blipFill>
          <a:blip r:embed="rId13" cstate="print"/>
          <a:stretch>
            <a:fillRect/>
          </a:stretch>
        </p:blipFill>
        <p:spPr>
          <a:xfrm>
            <a:off x="8002597" y="6498982"/>
            <a:ext cx="985825" cy="286011"/>
          </a:xfrm>
          <a:prstGeom prst="rect">
            <a:avLst/>
          </a:prstGeom>
        </p:spPr>
      </p:pic>
    </p:spTree>
    <p:extLst>
      <p:ext uri="{BB962C8B-B14F-4D97-AF65-F5344CB8AC3E}">
        <p14:creationId xmlns:p14="http://schemas.microsoft.com/office/powerpoint/2010/main" val="1246419150"/>
      </p:ext>
    </p:extLst>
  </p:cSld>
  <p:clrMap bg1="lt1" tx1="dk1" bg2="lt2" tx2="dk2" accent1="accent1" accent2="accent2" accent3="accent3" accent4="accent4" accent5="accent5" accent6="accent6" hlink="hlink" folHlink="folHlink"/>
  <p:sldLayoutIdLst>
    <p:sldLayoutId id="2147484079" r:id="rId1"/>
    <p:sldLayoutId id="2147484080" r:id="rId2"/>
    <p:sldLayoutId id="2147484081" r:id="rId3"/>
    <p:sldLayoutId id="2147484082" r:id="rId4"/>
    <p:sldLayoutId id="2147484083" r:id="rId5"/>
    <p:sldLayoutId id="2147484084" r:id="rId6"/>
    <p:sldLayoutId id="2147484085" r:id="rId7"/>
    <p:sldLayoutId id="2147484086" r:id="rId8"/>
    <p:sldLayoutId id="2147484087" r:id="rId9"/>
    <p:sldLayoutId id="2147484088" r:id="rId10"/>
  </p:sldLayoutIdLst>
  <p:transition spd="slow"/>
  <p:timing>
    <p:tnLst>
      <p:par>
        <p:cTn id="1" dur="indefinite" restart="never" nodeType="tmRoot"/>
      </p:par>
    </p:tnLst>
  </p:timing>
  <p:hf hdr="0" ftr="0"/>
  <p:txStyles>
    <p:titleStyle>
      <a:lvl1pPr algn="l" rtl="0" eaLnBrk="0" fontAlgn="base" hangingPunct="0">
        <a:spcBef>
          <a:spcPct val="0"/>
        </a:spcBef>
        <a:spcAft>
          <a:spcPct val="0"/>
        </a:spcAft>
        <a:defRPr sz="1600" b="0" i="1" u="none">
          <a:solidFill>
            <a:srgbClr val="008000"/>
          </a:solidFill>
          <a:latin typeface="+mj-lt"/>
          <a:ea typeface="+mj-ea"/>
          <a:cs typeface="+mj-cs"/>
        </a:defRPr>
      </a:lvl1pPr>
      <a:lvl2pPr algn="l" rtl="0" eaLnBrk="0" fontAlgn="base" hangingPunct="0">
        <a:spcBef>
          <a:spcPct val="0"/>
        </a:spcBef>
        <a:spcAft>
          <a:spcPct val="0"/>
        </a:spcAft>
        <a:defRPr sz="2400" b="1" i="1" u="sng">
          <a:solidFill>
            <a:srgbClr val="008000"/>
          </a:solidFill>
          <a:latin typeface="Calibri" pitchFamily="34" charset="0"/>
        </a:defRPr>
      </a:lvl2pPr>
      <a:lvl3pPr algn="l" rtl="0" eaLnBrk="0" fontAlgn="base" hangingPunct="0">
        <a:spcBef>
          <a:spcPct val="0"/>
        </a:spcBef>
        <a:spcAft>
          <a:spcPct val="0"/>
        </a:spcAft>
        <a:defRPr sz="2400" b="1" i="1" u="sng">
          <a:solidFill>
            <a:srgbClr val="008000"/>
          </a:solidFill>
          <a:latin typeface="Calibri" pitchFamily="34" charset="0"/>
        </a:defRPr>
      </a:lvl3pPr>
      <a:lvl4pPr algn="l" rtl="0" eaLnBrk="0" fontAlgn="base" hangingPunct="0">
        <a:spcBef>
          <a:spcPct val="0"/>
        </a:spcBef>
        <a:spcAft>
          <a:spcPct val="0"/>
        </a:spcAft>
        <a:defRPr sz="2400" b="1" i="1" u="sng">
          <a:solidFill>
            <a:srgbClr val="008000"/>
          </a:solidFill>
          <a:latin typeface="Calibri" pitchFamily="34" charset="0"/>
        </a:defRPr>
      </a:lvl4pPr>
      <a:lvl5pPr algn="l" rtl="0" eaLnBrk="0" fontAlgn="base" hangingPunct="0">
        <a:spcBef>
          <a:spcPct val="0"/>
        </a:spcBef>
        <a:spcAft>
          <a:spcPct val="0"/>
        </a:spcAft>
        <a:defRPr sz="2400" b="1" i="1" u="sng">
          <a:solidFill>
            <a:srgbClr val="008000"/>
          </a:solidFill>
          <a:latin typeface="Calibri" pitchFamily="34" charset="0"/>
        </a:defRPr>
      </a:lvl5pPr>
      <a:lvl6pPr marL="457200" algn="r" rtl="0" eaLnBrk="1" fontAlgn="base" hangingPunct="1">
        <a:spcBef>
          <a:spcPct val="0"/>
        </a:spcBef>
        <a:spcAft>
          <a:spcPct val="0"/>
        </a:spcAft>
        <a:defRPr sz="2400" b="1" i="1">
          <a:solidFill>
            <a:srgbClr val="008000"/>
          </a:solidFill>
          <a:latin typeface="Verdana" pitchFamily="34" charset="0"/>
        </a:defRPr>
      </a:lvl6pPr>
      <a:lvl7pPr marL="914400" algn="r" rtl="0" eaLnBrk="1" fontAlgn="base" hangingPunct="1">
        <a:spcBef>
          <a:spcPct val="0"/>
        </a:spcBef>
        <a:spcAft>
          <a:spcPct val="0"/>
        </a:spcAft>
        <a:defRPr sz="2400" b="1" i="1">
          <a:solidFill>
            <a:srgbClr val="008000"/>
          </a:solidFill>
          <a:latin typeface="Verdana" pitchFamily="34" charset="0"/>
        </a:defRPr>
      </a:lvl7pPr>
      <a:lvl8pPr marL="1371600" algn="r" rtl="0" eaLnBrk="1" fontAlgn="base" hangingPunct="1">
        <a:spcBef>
          <a:spcPct val="0"/>
        </a:spcBef>
        <a:spcAft>
          <a:spcPct val="0"/>
        </a:spcAft>
        <a:defRPr sz="2400" b="1" i="1">
          <a:solidFill>
            <a:srgbClr val="008000"/>
          </a:solidFill>
          <a:latin typeface="Verdana" pitchFamily="34" charset="0"/>
        </a:defRPr>
      </a:lvl8pPr>
      <a:lvl9pPr marL="1828800" algn="r" rtl="0" eaLnBrk="1" fontAlgn="base" hangingPunct="1">
        <a:spcBef>
          <a:spcPct val="0"/>
        </a:spcBef>
        <a:spcAft>
          <a:spcPct val="0"/>
        </a:spcAft>
        <a:defRPr sz="2400" b="1" i="1">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 typeface="Wingdings" charset="2"/>
        <a:buChar char="q"/>
        <a:defRPr sz="1400" b="0" i="0">
          <a:solidFill>
            <a:srgbClr val="003300"/>
          </a:solidFill>
          <a:latin typeface="Arial"/>
          <a:ea typeface="+mn-ea"/>
          <a:cs typeface="Arial"/>
        </a:defRPr>
      </a:lvl1pPr>
      <a:lvl2pPr marL="742950" indent="-285750" algn="l" rtl="0" eaLnBrk="0" fontAlgn="base" hangingPunct="0">
        <a:spcBef>
          <a:spcPct val="20000"/>
        </a:spcBef>
        <a:spcAft>
          <a:spcPct val="0"/>
        </a:spcAft>
        <a:buClr>
          <a:schemeClr val="tx1"/>
        </a:buClr>
        <a:buSzPct val="60000"/>
        <a:buFont typeface="Courier New"/>
        <a:buChar char="o"/>
        <a:defRPr sz="1200" b="0" i="0">
          <a:solidFill>
            <a:srgbClr val="003300"/>
          </a:solidFill>
          <a:latin typeface="Arial"/>
          <a:cs typeface="Arial"/>
        </a:defRPr>
      </a:lvl2pPr>
      <a:lvl3pPr marL="1143000" indent="-228600" algn="l" rtl="0" eaLnBrk="0" fontAlgn="base" hangingPunct="0">
        <a:spcBef>
          <a:spcPct val="20000"/>
        </a:spcBef>
        <a:spcAft>
          <a:spcPct val="0"/>
        </a:spcAft>
        <a:buClr>
          <a:schemeClr val="tx1"/>
        </a:buClr>
        <a:buFont typeface="Wingdings" pitchFamily="2" charset="2"/>
        <a:buChar char="Ø"/>
        <a:defRPr sz="1100" b="1">
          <a:solidFill>
            <a:srgbClr val="003300"/>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050" b="1">
          <a:solidFill>
            <a:srgbClr val="003300"/>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pitchFamily="34" charset="0"/>
        </a:defRPr>
      </a:lvl5pPr>
      <a:lvl6pPr marL="25146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6pPr>
      <a:lvl7pPr marL="29718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7pPr>
      <a:lvl8pPr marL="34290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8pPr>
      <a:lvl9pPr marL="38862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gray">
          <a:xfrm>
            <a:off x="0" y="0"/>
            <a:ext cx="9144000" cy="927100"/>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algn="ctr" fontAlgn="base">
              <a:spcBef>
                <a:spcPct val="0"/>
              </a:spcBef>
              <a:spcAft>
                <a:spcPct val="0"/>
              </a:spcAft>
            </a:pPr>
            <a:endParaRPr lang="en-US" b="1">
              <a:solidFill>
                <a:srgbClr val="FFFFFF"/>
              </a:solidFill>
              <a:latin typeface="Arial" charset="0"/>
            </a:endParaRPr>
          </a:p>
        </p:txBody>
      </p:sp>
      <p:sp>
        <p:nvSpPr>
          <p:cNvPr id="1027" name="AC Banner Title"/>
          <p:cNvSpPr>
            <a:spLocks noGrp="1" noChangeArrowheads="1"/>
          </p:cNvSpPr>
          <p:nvPr>
            <p:ph type="title"/>
          </p:nvPr>
        </p:nvSpPr>
        <p:spPr bwMode="auto">
          <a:xfrm>
            <a:off x="1657351" y="246821"/>
            <a:ext cx="7247792"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endParaRPr lang="en-US" altLang="zh-SG" smtClean="0"/>
          </a:p>
        </p:txBody>
      </p:sp>
      <p:sp>
        <p:nvSpPr>
          <p:cNvPr id="2161668" name="Rectangle 4"/>
          <p:cNvSpPr>
            <a:spLocks noGrp="1" noChangeArrowheads="1"/>
          </p:cNvSpPr>
          <p:nvPr>
            <p:ph type="dt" sz="half" idx="2"/>
          </p:nvPr>
        </p:nvSpPr>
        <p:spPr bwMode="auto">
          <a:xfrm>
            <a:off x="5630009" y="6400800"/>
            <a:ext cx="3518389"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spcBef>
                <a:spcPct val="0"/>
              </a:spcBef>
              <a:defRPr sz="1000" u="none" smtClean="0">
                <a:latin typeface="Arial" charset="0"/>
                <a:ea typeface="SimSun" pitchFamily="2" charset="-122"/>
              </a:defRPr>
            </a:lvl1pPr>
          </a:lstStyle>
          <a:p>
            <a:pPr eaLnBrk="0" fontAlgn="base" hangingPunct="0">
              <a:spcAft>
                <a:spcPct val="0"/>
              </a:spcAft>
              <a:defRPr/>
            </a:pPr>
            <a:fld id="{E904D133-5042-46D8-973B-BE622FDDE309}" type="datetime3">
              <a:rPr lang="en-US" altLang="zh-SG" smtClean="0">
                <a:solidFill>
                  <a:srgbClr val="000000"/>
                </a:solidFill>
              </a:rPr>
              <a:pPr eaLnBrk="0" fontAlgn="base" hangingPunct="0">
                <a:spcAft>
                  <a:spcPct val="0"/>
                </a:spcAft>
                <a:defRPr/>
              </a:pPr>
              <a:t>17 April 2018</a:t>
            </a:fld>
            <a:endParaRPr lang="en-US" altLang="zh-SG">
              <a:solidFill>
                <a:srgbClr val="000000"/>
              </a:solidFill>
            </a:endParaRPr>
          </a:p>
        </p:txBody>
      </p:sp>
      <p:sp>
        <p:nvSpPr>
          <p:cNvPr id="2161669" name="Rectangle 5"/>
          <p:cNvSpPr>
            <a:spLocks noGrp="1" noChangeArrowheads="1"/>
          </p:cNvSpPr>
          <p:nvPr>
            <p:ph type="ftr" sz="quarter" idx="3"/>
          </p:nvPr>
        </p:nvSpPr>
        <p:spPr bwMode="auto">
          <a:xfrm>
            <a:off x="1469" y="6384925"/>
            <a:ext cx="35183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spcBef>
                <a:spcPct val="0"/>
              </a:spcBef>
              <a:defRPr sz="1000" u="none" smtClean="0">
                <a:latin typeface="Arial" charset="0"/>
                <a:ea typeface="SimSun" pitchFamily="2" charset="-122"/>
              </a:defRPr>
            </a:lvl1pPr>
          </a:lstStyle>
          <a:p>
            <a:pPr eaLnBrk="0" fontAlgn="base" hangingPunct="0">
              <a:spcAft>
                <a:spcPct val="0"/>
              </a:spcAft>
              <a:defRPr/>
            </a:pPr>
            <a:endParaRPr lang="en-US" altLang="zh-SG">
              <a:solidFill>
                <a:srgbClr val="000000"/>
              </a:solidFill>
            </a:endParaRPr>
          </a:p>
        </p:txBody>
      </p:sp>
      <p:sp>
        <p:nvSpPr>
          <p:cNvPr id="2161670" name="Rectangle 6"/>
          <p:cNvSpPr>
            <a:spLocks noGrp="1" noChangeArrowheads="1"/>
          </p:cNvSpPr>
          <p:nvPr>
            <p:ph type="sldNum" sz="quarter" idx="4"/>
          </p:nvPr>
        </p:nvSpPr>
        <p:spPr bwMode="auto">
          <a:xfrm>
            <a:off x="3519908" y="6388685"/>
            <a:ext cx="2110155" cy="47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0" numCol="1" anchor="b" anchorCtr="0" compatLnSpc="1">
            <a:prstTxWarp prst="textNoShape">
              <a:avLst/>
            </a:prstTxWarp>
          </a:bodyPr>
          <a:lstStyle>
            <a:lvl1pPr algn="ctr">
              <a:lnSpc>
                <a:spcPct val="70000"/>
              </a:lnSpc>
              <a:spcBef>
                <a:spcPct val="0"/>
              </a:spcBef>
              <a:tabLst>
                <a:tab pos="2473325" algn="l"/>
              </a:tabLst>
              <a:defRPr sz="800" u="none" smtClean="0">
                <a:ea typeface="SimSun" pitchFamily="2" charset="-122"/>
              </a:defRPr>
            </a:lvl1pPr>
          </a:lstStyle>
          <a:p>
            <a:pPr eaLnBrk="0" fontAlgn="base" hangingPunct="0">
              <a:spcAft>
                <a:spcPct val="0"/>
              </a:spcAft>
              <a:defRPr/>
            </a:pPr>
            <a:fld id="{66E9A8D6-11A3-4EA0-B319-F0BE1A3BFB51}" type="slidenum">
              <a:rPr lang="zh-SG" altLang="en-US">
                <a:solidFill>
                  <a:srgbClr val="000000"/>
                </a:solidFill>
              </a:rPr>
              <a:pPr eaLnBrk="0" fontAlgn="base" hangingPunct="0">
                <a:spcAft>
                  <a:spcPct val="0"/>
                </a:spcAft>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
        <p:nvSpPr>
          <p:cNvPr id="1031" name="Rectangle 7"/>
          <p:cNvSpPr>
            <a:spLocks noGrp="1" noChangeArrowheads="1"/>
          </p:cNvSpPr>
          <p:nvPr>
            <p:ph type="body" idx="1"/>
          </p:nvPr>
        </p:nvSpPr>
        <p:spPr bwMode="auto">
          <a:xfrm>
            <a:off x="779589" y="1214439"/>
            <a:ext cx="7879375" cy="4938712"/>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p>
            <a:pPr lvl="0"/>
            <a:r>
              <a:rPr lang="en-US" smtClean="0"/>
              <a:t>Click to edit text format of master</a:t>
            </a:r>
            <a:endParaRPr lang="en-US" altLang="zh-SG" smtClean="0"/>
          </a:p>
          <a:p>
            <a:pPr lvl="1"/>
            <a:r>
              <a:rPr lang="en-US" smtClean="0"/>
              <a:t>Second level</a:t>
            </a:r>
            <a:endParaRPr lang="en-US" altLang="zh-SG" smtClean="0"/>
          </a:p>
          <a:p>
            <a:pPr lvl="2"/>
            <a:r>
              <a:rPr lang="en-US" smtClean="0"/>
              <a:t>Third level</a:t>
            </a:r>
          </a:p>
          <a:p>
            <a:pPr lvl="3"/>
            <a:r>
              <a:rPr lang="en-US" altLang="zh-SG" smtClean="0"/>
              <a:t>Fourth Level</a:t>
            </a:r>
          </a:p>
        </p:txBody>
      </p:sp>
      <p:sp>
        <p:nvSpPr>
          <p:cNvPr id="1032" name="Line 8"/>
          <p:cNvSpPr>
            <a:spLocks noChangeShapeType="1"/>
          </p:cNvSpPr>
          <p:nvPr/>
        </p:nvSpPr>
        <p:spPr bwMode="auto">
          <a:xfrm>
            <a:off x="4403" y="1074738"/>
            <a:ext cx="914546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50000"/>
              </a:spcBef>
              <a:spcAft>
                <a:spcPct val="0"/>
              </a:spcAft>
            </a:pPr>
            <a:endParaRPr lang="en-US" u="sng">
              <a:solidFill>
                <a:srgbClr val="000000"/>
              </a:solidFill>
            </a:endParaRPr>
          </a:p>
        </p:txBody>
      </p:sp>
      <p:grpSp>
        <p:nvGrpSpPr>
          <p:cNvPr id="1033" name="Group 10"/>
          <p:cNvGrpSpPr>
            <a:grpSpLocks/>
          </p:cNvGrpSpPr>
          <p:nvPr/>
        </p:nvGrpSpPr>
        <p:grpSpPr bwMode="auto">
          <a:xfrm>
            <a:off x="1521" y="968377"/>
            <a:ext cx="989135" cy="5883275"/>
            <a:chOff x="0" y="2458"/>
            <a:chExt cx="2142" cy="1858"/>
          </a:xfrm>
        </p:grpSpPr>
        <p:sp>
          <p:nvSpPr>
            <p:cNvPr id="2161675" name="Freeform 11"/>
            <p:cNvSpPr>
              <a:spLocks/>
            </p:cNvSpPr>
            <p:nvPr/>
          </p:nvSpPr>
          <p:spPr bwMode="ltGray">
            <a:xfrm>
              <a:off x="0" y="2508"/>
              <a:ext cx="2142" cy="1804"/>
            </a:xfrm>
            <a:custGeom>
              <a:avLst/>
              <a:gdLst>
                <a:gd name="T0" fmla="*/ 329 w 2135"/>
                <a:gd name="T1" fmla="*/ 66 h 1804"/>
                <a:gd name="T2" fmla="*/ 161 w 2135"/>
                <a:gd name="T3" fmla="*/ 30 h 1804"/>
                <a:gd name="T4" fmla="*/ 0 w 2135"/>
                <a:gd name="T5" fmla="*/ 0 h 1804"/>
                <a:gd name="T6" fmla="*/ 0 w 2135"/>
                <a:gd name="T7" fmla="*/ 12 h 1804"/>
                <a:gd name="T8" fmla="*/ 161 w 2135"/>
                <a:gd name="T9" fmla="*/ 42 h 1804"/>
                <a:gd name="T10" fmla="*/ 323 w 2135"/>
                <a:gd name="T11" fmla="*/ 78 h 1804"/>
                <a:gd name="T12" fmla="*/ 556 w 2135"/>
                <a:gd name="T13" fmla="*/ 150 h 1804"/>
                <a:gd name="T14" fmla="*/ 777 w 2135"/>
                <a:gd name="T15" fmla="*/ 245 h 1804"/>
                <a:gd name="T16" fmla="*/ 993 w 2135"/>
                <a:gd name="T17" fmla="*/ 365 h 1804"/>
                <a:gd name="T18" fmla="*/ 1196 w 2135"/>
                <a:gd name="T19" fmla="*/ 503 h 1804"/>
                <a:gd name="T20" fmla="*/ 1381 w 2135"/>
                <a:gd name="T21" fmla="*/ 653 h 1804"/>
                <a:gd name="T22" fmla="*/ 1555 w 2135"/>
                <a:gd name="T23" fmla="*/ 827 h 1804"/>
                <a:gd name="T24" fmla="*/ 1710 w 2135"/>
                <a:gd name="T25" fmla="*/ 1019 h 1804"/>
                <a:gd name="T26" fmla="*/ 1854 w 2135"/>
                <a:gd name="T27" fmla="*/ 1229 h 1804"/>
                <a:gd name="T28" fmla="*/ 1937 w 2135"/>
                <a:gd name="T29" fmla="*/ 1366 h 1804"/>
                <a:gd name="T30" fmla="*/ 2009 w 2135"/>
                <a:gd name="T31" fmla="*/ 1510 h 1804"/>
                <a:gd name="T32" fmla="*/ 2069 w 2135"/>
                <a:gd name="T33" fmla="*/ 1654 h 1804"/>
                <a:gd name="T34" fmla="*/ 2123 w 2135"/>
                <a:gd name="T35" fmla="*/ 1804 h 1804"/>
                <a:gd name="T36" fmla="*/ 2135 w 2135"/>
                <a:gd name="T37" fmla="*/ 1804 h 1804"/>
                <a:gd name="T38" fmla="*/ 2081 w 2135"/>
                <a:gd name="T39" fmla="*/ 1654 h 1804"/>
                <a:gd name="T40" fmla="*/ 2021 w 2135"/>
                <a:gd name="T41" fmla="*/ 1510 h 1804"/>
                <a:gd name="T42" fmla="*/ 1949 w 2135"/>
                <a:gd name="T43" fmla="*/ 1366 h 1804"/>
                <a:gd name="T44" fmla="*/ 1866 w 2135"/>
                <a:gd name="T45" fmla="*/ 1223 h 1804"/>
                <a:gd name="T46" fmla="*/ 1722 w 2135"/>
                <a:gd name="T47" fmla="*/ 1013 h 1804"/>
                <a:gd name="T48" fmla="*/ 1561 w 2135"/>
                <a:gd name="T49" fmla="*/ 821 h 1804"/>
                <a:gd name="T50" fmla="*/ 1387 w 2135"/>
                <a:gd name="T51" fmla="*/ 647 h 1804"/>
                <a:gd name="T52" fmla="*/ 1202 w 2135"/>
                <a:gd name="T53" fmla="*/ 491 h 1804"/>
                <a:gd name="T54" fmla="*/ 999 w 2135"/>
                <a:gd name="T55" fmla="*/ 353 h 1804"/>
                <a:gd name="T56" fmla="*/ 783 w 2135"/>
                <a:gd name="T57" fmla="*/ 239 h 1804"/>
                <a:gd name="T58" fmla="*/ 562 w 2135"/>
                <a:gd name="T59" fmla="*/ 138 h 1804"/>
                <a:gd name="T60" fmla="*/ 329 w 2135"/>
                <a:gd name="T61" fmla="*/ 66 h 1804"/>
                <a:gd name="T62" fmla="*/ 329 w 2135"/>
                <a:gd name="T63" fmla="*/ 66 h 1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rgbClr val="008000"/>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50000"/>
                </a:spcBef>
                <a:spcAft>
                  <a:spcPct val="0"/>
                </a:spcAft>
                <a:defRPr/>
              </a:pPr>
              <a:endParaRPr lang="en-US" u="sng">
                <a:solidFill>
                  <a:srgbClr val="000000"/>
                </a:solidFill>
              </a:endParaRPr>
            </a:p>
          </p:txBody>
        </p:sp>
        <p:sp>
          <p:nvSpPr>
            <p:cNvPr id="2161676" name="Freeform 12"/>
            <p:cNvSpPr>
              <a:spLocks/>
            </p:cNvSpPr>
            <p:nvPr/>
          </p:nvSpPr>
          <p:spPr bwMode="hidden">
            <a:xfrm>
              <a:off x="0" y="2458"/>
              <a:ext cx="1853" cy="1858"/>
            </a:xfrm>
            <a:custGeom>
              <a:avLst/>
              <a:gdLst>
                <a:gd name="T0" fmla="*/ 1854 w 1854"/>
                <a:gd name="T1" fmla="*/ 1858 h 1858"/>
                <a:gd name="T2" fmla="*/ 0 w 1854"/>
                <a:gd name="T3" fmla="*/ 1858 h 1858"/>
                <a:gd name="T4" fmla="*/ 0 w 1854"/>
                <a:gd name="T5" fmla="*/ 0 h 1858"/>
                <a:gd name="T6" fmla="*/ 1854 w 1854"/>
                <a:gd name="T7" fmla="*/ 1858 h 1858"/>
                <a:gd name="T8" fmla="*/ 1854 w 1854"/>
                <a:gd name="T9" fmla="*/ 1858 h 1858"/>
              </a:gdLst>
              <a:ahLst/>
              <a:cxnLst>
                <a:cxn ang="0">
                  <a:pos x="T0" y="T1"/>
                </a:cxn>
                <a:cxn ang="0">
                  <a:pos x="T2" y="T3"/>
                </a:cxn>
                <a:cxn ang="0">
                  <a:pos x="T4" y="T5"/>
                </a:cxn>
                <a:cxn ang="0">
                  <a:pos x="T6" y="T7"/>
                </a:cxn>
                <a:cxn ang="0">
                  <a:pos x="T8" y="T9"/>
                </a:cxn>
              </a:cxnLst>
              <a:rect l="0" t="0" r="r" b="b"/>
              <a:pathLst>
                <a:path w="1854" h="1858">
                  <a:moveTo>
                    <a:pt x="1854" y="1858"/>
                  </a:moveTo>
                  <a:lnTo>
                    <a:pt x="0" y="1858"/>
                  </a:lnTo>
                  <a:lnTo>
                    <a:pt x="0" y="0"/>
                  </a:lnTo>
                  <a:lnTo>
                    <a:pt x="1854" y="1858"/>
                  </a:lnTo>
                  <a:lnTo>
                    <a:pt x="1854" y="1858"/>
                  </a:lnTo>
                  <a:close/>
                </a:path>
              </a:pathLst>
            </a:custGeom>
            <a:gradFill rotWithShape="0">
              <a:gsLst>
                <a:gs pos="0">
                  <a:srgbClr val="008000"/>
                </a:gs>
                <a:gs pos="50000">
                  <a:schemeClr val="bg1"/>
                </a:gs>
                <a:gs pos="100000">
                  <a:srgbClr val="008000"/>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50000"/>
                </a:spcBef>
                <a:spcAft>
                  <a:spcPct val="0"/>
                </a:spcAft>
                <a:defRPr/>
              </a:pPr>
              <a:endParaRPr lang="en-US" u="sng">
                <a:solidFill>
                  <a:srgbClr val="000000"/>
                </a:solidFill>
              </a:endParaRPr>
            </a:p>
          </p:txBody>
        </p:sp>
        <p:sp>
          <p:nvSpPr>
            <p:cNvPr id="2161677" name="Freeform 13"/>
            <p:cNvSpPr>
              <a:spLocks/>
            </p:cNvSpPr>
            <p:nvPr/>
          </p:nvSpPr>
          <p:spPr bwMode="ltGray">
            <a:xfrm>
              <a:off x="0" y="2735"/>
              <a:ext cx="1745" cy="1577"/>
            </a:xfrm>
            <a:custGeom>
              <a:avLst/>
              <a:gdLst>
                <a:gd name="T0" fmla="*/ 1640 w 1745"/>
                <a:gd name="T1" fmla="*/ 1377 h 1577"/>
                <a:gd name="T2" fmla="*/ 1692 w 1745"/>
                <a:gd name="T3" fmla="*/ 1479 h 1577"/>
                <a:gd name="T4" fmla="*/ 1732 w 1745"/>
                <a:gd name="T5" fmla="*/ 1577 h 1577"/>
                <a:gd name="T6" fmla="*/ 1745 w 1745"/>
                <a:gd name="T7" fmla="*/ 1577 h 1577"/>
                <a:gd name="T8" fmla="*/ 1703 w 1745"/>
                <a:gd name="T9" fmla="*/ 1469 h 1577"/>
                <a:gd name="T10" fmla="*/ 1649 w 1745"/>
                <a:gd name="T11" fmla="*/ 1367 h 1577"/>
                <a:gd name="T12" fmla="*/ 1535 w 1745"/>
                <a:gd name="T13" fmla="*/ 1157 h 1577"/>
                <a:gd name="T14" fmla="*/ 1395 w 1745"/>
                <a:gd name="T15" fmla="*/ 951 h 1577"/>
                <a:gd name="T16" fmla="*/ 1236 w 1745"/>
                <a:gd name="T17" fmla="*/ 756 h 1577"/>
                <a:gd name="T18" fmla="*/ 1061 w 1745"/>
                <a:gd name="T19" fmla="*/ 582 h 1577"/>
                <a:gd name="T20" fmla="*/ 876 w 1745"/>
                <a:gd name="T21" fmla="*/ 426 h 1577"/>
                <a:gd name="T22" fmla="*/ 672 w 1745"/>
                <a:gd name="T23" fmla="*/ 294 h 1577"/>
                <a:gd name="T24" fmla="*/ 455 w 1745"/>
                <a:gd name="T25" fmla="*/ 174 h 1577"/>
                <a:gd name="T26" fmla="*/ 234 w 1745"/>
                <a:gd name="T27" fmla="*/ 78 h 1577"/>
                <a:gd name="T28" fmla="*/ 0 w 1745"/>
                <a:gd name="T29" fmla="*/ 0 h 1577"/>
                <a:gd name="T30" fmla="*/ 0 w 1745"/>
                <a:gd name="T31" fmla="*/ 12 h 1577"/>
                <a:gd name="T32" fmla="*/ 222 w 1745"/>
                <a:gd name="T33" fmla="*/ 89 h 1577"/>
                <a:gd name="T34" fmla="*/ 446 w 1745"/>
                <a:gd name="T35" fmla="*/ 185 h 1577"/>
                <a:gd name="T36" fmla="*/ 662 w 1745"/>
                <a:gd name="T37" fmla="*/ 305 h 1577"/>
                <a:gd name="T38" fmla="*/ 866 w 1745"/>
                <a:gd name="T39" fmla="*/ 437 h 1577"/>
                <a:gd name="T40" fmla="*/ 1052 w 1745"/>
                <a:gd name="T41" fmla="*/ 593 h 1577"/>
                <a:gd name="T42" fmla="*/ 1226 w 1745"/>
                <a:gd name="T43" fmla="*/ 767 h 1577"/>
                <a:gd name="T44" fmla="*/ 1385 w 1745"/>
                <a:gd name="T45" fmla="*/ 960 h 1577"/>
                <a:gd name="T46" fmla="*/ 1526 w 1745"/>
                <a:gd name="T47" fmla="*/ 1167 h 1577"/>
                <a:gd name="T48" fmla="*/ 1640 w 1745"/>
                <a:gd name="T49" fmla="*/ 1377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rgbClr val="008000"/>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50000"/>
                </a:spcBef>
                <a:spcAft>
                  <a:spcPct val="0"/>
                </a:spcAft>
                <a:defRPr/>
              </a:pPr>
              <a:endParaRPr lang="en-US" u="sng">
                <a:solidFill>
                  <a:srgbClr val="000000"/>
                </a:solidFill>
              </a:endParaRPr>
            </a:p>
          </p:txBody>
        </p:sp>
        <p:sp>
          <p:nvSpPr>
            <p:cNvPr id="2161678" name="Freeform 14"/>
            <p:cNvSpPr>
              <a:spLocks/>
            </p:cNvSpPr>
            <p:nvPr/>
          </p:nvSpPr>
          <p:spPr bwMode="ltGray">
            <a:xfrm>
              <a:off x="0" y="2544"/>
              <a:ext cx="1745" cy="1768"/>
            </a:xfrm>
            <a:custGeom>
              <a:avLst/>
              <a:gdLst>
                <a:gd name="T0" fmla="*/ 0 w 1745"/>
                <a:gd name="T1" fmla="*/ 0 h 1768"/>
                <a:gd name="T2" fmla="*/ 0 w 1745"/>
                <a:gd name="T3" fmla="*/ 12 h 1768"/>
                <a:gd name="T4" fmla="*/ 210 w 1745"/>
                <a:gd name="T5" fmla="*/ 88 h 1768"/>
                <a:gd name="T6" fmla="*/ 426 w 1745"/>
                <a:gd name="T7" fmla="*/ 190 h 1768"/>
                <a:gd name="T8" fmla="*/ 630 w 1745"/>
                <a:gd name="T9" fmla="*/ 304 h 1768"/>
                <a:gd name="T10" fmla="*/ 818 w 1745"/>
                <a:gd name="T11" fmla="*/ 442 h 1768"/>
                <a:gd name="T12" fmla="*/ 998 w 1745"/>
                <a:gd name="T13" fmla="*/ 592 h 1768"/>
                <a:gd name="T14" fmla="*/ 1164 w 1745"/>
                <a:gd name="T15" fmla="*/ 766 h 1768"/>
                <a:gd name="T16" fmla="*/ 1310 w 1745"/>
                <a:gd name="T17" fmla="*/ 942 h 1768"/>
                <a:gd name="T18" fmla="*/ 1454 w 1745"/>
                <a:gd name="T19" fmla="*/ 1146 h 1768"/>
                <a:gd name="T20" fmla="*/ 1536 w 1745"/>
                <a:gd name="T21" fmla="*/ 1298 h 1768"/>
                <a:gd name="T22" fmla="*/ 1614 w 1745"/>
                <a:gd name="T23" fmla="*/ 1456 h 1768"/>
                <a:gd name="T24" fmla="*/ 1682 w 1745"/>
                <a:gd name="T25" fmla="*/ 1616 h 1768"/>
                <a:gd name="T26" fmla="*/ 1733 w 1745"/>
                <a:gd name="T27" fmla="*/ 1768 h 1768"/>
                <a:gd name="T28" fmla="*/ 1745 w 1745"/>
                <a:gd name="T29" fmla="*/ 1768 h 1768"/>
                <a:gd name="T30" fmla="*/ 1691 w 1745"/>
                <a:gd name="T31" fmla="*/ 1606 h 1768"/>
                <a:gd name="T32" fmla="*/ 1623 w 1745"/>
                <a:gd name="T33" fmla="*/ 1445 h 1768"/>
                <a:gd name="T34" fmla="*/ 1547 w 1745"/>
                <a:gd name="T35" fmla="*/ 1288 h 1768"/>
                <a:gd name="T36" fmla="*/ 1463 w 1745"/>
                <a:gd name="T37" fmla="*/ 1136 h 1768"/>
                <a:gd name="T38" fmla="*/ 1320 w 1745"/>
                <a:gd name="T39" fmla="*/ 932 h 1768"/>
                <a:gd name="T40" fmla="*/ 1173 w 1745"/>
                <a:gd name="T41" fmla="*/ 755 h 1768"/>
                <a:gd name="T42" fmla="*/ 1008 w 1745"/>
                <a:gd name="T43" fmla="*/ 581 h 1768"/>
                <a:gd name="T44" fmla="*/ 827 w 1745"/>
                <a:gd name="T45" fmla="*/ 431 h 1768"/>
                <a:gd name="T46" fmla="*/ 642 w 1745"/>
                <a:gd name="T47" fmla="*/ 293 h 1768"/>
                <a:gd name="T48" fmla="*/ 437 w 1745"/>
                <a:gd name="T49" fmla="*/ 179 h 1768"/>
                <a:gd name="T50" fmla="*/ 222 w 1745"/>
                <a:gd name="T51" fmla="*/ 78 h 1768"/>
                <a:gd name="T52" fmla="*/ 0 w 1745"/>
                <a:gd name="T53" fmla="*/ 0 h 1768"/>
                <a:gd name="T54" fmla="*/ 0 w 1745"/>
                <a:gd name="T55" fmla="*/ 0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rgbClr val="008000"/>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50000"/>
                </a:spcBef>
                <a:spcAft>
                  <a:spcPct val="0"/>
                </a:spcAft>
                <a:defRPr/>
              </a:pPr>
              <a:endParaRPr lang="en-US" u="sng">
                <a:solidFill>
                  <a:srgbClr val="000000"/>
                </a:solidFill>
              </a:endParaRPr>
            </a:p>
          </p:txBody>
        </p:sp>
        <p:sp>
          <p:nvSpPr>
            <p:cNvPr id="1040" name="Oval 15"/>
            <p:cNvSpPr>
              <a:spLocks noChangeArrowheads="1"/>
            </p:cNvSpPr>
            <p:nvPr/>
          </p:nvSpPr>
          <p:spPr bwMode="ltGray">
            <a:xfrm>
              <a:off x="209" y="2784"/>
              <a:ext cx="86" cy="86"/>
            </a:xfrm>
            <a:prstGeom prst="ellipse">
              <a:avLst/>
            </a:prstGeom>
            <a:gradFill rotWithShape="0">
              <a:gsLst>
                <a:gs pos="0">
                  <a:srgbClr val="008000"/>
                </a:gs>
                <a:gs pos="100000">
                  <a:schemeClr val="bg1"/>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50000"/>
                </a:spcBef>
                <a:spcAft>
                  <a:spcPct val="0"/>
                </a:spcAft>
              </a:pPr>
              <a:endParaRPr lang="en-US" u="sng">
                <a:solidFill>
                  <a:srgbClr val="000000"/>
                </a:solidFill>
              </a:endParaRPr>
            </a:p>
          </p:txBody>
        </p:sp>
        <p:sp>
          <p:nvSpPr>
            <p:cNvPr id="1041" name="Oval 16"/>
            <p:cNvSpPr>
              <a:spLocks noChangeArrowheads="1"/>
            </p:cNvSpPr>
            <p:nvPr/>
          </p:nvSpPr>
          <p:spPr bwMode="ltGray">
            <a:xfrm>
              <a:off x="1536" y="3884"/>
              <a:ext cx="92" cy="92"/>
            </a:xfrm>
            <a:prstGeom prst="ellipse">
              <a:avLst/>
            </a:prstGeom>
            <a:gradFill rotWithShape="0">
              <a:gsLst>
                <a:gs pos="0">
                  <a:srgbClr val="008000"/>
                </a:gs>
                <a:gs pos="100000">
                  <a:schemeClr val="bg1"/>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50000"/>
                </a:spcBef>
                <a:spcAft>
                  <a:spcPct val="0"/>
                </a:spcAft>
              </a:pPr>
              <a:endParaRPr lang="en-US" u="sng">
                <a:solidFill>
                  <a:srgbClr val="000000"/>
                </a:solidFill>
              </a:endParaRPr>
            </a:p>
          </p:txBody>
        </p:sp>
        <p:sp>
          <p:nvSpPr>
            <p:cNvPr id="1042" name="Oval 17"/>
            <p:cNvSpPr>
              <a:spLocks noChangeArrowheads="1"/>
            </p:cNvSpPr>
            <p:nvPr/>
          </p:nvSpPr>
          <p:spPr bwMode="ltGray">
            <a:xfrm>
              <a:off x="791" y="2723"/>
              <a:ext cx="121" cy="121"/>
            </a:xfrm>
            <a:prstGeom prst="ellipse">
              <a:avLst/>
            </a:prstGeom>
            <a:gradFill rotWithShape="0">
              <a:gsLst>
                <a:gs pos="0">
                  <a:srgbClr val="008000"/>
                </a:gs>
                <a:gs pos="100000">
                  <a:schemeClr val="bg1"/>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50000"/>
                </a:spcBef>
                <a:spcAft>
                  <a:spcPct val="0"/>
                </a:spcAft>
              </a:pPr>
              <a:endParaRPr lang="en-US" u="sng">
                <a:solidFill>
                  <a:srgbClr val="000000"/>
                </a:solidFill>
              </a:endParaRPr>
            </a:p>
          </p:txBody>
        </p:sp>
      </p:grpSp>
      <p:sp>
        <p:nvSpPr>
          <p:cNvPr id="1034" name="Text Box 18"/>
          <p:cNvSpPr txBox="1">
            <a:spLocks noChangeArrowheads="1"/>
          </p:cNvSpPr>
          <p:nvPr/>
        </p:nvSpPr>
        <p:spPr bwMode="auto">
          <a:xfrm rot="-5400000">
            <a:off x="-2296564" y="4118255"/>
            <a:ext cx="503713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u="sng">
                <a:solidFill>
                  <a:schemeClr val="tx1"/>
                </a:solidFill>
                <a:latin typeface="Verdana" pitchFamily="34" charset="0"/>
              </a:defRPr>
            </a:lvl1pPr>
            <a:lvl2pPr marL="742950" indent="-285750">
              <a:defRPr u="sng">
                <a:solidFill>
                  <a:schemeClr val="tx1"/>
                </a:solidFill>
                <a:latin typeface="Verdana" pitchFamily="34" charset="0"/>
              </a:defRPr>
            </a:lvl2pPr>
            <a:lvl3pPr marL="1143000" indent="-228600">
              <a:defRPr u="sng">
                <a:solidFill>
                  <a:schemeClr val="tx1"/>
                </a:solidFill>
                <a:latin typeface="Verdana" pitchFamily="34" charset="0"/>
              </a:defRPr>
            </a:lvl3pPr>
            <a:lvl4pPr marL="1600200" indent="-228600">
              <a:defRPr u="sng">
                <a:solidFill>
                  <a:schemeClr val="tx1"/>
                </a:solidFill>
                <a:latin typeface="Verdana" pitchFamily="34" charset="0"/>
              </a:defRPr>
            </a:lvl4pPr>
            <a:lvl5pPr marL="2057400" indent="-228600">
              <a:defRPr u="sng">
                <a:solidFill>
                  <a:schemeClr val="tx1"/>
                </a:solidFill>
                <a:latin typeface="Verdana" pitchFamily="34" charset="0"/>
              </a:defRPr>
            </a:lvl5pPr>
            <a:lvl6pPr marL="2514600" indent="-228600" eaLnBrk="0" fontAlgn="base" hangingPunct="0">
              <a:spcBef>
                <a:spcPct val="50000"/>
              </a:spcBef>
              <a:spcAft>
                <a:spcPct val="0"/>
              </a:spcAft>
              <a:defRPr u="sng">
                <a:solidFill>
                  <a:schemeClr val="tx1"/>
                </a:solidFill>
                <a:latin typeface="Verdana" pitchFamily="34" charset="0"/>
              </a:defRPr>
            </a:lvl6pPr>
            <a:lvl7pPr marL="2971800" indent="-228600" eaLnBrk="0" fontAlgn="base" hangingPunct="0">
              <a:spcBef>
                <a:spcPct val="50000"/>
              </a:spcBef>
              <a:spcAft>
                <a:spcPct val="0"/>
              </a:spcAft>
              <a:defRPr u="sng">
                <a:solidFill>
                  <a:schemeClr val="tx1"/>
                </a:solidFill>
                <a:latin typeface="Verdana" pitchFamily="34" charset="0"/>
              </a:defRPr>
            </a:lvl7pPr>
            <a:lvl8pPr marL="3429000" indent="-228600" eaLnBrk="0" fontAlgn="base" hangingPunct="0">
              <a:spcBef>
                <a:spcPct val="50000"/>
              </a:spcBef>
              <a:spcAft>
                <a:spcPct val="0"/>
              </a:spcAft>
              <a:defRPr u="sng">
                <a:solidFill>
                  <a:schemeClr val="tx1"/>
                </a:solidFill>
                <a:latin typeface="Verdana" pitchFamily="34" charset="0"/>
              </a:defRPr>
            </a:lvl8pPr>
            <a:lvl9pPr marL="3886200" indent="-228600" eaLnBrk="0" fontAlgn="base" hangingPunct="0">
              <a:spcBef>
                <a:spcPct val="50000"/>
              </a:spcBef>
              <a:spcAft>
                <a:spcPct val="0"/>
              </a:spcAft>
              <a:defRPr u="sng">
                <a:solidFill>
                  <a:schemeClr val="tx1"/>
                </a:solidFill>
                <a:latin typeface="Verdana" pitchFamily="34" charset="0"/>
              </a:defRPr>
            </a:lvl9pPr>
          </a:lstStyle>
          <a:p>
            <a:pPr eaLnBrk="0" fontAlgn="base" hangingPunct="0">
              <a:spcBef>
                <a:spcPct val="50000"/>
              </a:spcBef>
              <a:spcAft>
                <a:spcPct val="0"/>
              </a:spcAft>
            </a:pPr>
            <a:r>
              <a:rPr lang="en-US" b="1" u="none">
                <a:solidFill>
                  <a:srgbClr val="777777"/>
                </a:solidFill>
              </a:rPr>
              <a:t>Financial System Strategy  2020</a:t>
            </a:r>
          </a:p>
        </p:txBody>
      </p:sp>
      <p:pic>
        <p:nvPicPr>
          <p:cNvPr id="1035" name="Picture 21"/>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l="67751" t="4707" r="5081" b="68340"/>
          <a:stretch>
            <a:fillRect/>
          </a:stretch>
        </p:blipFill>
        <p:spPr bwMode="auto">
          <a:xfrm>
            <a:off x="14708" y="15876"/>
            <a:ext cx="1144467" cy="1042988"/>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70426080"/>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transition spd="slow">
    <p:pull/>
  </p:transition>
  <p:timing>
    <p:tnLst>
      <p:par>
        <p:cTn id="1" dur="indefinite" restart="never" nodeType="tmRoot"/>
      </p:par>
    </p:tnLst>
  </p:timing>
  <p:hf hdr="0" ftr="0" dt="0"/>
  <p:txStyles>
    <p:titleStyle>
      <a:lvl1pPr algn="r" rtl="0" eaLnBrk="0" fontAlgn="base" hangingPunct="0">
        <a:spcBef>
          <a:spcPct val="0"/>
        </a:spcBef>
        <a:spcAft>
          <a:spcPct val="0"/>
        </a:spcAft>
        <a:defRPr sz="2400">
          <a:solidFill>
            <a:srgbClr val="008000"/>
          </a:solidFill>
          <a:latin typeface="+mj-lt"/>
          <a:ea typeface="+mj-ea"/>
          <a:cs typeface="+mj-cs"/>
        </a:defRPr>
      </a:lvl1pPr>
      <a:lvl2pPr algn="r" rtl="0" eaLnBrk="0" fontAlgn="base" hangingPunct="0">
        <a:spcBef>
          <a:spcPct val="0"/>
        </a:spcBef>
        <a:spcAft>
          <a:spcPct val="0"/>
        </a:spcAft>
        <a:defRPr sz="2400">
          <a:solidFill>
            <a:srgbClr val="008000"/>
          </a:solidFill>
          <a:latin typeface="Verdana" pitchFamily="34" charset="0"/>
        </a:defRPr>
      </a:lvl2pPr>
      <a:lvl3pPr algn="r" rtl="0" eaLnBrk="0" fontAlgn="base" hangingPunct="0">
        <a:spcBef>
          <a:spcPct val="0"/>
        </a:spcBef>
        <a:spcAft>
          <a:spcPct val="0"/>
        </a:spcAft>
        <a:defRPr sz="2400">
          <a:solidFill>
            <a:srgbClr val="008000"/>
          </a:solidFill>
          <a:latin typeface="Verdana" pitchFamily="34" charset="0"/>
        </a:defRPr>
      </a:lvl3pPr>
      <a:lvl4pPr algn="r" rtl="0" eaLnBrk="0" fontAlgn="base" hangingPunct="0">
        <a:spcBef>
          <a:spcPct val="0"/>
        </a:spcBef>
        <a:spcAft>
          <a:spcPct val="0"/>
        </a:spcAft>
        <a:defRPr sz="2400">
          <a:solidFill>
            <a:srgbClr val="008000"/>
          </a:solidFill>
          <a:latin typeface="Verdana" pitchFamily="34" charset="0"/>
        </a:defRPr>
      </a:lvl4pPr>
      <a:lvl5pPr algn="r" rtl="0" eaLnBrk="0" fontAlgn="base" hangingPunct="0">
        <a:spcBef>
          <a:spcPct val="0"/>
        </a:spcBef>
        <a:spcAft>
          <a:spcPct val="0"/>
        </a:spcAft>
        <a:defRPr sz="2400">
          <a:solidFill>
            <a:srgbClr val="008000"/>
          </a:solidFill>
          <a:latin typeface="Verdana" pitchFamily="34" charset="0"/>
        </a:defRPr>
      </a:lvl5pPr>
      <a:lvl6pPr marL="457200" algn="r" rtl="0" fontAlgn="base">
        <a:spcBef>
          <a:spcPct val="0"/>
        </a:spcBef>
        <a:spcAft>
          <a:spcPct val="0"/>
        </a:spcAft>
        <a:defRPr sz="2400">
          <a:solidFill>
            <a:srgbClr val="008000"/>
          </a:solidFill>
          <a:latin typeface="Verdana" pitchFamily="34" charset="0"/>
        </a:defRPr>
      </a:lvl6pPr>
      <a:lvl7pPr marL="914400" algn="r" rtl="0" fontAlgn="base">
        <a:spcBef>
          <a:spcPct val="0"/>
        </a:spcBef>
        <a:spcAft>
          <a:spcPct val="0"/>
        </a:spcAft>
        <a:defRPr sz="2400">
          <a:solidFill>
            <a:srgbClr val="008000"/>
          </a:solidFill>
          <a:latin typeface="Verdana" pitchFamily="34" charset="0"/>
        </a:defRPr>
      </a:lvl7pPr>
      <a:lvl8pPr marL="1371600" algn="r" rtl="0" fontAlgn="base">
        <a:spcBef>
          <a:spcPct val="0"/>
        </a:spcBef>
        <a:spcAft>
          <a:spcPct val="0"/>
        </a:spcAft>
        <a:defRPr sz="2400">
          <a:solidFill>
            <a:srgbClr val="008000"/>
          </a:solidFill>
          <a:latin typeface="Verdana" pitchFamily="34" charset="0"/>
        </a:defRPr>
      </a:lvl8pPr>
      <a:lvl9pPr marL="1828800" algn="r" rtl="0" fontAlgn="base">
        <a:spcBef>
          <a:spcPct val="0"/>
        </a:spcBef>
        <a:spcAft>
          <a:spcPct val="0"/>
        </a:spcAft>
        <a:defRPr sz="2400">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 typeface="Wingdings" pitchFamily="2" charset="2"/>
        <a:buChar char="§"/>
        <a:defRPr sz="2000" b="1">
          <a:solidFill>
            <a:srgbClr val="003300"/>
          </a:solidFill>
          <a:latin typeface="+mn-lt"/>
          <a:ea typeface="+mn-ea"/>
          <a:cs typeface="+mn-cs"/>
        </a:defRPr>
      </a:lvl1pPr>
      <a:lvl2pPr marL="742950" indent="-285750" algn="l" rtl="0" eaLnBrk="0" fontAlgn="base" hangingPunct="0">
        <a:spcBef>
          <a:spcPct val="20000"/>
        </a:spcBef>
        <a:spcAft>
          <a:spcPct val="0"/>
        </a:spcAft>
        <a:buClr>
          <a:schemeClr val="tx1"/>
        </a:buClr>
        <a:buChar char="–"/>
        <a:defRPr b="1">
          <a:solidFill>
            <a:srgbClr val="003300"/>
          </a:solidFill>
          <a:latin typeface="+mn-lt"/>
        </a:defRPr>
      </a:lvl2pPr>
      <a:lvl3pPr marL="1143000" indent="-228600" algn="l" rtl="0" eaLnBrk="0" fontAlgn="base" hangingPunct="0">
        <a:spcBef>
          <a:spcPct val="20000"/>
        </a:spcBef>
        <a:spcAft>
          <a:spcPct val="0"/>
        </a:spcAft>
        <a:buClr>
          <a:schemeClr val="tx1"/>
        </a:buClr>
        <a:buFont typeface="Wingdings" pitchFamily="2" charset="2"/>
        <a:buChar char="Ø"/>
        <a:defRPr sz="1600" b="1">
          <a:solidFill>
            <a:srgbClr val="003300"/>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400" b="1">
          <a:solidFill>
            <a:srgbClr val="003300"/>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charset="0"/>
        </a:defRPr>
      </a:lvl5pPr>
      <a:lvl6pPr marL="2514600" indent="-228600" algn="l" rtl="0" fontAlgn="base">
        <a:spcBef>
          <a:spcPct val="20000"/>
        </a:spcBef>
        <a:spcAft>
          <a:spcPct val="0"/>
        </a:spcAft>
        <a:buClr>
          <a:schemeClr val="tx1"/>
        </a:buClr>
        <a:buChar char="•"/>
        <a:defRPr sz="2000">
          <a:solidFill>
            <a:schemeClr val="tx1"/>
          </a:solidFill>
          <a:latin typeface="Arial" charset="0"/>
        </a:defRPr>
      </a:lvl6pPr>
      <a:lvl7pPr marL="2971800" indent="-228600" algn="l" rtl="0" fontAlgn="base">
        <a:spcBef>
          <a:spcPct val="20000"/>
        </a:spcBef>
        <a:spcAft>
          <a:spcPct val="0"/>
        </a:spcAft>
        <a:buClr>
          <a:schemeClr val="tx1"/>
        </a:buClr>
        <a:buChar char="•"/>
        <a:defRPr sz="2000">
          <a:solidFill>
            <a:schemeClr val="tx1"/>
          </a:solidFill>
          <a:latin typeface="Arial" charset="0"/>
        </a:defRPr>
      </a:lvl7pPr>
      <a:lvl8pPr marL="3429000" indent="-228600" algn="l" rtl="0" fontAlgn="base">
        <a:spcBef>
          <a:spcPct val="20000"/>
        </a:spcBef>
        <a:spcAft>
          <a:spcPct val="0"/>
        </a:spcAft>
        <a:buClr>
          <a:schemeClr val="tx1"/>
        </a:buClr>
        <a:buChar char="•"/>
        <a:defRPr sz="2000">
          <a:solidFill>
            <a:schemeClr val="tx1"/>
          </a:solidFill>
          <a:latin typeface="Arial" charset="0"/>
        </a:defRPr>
      </a:lvl8pPr>
      <a:lvl9pPr marL="3886200" indent="-228600" algn="l" rtl="0" fontAlgn="base">
        <a:spcBef>
          <a:spcPct val="20000"/>
        </a:spcBef>
        <a:spcAft>
          <a:spcPct val="0"/>
        </a:spcAft>
        <a:buClr>
          <a:schemeClr val="tx1"/>
        </a:buClr>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AC Banner Title"/>
          <p:cNvSpPr>
            <a:spLocks noGrp="1" noChangeArrowheads="1"/>
          </p:cNvSpPr>
          <p:nvPr>
            <p:ph type="title"/>
          </p:nvPr>
        </p:nvSpPr>
        <p:spPr bwMode="auto">
          <a:xfrm>
            <a:off x="381968" y="228600"/>
            <a:ext cx="8077199" cy="698500"/>
          </a:xfrm>
          <a:prstGeom prst="rect">
            <a:avLst/>
          </a:prstGeom>
          <a:noFill/>
          <a:ln w="12700">
            <a:noFill/>
            <a:miter lim="800000"/>
            <a:headEnd/>
            <a:tailEnd/>
          </a:ln>
        </p:spPr>
        <p:txBody>
          <a:bodyPr vert="horz" wrap="square" lIns="0" tIns="0" rIns="0" bIns="0" numCol="1" anchor="t" anchorCtr="0" compatLnSpc="1">
            <a:prstTxWarp prst="textNoShape">
              <a:avLst/>
            </a:prstTxWarp>
          </a:bodyPr>
          <a:lstStyle/>
          <a:p>
            <a:pPr lvl="0"/>
            <a:endParaRPr lang="en-US" altLang="zh-SG" dirty="0" smtClean="0"/>
          </a:p>
        </p:txBody>
      </p:sp>
      <p:sp>
        <p:nvSpPr>
          <p:cNvPr id="2161670" name="Rectangle 6"/>
          <p:cNvSpPr>
            <a:spLocks noGrp="1" noChangeArrowheads="1"/>
          </p:cNvSpPr>
          <p:nvPr>
            <p:ph type="sldNum" sz="quarter" idx="4"/>
          </p:nvPr>
        </p:nvSpPr>
        <p:spPr bwMode="auto">
          <a:xfrm>
            <a:off x="4114805" y="6498978"/>
            <a:ext cx="1454151" cy="320675"/>
          </a:xfrm>
          <a:prstGeom prst="rect">
            <a:avLst/>
          </a:prstGeom>
          <a:noFill/>
          <a:ln w="12700">
            <a:noFill/>
            <a:miter lim="800000"/>
            <a:headEnd/>
            <a:tailEnd/>
          </a:ln>
          <a:effectLst/>
        </p:spPr>
        <p:txBody>
          <a:bodyPr vert="horz" wrap="square" lIns="91440" tIns="45720" rIns="91440" bIns="0" numCol="1" anchor="ctr" anchorCtr="0" compatLnSpc="1">
            <a:prstTxWarp prst="textNoShape">
              <a:avLst/>
            </a:prstTxWarp>
          </a:bodyPr>
          <a:lstStyle>
            <a:lvl1pPr algn="ctr" eaLnBrk="0" hangingPunct="0">
              <a:lnSpc>
                <a:spcPct val="70000"/>
              </a:lnSpc>
              <a:spcBef>
                <a:spcPct val="0"/>
              </a:spcBef>
              <a:tabLst>
                <a:tab pos="2473325" algn="l"/>
              </a:tabLst>
              <a:defRPr sz="800" b="0" i="0" u="none">
                <a:solidFill>
                  <a:srgbClr val="7F7F7F"/>
                </a:solidFill>
                <a:latin typeface="Arial"/>
                <a:ea typeface="SimSun" pitchFamily="2" charset="-122"/>
                <a:cs typeface="Arial"/>
              </a:defRPr>
            </a:lvl1pPr>
          </a:lstStyle>
          <a:p>
            <a:pPr fontAlgn="base">
              <a:spcAft>
                <a:spcPct val="0"/>
              </a:spcAft>
              <a:defRPr/>
            </a:pPr>
            <a:r>
              <a:rPr lang="en-US" altLang="zh-SG" dirty="0" smtClean="0"/>
              <a:t>Slide </a:t>
            </a:r>
            <a:fld id="{6606DE33-7EE6-48B0-B1C3-4D390C60F514}" type="slidenum">
              <a:rPr lang="zh-SG" altLang="en-US" smtClean="0"/>
              <a:pPr fontAlgn="base">
                <a:spcAft>
                  <a:spcPct val="0"/>
                </a:spcAft>
                <a:defRPr/>
              </a:pPr>
              <a:t>‹#›</a:t>
            </a:fld>
            <a:r>
              <a:rPr lang="zh-SG" altLang="en-US" smtClean="0"/>
              <a:t>  </a:t>
            </a:r>
            <a:r>
              <a:rPr lang="en-US" altLang="zh-SG" dirty="0" smtClean="0"/>
              <a:t/>
            </a:r>
            <a:br>
              <a:rPr lang="en-US" altLang="zh-SG" dirty="0" smtClean="0"/>
            </a:br>
            <a:endParaRPr lang="en-US" altLang="zh-SG" dirty="0"/>
          </a:p>
        </p:txBody>
      </p:sp>
      <p:sp>
        <p:nvSpPr>
          <p:cNvPr id="1030" name="Rectangle 7"/>
          <p:cNvSpPr>
            <a:spLocks noGrp="1" noChangeArrowheads="1"/>
          </p:cNvSpPr>
          <p:nvPr>
            <p:ph type="body" idx="1"/>
          </p:nvPr>
        </p:nvSpPr>
        <p:spPr bwMode="auto">
          <a:xfrm>
            <a:off x="381000" y="968376"/>
            <a:ext cx="8610600" cy="5184775"/>
          </a:xfrm>
          <a:prstGeom prst="rect">
            <a:avLst/>
          </a:prstGeom>
          <a:noFill/>
          <a:ln w="3175">
            <a:noFill/>
            <a:miter lim="800000"/>
            <a:headEnd/>
            <a:tailEnd/>
          </a:ln>
        </p:spPr>
        <p:txBody>
          <a:bodyPr vert="horz" wrap="square" lIns="0" tIns="45720" rIns="0" bIns="45720" numCol="1" anchor="t" anchorCtr="0" compatLnSpc="1">
            <a:prstTxWarp prst="textNoShape">
              <a:avLst/>
            </a:prstTxWarp>
          </a:bodyPr>
          <a:lstStyle/>
          <a:p>
            <a:pPr lvl="0"/>
            <a:r>
              <a:rPr lang="en-US" dirty="0" smtClean="0"/>
              <a:t>Click to edit text format of master</a:t>
            </a:r>
            <a:endParaRPr lang="en-US" altLang="zh-SG" dirty="0" smtClean="0"/>
          </a:p>
          <a:p>
            <a:pPr lvl="1"/>
            <a:r>
              <a:rPr lang="en-US" dirty="0" smtClean="0"/>
              <a:t>Third level</a:t>
            </a:r>
          </a:p>
        </p:txBody>
      </p:sp>
      <p:pic>
        <p:nvPicPr>
          <p:cNvPr id="20" name="Picture 13"/>
          <p:cNvPicPr>
            <a:picLocks noChangeAspect="1" noChangeArrowheads="1"/>
          </p:cNvPicPr>
          <p:nvPr/>
        </p:nvPicPr>
        <p:blipFill>
          <a:blip r:embed="rId12" cstate="print"/>
          <a:srcRect l="67751" t="4707" r="5081" b="68340"/>
          <a:stretch>
            <a:fillRect/>
          </a:stretch>
        </p:blipFill>
        <p:spPr bwMode="auto">
          <a:xfrm>
            <a:off x="7633333" y="221885"/>
            <a:ext cx="689207" cy="61982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67"/>
          <p:cNvSpPr>
            <a:spLocks noChangeArrowheads="1"/>
          </p:cNvSpPr>
          <p:nvPr userDrawn="1"/>
        </p:nvSpPr>
        <p:spPr bwMode="auto">
          <a:xfrm>
            <a:off x="381000" y="6559779"/>
            <a:ext cx="1905000" cy="215444"/>
          </a:xfrm>
          <a:prstGeom prst="rect">
            <a:avLst/>
          </a:prstGeom>
          <a:noFill/>
          <a:ln w="12700">
            <a:noFill/>
            <a:miter lim="800000"/>
            <a:headEnd/>
            <a:tailEnd/>
          </a:ln>
          <a:effectLst/>
        </p:spPr>
        <p:txBody>
          <a:bodyPr wrap="square" lIns="0" tIns="0" rIns="0" bIns="0" anchor="b">
            <a:spAutoFit/>
          </a:bodyPr>
          <a:lstStyle/>
          <a:p>
            <a:pPr fontAlgn="base">
              <a:spcBef>
                <a:spcPct val="0"/>
              </a:spcBef>
              <a:spcAft>
                <a:spcPct val="0"/>
              </a:spcAft>
            </a:pPr>
            <a:r>
              <a:rPr lang="en-GB" sz="700" dirty="0">
                <a:solidFill>
                  <a:srgbClr val="000000">
                    <a:lumMod val="50000"/>
                    <a:lumOff val="50000"/>
                  </a:srgbClr>
                </a:solidFill>
                <a:latin typeface="Arial"/>
                <a:cs typeface="Arial"/>
              </a:rPr>
              <a:t>FSS2020 Strategy Execution Framework and Programme Management</a:t>
            </a:r>
          </a:p>
        </p:txBody>
      </p:sp>
      <p:pic>
        <p:nvPicPr>
          <p:cNvPr id="17" name="Picture 16"/>
          <p:cNvPicPr>
            <a:picLocks noChangeAspect="1"/>
          </p:cNvPicPr>
          <p:nvPr userDrawn="1"/>
        </p:nvPicPr>
        <p:blipFill>
          <a:blip r:embed="rId13" cstate="print"/>
          <a:stretch>
            <a:fillRect/>
          </a:stretch>
        </p:blipFill>
        <p:spPr>
          <a:xfrm>
            <a:off x="8002596" y="6498978"/>
            <a:ext cx="985825" cy="286011"/>
          </a:xfrm>
          <a:prstGeom prst="rect">
            <a:avLst/>
          </a:prstGeom>
        </p:spPr>
      </p:pic>
      <p:sp>
        <p:nvSpPr>
          <p:cNvPr id="8" name="Rectangle 4"/>
          <p:cNvSpPr txBox="1">
            <a:spLocks noChangeArrowheads="1"/>
          </p:cNvSpPr>
          <p:nvPr userDrawn="1"/>
        </p:nvSpPr>
        <p:spPr>
          <a:xfrm>
            <a:off x="3861729" y="6700991"/>
            <a:ext cx="1847479" cy="154765"/>
          </a:xfrm>
          <a:prstGeom prst="rect">
            <a:avLst/>
          </a:prstGeom>
          <a:ln/>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base">
              <a:spcBef>
                <a:spcPct val="0"/>
              </a:spcBef>
              <a:spcAft>
                <a:spcPct val="0"/>
              </a:spcAft>
              <a:defRPr/>
            </a:pPr>
            <a:r>
              <a:rPr lang="en-US" altLang="zh-SG" sz="900" b="1" dirty="0" smtClean="0">
                <a:solidFill>
                  <a:srgbClr val="008000"/>
                </a:solidFill>
                <a:cs typeface="Arial" pitchFamily="34" charset="0"/>
              </a:rPr>
              <a:t>- Version: 14 June 2013 -</a:t>
            </a:r>
            <a:endParaRPr lang="en-US" altLang="zh-SG" sz="1050" b="1" dirty="0">
              <a:solidFill>
                <a:srgbClr val="008000"/>
              </a:solidFill>
              <a:cs typeface="Arial" pitchFamily="34" charset="0"/>
            </a:endParaRPr>
          </a:p>
        </p:txBody>
      </p:sp>
    </p:spTree>
    <p:extLst>
      <p:ext uri="{BB962C8B-B14F-4D97-AF65-F5344CB8AC3E}">
        <p14:creationId xmlns:p14="http://schemas.microsoft.com/office/powerpoint/2010/main" val="2058306264"/>
      </p:ext>
    </p:extLst>
  </p:cSld>
  <p:clrMap bg1="lt1" tx1="dk1" bg2="lt2" tx2="dk2" accent1="accent1" accent2="accent2" accent3="accent3" accent4="accent4" accent5="accent5" accent6="accent6" hlink="hlink" folHlink="folHlink"/>
  <p:sldLayoutIdLst>
    <p:sldLayoutId id="2147484090" r:id="rId1"/>
    <p:sldLayoutId id="2147484091" r:id="rId2"/>
    <p:sldLayoutId id="2147484092" r:id="rId3"/>
    <p:sldLayoutId id="2147484093" r:id="rId4"/>
    <p:sldLayoutId id="2147484094" r:id="rId5"/>
    <p:sldLayoutId id="2147484095" r:id="rId6"/>
    <p:sldLayoutId id="2147484096" r:id="rId7"/>
    <p:sldLayoutId id="2147484097" r:id="rId8"/>
    <p:sldLayoutId id="2147484098" r:id="rId9"/>
    <p:sldLayoutId id="2147484099" r:id="rId10"/>
  </p:sldLayoutIdLst>
  <p:transition spd="slow"/>
  <p:timing>
    <p:tnLst>
      <p:par>
        <p:cTn id="1" dur="indefinite" restart="never" nodeType="tmRoot"/>
      </p:par>
    </p:tnLst>
  </p:timing>
  <p:hf hdr="0" ftr="0"/>
  <p:txStyles>
    <p:titleStyle>
      <a:lvl1pPr algn="l" rtl="0" eaLnBrk="0" fontAlgn="base" hangingPunct="0">
        <a:spcBef>
          <a:spcPct val="0"/>
        </a:spcBef>
        <a:spcAft>
          <a:spcPct val="0"/>
        </a:spcAft>
        <a:defRPr sz="1600" b="0" i="1" u="none">
          <a:solidFill>
            <a:srgbClr val="008000"/>
          </a:solidFill>
          <a:latin typeface="+mj-lt"/>
          <a:ea typeface="+mj-ea"/>
          <a:cs typeface="+mj-cs"/>
        </a:defRPr>
      </a:lvl1pPr>
      <a:lvl2pPr algn="l" rtl="0" eaLnBrk="0" fontAlgn="base" hangingPunct="0">
        <a:spcBef>
          <a:spcPct val="0"/>
        </a:spcBef>
        <a:spcAft>
          <a:spcPct val="0"/>
        </a:spcAft>
        <a:defRPr sz="2400" b="1" i="1" u="sng">
          <a:solidFill>
            <a:srgbClr val="008000"/>
          </a:solidFill>
          <a:latin typeface="Calibri" pitchFamily="34" charset="0"/>
        </a:defRPr>
      </a:lvl2pPr>
      <a:lvl3pPr algn="l" rtl="0" eaLnBrk="0" fontAlgn="base" hangingPunct="0">
        <a:spcBef>
          <a:spcPct val="0"/>
        </a:spcBef>
        <a:spcAft>
          <a:spcPct val="0"/>
        </a:spcAft>
        <a:defRPr sz="2400" b="1" i="1" u="sng">
          <a:solidFill>
            <a:srgbClr val="008000"/>
          </a:solidFill>
          <a:latin typeface="Calibri" pitchFamily="34" charset="0"/>
        </a:defRPr>
      </a:lvl3pPr>
      <a:lvl4pPr algn="l" rtl="0" eaLnBrk="0" fontAlgn="base" hangingPunct="0">
        <a:spcBef>
          <a:spcPct val="0"/>
        </a:spcBef>
        <a:spcAft>
          <a:spcPct val="0"/>
        </a:spcAft>
        <a:defRPr sz="2400" b="1" i="1" u="sng">
          <a:solidFill>
            <a:srgbClr val="008000"/>
          </a:solidFill>
          <a:latin typeface="Calibri" pitchFamily="34" charset="0"/>
        </a:defRPr>
      </a:lvl4pPr>
      <a:lvl5pPr algn="l" rtl="0" eaLnBrk="0" fontAlgn="base" hangingPunct="0">
        <a:spcBef>
          <a:spcPct val="0"/>
        </a:spcBef>
        <a:spcAft>
          <a:spcPct val="0"/>
        </a:spcAft>
        <a:defRPr sz="2400" b="1" i="1" u="sng">
          <a:solidFill>
            <a:srgbClr val="008000"/>
          </a:solidFill>
          <a:latin typeface="Calibri" pitchFamily="34" charset="0"/>
        </a:defRPr>
      </a:lvl5pPr>
      <a:lvl6pPr marL="457200" algn="r" rtl="0" eaLnBrk="1" fontAlgn="base" hangingPunct="1">
        <a:spcBef>
          <a:spcPct val="0"/>
        </a:spcBef>
        <a:spcAft>
          <a:spcPct val="0"/>
        </a:spcAft>
        <a:defRPr sz="2400" b="1" i="1">
          <a:solidFill>
            <a:srgbClr val="008000"/>
          </a:solidFill>
          <a:latin typeface="Verdana" pitchFamily="34" charset="0"/>
        </a:defRPr>
      </a:lvl6pPr>
      <a:lvl7pPr marL="914400" algn="r" rtl="0" eaLnBrk="1" fontAlgn="base" hangingPunct="1">
        <a:spcBef>
          <a:spcPct val="0"/>
        </a:spcBef>
        <a:spcAft>
          <a:spcPct val="0"/>
        </a:spcAft>
        <a:defRPr sz="2400" b="1" i="1">
          <a:solidFill>
            <a:srgbClr val="008000"/>
          </a:solidFill>
          <a:latin typeface="Verdana" pitchFamily="34" charset="0"/>
        </a:defRPr>
      </a:lvl7pPr>
      <a:lvl8pPr marL="1371600" algn="r" rtl="0" eaLnBrk="1" fontAlgn="base" hangingPunct="1">
        <a:spcBef>
          <a:spcPct val="0"/>
        </a:spcBef>
        <a:spcAft>
          <a:spcPct val="0"/>
        </a:spcAft>
        <a:defRPr sz="2400" b="1" i="1">
          <a:solidFill>
            <a:srgbClr val="008000"/>
          </a:solidFill>
          <a:latin typeface="Verdana" pitchFamily="34" charset="0"/>
        </a:defRPr>
      </a:lvl8pPr>
      <a:lvl9pPr marL="1828800" algn="r" rtl="0" eaLnBrk="1" fontAlgn="base" hangingPunct="1">
        <a:spcBef>
          <a:spcPct val="0"/>
        </a:spcBef>
        <a:spcAft>
          <a:spcPct val="0"/>
        </a:spcAft>
        <a:defRPr sz="2400" b="1" i="1">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 typeface="Wingdings" charset="2"/>
        <a:buChar char="q"/>
        <a:defRPr sz="1400" b="0" i="0">
          <a:solidFill>
            <a:srgbClr val="003300"/>
          </a:solidFill>
          <a:latin typeface="Arial"/>
          <a:ea typeface="+mn-ea"/>
          <a:cs typeface="Arial"/>
        </a:defRPr>
      </a:lvl1pPr>
      <a:lvl2pPr marL="742950" indent="-285750" algn="l" rtl="0" eaLnBrk="0" fontAlgn="base" hangingPunct="0">
        <a:spcBef>
          <a:spcPct val="20000"/>
        </a:spcBef>
        <a:spcAft>
          <a:spcPct val="0"/>
        </a:spcAft>
        <a:buClr>
          <a:schemeClr val="tx1"/>
        </a:buClr>
        <a:buSzPct val="60000"/>
        <a:buFont typeface="Courier New"/>
        <a:buChar char="o"/>
        <a:defRPr sz="1200" b="0" i="0">
          <a:solidFill>
            <a:srgbClr val="003300"/>
          </a:solidFill>
          <a:latin typeface="Arial"/>
          <a:cs typeface="Arial"/>
        </a:defRPr>
      </a:lvl2pPr>
      <a:lvl3pPr marL="1143000" indent="-228600" algn="l" rtl="0" eaLnBrk="0" fontAlgn="base" hangingPunct="0">
        <a:spcBef>
          <a:spcPct val="20000"/>
        </a:spcBef>
        <a:spcAft>
          <a:spcPct val="0"/>
        </a:spcAft>
        <a:buClr>
          <a:schemeClr val="tx1"/>
        </a:buClr>
        <a:buFont typeface="Wingdings" pitchFamily="2" charset="2"/>
        <a:buChar char="Ø"/>
        <a:defRPr sz="1100" b="1">
          <a:solidFill>
            <a:srgbClr val="003300"/>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050" b="1">
          <a:solidFill>
            <a:srgbClr val="003300"/>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pitchFamily="34" charset="0"/>
        </a:defRPr>
      </a:lvl5pPr>
      <a:lvl6pPr marL="25146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6pPr>
      <a:lvl7pPr marL="29718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7pPr>
      <a:lvl8pPr marL="34290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8pPr>
      <a:lvl9pPr marL="38862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AC Banner Title"/>
          <p:cNvSpPr>
            <a:spLocks noGrp="1" noChangeArrowheads="1"/>
          </p:cNvSpPr>
          <p:nvPr>
            <p:ph type="title"/>
          </p:nvPr>
        </p:nvSpPr>
        <p:spPr bwMode="auto">
          <a:xfrm>
            <a:off x="381968" y="228600"/>
            <a:ext cx="8077199" cy="698500"/>
          </a:xfrm>
          <a:prstGeom prst="rect">
            <a:avLst/>
          </a:prstGeom>
          <a:noFill/>
          <a:ln w="12700">
            <a:noFill/>
            <a:miter lim="800000"/>
            <a:headEnd/>
            <a:tailEnd/>
          </a:ln>
        </p:spPr>
        <p:txBody>
          <a:bodyPr vert="horz" wrap="square" lIns="0" tIns="0" rIns="0" bIns="0" numCol="1" anchor="t" anchorCtr="0" compatLnSpc="1">
            <a:prstTxWarp prst="textNoShape">
              <a:avLst/>
            </a:prstTxWarp>
          </a:bodyPr>
          <a:lstStyle/>
          <a:p>
            <a:pPr lvl="0"/>
            <a:endParaRPr lang="en-US" altLang="zh-SG" dirty="0" smtClean="0"/>
          </a:p>
        </p:txBody>
      </p:sp>
      <p:sp>
        <p:nvSpPr>
          <p:cNvPr id="2161670" name="Rectangle 6"/>
          <p:cNvSpPr>
            <a:spLocks noGrp="1" noChangeArrowheads="1"/>
          </p:cNvSpPr>
          <p:nvPr>
            <p:ph type="sldNum" sz="quarter" idx="4"/>
          </p:nvPr>
        </p:nvSpPr>
        <p:spPr bwMode="auto">
          <a:xfrm>
            <a:off x="4114805" y="6498970"/>
            <a:ext cx="1454151" cy="320675"/>
          </a:xfrm>
          <a:prstGeom prst="rect">
            <a:avLst/>
          </a:prstGeom>
          <a:noFill/>
          <a:ln w="12700">
            <a:noFill/>
            <a:miter lim="800000"/>
            <a:headEnd/>
            <a:tailEnd/>
          </a:ln>
          <a:effectLst/>
        </p:spPr>
        <p:txBody>
          <a:bodyPr vert="horz" wrap="square" lIns="91440" tIns="45720" rIns="91440" bIns="0" numCol="1" anchor="ctr" anchorCtr="0" compatLnSpc="1">
            <a:prstTxWarp prst="textNoShape">
              <a:avLst/>
            </a:prstTxWarp>
          </a:bodyPr>
          <a:lstStyle>
            <a:lvl1pPr algn="ctr" eaLnBrk="0" hangingPunct="0">
              <a:lnSpc>
                <a:spcPct val="70000"/>
              </a:lnSpc>
              <a:spcBef>
                <a:spcPct val="0"/>
              </a:spcBef>
              <a:tabLst>
                <a:tab pos="2473325" algn="l"/>
              </a:tabLst>
              <a:defRPr sz="800" b="0" i="0" u="none">
                <a:solidFill>
                  <a:srgbClr val="7F7F7F"/>
                </a:solidFill>
                <a:latin typeface="Arial"/>
                <a:ea typeface="SimSun" pitchFamily="2" charset="-122"/>
                <a:cs typeface="Arial"/>
              </a:defRPr>
            </a:lvl1pPr>
          </a:lstStyle>
          <a:p>
            <a:pPr fontAlgn="base">
              <a:spcAft>
                <a:spcPct val="0"/>
              </a:spcAft>
              <a:defRPr/>
            </a:pPr>
            <a:r>
              <a:rPr lang="en-US" altLang="zh-SG" dirty="0" smtClean="0"/>
              <a:t>Slide </a:t>
            </a:r>
            <a:fld id="{6606DE33-7EE6-48B0-B1C3-4D390C60F514}" type="slidenum">
              <a:rPr lang="zh-SG" altLang="en-US" smtClean="0"/>
              <a:pPr fontAlgn="base">
                <a:spcAft>
                  <a:spcPct val="0"/>
                </a:spcAft>
                <a:defRPr/>
              </a:pPr>
              <a:t>‹#›</a:t>
            </a:fld>
            <a:r>
              <a:rPr lang="zh-SG" altLang="en-US" smtClean="0"/>
              <a:t>  </a:t>
            </a:r>
            <a:r>
              <a:rPr lang="en-US" altLang="zh-SG" dirty="0" smtClean="0"/>
              <a:t/>
            </a:r>
            <a:br>
              <a:rPr lang="en-US" altLang="zh-SG" dirty="0" smtClean="0"/>
            </a:br>
            <a:endParaRPr lang="en-US" altLang="zh-SG" dirty="0"/>
          </a:p>
        </p:txBody>
      </p:sp>
      <p:sp>
        <p:nvSpPr>
          <p:cNvPr id="1030" name="Rectangle 7"/>
          <p:cNvSpPr>
            <a:spLocks noGrp="1" noChangeArrowheads="1"/>
          </p:cNvSpPr>
          <p:nvPr>
            <p:ph type="body" idx="1"/>
          </p:nvPr>
        </p:nvSpPr>
        <p:spPr bwMode="auto">
          <a:xfrm>
            <a:off x="381000" y="968376"/>
            <a:ext cx="8610600" cy="5184775"/>
          </a:xfrm>
          <a:prstGeom prst="rect">
            <a:avLst/>
          </a:prstGeom>
          <a:noFill/>
          <a:ln w="3175">
            <a:noFill/>
            <a:miter lim="800000"/>
            <a:headEnd/>
            <a:tailEnd/>
          </a:ln>
        </p:spPr>
        <p:txBody>
          <a:bodyPr vert="horz" wrap="square" lIns="0" tIns="45720" rIns="0" bIns="45720" numCol="1" anchor="t" anchorCtr="0" compatLnSpc="1">
            <a:prstTxWarp prst="textNoShape">
              <a:avLst/>
            </a:prstTxWarp>
          </a:bodyPr>
          <a:lstStyle/>
          <a:p>
            <a:pPr lvl="0"/>
            <a:r>
              <a:rPr lang="en-US" dirty="0" smtClean="0"/>
              <a:t>Click to edit text format of master</a:t>
            </a:r>
            <a:endParaRPr lang="en-US" altLang="zh-SG" dirty="0" smtClean="0"/>
          </a:p>
          <a:p>
            <a:pPr lvl="1"/>
            <a:r>
              <a:rPr lang="en-US" dirty="0" smtClean="0"/>
              <a:t>Third level</a:t>
            </a:r>
          </a:p>
        </p:txBody>
      </p:sp>
      <p:pic>
        <p:nvPicPr>
          <p:cNvPr id="20" name="Picture 13"/>
          <p:cNvPicPr>
            <a:picLocks noChangeAspect="1" noChangeArrowheads="1"/>
          </p:cNvPicPr>
          <p:nvPr/>
        </p:nvPicPr>
        <p:blipFill>
          <a:blip r:embed="rId12" cstate="print"/>
          <a:srcRect l="67751" t="4707" r="5081" b="68340"/>
          <a:stretch>
            <a:fillRect/>
          </a:stretch>
        </p:blipFill>
        <p:spPr bwMode="auto">
          <a:xfrm>
            <a:off x="7633333" y="221885"/>
            <a:ext cx="689207" cy="61982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67"/>
          <p:cNvSpPr>
            <a:spLocks noChangeArrowheads="1"/>
          </p:cNvSpPr>
          <p:nvPr userDrawn="1"/>
        </p:nvSpPr>
        <p:spPr bwMode="auto">
          <a:xfrm>
            <a:off x="381000" y="6559779"/>
            <a:ext cx="1905000" cy="215444"/>
          </a:xfrm>
          <a:prstGeom prst="rect">
            <a:avLst/>
          </a:prstGeom>
          <a:noFill/>
          <a:ln w="12700">
            <a:noFill/>
            <a:miter lim="800000"/>
            <a:headEnd/>
            <a:tailEnd/>
          </a:ln>
          <a:effectLst/>
        </p:spPr>
        <p:txBody>
          <a:bodyPr wrap="square" lIns="0" tIns="0" rIns="0" bIns="0" anchor="b">
            <a:spAutoFit/>
          </a:bodyPr>
          <a:lstStyle/>
          <a:p>
            <a:pPr fontAlgn="base">
              <a:spcBef>
                <a:spcPct val="0"/>
              </a:spcBef>
              <a:spcAft>
                <a:spcPct val="0"/>
              </a:spcAft>
            </a:pPr>
            <a:r>
              <a:rPr lang="en-GB" sz="700" dirty="0">
                <a:solidFill>
                  <a:srgbClr val="000000">
                    <a:lumMod val="50000"/>
                    <a:lumOff val="50000"/>
                  </a:srgbClr>
                </a:solidFill>
                <a:latin typeface="Arial"/>
                <a:cs typeface="Arial"/>
              </a:rPr>
              <a:t>FSS2020 Strategy Execution Framework and Programme Management</a:t>
            </a:r>
          </a:p>
        </p:txBody>
      </p:sp>
      <p:pic>
        <p:nvPicPr>
          <p:cNvPr id="17" name="Picture 16"/>
          <p:cNvPicPr>
            <a:picLocks noChangeAspect="1"/>
          </p:cNvPicPr>
          <p:nvPr userDrawn="1"/>
        </p:nvPicPr>
        <p:blipFill>
          <a:blip r:embed="rId13" cstate="print"/>
          <a:stretch>
            <a:fillRect/>
          </a:stretch>
        </p:blipFill>
        <p:spPr>
          <a:xfrm>
            <a:off x="8002592" y="6498970"/>
            <a:ext cx="985825" cy="286011"/>
          </a:xfrm>
          <a:prstGeom prst="rect">
            <a:avLst/>
          </a:prstGeom>
        </p:spPr>
      </p:pic>
      <p:sp>
        <p:nvSpPr>
          <p:cNvPr id="8" name="Rectangle 4"/>
          <p:cNvSpPr txBox="1">
            <a:spLocks noChangeArrowheads="1"/>
          </p:cNvSpPr>
          <p:nvPr userDrawn="1"/>
        </p:nvSpPr>
        <p:spPr>
          <a:xfrm>
            <a:off x="3861729" y="6700983"/>
            <a:ext cx="1847479" cy="154765"/>
          </a:xfrm>
          <a:prstGeom prst="rect">
            <a:avLst/>
          </a:prstGeom>
          <a:ln/>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base">
              <a:spcBef>
                <a:spcPct val="0"/>
              </a:spcBef>
              <a:spcAft>
                <a:spcPct val="0"/>
              </a:spcAft>
              <a:defRPr/>
            </a:pPr>
            <a:r>
              <a:rPr lang="en-US" altLang="zh-SG" sz="900" b="1" dirty="0" smtClean="0">
                <a:solidFill>
                  <a:srgbClr val="008000"/>
                </a:solidFill>
                <a:cs typeface="Arial" pitchFamily="34" charset="0"/>
              </a:rPr>
              <a:t>- Version: 14 June 2013 -</a:t>
            </a:r>
            <a:endParaRPr lang="en-US" altLang="zh-SG" sz="1050" b="1" dirty="0">
              <a:solidFill>
                <a:srgbClr val="008000"/>
              </a:solidFill>
              <a:cs typeface="Arial" pitchFamily="34" charset="0"/>
            </a:endParaRPr>
          </a:p>
        </p:txBody>
      </p:sp>
    </p:spTree>
    <p:extLst>
      <p:ext uri="{BB962C8B-B14F-4D97-AF65-F5344CB8AC3E}">
        <p14:creationId xmlns:p14="http://schemas.microsoft.com/office/powerpoint/2010/main" val="2328852458"/>
      </p:ext>
    </p:extLst>
  </p:cSld>
  <p:clrMap bg1="lt1" tx1="dk1" bg2="lt2" tx2="dk2" accent1="accent1" accent2="accent2" accent3="accent3" accent4="accent4" accent5="accent5" accent6="accent6" hlink="hlink" folHlink="folHlink"/>
  <p:sldLayoutIdLst>
    <p:sldLayoutId id="2147484101" r:id="rId1"/>
    <p:sldLayoutId id="2147484102" r:id="rId2"/>
    <p:sldLayoutId id="2147484103" r:id="rId3"/>
    <p:sldLayoutId id="2147484104" r:id="rId4"/>
    <p:sldLayoutId id="2147484105" r:id="rId5"/>
    <p:sldLayoutId id="2147484106" r:id="rId6"/>
    <p:sldLayoutId id="2147484107" r:id="rId7"/>
    <p:sldLayoutId id="2147484108" r:id="rId8"/>
    <p:sldLayoutId id="2147484109" r:id="rId9"/>
    <p:sldLayoutId id="2147484110" r:id="rId10"/>
  </p:sldLayoutIdLst>
  <p:transition spd="slow"/>
  <p:timing>
    <p:tnLst>
      <p:par>
        <p:cTn id="1" dur="indefinite" restart="never" nodeType="tmRoot"/>
      </p:par>
    </p:tnLst>
  </p:timing>
  <p:hf hdr="0" ftr="0"/>
  <p:txStyles>
    <p:titleStyle>
      <a:lvl1pPr algn="l" rtl="0" eaLnBrk="0" fontAlgn="base" hangingPunct="0">
        <a:spcBef>
          <a:spcPct val="0"/>
        </a:spcBef>
        <a:spcAft>
          <a:spcPct val="0"/>
        </a:spcAft>
        <a:defRPr sz="1600" b="0" i="1" u="none">
          <a:solidFill>
            <a:srgbClr val="008000"/>
          </a:solidFill>
          <a:latin typeface="+mj-lt"/>
          <a:ea typeface="+mj-ea"/>
          <a:cs typeface="+mj-cs"/>
        </a:defRPr>
      </a:lvl1pPr>
      <a:lvl2pPr algn="l" rtl="0" eaLnBrk="0" fontAlgn="base" hangingPunct="0">
        <a:spcBef>
          <a:spcPct val="0"/>
        </a:spcBef>
        <a:spcAft>
          <a:spcPct val="0"/>
        </a:spcAft>
        <a:defRPr sz="2400" b="1" i="1" u="sng">
          <a:solidFill>
            <a:srgbClr val="008000"/>
          </a:solidFill>
          <a:latin typeface="Calibri" pitchFamily="34" charset="0"/>
        </a:defRPr>
      </a:lvl2pPr>
      <a:lvl3pPr algn="l" rtl="0" eaLnBrk="0" fontAlgn="base" hangingPunct="0">
        <a:spcBef>
          <a:spcPct val="0"/>
        </a:spcBef>
        <a:spcAft>
          <a:spcPct val="0"/>
        </a:spcAft>
        <a:defRPr sz="2400" b="1" i="1" u="sng">
          <a:solidFill>
            <a:srgbClr val="008000"/>
          </a:solidFill>
          <a:latin typeface="Calibri" pitchFamily="34" charset="0"/>
        </a:defRPr>
      </a:lvl3pPr>
      <a:lvl4pPr algn="l" rtl="0" eaLnBrk="0" fontAlgn="base" hangingPunct="0">
        <a:spcBef>
          <a:spcPct val="0"/>
        </a:spcBef>
        <a:spcAft>
          <a:spcPct val="0"/>
        </a:spcAft>
        <a:defRPr sz="2400" b="1" i="1" u="sng">
          <a:solidFill>
            <a:srgbClr val="008000"/>
          </a:solidFill>
          <a:latin typeface="Calibri" pitchFamily="34" charset="0"/>
        </a:defRPr>
      </a:lvl4pPr>
      <a:lvl5pPr algn="l" rtl="0" eaLnBrk="0" fontAlgn="base" hangingPunct="0">
        <a:spcBef>
          <a:spcPct val="0"/>
        </a:spcBef>
        <a:spcAft>
          <a:spcPct val="0"/>
        </a:spcAft>
        <a:defRPr sz="2400" b="1" i="1" u="sng">
          <a:solidFill>
            <a:srgbClr val="008000"/>
          </a:solidFill>
          <a:latin typeface="Calibri" pitchFamily="34" charset="0"/>
        </a:defRPr>
      </a:lvl5pPr>
      <a:lvl6pPr marL="457200" algn="r" rtl="0" eaLnBrk="1" fontAlgn="base" hangingPunct="1">
        <a:spcBef>
          <a:spcPct val="0"/>
        </a:spcBef>
        <a:spcAft>
          <a:spcPct val="0"/>
        </a:spcAft>
        <a:defRPr sz="2400" b="1" i="1">
          <a:solidFill>
            <a:srgbClr val="008000"/>
          </a:solidFill>
          <a:latin typeface="Verdana" pitchFamily="34" charset="0"/>
        </a:defRPr>
      </a:lvl6pPr>
      <a:lvl7pPr marL="914400" algn="r" rtl="0" eaLnBrk="1" fontAlgn="base" hangingPunct="1">
        <a:spcBef>
          <a:spcPct val="0"/>
        </a:spcBef>
        <a:spcAft>
          <a:spcPct val="0"/>
        </a:spcAft>
        <a:defRPr sz="2400" b="1" i="1">
          <a:solidFill>
            <a:srgbClr val="008000"/>
          </a:solidFill>
          <a:latin typeface="Verdana" pitchFamily="34" charset="0"/>
        </a:defRPr>
      </a:lvl7pPr>
      <a:lvl8pPr marL="1371600" algn="r" rtl="0" eaLnBrk="1" fontAlgn="base" hangingPunct="1">
        <a:spcBef>
          <a:spcPct val="0"/>
        </a:spcBef>
        <a:spcAft>
          <a:spcPct val="0"/>
        </a:spcAft>
        <a:defRPr sz="2400" b="1" i="1">
          <a:solidFill>
            <a:srgbClr val="008000"/>
          </a:solidFill>
          <a:latin typeface="Verdana" pitchFamily="34" charset="0"/>
        </a:defRPr>
      </a:lvl8pPr>
      <a:lvl9pPr marL="1828800" algn="r" rtl="0" eaLnBrk="1" fontAlgn="base" hangingPunct="1">
        <a:spcBef>
          <a:spcPct val="0"/>
        </a:spcBef>
        <a:spcAft>
          <a:spcPct val="0"/>
        </a:spcAft>
        <a:defRPr sz="2400" b="1" i="1">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 typeface="Wingdings" charset="2"/>
        <a:buChar char="q"/>
        <a:defRPr sz="1400" b="0" i="0">
          <a:solidFill>
            <a:srgbClr val="003300"/>
          </a:solidFill>
          <a:latin typeface="Arial"/>
          <a:ea typeface="+mn-ea"/>
          <a:cs typeface="Arial"/>
        </a:defRPr>
      </a:lvl1pPr>
      <a:lvl2pPr marL="742950" indent="-285750" algn="l" rtl="0" eaLnBrk="0" fontAlgn="base" hangingPunct="0">
        <a:spcBef>
          <a:spcPct val="20000"/>
        </a:spcBef>
        <a:spcAft>
          <a:spcPct val="0"/>
        </a:spcAft>
        <a:buClr>
          <a:schemeClr val="tx1"/>
        </a:buClr>
        <a:buSzPct val="60000"/>
        <a:buFont typeface="Courier New"/>
        <a:buChar char="o"/>
        <a:defRPr sz="1200" b="0" i="0">
          <a:solidFill>
            <a:srgbClr val="003300"/>
          </a:solidFill>
          <a:latin typeface="Arial"/>
          <a:cs typeface="Arial"/>
        </a:defRPr>
      </a:lvl2pPr>
      <a:lvl3pPr marL="1143000" indent="-228600" algn="l" rtl="0" eaLnBrk="0" fontAlgn="base" hangingPunct="0">
        <a:spcBef>
          <a:spcPct val="20000"/>
        </a:spcBef>
        <a:spcAft>
          <a:spcPct val="0"/>
        </a:spcAft>
        <a:buClr>
          <a:schemeClr val="tx1"/>
        </a:buClr>
        <a:buFont typeface="Wingdings" pitchFamily="2" charset="2"/>
        <a:buChar char="Ø"/>
        <a:defRPr sz="1100" b="1">
          <a:solidFill>
            <a:srgbClr val="003300"/>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050" b="1">
          <a:solidFill>
            <a:srgbClr val="003300"/>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pitchFamily="34" charset="0"/>
        </a:defRPr>
      </a:lvl5pPr>
      <a:lvl6pPr marL="25146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6pPr>
      <a:lvl7pPr marL="29718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7pPr>
      <a:lvl8pPr marL="34290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8pPr>
      <a:lvl9pPr marL="38862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AC Banner Title"/>
          <p:cNvSpPr>
            <a:spLocks noGrp="1" noChangeArrowheads="1"/>
          </p:cNvSpPr>
          <p:nvPr>
            <p:ph type="title"/>
          </p:nvPr>
        </p:nvSpPr>
        <p:spPr bwMode="auto">
          <a:xfrm>
            <a:off x="381968" y="228600"/>
            <a:ext cx="8077199" cy="698500"/>
          </a:xfrm>
          <a:prstGeom prst="rect">
            <a:avLst/>
          </a:prstGeom>
          <a:noFill/>
          <a:ln w="12700">
            <a:noFill/>
            <a:miter lim="800000"/>
            <a:headEnd/>
            <a:tailEnd/>
          </a:ln>
        </p:spPr>
        <p:txBody>
          <a:bodyPr vert="horz" wrap="square" lIns="0" tIns="0" rIns="0" bIns="0" numCol="1" anchor="t" anchorCtr="0" compatLnSpc="1">
            <a:prstTxWarp prst="textNoShape">
              <a:avLst/>
            </a:prstTxWarp>
          </a:bodyPr>
          <a:lstStyle/>
          <a:p>
            <a:pPr lvl="0"/>
            <a:endParaRPr lang="en-US" altLang="zh-SG" dirty="0" smtClean="0"/>
          </a:p>
        </p:txBody>
      </p:sp>
      <p:sp>
        <p:nvSpPr>
          <p:cNvPr id="2161670" name="Rectangle 6"/>
          <p:cNvSpPr>
            <a:spLocks noGrp="1" noChangeArrowheads="1"/>
          </p:cNvSpPr>
          <p:nvPr>
            <p:ph type="sldNum" sz="quarter" idx="4"/>
          </p:nvPr>
        </p:nvSpPr>
        <p:spPr bwMode="auto">
          <a:xfrm>
            <a:off x="4114805" y="6498960"/>
            <a:ext cx="1454151" cy="320675"/>
          </a:xfrm>
          <a:prstGeom prst="rect">
            <a:avLst/>
          </a:prstGeom>
          <a:noFill/>
          <a:ln w="12700">
            <a:noFill/>
            <a:miter lim="800000"/>
            <a:headEnd/>
            <a:tailEnd/>
          </a:ln>
          <a:effectLst/>
        </p:spPr>
        <p:txBody>
          <a:bodyPr vert="horz" wrap="square" lIns="91440" tIns="45720" rIns="91440" bIns="0" numCol="1" anchor="ctr" anchorCtr="0" compatLnSpc="1">
            <a:prstTxWarp prst="textNoShape">
              <a:avLst/>
            </a:prstTxWarp>
          </a:bodyPr>
          <a:lstStyle>
            <a:lvl1pPr algn="ctr" eaLnBrk="0" hangingPunct="0">
              <a:lnSpc>
                <a:spcPct val="70000"/>
              </a:lnSpc>
              <a:spcBef>
                <a:spcPct val="0"/>
              </a:spcBef>
              <a:tabLst>
                <a:tab pos="2473325" algn="l"/>
              </a:tabLst>
              <a:defRPr sz="800" b="0" i="0" u="none">
                <a:solidFill>
                  <a:srgbClr val="7F7F7F"/>
                </a:solidFill>
                <a:latin typeface="Arial"/>
                <a:ea typeface="SimSun" pitchFamily="2" charset="-122"/>
                <a:cs typeface="Arial"/>
              </a:defRPr>
            </a:lvl1pPr>
          </a:lstStyle>
          <a:p>
            <a:pPr fontAlgn="base">
              <a:spcAft>
                <a:spcPct val="0"/>
              </a:spcAft>
              <a:defRPr/>
            </a:pPr>
            <a:r>
              <a:rPr lang="en-US" altLang="zh-SG" dirty="0" smtClean="0"/>
              <a:t>Slide </a:t>
            </a:r>
            <a:fld id="{6606DE33-7EE6-48B0-B1C3-4D390C60F514}" type="slidenum">
              <a:rPr lang="zh-SG" altLang="en-US" smtClean="0"/>
              <a:pPr fontAlgn="base">
                <a:spcAft>
                  <a:spcPct val="0"/>
                </a:spcAft>
                <a:defRPr/>
              </a:pPr>
              <a:t>‹#›</a:t>
            </a:fld>
            <a:r>
              <a:rPr lang="zh-SG" altLang="en-US" smtClean="0"/>
              <a:t>  </a:t>
            </a:r>
            <a:r>
              <a:rPr lang="en-US" altLang="zh-SG" dirty="0" smtClean="0"/>
              <a:t/>
            </a:r>
            <a:br>
              <a:rPr lang="en-US" altLang="zh-SG" dirty="0" smtClean="0"/>
            </a:br>
            <a:endParaRPr lang="en-US" altLang="zh-SG" dirty="0"/>
          </a:p>
        </p:txBody>
      </p:sp>
      <p:sp>
        <p:nvSpPr>
          <p:cNvPr id="1030" name="Rectangle 7"/>
          <p:cNvSpPr>
            <a:spLocks noGrp="1" noChangeArrowheads="1"/>
          </p:cNvSpPr>
          <p:nvPr>
            <p:ph type="body" idx="1"/>
          </p:nvPr>
        </p:nvSpPr>
        <p:spPr bwMode="auto">
          <a:xfrm>
            <a:off x="381000" y="968376"/>
            <a:ext cx="8610600" cy="5184775"/>
          </a:xfrm>
          <a:prstGeom prst="rect">
            <a:avLst/>
          </a:prstGeom>
          <a:noFill/>
          <a:ln w="3175">
            <a:noFill/>
            <a:miter lim="800000"/>
            <a:headEnd/>
            <a:tailEnd/>
          </a:ln>
        </p:spPr>
        <p:txBody>
          <a:bodyPr vert="horz" wrap="square" lIns="0" tIns="45720" rIns="0" bIns="45720" numCol="1" anchor="t" anchorCtr="0" compatLnSpc="1">
            <a:prstTxWarp prst="textNoShape">
              <a:avLst/>
            </a:prstTxWarp>
          </a:bodyPr>
          <a:lstStyle/>
          <a:p>
            <a:pPr lvl="0"/>
            <a:r>
              <a:rPr lang="en-US" dirty="0" smtClean="0"/>
              <a:t>Click to edit text format of master</a:t>
            </a:r>
            <a:endParaRPr lang="en-US" altLang="zh-SG" dirty="0" smtClean="0"/>
          </a:p>
          <a:p>
            <a:pPr lvl="1"/>
            <a:r>
              <a:rPr lang="en-US" dirty="0" smtClean="0"/>
              <a:t>Third level</a:t>
            </a:r>
          </a:p>
        </p:txBody>
      </p:sp>
      <p:pic>
        <p:nvPicPr>
          <p:cNvPr id="20" name="Picture 13"/>
          <p:cNvPicPr>
            <a:picLocks noChangeAspect="1" noChangeArrowheads="1"/>
          </p:cNvPicPr>
          <p:nvPr/>
        </p:nvPicPr>
        <p:blipFill>
          <a:blip r:embed="rId12" cstate="print"/>
          <a:srcRect l="67751" t="4707" r="5081" b="68340"/>
          <a:stretch>
            <a:fillRect/>
          </a:stretch>
        </p:blipFill>
        <p:spPr bwMode="auto">
          <a:xfrm>
            <a:off x="7633333" y="221885"/>
            <a:ext cx="689207" cy="61982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67"/>
          <p:cNvSpPr>
            <a:spLocks noChangeArrowheads="1"/>
          </p:cNvSpPr>
          <p:nvPr userDrawn="1"/>
        </p:nvSpPr>
        <p:spPr bwMode="auto">
          <a:xfrm>
            <a:off x="381000" y="6559779"/>
            <a:ext cx="1905000" cy="215444"/>
          </a:xfrm>
          <a:prstGeom prst="rect">
            <a:avLst/>
          </a:prstGeom>
          <a:noFill/>
          <a:ln w="12700">
            <a:noFill/>
            <a:miter lim="800000"/>
            <a:headEnd/>
            <a:tailEnd/>
          </a:ln>
          <a:effectLst/>
        </p:spPr>
        <p:txBody>
          <a:bodyPr wrap="square" lIns="0" tIns="0" rIns="0" bIns="0" anchor="b">
            <a:spAutoFit/>
          </a:bodyPr>
          <a:lstStyle/>
          <a:p>
            <a:pPr fontAlgn="base">
              <a:spcBef>
                <a:spcPct val="0"/>
              </a:spcBef>
              <a:spcAft>
                <a:spcPct val="0"/>
              </a:spcAft>
            </a:pPr>
            <a:r>
              <a:rPr lang="en-GB" sz="700" dirty="0">
                <a:solidFill>
                  <a:srgbClr val="000000">
                    <a:lumMod val="50000"/>
                    <a:lumOff val="50000"/>
                  </a:srgbClr>
                </a:solidFill>
                <a:latin typeface="Arial"/>
                <a:cs typeface="Arial"/>
              </a:rPr>
              <a:t>FSS2020 Strategy Execution Framework and Programme Management</a:t>
            </a:r>
          </a:p>
        </p:txBody>
      </p:sp>
      <p:pic>
        <p:nvPicPr>
          <p:cNvPr id="17" name="Picture 16"/>
          <p:cNvPicPr>
            <a:picLocks noChangeAspect="1"/>
          </p:cNvPicPr>
          <p:nvPr userDrawn="1"/>
        </p:nvPicPr>
        <p:blipFill>
          <a:blip r:embed="rId13" cstate="print"/>
          <a:stretch>
            <a:fillRect/>
          </a:stretch>
        </p:blipFill>
        <p:spPr>
          <a:xfrm>
            <a:off x="8002587" y="6498960"/>
            <a:ext cx="985825" cy="286011"/>
          </a:xfrm>
          <a:prstGeom prst="rect">
            <a:avLst/>
          </a:prstGeom>
        </p:spPr>
      </p:pic>
      <p:sp>
        <p:nvSpPr>
          <p:cNvPr id="8" name="Rectangle 4"/>
          <p:cNvSpPr txBox="1">
            <a:spLocks noChangeArrowheads="1"/>
          </p:cNvSpPr>
          <p:nvPr userDrawn="1"/>
        </p:nvSpPr>
        <p:spPr>
          <a:xfrm>
            <a:off x="3861729" y="6700973"/>
            <a:ext cx="1847479" cy="154765"/>
          </a:xfrm>
          <a:prstGeom prst="rect">
            <a:avLst/>
          </a:prstGeom>
          <a:ln/>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base">
              <a:spcBef>
                <a:spcPct val="0"/>
              </a:spcBef>
              <a:spcAft>
                <a:spcPct val="0"/>
              </a:spcAft>
              <a:defRPr/>
            </a:pPr>
            <a:r>
              <a:rPr lang="en-US" altLang="zh-SG" sz="900" b="1" dirty="0" smtClean="0">
                <a:solidFill>
                  <a:srgbClr val="008000"/>
                </a:solidFill>
                <a:cs typeface="Arial" pitchFamily="34" charset="0"/>
              </a:rPr>
              <a:t>- Version: 14 June 2013 -</a:t>
            </a:r>
            <a:endParaRPr lang="en-US" altLang="zh-SG" sz="1050" b="1" dirty="0">
              <a:solidFill>
                <a:srgbClr val="008000"/>
              </a:solidFill>
              <a:cs typeface="Arial" pitchFamily="34" charset="0"/>
            </a:endParaRPr>
          </a:p>
        </p:txBody>
      </p:sp>
    </p:spTree>
    <p:extLst>
      <p:ext uri="{BB962C8B-B14F-4D97-AF65-F5344CB8AC3E}">
        <p14:creationId xmlns:p14="http://schemas.microsoft.com/office/powerpoint/2010/main" val="2737229072"/>
      </p:ext>
    </p:extLst>
  </p:cSld>
  <p:clrMap bg1="lt1" tx1="dk1" bg2="lt2" tx2="dk2" accent1="accent1" accent2="accent2" accent3="accent3" accent4="accent4" accent5="accent5" accent6="accent6" hlink="hlink" folHlink="folHlink"/>
  <p:sldLayoutIdLst>
    <p:sldLayoutId id="2147484112" r:id="rId1"/>
    <p:sldLayoutId id="2147484113" r:id="rId2"/>
    <p:sldLayoutId id="2147484114" r:id="rId3"/>
    <p:sldLayoutId id="2147484115" r:id="rId4"/>
    <p:sldLayoutId id="2147484116" r:id="rId5"/>
    <p:sldLayoutId id="2147484117" r:id="rId6"/>
    <p:sldLayoutId id="2147484118" r:id="rId7"/>
    <p:sldLayoutId id="2147484119" r:id="rId8"/>
    <p:sldLayoutId id="2147484120" r:id="rId9"/>
    <p:sldLayoutId id="2147484121" r:id="rId10"/>
  </p:sldLayoutIdLst>
  <p:transition spd="slow"/>
  <p:timing>
    <p:tnLst>
      <p:par>
        <p:cTn id="1" dur="indefinite" restart="never" nodeType="tmRoot"/>
      </p:par>
    </p:tnLst>
  </p:timing>
  <p:hf hdr="0" ftr="0"/>
  <p:txStyles>
    <p:titleStyle>
      <a:lvl1pPr algn="l" rtl="0" eaLnBrk="0" fontAlgn="base" hangingPunct="0">
        <a:spcBef>
          <a:spcPct val="0"/>
        </a:spcBef>
        <a:spcAft>
          <a:spcPct val="0"/>
        </a:spcAft>
        <a:defRPr sz="1600" b="0" i="1" u="none">
          <a:solidFill>
            <a:srgbClr val="008000"/>
          </a:solidFill>
          <a:latin typeface="+mj-lt"/>
          <a:ea typeface="+mj-ea"/>
          <a:cs typeface="+mj-cs"/>
        </a:defRPr>
      </a:lvl1pPr>
      <a:lvl2pPr algn="l" rtl="0" eaLnBrk="0" fontAlgn="base" hangingPunct="0">
        <a:spcBef>
          <a:spcPct val="0"/>
        </a:spcBef>
        <a:spcAft>
          <a:spcPct val="0"/>
        </a:spcAft>
        <a:defRPr sz="2400" b="1" i="1" u="sng">
          <a:solidFill>
            <a:srgbClr val="008000"/>
          </a:solidFill>
          <a:latin typeface="Calibri" pitchFamily="34" charset="0"/>
        </a:defRPr>
      </a:lvl2pPr>
      <a:lvl3pPr algn="l" rtl="0" eaLnBrk="0" fontAlgn="base" hangingPunct="0">
        <a:spcBef>
          <a:spcPct val="0"/>
        </a:spcBef>
        <a:spcAft>
          <a:spcPct val="0"/>
        </a:spcAft>
        <a:defRPr sz="2400" b="1" i="1" u="sng">
          <a:solidFill>
            <a:srgbClr val="008000"/>
          </a:solidFill>
          <a:latin typeface="Calibri" pitchFamily="34" charset="0"/>
        </a:defRPr>
      </a:lvl3pPr>
      <a:lvl4pPr algn="l" rtl="0" eaLnBrk="0" fontAlgn="base" hangingPunct="0">
        <a:spcBef>
          <a:spcPct val="0"/>
        </a:spcBef>
        <a:spcAft>
          <a:spcPct val="0"/>
        </a:spcAft>
        <a:defRPr sz="2400" b="1" i="1" u="sng">
          <a:solidFill>
            <a:srgbClr val="008000"/>
          </a:solidFill>
          <a:latin typeface="Calibri" pitchFamily="34" charset="0"/>
        </a:defRPr>
      </a:lvl4pPr>
      <a:lvl5pPr algn="l" rtl="0" eaLnBrk="0" fontAlgn="base" hangingPunct="0">
        <a:spcBef>
          <a:spcPct val="0"/>
        </a:spcBef>
        <a:spcAft>
          <a:spcPct val="0"/>
        </a:spcAft>
        <a:defRPr sz="2400" b="1" i="1" u="sng">
          <a:solidFill>
            <a:srgbClr val="008000"/>
          </a:solidFill>
          <a:latin typeface="Calibri" pitchFamily="34" charset="0"/>
        </a:defRPr>
      </a:lvl5pPr>
      <a:lvl6pPr marL="457200" algn="r" rtl="0" eaLnBrk="1" fontAlgn="base" hangingPunct="1">
        <a:spcBef>
          <a:spcPct val="0"/>
        </a:spcBef>
        <a:spcAft>
          <a:spcPct val="0"/>
        </a:spcAft>
        <a:defRPr sz="2400" b="1" i="1">
          <a:solidFill>
            <a:srgbClr val="008000"/>
          </a:solidFill>
          <a:latin typeface="Verdana" pitchFamily="34" charset="0"/>
        </a:defRPr>
      </a:lvl6pPr>
      <a:lvl7pPr marL="914400" algn="r" rtl="0" eaLnBrk="1" fontAlgn="base" hangingPunct="1">
        <a:spcBef>
          <a:spcPct val="0"/>
        </a:spcBef>
        <a:spcAft>
          <a:spcPct val="0"/>
        </a:spcAft>
        <a:defRPr sz="2400" b="1" i="1">
          <a:solidFill>
            <a:srgbClr val="008000"/>
          </a:solidFill>
          <a:latin typeface="Verdana" pitchFamily="34" charset="0"/>
        </a:defRPr>
      </a:lvl7pPr>
      <a:lvl8pPr marL="1371600" algn="r" rtl="0" eaLnBrk="1" fontAlgn="base" hangingPunct="1">
        <a:spcBef>
          <a:spcPct val="0"/>
        </a:spcBef>
        <a:spcAft>
          <a:spcPct val="0"/>
        </a:spcAft>
        <a:defRPr sz="2400" b="1" i="1">
          <a:solidFill>
            <a:srgbClr val="008000"/>
          </a:solidFill>
          <a:latin typeface="Verdana" pitchFamily="34" charset="0"/>
        </a:defRPr>
      </a:lvl8pPr>
      <a:lvl9pPr marL="1828800" algn="r" rtl="0" eaLnBrk="1" fontAlgn="base" hangingPunct="1">
        <a:spcBef>
          <a:spcPct val="0"/>
        </a:spcBef>
        <a:spcAft>
          <a:spcPct val="0"/>
        </a:spcAft>
        <a:defRPr sz="2400" b="1" i="1">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 typeface="Wingdings" charset="2"/>
        <a:buChar char="q"/>
        <a:defRPr sz="1400" b="0" i="0">
          <a:solidFill>
            <a:srgbClr val="003300"/>
          </a:solidFill>
          <a:latin typeface="Arial"/>
          <a:ea typeface="+mn-ea"/>
          <a:cs typeface="Arial"/>
        </a:defRPr>
      </a:lvl1pPr>
      <a:lvl2pPr marL="742950" indent="-285750" algn="l" rtl="0" eaLnBrk="0" fontAlgn="base" hangingPunct="0">
        <a:spcBef>
          <a:spcPct val="20000"/>
        </a:spcBef>
        <a:spcAft>
          <a:spcPct val="0"/>
        </a:spcAft>
        <a:buClr>
          <a:schemeClr val="tx1"/>
        </a:buClr>
        <a:buSzPct val="60000"/>
        <a:buFont typeface="Courier New"/>
        <a:buChar char="o"/>
        <a:defRPr sz="1200" b="0" i="0">
          <a:solidFill>
            <a:srgbClr val="003300"/>
          </a:solidFill>
          <a:latin typeface="Arial"/>
          <a:cs typeface="Arial"/>
        </a:defRPr>
      </a:lvl2pPr>
      <a:lvl3pPr marL="1143000" indent="-228600" algn="l" rtl="0" eaLnBrk="0" fontAlgn="base" hangingPunct="0">
        <a:spcBef>
          <a:spcPct val="20000"/>
        </a:spcBef>
        <a:spcAft>
          <a:spcPct val="0"/>
        </a:spcAft>
        <a:buClr>
          <a:schemeClr val="tx1"/>
        </a:buClr>
        <a:buFont typeface="Wingdings" pitchFamily="2" charset="2"/>
        <a:buChar char="Ø"/>
        <a:defRPr sz="1100" b="1">
          <a:solidFill>
            <a:srgbClr val="003300"/>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050" b="1">
          <a:solidFill>
            <a:srgbClr val="003300"/>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pitchFamily="34" charset="0"/>
        </a:defRPr>
      </a:lvl5pPr>
      <a:lvl6pPr marL="25146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6pPr>
      <a:lvl7pPr marL="29718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7pPr>
      <a:lvl8pPr marL="34290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8pPr>
      <a:lvl9pPr marL="38862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AC Banner Title"/>
          <p:cNvSpPr>
            <a:spLocks noGrp="1" noChangeArrowheads="1"/>
          </p:cNvSpPr>
          <p:nvPr>
            <p:ph type="title"/>
          </p:nvPr>
        </p:nvSpPr>
        <p:spPr bwMode="auto">
          <a:xfrm>
            <a:off x="381968" y="228600"/>
            <a:ext cx="8077199" cy="698500"/>
          </a:xfrm>
          <a:prstGeom prst="rect">
            <a:avLst/>
          </a:prstGeom>
          <a:noFill/>
          <a:ln w="12700">
            <a:noFill/>
            <a:miter lim="800000"/>
            <a:headEnd/>
            <a:tailEnd/>
          </a:ln>
        </p:spPr>
        <p:txBody>
          <a:bodyPr vert="horz" wrap="square" lIns="0" tIns="0" rIns="0" bIns="0" numCol="1" anchor="t" anchorCtr="0" compatLnSpc="1">
            <a:prstTxWarp prst="textNoShape">
              <a:avLst/>
            </a:prstTxWarp>
          </a:bodyPr>
          <a:lstStyle/>
          <a:p>
            <a:pPr lvl="0"/>
            <a:endParaRPr lang="en-US" altLang="zh-SG" dirty="0" smtClean="0"/>
          </a:p>
        </p:txBody>
      </p:sp>
      <p:sp>
        <p:nvSpPr>
          <p:cNvPr id="2161670" name="Rectangle 6"/>
          <p:cNvSpPr>
            <a:spLocks noGrp="1" noChangeArrowheads="1"/>
          </p:cNvSpPr>
          <p:nvPr>
            <p:ph type="sldNum" sz="quarter" idx="4"/>
          </p:nvPr>
        </p:nvSpPr>
        <p:spPr bwMode="auto">
          <a:xfrm>
            <a:off x="4114805" y="6498948"/>
            <a:ext cx="1454151" cy="320675"/>
          </a:xfrm>
          <a:prstGeom prst="rect">
            <a:avLst/>
          </a:prstGeom>
          <a:noFill/>
          <a:ln w="12700">
            <a:noFill/>
            <a:miter lim="800000"/>
            <a:headEnd/>
            <a:tailEnd/>
          </a:ln>
          <a:effectLst/>
        </p:spPr>
        <p:txBody>
          <a:bodyPr vert="horz" wrap="square" lIns="91440" tIns="45720" rIns="91440" bIns="0" numCol="1" anchor="ctr" anchorCtr="0" compatLnSpc="1">
            <a:prstTxWarp prst="textNoShape">
              <a:avLst/>
            </a:prstTxWarp>
          </a:bodyPr>
          <a:lstStyle>
            <a:lvl1pPr algn="ctr" eaLnBrk="0" hangingPunct="0">
              <a:lnSpc>
                <a:spcPct val="70000"/>
              </a:lnSpc>
              <a:spcBef>
                <a:spcPct val="0"/>
              </a:spcBef>
              <a:tabLst>
                <a:tab pos="2473325" algn="l"/>
              </a:tabLst>
              <a:defRPr sz="800" b="0" i="0" u="none">
                <a:solidFill>
                  <a:srgbClr val="7F7F7F"/>
                </a:solidFill>
                <a:latin typeface="Arial"/>
                <a:ea typeface="SimSun" pitchFamily="2" charset="-122"/>
                <a:cs typeface="Arial"/>
              </a:defRPr>
            </a:lvl1pPr>
          </a:lstStyle>
          <a:p>
            <a:pPr fontAlgn="base">
              <a:spcAft>
                <a:spcPct val="0"/>
              </a:spcAft>
              <a:defRPr/>
            </a:pPr>
            <a:r>
              <a:rPr lang="en-US" altLang="zh-SG" dirty="0" smtClean="0"/>
              <a:t>Slide </a:t>
            </a:r>
            <a:fld id="{6606DE33-7EE6-48B0-B1C3-4D390C60F514}" type="slidenum">
              <a:rPr lang="zh-SG" altLang="en-US" smtClean="0"/>
              <a:pPr fontAlgn="base">
                <a:spcAft>
                  <a:spcPct val="0"/>
                </a:spcAft>
                <a:defRPr/>
              </a:pPr>
              <a:t>‹#›</a:t>
            </a:fld>
            <a:r>
              <a:rPr lang="zh-SG" altLang="en-US" smtClean="0"/>
              <a:t>  </a:t>
            </a:r>
            <a:r>
              <a:rPr lang="en-US" altLang="zh-SG" dirty="0" smtClean="0"/>
              <a:t/>
            </a:r>
            <a:br>
              <a:rPr lang="en-US" altLang="zh-SG" dirty="0" smtClean="0"/>
            </a:br>
            <a:endParaRPr lang="en-US" altLang="zh-SG" dirty="0"/>
          </a:p>
        </p:txBody>
      </p:sp>
      <p:sp>
        <p:nvSpPr>
          <p:cNvPr id="1030" name="Rectangle 7"/>
          <p:cNvSpPr>
            <a:spLocks noGrp="1" noChangeArrowheads="1"/>
          </p:cNvSpPr>
          <p:nvPr>
            <p:ph type="body" idx="1"/>
          </p:nvPr>
        </p:nvSpPr>
        <p:spPr bwMode="auto">
          <a:xfrm>
            <a:off x="381000" y="968376"/>
            <a:ext cx="8610600" cy="5184775"/>
          </a:xfrm>
          <a:prstGeom prst="rect">
            <a:avLst/>
          </a:prstGeom>
          <a:noFill/>
          <a:ln w="3175">
            <a:noFill/>
            <a:miter lim="800000"/>
            <a:headEnd/>
            <a:tailEnd/>
          </a:ln>
        </p:spPr>
        <p:txBody>
          <a:bodyPr vert="horz" wrap="square" lIns="0" tIns="45720" rIns="0" bIns="45720" numCol="1" anchor="t" anchorCtr="0" compatLnSpc="1">
            <a:prstTxWarp prst="textNoShape">
              <a:avLst/>
            </a:prstTxWarp>
          </a:bodyPr>
          <a:lstStyle/>
          <a:p>
            <a:pPr lvl="0"/>
            <a:r>
              <a:rPr lang="en-US" dirty="0" smtClean="0"/>
              <a:t>Click to edit text format of master</a:t>
            </a:r>
            <a:endParaRPr lang="en-US" altLang="zh-SG" dirty="0" smtClean="0"/>
          </a:p>
          <a:p>
            <a:pPr lvl="1"/>
            <a:r>
              <a:rPr lang="en-US" dirty="0" smtClean="0"/>
              <a:t>Third level</a:t>
            </a:r>
          </a:p>
        </p:txBody>
      </p:sp>
      <p:pic>
        <p:nvPicPr>
          <p:cNvPr id="20" name="Picture 13"/>
          <p:cNvPicPr>
            <a:picLocks noChangeAspect="1" noChangeArrowheads="1"/>
          </p:cNvPicPr>
          <p:nvPr/>
        </p:nvPicPr>
        <p:blipFill>
          <a:blip r:embed="rId12" cstate="print"/>
          <a:srcRect l="67751" t="4707" r="5081" b="68340"/>
          <a:stretch>
            <a:fillRect/>
          </a:stretch>
        </p:blipFill>
        <p:spPr bwMode="auto">
          <a:xfrm>
            <a:off x="7633333" y="221885"/>
            <a:ext cx="689207" cy="61982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67"/>
          <p:cNvSpPr>
            <a:spLocks noChangeArrowheads="1"/>
          </p:cNvSpPr>
          <p:nvPr userDrawn="1"/>
        </p:nvSpPr>
        <p:spPr bwMode="auto">
          <a:xfrm>
            <a:off x="381000" y="6559779"/>
            <a:ext cx="1905000" cy="215444"/>
          </a:xfrm>
          <a:prstGeom prst="rect">
            <a:avLst/>
          </a:prstGeom>
          <a:noFill/>
          <a:ln w="12700">
            <a:noFill/>
            <a:miter lim="800000"/>
            <a:headEnd/>
            <a:tailEnd/>
          </a:ln>
          <a:effectLst/>
        </p:spPr>
        <p:txBody>
          <a:bodyPr wrap="square" lIns="0" tIns="0" rIns="0" bIns="0" anchor="b">
            <a:spAutoFit/>
          </a:bodyPr>
          <a:lstStyle/>
          <a:p>
            <a:pPr fontAlgn="base">
              <a:spcBef>
                <a:spcPct val="0"/>
              </a:spcBef>
              <a:spcAft>
                <a:spcPct val="0"/>
              </a:spcAft>
            </a:pPr>
            <a:r>
              <a:rPr lang="en-GB" sz="700" dirty="0">
                <a:solidFill>
                  <a:srgbClr val="000000">
                    <a:lumMod val="50000"/>
                    <a:lumOff val="50000"/>
                  </a:srgbClr>
                </a:solidFill>
                <a:latin typeface="Arial"/>
                <a:cs typeface="Arial"/>
              </a:rPr>
              <a:t>FSS2020 Strategy Execution Framework and Programme Management</a:t>
            </a:r>
          </a:p>
        </p:txBody>
      </p:sp>
      <p:pic>
        <p:nvPicPr>
          <p:cNvPr id="17" name="Picture 16"/>
          <p:cNvPicPr>
            <a:picLocks noChangeAspect="1"/>
          </p:cNvPicPr>
          <p:nvPr userDrawn="1"/>
        </p:nvPicPr>
        <p:blipFill>
          <a:blip r:embed="rId13" cstate="print"/>
          <a:stretch>
            <a:fillRect/>
          </a:stretch>
        </p:blipFill>
        <p:spPr>
          <a:xfrm>
            <a:off x="8002580" y="6498948"/>
            <a:ext cx="985825" cy="286011"/>
          </a:xfrm>
          <a:prstGeom prst="rect">
            <a:avLst/>
          </a:prstGeom>
        </p:spPr>
      </p:pic>
      <p:sp>
        <p:nvSpPr>
          <p:cNvPr id="8" name="Rectangle 4"/>
          <p:cNvSpPr txBox="1">
            <a:spLocks noChangeArrowheads="1"/>
          </p:cNvSpPr>
          <p:nvPr userDrawn="1"/>
        </p:nvSpPr>
        <p:spPr>
          <a:xfrm>
            <a:off x="3861729" y="6700961"/>
            <a:ext cx="1847479" cy="154765"/>
          </a:xfrm>
          <a:prstGeom prst="rect">
            <a:avLst/>
          </a:prstGeom>
          <a:ln/>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base">
              <a:spcBef>
                <a:spcPct val="0"/>
              </a:spcBef>
              <a:spcAft>
                <a:spcPct val="0"/>
              </a:spcAft>
              <a:defRPr/>
            </a:pPr>
            <a:r>
              <a:rPr lang="en-US" altLang="zh-SG" sz="900" b="1" dirty="0" smtClean="0">
                <a:solidFill>
                  <a:srgbClr val="008000"/>
                </a:solidFill>
                <a:cs typeface="Arial" pitchFamily="34" charset="0"/>
              </a:rPr>
              <a:t>- Version: 14 June 2013 -</a:t>
            </a:r>
            <a:endParaRPr lang="en-US" altLang="zh-SG" sz="1050" b="1" dirty="0">
              <a:solidFill>
                <a:srgbClr val="008000"/>
              </a:solidFill>
              <a:cs typeface="Arial" pitchFamily="34" charset="0"/>
            </a:endParaRPr>
          </a:p>
        </p:txBody>
      </p:sp>
    </p:spTree>
    <p:extLst>
      <p:ext uri="{BB962C8B-B14F-4D97-AF65-F5344CB8AC3E}">
        <p14:creationId xmlns:p14="http://schemas.microsoft.com/office/powerpoint/2010/main" val="2784853452"/>
      </p:ext>
    </p:extLst>
  </p:cSld>
  <p:clrMap bg1="lt1" tx1="dk1" bg2="lt2" tx2="dk2" accent1="accent1" accent2="accent2" accent3="accent3" accent4="accent4" accent5="accent5" accent6="accent6" hlink="hlink" folHlink="folHlink"/>
  <p:sldLayoutIdLst>
    <p:sldLayoutId id="2147484123" r:id="rId1"/>
    <p:sldLayoutId id="2147484124" r:id="rId2"/>
    <p:sldLayoutId id="2147484125" r:id="rId3"/>
    <p:sldLayoutId id="2147484126" r:id="rId4"/>
    <p:sldLayoutId id="2147484127" r:id="rId5"/>
    <p:sldLayoutId id="2147484128" r:id="rId6"/>
    <p:sldLayoutId id="2147484129" r:id="rId7"/>
    <p:sldLayoutId id="2147484130" r:id="rId8"/>
    <p:sldLayoutId id="2147484131" r:id="rId9"/>
    <p:sldLayoutId id="2147484132" r:id="rId10"/>
  </p:sldLayoutIdLst>
  <p:transition spd="slow"/>
  <p:timing>
    <p:tnLst>
      <p:par>
        <p:cTn id="1" dur="indefinite" restart="never" nodeType="tmRoot"/>
      </p:par>
    </p:tnLst>
  </p:timing>
  <p:hf hdr="0" ftr="0"/>
  <p:txStyles>
    <p:titleStyle>
      <a:lvl1pPr algn="l" rtl="0" eaLnBrk="0" fontAlgn="base" hangingPunct="0">
        <a:spcBef>
          <a:spcPct val="0"/>
        </a:spcBef>
        <a:spcAft>
          <a:spcPct val="0"/>
        </a:spcAft>
        <a:defRPr sz="1600" b="0" i="1" u="none">
          <a:solidFill>
            <a:srgbClr val="008000"/>
          </a:solidFill>
          <a:latin typeface="+mj-lt"/>
          <a:ea typeface="+mj-ea"/>
          <a:cs typeface="+mj-cs"/>
        </a:defRPr>
      </a:lvl1pPr>
      <a:lvl2pPr algn="l" rtl="0" eaLnBrk="0" fontAlgn="base" hangingPunct="0">
        <a:spcBef>
          <a:spcPct val="0"/>
        </a:spcBef>
        <a:spcAft>
          <a:spcPct val="0"/>
        </a:spcAft>
        <a:defRPr sz="2400" b="1" i="1" u="sng">
          <a:solidFill>
            <a:srgbClr val="008000"/>
          </a:solidFill>
          <a:latin typeface="Calibri" pitchFamily="34" charset="0"/>
        </a:defRPr>
      </a:lvl2pPr>
      <a:lvl3pPr algn="l" rtl="0" eaLnBrk="0" fontAlgn="base" hangingPunct="0">
        <a:spcBef>
          <a:spcPct val="0"/>
        </a:spcBef>
        <a:spcAft>
          <a:spcPct val="0"/>
        </a:spcAft>
        <a:defRPr sz="2400" b="1" i="1" u="sng">
          <a:solidFill>
            <a:srgbClr val="008000"/>
          </a:solidFill>
          <a:latin typeface="Calibri" pitchFamily="34" charset="0"/>
        </a:defRPr>
      </a:lvl3pPr>
      <a:lvl4pPr algn="l" rtl="0" eaLnBrk="0" fontAlgn="base" hangingPunct="0">
        <a:spcBef>
          <a:spcPct val="0"/>
        </a:spcBef>
        <a:spcAft>
          <a:spcPct val="0"/>
        </a:spcAft>
        <a:defRPr sz="2400" b="1" i="1" u="sng">
          <a:solidFill>
            <a:srgbClr val="008000"/>
          </a:solidFill>
          <a:latin typeface="Calibri" pitchFamily="34" charset="0"/>
        </a:defRPr>
      </a:lvl4pPr>
      <a:lvl5pPr algn="l" rtl="0" eaLnBrk="0" fontAlgn="base" hangingPunct="0">
        <a:spcBef>
          <a:spcPct val="0"/>
        </a:spcBef>
        <a:spcAft>
          <a:spcPct val="0"/>
        </a:spcAft>
        <a:defRPr sz="2400" b="1" i="1" u="sng">
          <a:solidFill>
            <a:srgbClr val="008000"/>
          </a:solidFill>
          <a:latin typeface="Calibri" pitchFamily="34" charset="0"/>
        </a:defRPr>
      </a:lvl5pPr>
      <a:lvl6pPr marL="457200" algn="r" rtl="0" eaLnBrk="1" fontAlgn="base" hangingPunct="1">
        <a:spcBef>
          <a:spcPct val="0"/>
        </a:spcBef>
        <a:spcAft>
          <a:spcPct val="0"/>
        </a:spcAft>
        <a:defRPr sz="2400" b="1" i="1">
          <a:solidFill>
            <a:srgbClr val="008000"/>
          </a:solidFill>
          <a:latin typeface="Verdana" pitchFamily="34" charset="0"/>
        </a:defRPr>
      </a:lvl6pPr>
      <a:lvl7pPr marL="914400" algn="r" rtl="0" eaLnBrk="1" fontAlgn="base" hangingPunct="1">
        <a:spcBef>
          <a:spcPct val="0"/>
        </a:spcBef>
        <a:spcAft>
          <a:spcPct val="0"/>
        </a:spcAft>
        <a:defRPr sz="2400" b="1" i="1">
          <a:solidFill>
            <a:srgbClr val="008000"/>
          </a:solidFill>
          <a:latin typeface="Verdana" pitchFamily="34" charset="0"/>
        </a:defRPr>
      </a:lvl7pPr>
      <a:lvl8pPr marL="1371600" algn="r" rtl="0" eaLnBrk="1" fontAlgn="base" hangingPunct="1">
        <a:spcBef>
          <a:spcPct val="0"/>
        </a:spcBef>
        <a:spcAft>
          <a:spcPct val="0"/>
        </a:spcAft>
        <a:defRPr sz="2400" b="1" i="1">
          <a:solidFill>
            <a:srgbClr val="008000"/>
          </a:solidFill>
          <a:latin typeface="Verdana" pitchFamily="34" charset="0"/>
        </a:defRPr>
      </a:lvl8pPr>
      <a:lvl9pPr marL="1828800" algn="r" rtl="0" eaLnBrk="1" fontAlgn="base" hangingPunct="1">
        <a:spcBef>
          <a:spcPct val="0"/>
        </a:spcBef>
        <a:spcAft>
          <a:spcPct val="0"/>
        </a:spcAft>
        <a:defRPr sz="2400" b="1" i="1">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 typeface="Wingdings" charset="2"/>
        <a:buChar char="q"/>
        <a:defRPr sz="1400" b="0" i="0">
          <a:solidFill>
            <a:srgbClr val="003300"/>
          </a:solidFill>
          <a:latin typeface="Arial"/>
          <a:ea typeface="+mn-ea"/>
          <a:cs typeface="Arial"/>
        </a:defRPr>
      </a:lvl1pPr>
      <a:lvl2pPr marL="742950" indent="-285750" algn="l" rtl="0" eaLnBrk="0" fontAlgn="base" hangingPunct="0">
        <a:spcBef>
          <a:spcPct val="20000"/>
        </a:spcBef>
        <a:spcAft>
          <a:spcPct val="0"/>
        </a:spcAft>
        <a:buClr>
          <a:schemeClr val="tx1"/>
        </a:buClr>
        <a:buSzPct val="60000"/>
        <a:buFont typeface="Courier New"/>
        <a:buChar char="o"/>
        <a:defRPr sz="1200" b="0" i="0">
          <a:solidFill>
            <a:srgbClr val="003300"/>
          </a:solidFill>
          <a:latin typeface="Arial"/>
          <a:cs typeface="Arial"/>
        </a:defRPr>
      </a:lvl2pPr>
      <a:lvl3pPr marL="1143000" indent="-228600" algn="l" rtl="0" eaLnBrk="0" fontAlgn="base" hangingPunct="0">
        <a:spcBef>
          <a:spcPct val="20000"/>
        </a:spcBef>
        <a:spcAft>
          <a:spcPct val="0"/>
        </a:spcAft>
        <a:buClr>
          <a:schemeClr val="tx1"/>
        </a:buClr>
        <a:buFont typeface="Wingdings" pitchFamily="2" charset="2"/>
        <a:buChar char="Ø"/>
        <a:defRPr sz="1100" b="1">
          <a:solidFill>
            <a:srgbClr val="003300"/>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050" b="1">
          <a:solidFill>
            <a:srgbClr val="003300"/>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pitchFamily="34" charset="0"/>
        </a:defRPr>
      </a:lvl5pPr>
      <a:lvl6pPr marL="25146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6pPr>
      <a:lvl7pPr marL="29718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7pPr>
      <a:lvl8pPr marL="34290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8pPr>
      <a:lvl9pPr marL="38862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AC Banner Title"/>
          <p:cNvSpPr>
            <a:spLocks noGrp="1" noChangeArrowheads="1"/>
          </p:cNvSpPr>
          <p:nvPr>
            <p:ph type="title"/>
          </p:nvPr>
        </p:nvSpPr>
        <p:spPr bwMode="auto">
          <a:xfrm>
            <a:off x="381968" y="228600"/>
            <a:ext cx="8077199" cy="698500"/>
          </a:xfrm>
          <a:prstGeom prst="rect">
            <a:avLst/>
          </a:prstGeom>
          <a:noFill/>
          <a:ln w="12700">
            <a:noFill/>
            <a:miter lim="800000"/>
            <a:headEnd/>
            <a:tailEnd/>
          </a:ln>
        </p:spPr>
        <p:txBody>
          <a:bodyPr vert="horz" wrap="square" lIns="0" tIns="0" rIns="0" bIns="0" numCol="1" anchor="t" anchorCtr="0" compatLnSpc="1">
            <a:prstTxWarp prst="textNoShape">
              <a:avLst/>
            </a:prstTxWarp>
          </a:bodyPr>
          <a:lstStyle/>
          <a:p>
            <a:pPr lvl="0"/>
            <a:endParaRPr lang="en-US" altLang="zh-SG" dirty="0" smtClean="0"/>
          </a:p>
        </p:txBody>
      </p:sp>
      <p:sp>
        <p:nvSpPr>
          <p:cNvPr id="2161670" name="Rectangle 6"/>
          <p:cNvSpPr>
            <a:spLocks noGrp="1" noChangeArrowheads="1"/>
          </p:cNvSpPr>
          <p:nvPr>
            <p:ph type="sldNum" sz="quarter" idx="4"/>
          </p:nvPr>
        </p:nvSpPr>
        <p:spPr bwMode="auto">
          <a:xfrm>
            <a:off x="4114805" y="6498934"/>
            <a:ext cx="1454151" cy="320675"/>
          </a:xfrm>
          <a:prstGeom prst="rect">
            <a:avLst/>
          </a:prstGeom>
          <a:noFill/>
          <a:ln w="12700">
            <a:noFill/>
            <a:miter lim="800000"/>
            <a:headEnd/>
            <a:tailEnd/>
          </a:ln>
          <a:effectLst/>
        </p:spPr>
        <p:txBody>
          <a:bodyPr vert="horz" wrap="square" lIns="91440" tIns="45720" rIns="91440" bIns="0" numCol="1" anchor="ctr" anchorCtr="0" compatLnSpc="1">
            <a:prstTxWarp prst="textNoShape">
              <a:avLst/>
            </a:prstTxWarp>
          </a:bodyPr>
          <a:lstStyle>
            <a:lvl1pPr algn="ctr" eaLnBrk="0" hangingPunct="0">
              <a:lnSpc>
                <a:spcPct val="70000"/>
              </a:lnSpc>
              <a:spcBef>
                <a:spcPct val="0"/>
              </a:spcBef>
              <a:tabLst>
                <a:tab pos="2473325" algn="l"/>
              </a:tabLst>
              <a:defRPr sz="800" b="0" i="0" u="none">
                <a:solidFill>
                  <a:srgbClr val="7F7F7F"/>
                </a:solidFill>
                <a:latin typeface="Arial"/>
                <a:ea typeface="SimSun" pitchFamily="2" charset="-122"/>
                <a:cs typeface="Arial"/>
              </a:defRPr>
            </a:lvl1pPr>
          </a:lstStyle>
          <a:p>
            <a:pPr fontAlgn="base">
              <a:spcAft>
                <a:spcPct val="0"/>
              </a:spcAft>
              <a:defRPr/>
            </a:pPr>
            <a:r>
              <a:rPr lang="en-US" altLang="zh-SG" dirty="0" smtClean="0"/>
              <a:t>Slide </a:t>
            </a:r>
            <a:fld id="{6606DE33-7EE6-48B0-B1C3-4D390C60F514}" type="slidenum">
              <a:rPr lang="zh-SG" altLang="en-US" smtClean="0"/>
              <a:pPr fontAlgn="base">
                <a:spcAft>
                  <a:spcPct val="0"/>
                </a:spcAft>
                <a:defRPr/>
              </a:pPr>
              <a:t>‹#›</a:t>
            </a:fld>
            <a:r>
              <a:rPr lang="zh-SG" altLang="en-US" smtClean="0"/>
              <a:t>  </a:t>
            </a:r>
            <a:r>
              <a:rPr lang="en-US" altLang="zh-SG" dirty="0" smtClean="0"/>
              <a:t/>
            </a:r>
            <a:br>
              <a:rPr lang="en-US" altLang="zh-SG" dirty="0" smtClean="0"/>
            </a:br>
            <a:endParaRPr lang="en-US" altLang="zh-SG" dirty="0"/>
          </a:p>
        </p:txBody>
      </p:sp>
      <p:sp>
        <p:nvSpPr>
          <p:cNvPr id="1030" name="Rectangle 7"/>
          <p:cNvSpPr>
            <a:spLocks noGrp="1" noChangeArrowheads="1"/>
          </p:cNvSpPr>
          <p:nvPr>
            <p:ph type="body" idx="1"/>
          </p:nvPr>
        </p:nvSpPr>
        <p:spPr bwMode="auto">
          <a:xfrm>
            <a:off x="381000" y="968376"/>
            <a:ext cx="8610600" cy="5184775"/>
          </a:xfrm>
          <a:prstGeom prst="rect">
            <a:avLst/>
          </a:prstGeom>
          <a:noFill/>
          <a:ln w="3175">
            <a:noFill/>
            <a:miter lim="800000"/>
            <a:headEnd/>
            <a:tailEnd/>
          </a:ln>
        </p:spPr>
        <p:txBody>
          <a:bodyPr vert="horz" wrap="square" lIns="0" tIns="45720" rIns="0" bIns="45720" numCol="1" anchor="t" anchorCtr="0" compatLnSpc="1">
            <a:prstTxWarp prst="textNoShape">
              <a:avLst/>
            </a:prstTxWarp>
          </a:bodyPr>
          <a:lstStyle/>
          <a:p>
            <a:pPr lvl="0"/>
            <a:r>
              <a:rPr lang="en-US" dirty="0" smtClean="0"/>
              <a:t>Click to edit text format of master</a:t>
            </a:r>
            <a:endParaRPr lang="en-US" altLang="zh-SG" dirty="0" smtClean="0"/>
          </a:p>
          <a:p>
            <a:pPr lvl="1"/>
            <a:r>
              <a:rPr lang="en-US" dirty="0" smtClean="0"/>
              <a:t>Third level</a:t>
            </a:r>
          </a:p>
        </p:txBody>
      </p:sp>
      <p:pic>
        <p:nvPicPr>
          <p:cNvPr id="20" name="Picture 13"/>
          <p:cNvPicPr>
            <a:picLocks noChangeAspect="1" noChangeArrowheads="1"/>
          </p:cNvPicPr>
          <p:nvPr/>
        </p:nvPicPr>
        <p:blipFill>
          <a:blip r:embed="rId12" cstate="print"/>
          <a:srcRect l="67751" t="4707" r="5081" b="68340"/>
          <a:stretch>
            <a:fillRect/>
          </a:stretch>
        </p:blipFill>
        <p:spPr bwMode="auto">
          <a:xfrm>
            <a:off x="7633333" y="221885"/>
            <a:ext cx="689207" cy="61982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67"/>
          <p:cNvSpPr>
            <a:spLocks noChangeArrowheads="1"/>
          </p:cNvSpPr>
          <p:nvPr userDrawn="1"/>
        </p:nvSpPr>
        <p:spPr bwMode="auto">
          <a:xfrm>
            <a:off x="381000" y="6559779"/>
            <a:ext cx="1905000" cy="215444"/>
          </a:xfrm>
          <a:prstGeom prst="rect">
            <a:avLst/>
          </a:prstGeom>
          <a:noFill/>
          <a:ln w="12700">
            <a:noFill/>
            <a:miter lim="800000"/>
            <a:headEnd/>
            <a:tailEnd/>
          </a:ln>
          <a:effectLst/>
        </p:spPr>
        <p:txBody>
          <a:bodyPr wrap="square" lIns="0" tIns="0" rIns="0" bIns="0" anchor="b">
            <a:spAutoFit/>
          </a:bodyPr>
          <a:lstStyle/>
          <a:p>
            <a:pPr fontAlgn="base">
              <a:spcBef>
                <a:spcPct val="0"/>
              </a:spcBef>
              <a:spcAft>
                <a:spcPct val="0"/>
              </a:spcAft>
            </a:pPr>
            <a:r>
              <a:rPr lang="en-GB" sz="700" dirty="0">
                <a:solidFill>
                  <a:srgbClr val="000000">
                    <a:lumMod val="50000"/>
                    <a:lumOff val="50000"/>
                  </a:srgbClr>
                </a:solidFill>
                <a:latin typeface="Arial"/>
                <a:cs typeface="Arial"/>
              </a:rPr>
              <a:t>FSS2020 Strategy Execution Framework and Programme Management</a:t>
            </a:r>
          </a:p>
        </p:txBody>
      </p:sp>
      <p:pic>
        <p:nvPicPr>
          <p:cNvPr id="17" name="Picture 16"/>
          <p:cNvPicPr>
            <a:picLocks noChangeAspect="1"/>
          </p:cNvPicPr>
          <p:nvPr userDrawn="1"/>
        </p:nvPicPr>
        <p:blipFill>
          <a:blip r:embed="rId13" cstate="print"/>
          <a:stretch>
            <a:fillRect/>
          </a:stretch>
        </p:blipFill>
        <p:spPr>
          <a:xfrm>
            <a:off x="8002573" y="6498934"/>
            <a:ext cx="985825" cy="286011"/>
          </a:xfrm>
          <a:prstGeom prst="rect">
            <a:avLst/>
          </a:prstGeom>
        </p:spPr>
      </p:pic>
      <p:sp>
        <p:nvSpPr>
          <p:cNvPr id="8" name="Rectangle 4"/>
          <p:cNvSpPr txBox="1">
            <a:spLocks noChangeArrowheads="1"/>
          </p:cNvSpPr>
          <p:nvPr userDrawn="1"/>
        </p:nvSpPr>
        <p:spPr>
          <a:xfrm>
            <a:off x="3861729" y="6700947"/>
            <a:ext cx="1847479" cy="154765"/>
          </a:xfrm>
          <a:prstGeom prst="rect">
            <a:avLst/>
          </a:prstGeom>
          <a:ln/>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base">
              <a:spcBef>
                <a:spcPct val="0"/>
              </a:spcBef>
              <a:spcAft>
                <a:spcPct val="0"/>
              </a:spcAft>
              <a:defRPr/>
            </a:pPr>
            <a:r>
              <a:rPr lang="en-US" altLang="zh-SG" sz="900" b="1" dirty="0" smtClean="0">
                <a:solidFill>
                  <a:srgbClr val="008000"/>
                </a:solidFill>
                <a:cs typeface="Arial" pitchFamily="34" charset="0"/>
              </a:rPr>
              <a:t>- Version: 14 June 2013 -</a:t>
            </a:r>
            <a:endParaRPr lang="en-US" altLang="zh-SG" sz="1050" b="1" dirty="0">
              <a:solidFill>
                <a:srgbClr val="008000"/>
              </a:solidFill>
              <a:cs typeface="Arial" pitchFamily="34" charset="0"/>
            </a:endParaRPr>
          </a:p>
        </p:txBody>
      </p:sp>
    </p:spTree>
    <p:extLst>
      <p:ext uri="{BB962C8B-B14F-4D97-AF65-F5344CB8AC3E}">
        <p14:creationId xmlns:p14="http://schemas.microsoft.com/office/powerpoint/2010/main" val="2073670287"/>
      </p:ext>
    </p:extLst>
  </p:cSld>
  <p:clrMap bg1="lt1" tx1="dk1" bg2="lt2" tx2="dk2" accent1="accent1" accent2="accent2" accent3="accent3" accent4="accent4" accent5="accent5" accent6="accent6" hlink="hlink" folHlink="folHlink"/>
  <p:sldLayoutIdLst>
    <p:sldLayoutId id="2147484134" r:id="rId1"/>
    <p:sldLayoutId id="2147484135" r:id="rId2"/>
    <p:sldLayoutId id="2147484136" r:id="rId3"/>
    <p:sldLayoutId id="2147484137" r:id="rId4"/>
    <p:sldLayoutId id="2147484138" r:id="rId5"/>
    <p:sldLayoutId id="2147484139" r:id="rId6"/>
    <p:sldLayoutId id="2147484140" r:id="rId7"/>
    <p:sldLayoutId id="2147484141" r:id="rId8"/>
    <p:sldLayoutId id="2147484142" r:id="rId9"/>
    <p:sldLayoutId id="2147484143" r:id="rId10"/>
  </p:sldLayoutIdLst>
  <p:transition spd="slow"/>
  <p:timing>
    <p:tnLst>
      <p:par>
        <p:cTn id="1" dur="indefinite" restart="never" nodeType="tmRoot"/>
      </p:par>
    </p:tnLst>
  </p:timing>
  <p:hf hdr="0" ftr="0"/>
  <p:txStyles>
    <p:titleStyle>
      <a:lvl1pPr algn="l" rtl="0" eaLnBrk="0" fontAlgn="base" hangingPunct="0">
        <a:spcBef>
          <a:spcPct val="0"/>
        </a:spcBef>
        <a:spcAft>
          <a:spcPct val="0"/>
        </a:spcAft>
        <a:defRPr sz="1600" b="0" i="1" u="none">
          <a:solidFill>
            <a:srgbClr val="008000"/>
          </a:solidFill>
          <a:latin typeface="+mj-lt"/>
          <a:ea typeface="+mj-ea"/>
          <a:cs typeface="+mj-cs"/>
        </a:defRPr>
      </a:lvl1pPr>
      <a:lvl2pPr algn="l" rtl="0" eaLnBrk="0" fontAlgn="base" hangingPunct="0">
        <a:spcBef>
          <a:spcPct val="0"/>
        </a:spcBef>
        <a:spcAft>
          <a:spcPct val="0"/>
        </a:spcAft>
        <a:defRPr sz="2400" b="1" i="1" u="sng">
          <a:solidFill>
            <a:srgbClr val="008000"/>
          </a:solidFill>
          <a:latin typeface="Calibri" pitchFamily="34" charset="0"/>
        </a:defRPr>
      </a:lvl2pPr>
      <a:lvl3pPr algn="l" rtl="0" eaLnBrk="0" fontAlgn="base" hangingPunct="0">
        <a:spcBef>
          <a:spcPct val="0"/>
        </a:spcBef>
        <a:spcAft>
          <a:spcPct val="0"/>
        </a:spcAft>
        <a:defRPr sz="2400" b="1" i="1" u="sng">
          <a:solidFill>
            <a:srgbClr val="008000"/>
          </a:solidFill>
          <a:latin typeface="Calibri" pitchFamily="34" charset="0"/>
        </a:defRPr>
      </a:lvl3pPr>
      <a:lvl4pPr algn="l" rtl="0" eaLnBrk="0" fontAlgn="base" hangingPunct="0">
        <a:spcBef>
          <a:spcPct val="0"/>
        </a:spcBef>
        <a:spcAft>
          <a:spcPct val="0"/>
        </a:spcAft>
        <a:defRPr sz="2400" b="1" i="1" u="sng">
          <a:solidFill>
            <a:srgbClr val="008000"/>
          </a:solidFill>
          <a:latin typeface="Calibri" pitchFamily="34" charset="0"/>
        </a:defRPr>
      </a:lvl4pPr>
      <a:lvl5pPr algn="l" rtl="0" eaLnBrk="0" fontAlgn="base" hangingPunct="0">
        <a:spcBef>
          <a:spcPct val="0"/>
        </a:spcBef>
        <a:spcAft>
          <a:spcPct val="0"/>
        </a:spcAft>
        <a:defRPr sz="2400" b="1" i="1" u="sng">
          <a:solidFill>
            <a:srgbClr val="008000"/>
          </a:solidFill>
          <a:latin typeface="Calibri" pitchFamily="34" charset="0"/>
        </a:defRPr>
      </a:lvl5pPr>
      <a:lvl6pPr marL="457200" algn="r" rtl="0" eaLnBrk="1" fontAlgn="base" hangingPunct="1">
        <a:spcBef>
          <a:spcPct val="0"/>
        </a:spcBef>
        <a:spcAft>
          <a:spcPct val="0"/>
        </a:spcAft>
        <a:defRPr sz="2400" b="1" i="1">
          <a:solidFill>
            <a:srgbClr val="008000"/>
          </a:solidFill>
          <a:latin typeface="Verdana" pitchFamily="34" charset="0"/>
        </a:defRPr>
      </a:lvl6pPr>
      <a:lvl7pPr marL="914400" algn="r" rtl="0" eaLnBrk="1" fontAlgn="base" hangingPunct="1">
        <a:spcBef>
          <a:spcPct val="0"/>
        </a:spcBef>
        <a:spcAft>
          <a:spcPct val="0"/>
        </a:spcAft>
        <a:defRPr sz="2400" b="1" i="1">
          <a:solidFill>
            <a:srgbClr val="008000"/>
          </a:solidFill>
          <a:latin typeface="Verdana" pitchFamily="34" charset="0"/>
        </a:defRPr>
      </a:lvl7pPr>
      <a:lvl8pPr marL="1371600" algn="r" rtl="0" eaLnBrk="1" fontAlgn="base" hangingPunct="1">
        <a:spcBef>
          <a:spcPct val="0"/>
        </a:spcBef>
        <a:spcAft>
          <a:spcPct val="0"/>
        </a:spcAft>
        <a:defRPr sz="2400" b="1" i="1">
          <a:solidFill>
            <a:srgbClr val="008000"/>
          </a:solidFill>
          <a:latin typeface="Verdana" pitchFamily="34" charset="0"/>
        </a:defRPr>
      </a:lvl8pPr>
      <a:lvl9pPr marL="1828800" algn="r" rtl="0" eaLnBrk="1" fontAlgn="base" hangingPunct="1">
        <a:spcBef>
          <a:spcPct val="0"/>
        </a:spcBef>
        <a:spcAft>
          <a:spcPct val="0"/>
        </a:spcAft>
        <a:defRPr sz="2400" b="1" i="1">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 typeface="Wingdings" charset="2"/>
        <a:buChar char="q"/>
        <a:defRPr sz="1400" b="0" i="0">
          <a:solidFill>
            <a:srgbClr val="003300"/>
          </a:solidFill>
          <a:latin typeface="Arial"/>
          <a:ea typeface="+mn-ea"/>
          <a:cs typeface="Arial"/>
        </a:defRPr>
      </a:lvl1pPr>
      <a:lvl2pPr marL="742950" indent="-285750" algn="l" rtl="0" eaLnBrk="0" fontAlgn="base" hangingPunct="0">
        <a:spcBef>
          <a:spcPct val="20000"/>
        </a:spcBef>
        <a:spcAft>
          <a:spcPct val="0"/>
        </a:spcAft>
        <a:buClr>
          <a:schemeClr val="tx1"/>
        </a:buClr>
        <a:buSzPct val="60000"/>
        <a:buFont typeface="Courier New"/>
        <a:buChar char="o"/>
        <a:defRPr sz="1200" b="0" i="0">
          <a:solidFill>
            <a:srgbClr val="003300"/>
          </a:solidFill>
          <a:latin typeface="Arial"/>
          <a:cs typeface="Arial"/>
        </a:defRPr>
      </a:lvl2pPr>
      <a:lvl3pPr marL="1143000" indent="-228600" algn="l" rtl="0" eaLnBrk="0" fontAlgn="base" hangingPunct="0">
        <a:spcBef>
          <a:spcPct val="20000"/>
        </a:spcBef>
        <a:spcAft>
          <a:spcPct val="0"/>
        </a:spcAft>
        <a:buClr>
          <a:schemeClr val="tx1"/>
        </a:buClr>
        <a:buFont typeface="Wingdings" pitchFamily="2" charset="2"/>
        <a:buChar char="Ø"/>
        <a:defRPr sz="1100" b="1">
          <a:solidFill>
            <a:srgbClr val="003300"/>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050" b="1">
          <a:solidFill>
            <a:srgbClr val="003300"/>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pitchFamily="34" charset="0"/>
        </a:defRPr>
      </a:lvl5pPr>
      <a:lvl6pPr marL="25146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6pPr>
      <a:lvl7pPr marL="29718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7pPr>
      <a:lvl8pPr marL="34290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8pPr>
      <a:lvl9pPr marL="38862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AC Banner Title"/>
          <p:cNvSpPr>
            <a:spLocks noGrp="1" noChangeArrowheads="1"/>
          </p:cNvSpPr>
          <p:nvPr>
            <p:ph type="title"/>
          </p:nvPr>
        </p:nvSpPr>
        <p:spPr bwMode="auto">
          <a:xfrm>
            <a:off x="381968" y="228600"/>
            <a:ext cx="8077199" cy="698500"/>
          </a:xfrm>
          <a:prstGeom prst="rect">
            <a:avLst/>
          </a:prstGeom>
          <a:noFill/>
          <a:ln w="12700">
            <a:noFill/>
            <a:miter lim="800000"/>
            <a:headEnd/>
            <a:tailEnd/>
          </a:ln>
        </p:spPr>
        <p:txBody>
          <a:bodyPr vert="horz" wrap="square" lIns="0" tIns="0" rIns="0" bIns="0" numCol="1" anchor="t" anchorCtr="0" compatLnSpc="1">
            <a:prstTxWarp prst="textNoShape">
              <a:avLst/>
            </a:prstTxWarp>
          </a:bodyPr>
          <a:lstStyle/>
          <a:p>
            <a:pPr lvl="0"/>
            <a:endParaRPr lang="en-US" altLang="zh-SG" dirty="0" smtClean="0"/>
          </a:p>
        </p:txBody>
      </p:sp>
      <p:sp>
        <p:nvSpPr>
          <p:cNvPr id="2161670" name="Rectangle 6"/>
          <p:cNvSpPr>
            <a:spLocks noGrp="1" noChangeArrowheads="1"/>
          </p:cNvSpPr>
          <p:nvPr>
            <p:ph type="sldNum" sz="quarter" idx="4"/>
          </p:nvPr>
        </p:nvSpPr>
        <p:spPr bwMode="auto">
          <a:xfrm>
            <a:off x="4114805" y="6498918"/>
            <a:ext cx="1454151" cy="320675"/>
          </a:xfrm>
          <a:prstGeom prst="rect">
            <a:avLst/>
          </a:prstGeom>
          <a:noFill/>
          <a:ln w="12700">
            <a:noFill/>
            <a:miter lim="800000"/>
            <a:headEnd/>
            <a:tailEnd/>
          </a:ln>
          <a:effectLst/>
        </p:spPr>
        <p:txBody>
          <a:bodyPr vert="horz" wrap="square" lIns="91440" tIns="45720" rIns="91440" bIns="0" numCol="1" anchor="ctr" anchorCtr="0" compatLnSpc="1">
            <a:prstTxWarp prst="textNoShape">
              <a:avLst/>
            </a:prstTxWarp>
          </a:bodyPr>
          <a:lstStyle>
            <a:lvl1pPr algn="ctr" eaLnBrk="0" hangingPunct="0">
              <a:lnSpc>
                <a:spcPct val="70000"/>
              </a:lnSpc>
              <a:spcBef>
                <a:spcPct val="0"/>
              </a:spcBef>
              <a:tabLst>
                <a:tab pos="2473325" algn="l"/>
              </a:tabLst>
              <a:defRPr sz="800" b="0" i="0" u="none">
                <a:solidFill>
                  <a:srgbClr val="7F7F7F"/>
                </a:solidFill>
                <a:latin typeface="Arial"/>
                <a:ea typeface="SimSun" pitchFamily="2" charset="-122"/>
                <a:cs typeface="Arial"/>
              </a:defRPr>
            </a:lvl1pPr>
          </a:lstStyle>
          <a:p>
            <a:pPr fontAlgn="base">
              <a:spcAft>
                <a:spcPct val="0"/>
              </a:spcAft>
              <a:defRPr/>
            </a:pPr>
            <a:r>
              <a:rPr lang="en-US" altLang="zh-SG" dirty="0" smtClean="0"/>
              <a:t>Slide </a:t>
            </a:r>
            <a:fld id="{6606DE33-7EE6-48B0-B1C3-4D390C60F514}" type="slidenum">
              <a:rPr lang="zh-SG" altLang="en-US" smtClean="0"/>
              <a:pPr fontAlgn="base">
                <a:spcAft>
                  <a:spcPct val="0"/>
                </a:spcAft>
                <a:defRPr/>
              </a:pPr>
              <a:t>‹#›</a:t>
            </a:fld>
            <a:r>
              <a:rPr lang="zh-SG" altLang="en-US" smtClean="0"/>
              <a:t>  </a:t>
            </a:r>
            <a:r>
              <a:rPr lang="en-US" altLang="zh-SG" dirty="0" smtClean="0"/>
              <a:t/>
            </a:r>
            <a:br>
              <a:rPr lang="en-US" altLang="zh-SG" dirty="0" smtClean="0"/>
            </a:br>
            <a:endParaRPr lang="en-US" altLang="zh-SG" dirty="0"/>
          </a:p>
        </p:txBody>
      </p:sp>
      <p:sp>
        <p:nvSpPr>
          <p:cNvPr id="1030" name="Rectangle 7"/>
          <p:cNvSpPr>
            <a:spLocks noGrp="1" noChangeArrowheads="1"/>
          </p:cNvSpPr>
          <p:nvPr>
            <p:ph type="body" idx="1"/>
          </p:nvPr>
        </p:nvSpPr>
        <p:spPr bwMode="auto">
          <a:xfrm>
            <a:off x="381000" y="968376"/>
            <a:ext cx="8610600" cy="5184775"/>
          </a:xfrm>
          <a:prstGeom prst="rect">
            <a:avLst/>
          </a:prstGeom>
          <a:noFill/>
          <a:ln w="3175">
            <a:noFill/>
            <a:miter lim="800000"/>
            <a:headEnd/>
            <a:tailEnd/>
          </a:ln>
        </p:spPr>
        <p:txBody>
          <a:bodyPr vert="horz" wrap="square" lIns="0" tIns="45720" rIns="0" bIns="45720" numCol="1" anchor="t" anchorCtr="0" compatLnSpc="1">
            <a:prstTxWarp prst="textNoShape">
              <a:avLst/>
            </a:prstTxWarp>
          </a:bodyPr>
          <a:lstStyle/>
          <a:p>
            <a:pPr lvl="0"/>
            <a:r>
              <a:rPr lang="en-US" dirty="0" smtClean="0"/>
              <a:t>Click to edit text format of master</a:t>
            </a:r>
            <a:endParaRPr lang="en-US" altLang="zh-SG" dirty="0" smtClean="0"/>
          </a:p>
          <a:p>
            <a:pPr lvl="1"/>
            <a:r>
              <a:rPr lang="en-US" dirty="0" smtClean="0"/>
              <a:t>Third level</a:t>
            </a:r>
          </a:p>
        </p:txBody>
      </p:sp>
      <p:pic>
        <p:nvPicPr>
          <p:cNvPr id="20" name="Picture 13"/>
          <p:cNvPicPr>
            <a:picLocks noChangeAspect="1" noChangeArrowheads="1"/>
          </p:cNvPicPr>
          <p:nvPr/>
        </p:nvPicPr>
        <p:blipFill>
          <a:blip r:embed="rId12" cstate="print"/>
          <a:srcRect l="67751" t="4707" r="5081" b="68340"/>
          <a:stretch>
            <a:fillRect/>
          </a:stretch>
        </p:blipFill>
        <p:spPr bwMode="auto">
          <a:xfrm>
            <a:off x="7633333" y="221885"/>
            <a:ext cx="689207" cy="61982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67"/>
          <p:cNvSpPr>
            <a:spLocks noChangeArrowheads="1"/>
          </p:cNvSpPr>
          <p:nvPr userDrawn="1"/>
        </p:nvSpPr>
        <p:spPr bwMode="auto">
          <a:xfrm>
            <a:off x="381000" y="6559779"/>
            <a:ext cx="1905000" cy="215444"/>
          </a:xfrm>
          <a:prstGeom prst="rect">
            <a:avLst/>
          </a:prstGeom>
          <a:noFill/>
          <a:ln w="12700">
            <a:noFill/>
            <a:miter lim="800000"/>
            <a:headEnd/>
            <a:tailEnd/>
          </a:ln>
          <a:effectLst/>
        </p:spPr>
        <p:txBody>
          <a:bodyPr wrap="square" lIns="0" tIns="0" rIns="0" bIns="0" anchor="b">
            <a:spAutoFit/>
          </a:bodyPr>
          <a:lstStyle/>
          <a:p>
            <a:pPr fontAlgn="base">
              <a:spcBef>
                <a:spcPct val="0"/>
              </a:spcBef>
              <a:spcAft>
                <a:spcPct val="0"/>
              </a:spcAft>
            </a:pPr>
            <a:r>
              <a:rPr lang="en-GB" sz="700" dirty="0">
                <a:solidFill>
                  <a:srgbClr val="000000">
                    <a:lumMod val="50000"/>
                    <a:lumOff val="50000"/>
                  </a:srgbClr>
                </a:solidFill>
                <a:latin typeface="Arial"/>
                <a:cs typeface="Arial"/>
              </a:rPr>
              <a:t>FSS2020 Strategy Execution Framework and Programme Management</a:t>
            </a:r>
          </a:p>
        </p:txBody>
      </p:sp>
      <p:pic>
        <p:nvPicPr>
          <p:cNvPr id="17" name="Picture 16"/>
          <p:cNvPicPr>
            <a:picLocks noChangeAspect="1"/>
          </p:cNvPicPr>
          <p:nvPr userDrawn="1"/>
        </p:nvPicPr>
        <p:blipFill>
          <a:blip r:embed="rId13" cstate="print"/>
          <a:stretch>
            <a:fillRect/>
          </a:stretch>
        </p:blipFill>
        <p:spPr>
          <a:xfrm>
            <a:off x="8002565" y="6498918"/>
            <a:ext cx="985825" cy="286011"/>
          </a:xfrm>
          <a:prstGeom prst="rect">
            <a:avLst/>
          </a:prstGeom>
        </p:spPr>
      </p:pic>
      <p:sp>
        <p:nvSpPr>
          <p:cNvPr id="8" name="Rectangle 4"/>
          <p:cNvSpPr txBox="1">
            <a:spLocks noChangeArrowheads="1"/>
          </p:cNvSpPr>
          <p:nvPr userDrawn="1"/>
        </p:nvSpPr>
        <p:spPr>
          <a:xfrm>
            <a:off x="3861729" y="6700931"/>
            <a:ext cx="1847479" cy="154765"/>
          </a:xfrm>
          <a:prstGeom prst="rect">
            <a:avLst/>
          </a:prstGeom>
          <a:ln/>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base">
              <a:spcBef>
                <a:spcPct val="0"/>
              </a:spcBef>
              <a:spcAft>
                <a:spcPct val="0"/>
              </a:spcAft>
              <a:defRPr/>
            </a:pPr>
            <a:r>
              <a:rPr lang="en-US" altLang="zh-SG" sz="900" b="1" dirty="0" smtClean="0">
                <a:solidFill>
                  <a:srgbClr val="008000"/>
                </a:solidFill>
                <a:cs typeface="Arial" pitchFamily="34" charset="0"/>
              </a:rPr>
              <a:t>- Version: 14 June 2013 -</a:t>
            </a:r>
            <a:endParaRPr lang="en-US" altLang="zh-SG" sz="1050" b="1" dirty="0">
              <a:solidFill>
                <a:srgbClr val="008000"/>
              </a:solidFill>
              <a:cs typeface="Arial" pitchFamily="34" charset="0"/>
            </a:endParaRPr>
          </a:p>
        </p:txBody>
      </p:sp>
    </p:spTree>
    <p:extLst>
      <p:ext uri="{BB962C8B-B14F-4D97-AF65-F5344CB8AC3E}">
        <p14:creationId xmlns:p14="http://schemas.microsoft.com/office/powerpoint/2010/main" val="472446827"/>
      </p:ext>
    </p:extLst>
  </p:cSld>
  <p:clrMap bg1="lt1" tx1="dk1" bg2="lt2" tx2="dk2" accent1="accent1" accent2="accent2" accent3="accent3" accent4="accent4" accent5="accent5" accent6="accent6" hlink="hlink" folHlink="folHlink"/>
  <p:sldLayoutIdLst>
    <p:sldLayoutId id="2147484145" r:id="rId1"/>
    <p:sldLayoutId id="2147484146" r:id="rId2"/>
    <p:sldLayoutId id="2147484147" r:id="rId3"/>
    <p:sldLayoutId id="2147484148" r:id="rId4"/>
    <p:sldLayoutId id="2147484149" r:id="rId5"/>
    <p:sldLayoutId id="2147484150" r:id="rId6"/>
    <p:sldLayoutId id="2147484151" r:id="rId7"/>
    <p:sldLayoutId id="2147484152" r:id="rId8"/>
    <p:sldLayoutId id="2147484153" r:id="rId9"/>
    <p:sldLayoutId id="2147484154" r:id="rId10"/>
  </p:sldLayoutIdLst>
  <p:transition spd="slow"/>
  <p:timing>
    <p:tnLst>
      <p:par>
        <p:cTn id="1" dur="indefinite" restart="never" nodeType="tmRoot"/>
      </p:par>
    </p:tnLst>
  </p:timing>
  <p:hf hdr="0" ftr="0"/>
  <p:txStyles>
    <p:titleStyle>
      <a:lvl1pPr algn="l" rtl="0" eaLnBrk="0" fontAlgn="base" hangingPunct="0">
        <a:spcBef>
          <a:spcPct val="0"/>
        </a:spcBef>
        <a:spcAft>
          <a:spcPct val="0"/>
        </a:spcAft>
        <a:defRPr sz="1600" b="0" i="1" u="none">
          <a:solidFill>
            <a:srgbClr val="008000"/>
          </a:solidFill>
          <a:latin typeface="+mj-lt"/>
          <a:ea typeface="+mj-ea"/>
          <a:cs typeface="+mj-cs"/>
        </a:defRPr>
      </a:lvl1pPr>
      <a:lvl2pPr algn="l" rtl="0" eaLnBrk="0" fontAlgn="base" hangingPunct="0">
        <a:spcBef>
          <a:spcPct val="0"/>
        </a:spcBef>
        <a:spcAft>
          <a:spcPct val="0"/>
        </a:spcAft>
        <a:defRPr sz="2400" b="1" i="1" u="sng">
          <a:solidFill>
            <a:srgbClr val="008000"/>
          </a:solidFill>
          <a:latin typeface="Calibri" pitchFamily="34" charset="0"/>
        </a:defRPr>
      </a:lvl2pPr>
      <a:lvl3pPr algn="l" rtl="0" eaLnBrk="0" fontAlgn="base" hangingPunct="0">
        <a:spcBef>
          <a:spcPct val="0"/>
        </a:spcBef>
        <a:spcAft>
          <a:spcPct val="0"/>
        </a:spcAft>
        <a:defRPr sz="2400" b="1" i="1" u="sng">
          <a:solidFill>
            <a:srgbClr val="008000"/>
          </a:solidFill>
          <a:latin typeface="Calibri" pitchFamily="34" charset="0"/>
        </a:defRPr>
      </a:lvl3pPr>
      <a:lvl4pPr algn="l" rtl="0" eaLnBrk="0" fontAlgn="base" hangingPunct="0">
        <a:spcBef>
          <a:spcPct val="0"/>
        </a:spcBef>
        <a:spcAft>
          <a:spcPct val="0"/>
        </a:spcAft>
        <a:defRPr sz="2400" b="1" i="1" u="sng">
          <a:solidFill>
            <a:srgbClr val="008000"/>
          </a:solidFill>
          <a:latin typeface="Calibri" pitchFamily="34" charset="0"/>
        </a:defRPr>
      </a:lvl4pPr>
      <a:lvl5pPr algn="l" rtl="0" eaLnBrk="0" fontAlgn="base" hangingPunct="0">
        <a:spcBef>
          <a:spcPct val="0"/>
        </a:spcBef>
        <a:spcAft>
          <a:spcPct val="0"/>
        </a:spcAft>
        <a:defRPr sz="2400" b="1" i="1" u="sng">
          <a:solidFill>
            <a:srgbClr val="008000"/>
          </a:solidFill>
          <a:latin typeface="Calibri" pitchFamily="34" charset="0"/>
        </a:defRPr>
      </a:lvl5pPr>
      <a:lvl6pPr marL="457200" algn="r" rtl="0" eaLnBrk="1" fontAlgn="base" hangingPunct="1">
        <a:spcBef>
          <a:spcPct val="0"/>
        </a:spcBef>
        <a:spcAft>
          <a:spcPct val="0"/>
        </a:spcAft>
        <a:defRPr sz="2400" b="1" i="1">
          <a:solidFill>
            <a:srgbClr val="008000"/>
          </a:solidFill>
          <a:latin typeface="Verdana" pitchFamily="34" charset="0"/>
        </a:defRPr>
      </a:lvl6pPr>
      <a:lvl7pPr marL="914400" algn="r" rtl="0" eaLnBrk="1" fontAlgn="base" hangingPunct="1">
        <a:spcBef>
          <a:spcPct val="0"/>
        </a:spcBef>
        <a:spcAft>
          <a:spcPct val="0"/>
        </a:spcAft>
        <a:defRPr sz="2400" b="1" i="1">
          <a:solidFill>
            <a:srgbClr val="008000"/>
          </a:solidFill>
          <a:latin typeface="Verdana" pitchFamily="34" charset="0"/>
        </a:defRPr>
      </a:lvl7pPr>
      <a:lvl8pPr marL="1371600" algn="r" rtl="0" eaLnBrk="1" fontAlgn="base" hangingPunct="1">
        <a:spcBef>
          <a:spcPct val="0"/>
        </a:spcBef>
        <a:spcAft>
          <a:spcPct val="0"/>
        </a:spcAft>
        <a:defRPr sz="2400" b="1" i="1">
          <a:solidFill>
            <a:srgbClr val="008000"/>
          </a:solidFill>
          <a:latin typeface="Verdana" pitchFamily="34" charset="0"/>
        </a:defRPr>
      </a:lvl8pPr>
      <a:lvl9pPr marL="1828800" algn="r" rtl="0" eaLnBrk="1" fontAlgn="base" hangingPunct="1">
        <a:spcBef>
          <a:spcPct val="0"/>
        </a:spcBef>
        <a:spcAft>
          <a:spcPct val="0"/>
        </a:spcAft>
        <a:defRPr sz="2400" b="1" i="1">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 typeface="Wingdings" charset="2"/>
        <a:buChar char="q"/>
        <a:defRPr sz="1400" b="0" i="0">
          <a:solidFill>
            <a:srgbClr val="003300"/>
          </a:solidFill>
          <a:latin typeface="Arial"/>
          <a:ea typeface="+mn-ea"/>
          <a:cs typeface="Arial"/>
        </a:defRPr>
      </a:lvl1pPr>
      <a:lvl2pPr marL="742950" indent="-285750" algn="l" rtl="0" eaLnBrk="0" fontAlgn="base" hangingPunct="0">
        <a:spcBef>
          <a:spcPct val="20000"/>
        </a:spcBef>
        <a:spcAft>
          <a:spcPct val="0"/>
        </a:spcAft>
        <a:buClr>
          <a:schemeClr val="tx1"/>
        </a:buClr>
        <a:buSzPct val="60000"/>
        <a:buFont typeface="Courier New"/>
        <a:buChar char="o"/>
        <a:defRPr sz="1200" b="0" i="0">
          <a:solidFill>
            <a:srgbClr val="003300"/>
          </a:solidFill>
          <a:latin typeface="Arial"/>
          <a:cs typeface="Arial"/>
        </a:defRPr>
      </a:lvl2pPr>
      <a:lvl3pPr marL="1143000" indent="-228600" algn="l" rtl="0" eaLnBrk="0" fontAlgn="base" hangingPunct="0">
        <a:spcBef>
          <a:spcPct val="20000"/>
        </a:spcBef>
        <a:spcAft>
          <a:spcPct val="0"/>
        </a:spcAft>
        <a:buClr>
          <a:schemeClr val="tx1"/>
        </a:buClr>
        <a:buFont typeface="Wingdings" pitchFamily="2" charset="2"/>
        <a:buChar char="Ø"/>
        <a:defRPr sz="1100" b="1">
          <a:solidFill>
            <a:srgbClr val="003300"/>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050" b="1">
          <a:solidFill>
            <a:srgbClr val="003300"/>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pitchFamily="34" charset="0"/>
        </a:defRPr>
      </a:lvl5pPr>
      <a:lvl6pPr marL="25146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6pPr>
      <a:lvl7pPr marL="29718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7pPr>
      <a:lvl8pPr marL="34290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8pPr>
      <a:lvl9pPr marL="38862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AC Banner Title"/>
          <p:cNvSpPr>
            <a:spLocks noGrp="1" noChangeArrowheads="1"/>
          </p:cNvSpPr>
          <p:nvPr>
            <p:ph type="title"/>
          </p:nvPr>
        </p:nvSpPr>
        <p:spPr bwMode="auto">
          <a:xfrm>
            <a:off x="381968" y="228600"/>
            <a:ext cx="8077199" cy="698500"/>
          </a:xfrm>
          <a:prstGeom prst="rect">
            <a:avLst/>
          </a:prstGeom>
          <a:noFill/>
          <a:ln w="12700">
            <a:noFill/>
            <a:miter lim="800000"/>
            <a:headEnd/>
            <a:tailEnd/>
          </a:ln>
        </p:spPr>
        <p:txBody>
          <a:bodyPr vert="horz" wrap="square" lIns="0" tIns="0" rIns="0" bIns="0" numCol="1" anchor="t" anchorCtr="0" compatLnSpc="1">
            <a:prstTxWarp prst="textNoShape">
              <a:avLst/>
            </a:prstTxWarp>
          </a:bodyPr>
          <a:lstStyle/>
          <a:p>
            <a:pPr lvl="0"/>
            <a:endParaRPr lang="en-US" altLang="zh-SG" dirty="0" smtClean="0"/>
          </a:p>
        </p:txBody>
      </p:sp>
      <p:sp>
        <p:nvSpPr>
          <p:cNvPr id="2161670" name="Rectangle 6"/>
          <p:cNvSpPr>
            <a:spLocks noGrp="1" noChangeArrowheads="1"/>
          </p:cNvSpPr>
          <p:nvPr>
            <p:ph type="sldNum" sz="quarter" idx="4"/>
          </p:nvPr>
        </p:nvSpPr>
        <p:spPr bwMode="auto">
          <a:xfrm>
            <a:off x="4114805" y="6498900"/>
            <a:ext cx="1454151" cy="320675"/>
          </a:xfrm>
          <a:prstGeom prst="rect">
            <a:avLst/>
          </a:prstGeom>
          <a:noFill/>
          <a:ln w="12700">
            <a:noFill/>
            <a:miter lim="800000"/>
            <a:headEnd/>
            <a:tailEnd/>
          </a:ln>
          <a:effectLst/>
        </p:spPr>
        <p:txBody>
          <a:bodyPr vert="horz" wrap="square" lIns="91440" tIns="45720" rIns="91440" bIns="0" numCol="1" anchor="ctr" anchorCtr="0" compatLnSpc="1">
            <a:prstTxWarp prst="textNoShape">
              <a:avLst/>
            </a:prstTxWarp>
          </a:bodyPr>
          <a:lstStyle>
            <a:lvl1pPr algn="ctr" eaLnBrk="0" hangingPunct="0">
              <a:lnSpc>
                <a:spcPct val="70000"/>
              </a:lnSpc>
              <a:spcBef>
                <a:spcPct val="0"/>
              </a:spcBef>
              <a:tabLst>
                <a:tab pos="2473325" algn="l"/>
              </a:tabLst>
              <a:defRPr sz="800" b="0" i="0" u="none">
                <a:solidFill>
                  <a:srgbClr val="7F7F7F"/>
                </a:solidFill>
                <a:latin typeface="Arial"/>
                <a:ea typeface="SimSun" pitchFamily="2" charset="-122"/>
                <a:cs typeface="Arial"/>
              </a:defRPr>
            </a:lvl1pPr>
          </a:lstStyle>
          <a:p>
            <a:pPr fontAlgn="base">
              <a:spcAft>
                <a:spcPct val="0"/>
              </a:spcAft>
              <a:defRPr/>
            </a:pPr>
            <a:r>
              <a:rPr lang="en-US" altLang="zh-SG" dirty="0" smtClean="0"/>
              <a:t>Slide </a:t>
            </a:r>
            <a:fld id="{6606DE33-7EE6-48B0-B1C3-4D390C60F514}" type="slidenum">
              <a:rPr lang="zh-SG" altLang="en-US" smtClean="0"/>
              <a:pPr fontAlgn="base">
                <a:spcAft>
                  <a:spcPct val="0"/>
                </a:spcAft>
                <a:defRPr/>
              </a:pPr>
              <a:t>‹#›</a:t>
            </a:fld>
            <a:r>
              <a:rPr lang="zh-SG" altLang="en-US" smtClean="0"/>
              <a:t>  </a:t>
            </a:r>
            <a:r>
              <a:rPr lang="en-US" altLang="zh-SG" dirty="0" smtClean="0"/>
              <a:t/>
            </a:r>
            <a:br>
              <a:rPr lang="en-US" altLang="zh-SG" dirty="0" smtClean="0"/>
            </a:br>
            <a:endParaRPr lang="en-US" altLang="zh-SG" dirty="0"/>
          </a:p>
        </p:txBody>
      </p:sp>
      <p:sp>
        <p:nvSpPr>
          <p:cNvPr id="1030" name="Rectangle 7"/>
          <p:cNvSpPr>
            <a:spLocks noGrp="1" noChangeArrowheads="1"/>
          </p:cNvSpPr>
          <p:nvPr>
            <p:ph type="body" idx="1"/>
          </p:nvPr>
        </p:nvSpPr>
        <p:spPr bwMode="auto">
          <a:xfrm>
            <a:off x="381000" y="968376"/>
            <a:ext cx="8610600" cy="5184775"/>
          </a:xfrm>
          <a:prstGeom prst="rect">
            <a:avLst/>
          </a:prstGeom>
          <a:noFill/>
          <a:ln w="3175">
            <a:noFill/>
            <a:miter lim="800000"/>
            <a:headEnd/>
            <a:tailEnd/>
          </a:ln>
        </p:spPr>
        <p:txBody>
          <a:bodyPr vert="horz" wrap="square" lIns="0" tIns="45720" rIns="0" bIns="45720" numCol="1" anchor="t" anchorCtr="0" compatLnSpc="1">
            <a:prstTxWarp prst="textNoShape">
              <a:avLst/>
            </a:prstTxWarp>
          </a:bodyPr>
          <a:lstStyle/>
          <a:p>
            <a:pPr lvl="0"/>
            <a:r>
              <a:rPr lang="en-US" dirty="0" smtClean="0"/>
              <a:t>Click to edit text format of master</a:t>
            </a:r>
            <a:endParaRPr lang="en-US" altLang="zh-SG" dirty="0" smtClean="0"/>
          </a:p>
          <a:p>
            <a:pPr lvl="1"/>
            <a:r>
              <a:rPr lang="en-US" dirty="0" smtClean="0"/>
              <a:t>Third level</a:t>
            </a:r>
          </a:p>
        </p:txBody>
      </p:sp>
      <p:pic>
        <p:nvPicPr>
          <p:cNvPr id="20" name="Picture 13"/>
          <p:cNvPicPr>
            <a:picLocks noChangeAspect="1" noChangeArrowheads="1"/>
          </p:cNvPicPr>
          <p:nvPr/>
        </p:nvPicPr>
        <p:blipFill>
          <a:blip r:embed="rId12" cstate="print"/>
          <a:srcRect l="67751" t="4707" r="5081" b="68340"/>
          <a:stretch>
            <a:fillRect/>
          </a:stretch>
        </p:blipFill>
        <p:spPr bwMode="auto">
          <a:xfrm>
            <a:off x="7633333" y="221885"/>
            <a:ext cx="689207" cy="61982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67"/>
          <p:cNvSpPr>
            <a:spLocks noChangeArrowheads="1"/>
          </p:cNvSpPr>
          <p:nvPr userDrawn="1"/>
        </p:nvSpPr>
        <p:spPr bwMode="auto">
          <a:xfrm>
            <a:off x="381000" y="6559779"/>
            <a:ext cx="1905000" cy="215444"/>
          </a:xfrm>
          <a:prstGeom prst="rect">
            <a:avLst/>
          </a:prstGeom>
          <a:noFill/>
          <a:ln w="12700">
            <a:noFill/>
            <a:miter lim="800000"/>
            <a:headEnd/>
            <a:tailEnd/>
          </a:ln>
          <a:effectLst/>
        </p:spPr>
        <p:txBody>
          <a:bodyPr wrap="square" lIns="0" tIns="0" rIns="0" bIns="0" anchor="b">
            <a:spAutoFit/>
          </a:bodyPr>
          <a:lstStyle/>
          <a:p>
            <a:pPr fontAlgn="base">
              <a:spcBef>
                <a:spcPct val="0"/>
              </a:spcBef>
              <a:spcAft>
                <a:spcPct val="0"/>
              </a:spcAft>
            </a:pPr>
            <a:r>
              <a:rPr lang="en-GB" sz="700" dirty="0">
                <a:solidFill>
                  <a:srgbClr val="000000">
                    <a:lumMod val="50000"/>
                    <a:lumOff val="50000"/>
                  </a:srgbClr>
                </a:solidFill>
                <a:latin typeface="Arial"/>
                <a:cs typeface="Arial"/>
              </a:rPr>
              <a:t>FSS2020 Strategy Execution Framework and Programme Management</a:t>
            </a:r>
          </a:p>
        </p:txBody>
      </p:sp>
      <p:pic>
        <p:nvPicPr>
          <p:cNvPr id="17" name="Picture 16"/>
          <p:cNvPicPr>
            <a:picLocks noChangeAspect="1"/>
          </p:cNvPicPr>
          <p:nvPr userDrawn="1"/>
        </p:nvPicPr>
        <p:blipFill>
          <a:blip r:embed="rId13" cstate="print"/>
          <a:stretch>
            <a:fillRect/>
          </a:stretch>
        </p:blipFill>
        <p:spPr>
          <a:xfrm>
            <a:off x="8002556" y="6498900"/>
            <a:ext cx="985825" cy="286011"/>
          </a:xfrm>
          <a:prstGeom prst="rect">
            <a:avLst/>
          </a:prstGeom>
        </p:spPr>
      </p:pic>
      <p:sp>
        <p:nvSpPr>
          <p:cNvPr id="8" name="Rectangle 4"/>
          <p:cNvSpPr txBox="1">
            <a:spLocks noChangeArrowheads="1"/>
          </p:cNvSpPr>
          <p:nvPr userDrawn="1"/>
        </p:nvSpPr>
        <p:spPr>
          <a:xfrm>
            <a:off x="3861729" y="6700913"/>
            <a:ext cx="1847479" cy="154765"/>
          </a:xfrm>
          <a:prstGeom prst="rect">
            <a:avLst/>
          </a:prstGeom>
          <a:ln/>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base">
              <a:spcBef>
                <a:spcPct val="0"/>
              </a:spcBef>
              <a:spcAft>
                <a:spcPct val="0"/>
              </a:spcAft>
              <a:defRPr/>
            </a:pPr>
            <a:r>
              <a:rPr lang="en-US" altLang="zh-SG" sz="900" b="1" dirty="0" smtClean="0">
                <a:solidFill>
                  <a:srgbClr val="008000"/>
                </a:solidFill>
                <a:cs typeface="Arial" pitchFamily="34" charset="0"/>
              </a:rPr>
              <a:t>- Version: 14 June 2013 -</a:t>
            </a:r>
            <a:endParaRPr lang="en-US" altLang="zh-SG" sz="1050" b="1" dirty="0">
              <a:solidFill>
                <a:srgbClr val="008000"/>
              </a:solidFill>
              <a:cs typeface="Arial" pitchFamily="34" charset="0"/>
            </a:endParaRPr>
          </a:p>
        </p:txBody>
      </p:sp>
    </p:spTree>
    <p:extLst>
      <p:ext uri="{BB962C8B-B14F-4D97-AF65-F5344CB8AC3E}">
        <p14:creationId xmlns:p14="http://schemas.microsoft.com/office/powerpoint/2010/main" val="13869314"/>
      </p:ext>
    </p:extLst>
  </p:cSld>
  <p:clrMap bg1="lt1" tx1="dk1" bg2="lt2" tx2="dk2" accent1="accent1" accent2="accent2" accent3="accent3" accent4="accent4" accent5="accent5" accent6="accent6" hlink="hlink" folHlink="folHlink"/>
  <p:sldLayoutIdLst>
    <p:sldLayoutId id="2147484156" r:id="rId1"/>
    <p:sldLayoutId id="2147484157" r:id="rId2"/>
    <p:sldLayoutId id="2147484158" r:id="rId3"/>
    <p:sldLayoutId id="2147484159" r:id="rId4"/>
    <p:sldLayoutId id="2147484160" r:id="rId5"/>
    <p:sldLayoutId id="2147484161" r:id="rId6"/>
    <p:sldLayoutId id="2147484162" r:id="rId7"/>
    <p:sldLayoutId id="2147484163" r:id="rId8"/>
    <p:sldLayoutId id="2147484164" r:id="rId9"/>
    <p:sldLayoutId id="2147484165" r:id="rId10"/>
  </p:sldLayoutIdLst>
  <p:transition spd="slow"/>
  <p:timing>
    <p:tnLst>
      <p:par>
        <p:cTn id="1" dur="indefinite" restart="never" nodeType="tmRoot"/>
      </p:par>
    </p:tnLst>
  </p:timing>
  <p:hf hdr="0" ftr="0"/>
  <p:txStyles>
    <p:titleStyle>
      <a:lvl1pPr algn="l" rtl="0" eaLnBrk="0" fontAlgn="base" hangingPunct="0">
        <a:spcBef>
          <a:spcPct val="0"/>
        </a:spcBef>
        <a:spcAft>
          <a:spcPct val="0"/>
        </a:spcAft>
        <a:defRPr sz="1600" b="0" i="1" u="none">
          <a:solidFill>
            <a:srgbClr val="008000"/>
          </a:solidFill>
          <a:latin typeface="+mj-lt"/>
          <a:ea typeface="+mj-ea"/>
          <a:cs typeface="+mj-cs"/>
        </a:defRPr>
      </a:lvl1pPr>
      <a:lvl2pPr algn="l" rtl="0" eaLnBrk="0" fontAlgn="base" hangingPunct="0">
        <a:spcBef>
          <a:spcPct val="0"/>
        </a:spcBef>
        <a:spcAft>
          <a:spcPct val="0"/>
        </a:spcAft>
        <a:defRPr sz="2400" b="1" i="1" u="sng">
          <a:solidFill>
            <a:srgbClr val="008000"/>
          </a:solidFill>
          <a:latin typeface="Calibri" pitchFamily="34" charset="0"/>
        </a:defRPr>
      </a:lvl2pPr>
      <a:lvl3pPr algn="l" rtl="0" eaLnBrk="0" fontAlgn="base" hangingPunct="0">
        <a:spcBef>
          <a:spcPct val="0"/>
        </a:spcBef>
        <a:spcAft>
          <a:spcPct val="0"/>
        </a:spcAft>
        <a:defRPr sz="2400" b="1" i="1" u="sng">
          <a:solidFill>
            <a:srgbClr val="008000"/>
          </a:solidFill>
          <a:latin typeface="Calibri" pitchFamily="34" charset="0"/>
        </a:defRPr>
      </a:lvl3pPr>
      <a:lvl4pPr algn="l" rtl="0" eaLnBrk="0" fontAlgn="base" hangingPunct="0">
        <a:spcBef>
          <a:spcPct val="0"/>
        </a:spcBef>
        <a:spcAft>
          <a:spcPct val="0"/>
        </a:spcAft>
        <a:defRPr sz="2400" b="1" i="1" u="sng">
          <a:solidFill>
            <a:srgbClr val="008000"/>
          </a:solidFill>
          <a:latin typeface="Calibri" pitchFamily="34" charset="0"/>
        </a:defRPr>
      </a:lvl4pPr>
      <a:lvl5pPr algn="l" rtl="0" eaLnBrk="0" fontAlgn="base" hangingPunct="0">
        <a:spcBef>
          <a:spcPct val="0"/>
        </a:spcBef>
        <a:spcAft>
          <a:spcPct val="0"/>
        </a:spcAft>
        <a:defRPr sz="2400" b="1" i="1" u="sng">
          <a:solidFill>
            <a:srgbClr val="008000"/>
          </a:solidFill>
          <a:latin typeface="Calibri" pitchFamily="34" charset="0"/>
        </a:defRPr>
      </a:lvl5pPr>
      <a:lvl6pPr marL="457200" algn="r" rtl="0" eaLnBrk="1" fontAlgn="base" hangingPunct="1">
        <a:spcBef>
          <a:spcPct val="0"/>
        </a:spcBef>
        <a:spcAft>
          <a:spcPct val="0"/>
        </a:spcAft>
        <a:defRPr sz="2400" b="1" i="1">
          <a:solidFill>
            <a:srgbClr val="008000"/>
          </a:solidFill>
          <a:latin typeface="Verdana" pitchFamily="34" charset="0"/>
        </a:defRPr>
      </a:lvl6pPr>
      <a:lvl7pPr marL="914400" algn="r" rtl="0" eaLnBrk="1" fontAlgn="base" hangingPunct="1">
        <a:spcBef>
          <a:spcPct val="0"/>
        </a:spcBef>
        <a:spcAft>
          <a:spcPct val="0"/>
        </a:spcAft>
        <a:defRPr sz="2400" b="1" i="1">
          <a:solidFill>
            <a:srgbClr val="008000"/>
          </a:solidFill>
          <a:latin typeface="Verdana" pitchFamily="34" charset="0"/>
        </a:defRPr>
      </a:lvl7pPr>
      <a:lvl8pPr marL="1371600" algn="r" rtl="0" eaLnBrk="1" fontAlgn="base" hangingPunct="1">
        <a:spcBef>
          <a:spcPct val="0"/>
        </a:spcBef>
        <a:spcAft>
          <a:spcPct val="0"/>
        </a:spcAft>
        <a:defRPr sz="2400" b="1" i="1">
          <a:solidFill>
            <a:srgbClr val="008000"/>
          </a:solidFill>
          <a:latin typeface="Verdana" pitchFamily="34" charset="0"/>
        </a:defRPr>
      </a:lvl8pPr>
      <a:lvl9pPr marL="1828800" algn="r" rtl="0" eaLnBrk="1" fontAlgn="base" hangingPunct="1">
        <a:spcBef>
          <a:spcPct val="0"/>
        </a:spcBef>
        <a:spcAft>
          <a:spcPct val="0"/>
        </a:spcAft>
        <a:defRPr sz="2400" b="1" i="1">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 typeface="Wingdings" charset="2"/>
        <a:buChar char="q"/>
        <a:defRPr sz="1400" b="0" i="0">
          <a:solidFill>
            <a:srgbClr val="003300"/>
          </a:solidFill>
          <a:latin typeface="Arial"/>
          <a:ea typeface="+mn-ea"/>
          <a:cs typeface="Arial"/>
        </a:defRPr>
      </a:lvl1pPr>
      <a:lvl2pPr marL="742950" indent="-285750" algn="l" rtl="0" eaLnBrk="0" fontAlgn="base" hangingPunct="0">
        <a:spcBef>
          <a:spcPct val="20000"/>
        </a:spcBef>
        <a:spcAft>
          <a:spcPct val="0"/>
        </a:spcAft>
        <a:buClr>
          <a:schemeClr val="tx1"/>
        </a:buClr>
        <a:buSzPct val="60000"/>
        <a:buFont typeface="Courier New"/>
        <a:buChar char="o"/>
        <a:defRPr sz="1200" b="0" i="0">
          <a:solidFill>
            <a:srgbClr val="003300"/>
          </a:solidFill>
          <a:latin typeface="Arial"/>
          <a:cs typeface="Arial"/>
        </a:defRPr>
      </a:lvl2pPr>
      <a:lvl3pPr marL="1143000" indent="-228600" algn="l" rtl="0" eaLnBrk="0" fontAlgn="base" hangingPunct="0">
        <a:spcBef>
          <a:spcPct val="20000"/>
        </a:spcBef>
        <a:spcAft>
          <a:spcPct val="0"/>
        </a:spcAft>
        <a:buClr>
          <a:schemeClr val="tx1"/>
        </a:buClr>
        <a:buFont typeface="Wingdings" pitchFamily="2" charset="2"/>
        <a:buChar char="Ø"/>
        <a:defRPr sz="1100" b="1">
          <a:solidFill>
            <a:srgbClr val="003300"/>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050" b="1">
          <a:solidFill>
            <a:srgbClr val="003300"/>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pitchFamily="34" charset="0"/>
        </a:defRPr>
      </a:lvl5pPr>
      <a:lvl6pPr marL="25146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6pPr>
      <a:lvl7pPr marL="29718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7pPr>
      <a:lvl8pPr marL="34290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8pPr>
      <a:lvl9pPr marL="38862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AC Banner Title"/>
          <p:cNvSpPr>
            <a:spLocks noGrp="1" noChangeArrowheads="1"/>
          </p:cNvSpPr>
          <p:nvPr>
            <p:ph type="title"/>
          </p:nvPr>
        </p:nvSpPr>
        <p:spPr bwMode="auto">
          <a:xfrm>
            <a:off x="381968" y="228600"/>
            <a:ext cx="8077199" cy="698500"/>
          </a:xfrm>
          <a:prstGeom prst="rect">
            <a:avLst/>
          </a:prstGeom>
          <a:noFill/>
          <a:ln w="12700">
            <a:noFill/>
            <a:miter lim="800000"/>
            <a:headEnd/>
            <a:tailEnd/>
          </a:ln>
        </p:spPr>
        <p:txBody>
          <a:bodyPr vert="horz" wrap="square" lIns="0" tIns="0" rIns="0" bIns="0" numCol="1" anchor="t" anchorCtr="0" compatLnSpc="1">
            <a:prstTxWarp prst="textNoShape">
              <a:avLst/>
            </a:prstTxWarp>
          </a:bodyPr>
          <a:lstStyle/>
          <a:p>
            <a:pPr lvl="0"/>
            <a:endParaRPr lang="en-US" altLang="zh-SG" dirty="0" smtClean="0"/>
          </a:p>
        </p:txBody>
      </p:sp>
      <p:sp>
        <p:nvSpPr>
          <p:cNvPr id="2161670" name="Rectangle 6"/>
          <p:cNvSpPr>
            <a:spLocks noGrp="1" noChangeArrowheads="1"/>
          </p:cNvSpPr>
          <p:nvPr>
            <p:ph type="sldNum" sz="quarter" idx="4"/>
          </p:nvPr>
        </p:nvSpPr>
        <p:spPr bwMode="auto">
          <a:xfrm>
            <a:off x="4114805" y="6498880"/>
            <a:ext cx="1454151" cy="320675"/>
          </a:xfrm>
          <a:prstGeom prst="rect">
            <a:avLst/>
          </a:prstGeom>
          <a:noFill/>
          <a:ln w="12700">
            <a:noFill/>
            <a:miter lim="800000"/>
            <a:headEnd/>
            <a:tailEnd/>
          </a:ln>
          <a:effectLst/>
        </p:spPr>
        <p:txBody>
          <a:bodyPr vert="horz" wrap="square" lIns="91440" tIns="45720" rIns="91440" bIns="0" numCol="1" anchor="ctr" anchorCtr="0" compatLnSpc="1">
            <a:prstTxWarp prst="textNoShape">
              <a:avLst/>
            </a:prstTxWarp>
          </a:bodyPr>
          <a:lstStyle>
            <a:lvl1pPr algn="ctr" eaLnBrk="0" hangingPunct="0">
              <a:lnSpc>
                <a:spcPct val="70000"/>
              </a:lnSpc>
              <a:spcBef>
                <a:spcPct val="0"/>
              </a:spcBef>
              <a:tabLst>
                <a:tab pos="2473325" algn="l"/>
              </a:tabLst>
              <a:defRPr sz="800" b="0" i="0" u="none">
                <a:solidFill>
                  <a:srgbClr val="7F7F7F"/>
                </a:solidFill>
                <a:latin typeface="Arial"/>
                <a:ea typeface="SimSun" pitchFamily="2" charset="-122"/>
                <a:cs typeface="Arial"/>
              </a:defRPr>
            </a:lvl1pPr>
          </a:lstStyle>
          <a:p>
            <a:pPr fontAlgn="base">
              <a:spcAft>
                <a:spcPct val="0"/>
              </a:spcAft>
              <a:defRPr/>
            </a:pPr>
            <a:r>
              <a:rPr lang="en-US" altLang="zh-SG" dirty="0" smtClean="0"/>
              <a:t>Slide </a:t>
            </a:r>
            <a:fld id="{6606DE33-7EE6-48B0-B1C3-4D390C60F514}" type="slidenum">
              <a:rPr lang="zh-SG" altLang="en-US" smtClean="0"/>
              <a:pPr fontAlgn="base">
                <a:spcAft>
                  <a:spcPct val="0"/>
                </a:spcAft>
                <a:defRPr/>
              </a:pPr>
              <a:t>‹#›</a:t>
            </a:fld>
            <a:r>
              <a:rPr lang="zh-SG" altLang="en-US" smtClean="0"/>
              <a:t>  </a:t>
            </a:r>
            <a:r>
              <a:rPr lang="en-US" altLang="zh-SG" dirty="0" smtClean="0"/>
              <a:t/>
            </a:r>
            <a:br>
              <a:rPr lang="en-US" altLang="zh-SG" dirty="0" smtClean="0"/>
            </a:br>
            <a:endParaRPr lang="en-US" altLang="zh-SG" dirty="0"/>
          </a:p>
        </p:txBody>
      </p:sp>
      <p:sp>
        <p:nvSpPr>
          <p:cNvPr id="1030" name="Rectangle 7"/>
          <p:cNvSpPr>
            <a:spLocks noGrp="1" noChangeArrowheads="1"/>
          </p:cNvSpPr>
          <p:nvPr>
            <p:ph type="body" idx="1"/>
          </p:nvPr>
        </p:nvSpPr>
        <p:spPr bwMode="auto">
          <a:xfrm>
            <a:off x="381000" y="968376"/>
            <a:ext cx="8610600" cy="5184775"/>
          </a:xfrm>
          <a:prstGeom prst="rect">
            <a:avLst/>
          </a:prstGeom>
          <a:noFill/>
          <a:ln w="3175">
            <a:noFill/>
            <a:miter lim="800000"/>
            <a:headEnd/>
            <a:tailEnd/>
          </a:ln>
        </p:spPr>
        <p:txBody>
          <a:bodyPr vert="horz" wrap="square" lIns="0" tIns="45720" rIns="0" bIns="45720" numCol="1" anchor="t" anchorCtr="0" compatLnSpc="1">
            <a:prstTxWarp prst="textNoShape">
              <a:avLst/>
            </a:prstTxWarp>
          </a:bodyPr>
          <a:lstStyle/>
          <a:p>
            <a:pPr lvl="0"/>
            <a:r>
              <a:rPr lang="en-US" dirty="0" smtClean="0"/>
              <a:t>Click to edit text format of master</a:t>
            </a:r>
            <a:endParaRPr lang="en-US" altLang="zh-SG" dirty="0" smtClean="0"/>
          </a:p>
          <a:p>
            <a:pPr lvl="1"/>
            <a:r>
              <a:rPr lang="en-US" dirty="0" smtClean="0"/>
              <a:t>Third level</a:t>
            </a:r>
          </a:p>
        </p:txBody>
      </p:sp>
      <p:pic>
        <p:nvPicPr>
          <p:cNvPr id="20" name="Picture 13"/>
          <p:cNvPicPr>
            <a:picLocks noChangeAspect="1" noChangeArrowheads="1"/>
          </p:cNvPicPr>
          <p:nvPr/>
        </p:nvPicPr>
        <p:blipFill>
          <a:blip r:embed="rId12" cstate="print"/>
          <a:srcRect l="67751" t="4707" r="5081" b="68340"/>
          <a:stretch>
            <a:fillRect/>
          </a:stretch>
        </p:blipFill>
        <p:spPr bwMode="auto">
          <a:xfrm>
            <a:off x="7633333" y="221885"/>
            <a:ext cx="689207" cy="61982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67"/>
          <p:cNvSpPr>
            <a:spLocks noChangeArrowheads="1"/>
          </p:cNvSpPr>
          <p:nvPr userDrawn="1"/>
        </p:nvSpPr>
        <p:spPr bwMode="auto">
          <a:xfrm>
            <a:off x="381000" y="6559779"/>
            <a:ext cx="1905000" cy="215444"/>
          </a:xfrm>
          <a:prstGeom prst="rect">
            <a:avLst/>
          </a:prstGeom>
          <a:noFill/>
          <a:ln w="12700">
            <a:noFill/>
            <a:miter lim="800000"/>
            <a:headEnd/>
            <a:tailEnd/>
          </a:ln>
          <a:effectLst/>
        </p:spPr>
        <p:txBody>
          <a:bodyPr wrap="square" lIns="0" tIns="0" rIns="0" bIns="0" anchor="b">
            <a:spAutoFit/>
          </a:bodyPr>
          <a:lstStyle/>
          <a:p>
            <a:pPr fontAlgn="base">
              <a:spcBef>
                <a:spcPct val="0"/>
              </a:spcBef>
              <a:spcAft>
                <a:spcPct val="0"/>
              </a:spcAft>
            </a:pPr>
            <a:r>
              <a:rPr lang="en-GB" sz="700" dirty="0">
                <a:solidFill>
                  <a:srgbClr val="000000">
                    <a:lumMod val="50000"/>
                    <a:lumOff val="50000"/>
                  </a:srgbClr>
                </a:solidFill>
                <a:latin typeface="Arial"/>
                <a:cs typeface="Arial"/>
              </a:rPr>
              <a:t>FSS2020 Strategy Execution Framework and Programme Management</a:t>
            </a:r>
          </a:p>
        </p:txBody>
      </p:sp>
      <p:pic>
        <p:nvPicPr>
          <p:cNvPr id="17" name="Picture 16"/>
          <p:cNvPicPr>
            <a:picLocks noChangeAspect="1"/>
          </p:cNvPicPr>
          <p:nvPr userDrawn="1"/>
        </p:nvPicPr>
        <p:blipFill>
          <a:blip r:embed="rId13" cstate="print"/>
          <a:stretch>
            <a:fillRect/>
          </a:stretch>
        </p:blipFill>
        <p:spPr>
          <a:xfrm>
            <a:off x="8002547" y="6498880"/>
            <a:ext cx="985825" cy="286011"/>
          </a:xfrm>
          <a:prstGeom prst="rect">
            <a:avLst/>
          </a:prstGeom>
        </p:spPr>
      </p:pic>
      <p:sp>
        <p:nvSpPr>
          <p:cNvPr id="8" name="Rectangle 4"/>
          <p:cNvSpPr txBox="1">
            <a:spLocks noChangeArrowheads="1"/>
          </p:cNvSpPr>
          <p:nvPr userDrawn="1"/>
        </p:nvSpPr>
        <p:spPr>
          <a:xfrm>
            <a:off x="3861729" y="6700893"/>
            <a:ext cx="1847479" cy="154765"/>
          </a:xfrm>
          <a:prstGeom prst="rect">
            <a:avLst/>
          </a:prstGeom>
          <a:ln/>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base">
              <a:spcBef>
                <a:spcPct val="0"/>
              </a:spcBef>
              <a:spcAft>
                <a:spcPct val="0"/>
              </a:spcAft>
              <a:defRPr/>
            </a:pPr>
            <a:r>
              <a:rPr lang="en-US" altLang="zh-SG" sz="900" b="1" dirty="0" smtClean="0">
                <a:solidFill>
                  <a:srgbClr val="008000"/>
                </a:solidFill>
                <a:cs typeface="Arial" pitchFamily="34" charset="0"/>
              </a:rPr>
              <a:t>- Version: 14 June 2013 -</a:t>
            </a:r>
            <a:endParaRPr lang="en-US" altLang="zh-SG" sz="1050" b="1" dirty="0">
              <a:solidFill>
                <a:srgbClr val="008000"/>
              </a:solidFill>
              <a:cs typeface="Arial" pitchFamily="34" charset="0"/>
            </a:endParaRPr>
          </a:p>
        </p:txBody>
      </p:sp>
    </p:spTree>
    <p:extLst>
      <p:ext uri="{BB962C8B-B14F-4D97-AF65-F5344CB8AC3E}">
        <p14:creationId xmlns:p14="http://schemas.microsoft.com/office/powerpoint/2010/main" val="4203642903"/>
      </p:ext>
    </p:extLst>
  </p:cSld>
  <p:clrMap bg1="lt1" tx1="dk1" bg2="lt2" tx2="dk2" accent1="accent1" accent2="accent2" accent3="accent3" accent4="accent4" accent5="accent5" accent6="accent6" hlink="hlink" folHlink="folHlink"/>
  <p:sldLayoutIdLst>
    <p:sldLayoutId id="2147484167" r:id="rId1"/>
    <p:sldLayoutId id="2147484168" r:id="rId2"/>
    <p:sldLayoutId id="2147484169" r:id="rId3"/>
    <p:sldLayoutId id="2147484170" r:id="rId4"/>
    <p:sldLayoutId id="2147484171" r:id="rId5"/>
    <p:sldLayoutId id="2147484172" r:id="rId6"/>
    <p:sldLayoutId id="2147484173" r:id="rId7"/>
    <p:sldLayoutId id="2147484174" r:id="rId8"/>
    <p:sldLayoutId id="2147484175" r:id="rId9"/>
    <p:sldLayoutId id="2147484176" r:id="rId10"/>
  </p:sldLayoutIdLst>
  <p:transition spd="slow"/>
  <p:timing>
    <p:tnLst>
      <p:par>
        <p:cTn id="1" dur="indefinite" restart="never" nodeType="tmRoot"/>
      </p:par>
    </p:tnLst>
  </p:timing>
  <p:hf hdr="0" ftr="0"/>
  <p:txStyles>
    <p:titleStyle>
      <a:lvl1pPr algn="l" rtl="0" eaLnBrk="0" fontAlgn="base" hangingPunct="0">
        <a:spcBef>
          <a:spcPct val="0"/>
        </a:spcBef>
        <a:spcAft>
          <a:spcPct val="0"/>
        </a:spcAft>
        <a:defRPr sz="1600" b="0" i="1" u="none">
          <a:solidFill>
            <a:srgbClr val="008000"/>
          </a:solidFill>
          <a:latin typeface="+mj-lt"/>
          <a:ea typeface="+mj-ea"/>
          <a:cs typeface="+mj-cs"/>
        </a:defRPr>
      </a:lvl1pPr>
      <a:lvl2pPr algn="l" rtl="0" eaLnBrk="0" fontAlgn="base" hangingPunct="0">
        <a:spcBef>
          <a:spcPct val="0"/>
        </a:spcBef>
        <a:spcAft>
          <a:spcPct val="0"/>
        </a:spcAft>
        <a:defRPr sz="2400" b="1" i="1" u="sng">
          <a:solidFill>
            <a:srgbClr val="008000"/>
          </a:solidFill>
          <a:latin typeface="Calibri" pitchFamily="34" charset="0"/>
        </a:defRPr>
      </a:lvl2pPr>
      <a:lvl3pPr algn="l" rtl="0" eaLnBrk="0" fontAlgn="base" hangingPunct="0">
        <a:spcBef>
          <a:spcPct val="0"/>
        </a:spcBef>
        <a:spcAft>
          <a:spcPct val="0"/>
        </a:spcAft>
        <a:defRPr sz="2400" b="1" i="1" u="sng">
          <a:solidFill>
            <a:srgbClr val="008000"/>
          </a:solidFill>
          <a:latin typeface="Calibri" pitchFamily="34" charset="0"/>
        </a:defRPr>
      </a:lvl3pPr>
      <a:lvl4pPr algn="l" rtl="0" eaLnBrk="0" fontAlgn="base" hangingPunct="0">
        <a:spcBef>
          <a:spcPct val="0"/>
        </a:spcBef>
        <a:spcAft>
          <a:spcPct val="0"/>
        </a:spcAft>
        <a:defRPr sz="2400" b="1" i="1" u="sng">
          <a:solidFill>
            <a:srgbClr val="008000"/>
          </a:solidFill>
          <a:latin typeface="Calibri" pitchFamily="34" charset="0"/>
        </a:defRPr>
      </a:lvl4pPr>
      <a:lvl5pPr algn="l" rtl="0" eaLnBrk="0" fontAlgn="base" hangingPunct="0">
        <a:spcBef>
          <a:spcPct val="0"/>
        </a:spcBef>
        <a:spcAft>
          <a:spcPct val="0"/>
        </a:spcAft>
        <a:defRPr sz="2400" b="1" i="1" u="sng">
          <a:solidFill>
            <a:srgbClr val="008000"/>
          </a:solidFill>
          <a:latin typeface="Calibri" pitchFamily="34" charset="0"/>
        </a:defRPr>
      </a:lvl5pPr>
      <a:lvl6pPr marL="457200" algn="r" rtl="0" eaLnBrk="1" fontAlgn="base" hangingPunct="1">
        <a:spcBef>
          <a:spcPct val="0"/>
        </a:spcBef>
        <a:spcAft>
          <a:spcPct val="0"/>
        </a:spcAft>
        <a:defRPr sz="2400" b="1" i="1">
          <a:solidFill>
            <a:srgbClr val="008000"/>
          </a:solidFill>
          <a:latin typeface="Verdana" pitchFamily="34" charset="0"/>
        </a:defRPr>
      </a:lvl6pPr>
      <a:lvl7pPr marL="914400" algn="r" rtl="0" eaLnBrk="1" fontAlgn="base" hangingPunct="1">
        <a:spcBef>
          <a:spcPct val="0"/>
        </a:spcBef>
        <a:spcAft>
          <a:spcPct val="0"/>
        </a:spcAft>
        <a:defRPr sz="2400" b="1" i="1">
          <a:solidFill>
            <a:srgbClr val="008000"/>
          </a:solidFill>
          <a:latin typeface="Verdana" pitchFamily="34" charset="0"/>
        </a:defRPr>
      </a:lvl7pPr>
      <a:lvl8pPr marL="1371600" algn="r" rtl="0" eaLnBrk="1" fontAlgn="base" hangingPunct="1">
        <a:spcBef>
          <a:spcPct val="0"/>
        </a:spcBef>
        <a:spcAft>
          <a:spcPct val="0"/>
        </a:spcAft>
        <a:defRPr sz="2400" b="1" i="1">
          <a:solidFill>
            <a:srgbClr val="008000"/>
          </a:solidFill>
          <a:latin typeface="Verdana" pitchFamily="34" charset="0"/>
        </a:defRPr>
      </a:lvl8pPr>
      <a:lvl9pPr marL="1828800" algn="r" rtl="0" eaLnBrk="1" fontAlgn="base" hangingPunct="1">
        <a:spcBef>
          <a:spcPct val="0"/>
        </a:spcBef>
        <a:spcAft>
          <a:spcPct val="0"/>
        </a:spcAft>
        <a:defRPr sz="2400" b="1" i="1">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 typeface="Wingdings" charset="2"/>
        <a:buChar char="q"/>
        <a:defRPr sz="1400" b="0" i="0">
          <a:solidFill>
            <a:srgbClr val="003300"/>
          </a:solidFill>
          <a:latin typeface="Arial"/>
          <a:ea typeface="+mn-ea"/>
          <a:cs typeface="Arial"/>
        </a:defRPr>
      </a:lvl1pPr>
      <a:lvl2pPr marL="742950" indent="-285750" algn="l" rtl="0" eaLnBrk="0" fontAlgn="base" hangingPunct="0">
        <a:spcBef>
          <a:spcPct val="20000"/>
        </a:spcBef>
        <a:spcAft>
          <a:spcPct val="0"/>
        </a:spcAft>
        <a:buClr>
          <a:schemeClr val="tx1"/>
        </a:buClr>
        <a:buSzPct val="60000"/>
        <a:buFont typeface="Courier New"/>
        <a:buChar char="o"/>
        <a:defRPr sz="1200" b="0" i="0">
          <a:solidFill>
            <a:srgbClr val="003300"/>
          </a:solidFill>
          <a:latin typeface="Arial"/>
          <a:cs typeface="Arial"/>
        </a:defRPr>
      </a:lvl2pPr>
      <a:lvl3pPr marL="1143000" indent="-228600" algn="l" rtl="0" eaLnBrk="0" fontAlgn="base" hangingPunct="0">
        <a:spcBef>
          <a:spcPct val="20000"/>
        </a:spcBef>
        <a:spcAft>
          <a:spcPct val="0"/>
        </a:spcAft>
        <a:buClr>
          <a:schemeClr val="tx1"/>
        </a:buClr>
        <a:buFont typeface="Wingdings" pitchFamily="2" charset="2"/>
        <a:buChar char="Ø"/>
        <a:defRPr sz="1100" b="1">
          <a:solidFill>
            <a:srgbClr val="003300"/>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050" b="1">
          <a:solidFill>
            <a:srgbClr val="003300"/>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pitchFamily="34" charset="0"/>
        </a:defRPr>
      </a:lvl5pPr>
      <a:lvl6pPr marL="25146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6pPr>
      <a:lvl7pPr marL="29718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7pPr>
      <a:lvl8pPr marL="34290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8pPr>
      <a:lvl9pPr marL="38862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AC Banner Title"/>
          <p:cNvSpPr>
            <a:spLocks noGrp="1" noChangeArrowheads="1"/>
          </p:cNvSpPr>
          <p:nvPr>
            <p:ph type="title"/>
          </p:nvPr>
        </p:nvSpPr>
        <p:spPr bwMode="auto">
          <a:xfrm>
            <a:off x="381968" y="228600"/>
            <a:ext cx="8077199" cy="698500"/>
          </a:xfrm>
          <a:prstGeom prst="rect">
            <a:avLst/>
          </a:prstGeom>
          <a:noFill/>
          <a:ln w="12700">
            <a:noFill/>
            <a:miter lim="800000"/>
            <a:headEnd/>
            <a:tailEnd/>
          </a:ln>
        </p:spPr>
        <p:txBody>
          <a:bodyPr vert="horz" wrap="square" lIns="0" tIns="0" rIns="0" bIns="0" numCol="1" anchor="t" anchorCtr="0" compatLnSpc="1">
            <a:prstTxWarp prst="textNoShape">
              <a:avLst/>
            </a:prstTxWarp>
          </a:bodyPr>
          <a:lstStyle/>
          <a:p>
            <a:pPr lvl="0"/>
            <a:endParaRPr lang="en-US" altLang="zh-SG" dirty="0" smtClean="0"/>
          </a:p>
        </p:txBody>
      </p:sp>
      <p:sp>
        <p:nvSpPr>
          <p:cNvPr id="2161670" name="Rectangle 6"/>
          <p:cNvSpPr>
            <a:spLocks noGrp="1" noChangeArrowheads="1"/>
          </p:cNvSpPr>
          <p:nvPr>
            <p:ph type="sldNum" sz="quarter" idx="4"/>
          </p:nvPr>
        </p:nvSpPr>
        <p:spPr bwMode="auto">
          <a:xfrm>
            <a:off x="4114805" y="6498858"/>
            <a:ext cx="1454151" cy="320675"/>
          </a:xfrm>
          <a:prstGeom prst="rect">
            <a:avLst/>
          </a:prstGeom>
          <a:noFill/>
          <a:ln w="12700">
            <a:noFill/>
            <a:miter lim="800000"/>
            <a:headEnd/>
            <a:tailEnd/>
          </a:ln>
          <a:effectLst/>
        </p:spPr>
        <p:txBody>
          <a:bodyPr vert="horz" wrap="square" lIns="91440" tIns="45720" rIns="91440" bIns="0" numCol="1" anchor="ctr" anchorCtr="0" compatLnSpc="1">
            <a:prstTxWarp prst="textNoShape">
              <a:avLst/>
            </a:prstTxWarp>
          </a:bodyPr>
          <a:lstStyle>
            <a:lvl1pPr algn="ctr" eaLnBrk="0" hangingPunct="0">
              <a:lnSpc>
                <a:spcPct val="70000"/>
              </a:lnSpc>
              <a:spcBef>
                <a:spcPct val="0"/>
              </a:spcBef>
              <a:tabLst>
                <a:tab pos="2473325" algn="l"/>
              </a:tabLst>
              <a:defRPr sz="800" b="0" i="0" u="none">
                <a:solidFill>
                  <a:srgbClr val="7F7F7F"/>
                </a:solidFill>
                <a:latin typeface="Arial"/>
                <a:ea typeface="SimSun" pitchFamily="2" charset="-122"/>
                <a:cs typeface="Arial"/>
              </a:defRPr>
            </a:lvl1pPr>
          </a:lstStyle>
          <a:p>
            <a:pPr fontAlgn="base">
              <a:spcAft>
                <a:spcPct val="0"/>
              </a:spcAft>
              <a:defRPr/>
            </a:pPr>
            <a:r>
              <a:rPr lang="en-US" altLang="zh-SG" dirty="0" smtClean="0"/>
              <a:t>Slide </a:t>
            </a:r>
            <a:fld id="{6606DE33-7EE6-48B0-B1C3-4D390C60F514}" type="slidenum">
              <a:rPr lang="zh-SG" altLang="en-US" smtClean="0"/>
              <a:pPr fontAlgn="base">
                <a:spcAft>
                  <a:spcPct val="0"/>
                </a:spcAft>
                <a:defRPr/>
              </a:pPr>
              <a:t>‹#›</a:t>
            </a:fld>
            <a:r>
              <a:rPr lang="zh-SG" altLang="en-US" smtClean="0"/>
              <a:t>  </a:t>
            </a:r>
            <a:r>
              <a:rPr lang="en-US" altLang="zh-SG" dirty="0" smtClean="0"/>
              <a:t/>
            </a:r>
            <a:br>
              <a:rPr lang="en-US" altLang="zh-SG" dirty="0" smtClean="0"/>
            </a:br>
            <a:endParaRPr lang="en-US" altLang="zh-SG" dirty="0"/>
          </a:p>
        </p:txBody>
      </p:sp>
      <p:sp>
        <p:nvSpPr>
          <p:cNvPr id="1030" name="Rectangle 7"/>
          <p:cNvSpPr>
            <a:spLocks noGrp="1" noChangeArrowheads="1"/>
          </p:cNvSpPr>
          <p:nvPr>
            <p:ph type="body" idx="1"/>
          </p:nvPr>
        </p:nvSpPr>
        <p:spPr bwMode="auto">
          <a:xfrm>
            <a:off x="381000" y="968376"/>
            <a:ext cx="8610600" cy="5184775"/>
          </a:xfrm>
          <a:prstGeom prst="rect">
            <a:avLst/>
          </a:prstGeom>
          <a:noFill/>
          <a:ln w="3175">
            <a:noFill/>
            <a:miter lim="800000"/>
            <a:headEnd/>
            <a:tailEnd/>
          </a:ln>
        </p:spPr>
        <p:txBody>
          <a:bodyPr vert="horz" wrap="square" lIns="0" tIns="45720" rIns="0" bIns="45720" numCol="1" anchor="t" anchorCtr="0" compatLnSpc="1">
            <a:prstTxWarp prst="textNoShape">
              <a:avLst/>
            </a:prstTxWarp>
          </a:bodyPr>
          <a:lstStyle/>
          <a:p>
            <a:pPr lvl="0"/>
            <a:r>
              <a:rPr lang="en-US" dirty="0" smtClean="0"/>
              <a:t>Click to edit text format of master</a:t>
            </a:r>
            <a:endParaRPr lang="en-US" altLang="zh-SG" dirty="0" smtClean="0"/>
          </a:p>
          <a:p>
            <a:pPr lvl="1"/>
            <a:r>
              <a:rPr lang="en-US" dirty="0" smtClean="0"/>
              <a:t>Third level</a:t>
            </a:r>
          </a:p>
        </p:txBody>
      </p:sp>
      <p:pic>
        <p:nvPicPr>
          <p:cNvPr id="20" name="Picture 13"/>
          <p:cNvPicPr>
            <a:picLocks noChangeAspect="1" noChangeArrowheads="1"/>
          </p:cNvPicPr>
          <p:nvPr/>
        </p:nvPicPr>
        <p:blipFill>
          <a:blip r:embed="rId12" cstate="print"/>
          <a:srcRect l="67751" t="4707" r="5081" b="68340"/>
          <a:stretch>
            <a:fillRect/>
          </a:stretch>
        </p:blipFill>
        <p:spPr bwMode="auto">
          <a:xfrm>
            <a:off x="7633333" y="221885"/>
            <a:ext cx="689207" cy="61982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67"/>
          <p:cNvSpPr>
            <a:spLocks noChangeArrowheads="1"/>
          </p:cNvSpPr>
          <p:nvPr userDrawn="1"/>
        </p:nvSpPr>
        <p:spPr bwMode="auto">
          <a:xfrm>
            <a:off x="381000" y="6559779"/>
            <a:ext cx="1905000" cy="215444"/>
          </a:xfrm>
          <a:prstGeom prst="rect">
            <a:avLst/>
          </a:prstGeom>
          <a:noFill/>
          <a:ln w="12700">
            <a:noFill/>
            <a:miter lim="800000"/>
            <a:headEnd/>
            <a:tailEnd/>
          </a:ln>
          <a:effectLst/>
        </p:spPr>
        <p:txBody>
          <a:bodyPr wrap="square" lIns="0" tIns="0" rIns="0" bIns="0" anchor="b">
            <a:spAutoFit/>
          </a:bodyPr>
          <a:lstStyle/>
          <a:p>
            <a:pPr fontAlgn="base">
              <a:spcBef>
                <a:spcPct val="0"/>
              </a:spcBef>
              <a:spcAft>
                <a:spcPct val="0"/>
              </a:spcAft>
            </a:pPr>
            <a:r>
              <a:rPr lang="en-GB" sz="700" dirty="0">
                <a:solidFill>
                  <a:srgbClr val="000000">
                    <a:lumMod val="50000"/>
                    <a:lumOff val="50000"/>
                  </a:srgbClr>
                </a:solidFill>
                <a:latin typeface="Arial"/>
                <a:cs typeface="Arial"/>
              </a:rPr>
              <a:t>FSS2020 Strategy Execution Framework and Programme Management</a:t>
            </a:r>
          </a:p>
        </p:txBody>
      </p:sp>
      <p:pic>
        <p:nvPicPr>
          <p:cNvPr id="17" name="Picture 16"/>
          <p:cNvPicPr>
            <a:picLocks noChangeAspect="1"/>
          </p:cNvPicPr>
          <p:nvPr userDrawn="1"/>
        </p:nvPicPr>
        <p:blipFill>
          <a:blip r:embed="rId13" cstate="print"/>
          <a:stretch>
            <a:fillRect/>
          </a:stretch>
        </p:blipFill>
        <p:spPr>
          <a:xfrm>
            <a:off x="8002536" y="6498858"/>
            <a:ext cx="985825" cy="286011"/>
          </a:xfrm>
          <a:prstGeom prst="rect">
            <a:avLst/>
          </a:prstGeom>
        </p:spPr>
      </p:pic>
      <p:sp>
        <p:nvSpPr>
          <p:cNvPr id="8" name="Rectangle 4"/>
          <p:cNvSpPr txBox="1">
            <a:spLocks noChangeArrowheads="1"/>
          </p:cNvSpPr>
          <p:nvPr userDrawn="1"/>
        </p:nvSpPr>
        <p:spPr>
          <a:xfrm>
            <a:off x="3861729" y="6700871"/>
            <a:ext cx="1847479" cy="154765"/>
          </a:xfrm>
          <a:prstGeom prst="rect">
            <a:avLst/>
          </a:prstGeom>
          <a:ln/>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base">
              <a:spcBef>
                <a:spcPct val="0"/>
              </a:spcBef>
              <a:spcAft>
                <a:spcPct val="0"/>
              </a:spcAft>
              <a:defRPr/>
            </a:pPr>
            <a:r>
              <a:rPr lang="en-US" altLang="zh-SG" sz="900" b="1" dirty="0" smtClean="0">
                <a:solidFill>
                  <a:srgbClr val="008000"/>
                </a:solidFill>
                <a:cs typeface="Arial" pitchFamily="34" charset="0"/>
              </a:rPr>
              <a:t>- Version: 14 June 2013 -</a:t>
            </a:r>
            <a:endParaRPr lang="en-US" altLang="zh-SG" sz="1050" b="1" dirty="0">
              <a:solidFill>
                <a:srgbClr val="008000"/>
              </a:solidFill>
              <a:cs typeface="Arial" pitchFamily="34" charset="0"/>
            </a:endParaRPr>
          </a:p>
        </p:txBody>
      </p:sp>
    </p:spTree>
    <p:extLst>
      <p:ext uri="{BB962C8B-B14F-4D97-AF65-F5344CB8AC3E}">
        <p14:creationId xmlns:p14="http://schemas.microsoft.com/office/powerpoint/2010/main" val="3643744262"/>
      </p:ext>
    </p:extLst>
  </p:cSld>
  <p:clrMap bg1="lt1" tx1="dk1" bg2="lt2" tx2="dk2" accent1="accent1" accent2="accent2" accent3="accent3" accent4="accent4" accent5="accent5" accent6="accent6" hlink="hlink" folHlink="folHlink"/>
  <p:sldLayoutIdLst>
    <p:sldLayoutId id="2147484178" r:id="rId1"/>
    <p:sldLayoutId id="2147484179" r:id="rId2"/>
    <p:sldLayoutId id="2147484180" r:id="rId3"/>
    <p:sldLayoutId id="2147484181" r:id="rId4"/>
    <p:sldLayoutId id="2147484182" r:id="rId5"/>
    <p:sldLayoutId id="2147484183" r:id="rId6"/>
    <p:sldLayoutId id="2147484184" r:id="rId7"/>
    <p:sldLayoutId id="2147484185" r:id="rId8"/>
    <p:sldLayoutId id="2147484186" r:id="rId9"/>
    <p:sldLayoutId id="2147484187" r:id="rId10"/>
  </p:sldLayoutIdLst>
  <p:transition spd="slow"/>
  <p:timing>
    <p:tnLst>
      <p:par>
        <p:cTn id="1" dur="indefinite" restart="never" nodeType="tmRoot"/>
      </p:par>
    </p:tnLst>
  </p:timing>
  <p:hf hdr="0" ftr="0"/>
  <p:txStyles>
    <p:titleStyle>
      <a:lvl1pPr algn="l" rtl="0" eaLnBrk="0" fontAlgn="base" hangingPunct="0">
        <a:spcBef>
          <a:spcPct val="0"/>
        </a:spcBef>
        <a:spcAft>
          <a:spcPct val="0"/>
        </a:spcAft>
        <a:defRPr sz="1600" b="0" i="1" u="none">
          <a:solidFill>
            <a:srgbClr val="008000"/>
          </a:solidFill>
          <a:latin typeface="+mj-lt"/>
          <a:ea typeface="+mj-ea"/>
          <a:cs typeface="+mj-cs"/>
        </a:defRPr>
      </a:lvl1pPr>
      <a:lvl2pPr algn="l" rtl="0" eaLnBrk="0" fontAlgn="base" hangingPunct="0">
        <a:spcBef>
          <a:spcPct val="0"/>
        </a:spcBef>
        <a:spcAft>
          <a:spcPct val="0"/>
        </a:spcAft>
        <a:defRPr sz="2400" b="1" i="1" u="sng">
          <a:solidFill>
            <a:srgbClr val="008000"/>
          </a:solidFill>
          <a:latin typeface="Calibri" pitchFamily="34" charset="0"/>
        </a:defRPr>
      </a:lvl2pPr>
      <a:lvl3pPr algn="l" rtl="0" eaLnBrk="0" fontAlgn="base" hangingPunct="0">
        <a:spcBef>
          <a:spcPct val="0"/>
        </a:spcBef>
        <a:spcAft>
          <a:spcPct val="0"/>
        </a:spcAft>
        <a:defRPr sz="2400" b="1" i="1" u="sng">
          <a:solidFill>
            <a:srgbClr val="008000"/>
          </a:solidFill>
          <a:latin typeface="Calibri" pitchFamily="34" charset="0"/>
        </a:defRPr>
      </a:lvl3pPr>
      <a:lvl4pPr algn="l" rtl="0" eaLnBrk="0" fontAlgn="base" hangingPunct="0">
        <a:spcBef>
          <a:spcPct val="0"/>
        </a:spcBef>
        <a:spcAft>
          <a:spcPct val="0"/>
        </a:spcAft>
        <a:defRPr sz="2400" b="1" i="1" u="sng">
          <a:solidFill>
            <a:srgbClr val="008000"/>
          </a:solidFill>
          <a:latin typeface="Calibri" pitchFamily="34" charset="0"/>
        </a:defRPr>
      </a:lvl4pPr>
      <a:lvl5pPr algn="l" rtl="0" eaLnBrk="0" fontAlgn="base" hangingPunct="0">
        <a:spcBef>
          <a:spcPct val="0"/>
        </a:spcBef>
        <a:spcAft>
          <a:spcPct val="0"/>
        </a:spcAft>
        <a:defRPr sz="2400" b="1" i="1" u="sng">
          <a:solidFill>
            <a:srgbClr val="008000"/>
          </a:solidFill>
          <a:latin typeface="Calibri" pitchFamily="34" charset="0"/>
        </a:defRPr>
      </a:lvl5pPr>
      <a:lvl6pPr marL="457200" algn="r" rtl="0" eaLnBrk="1" fontAlgn="base" hangingPunct="1">
        <a:spcBef>
          <a:spcPct val="0"/>
        </a:spcBef>
        <a:spcAft>
          <a:spcPct val="0"/>
        </a:spcAft>
        <a:defRPr sz="2400" b="1" i="1">
          <a:solidFill>
            <a:srgbClr val="008000"/>
          </a:solidFill>
          <a:latin typeface="Verdana" pitchFamily="34" charset="0"/>
        </a:defRPr>
      </a:lvl6pPr>
      <a:lvl7pPr marL="914400" algn="r" rtl="0" eaLnBrk="1" fontAlgn="base" hangingPunct="1">
        <a:spcBef>
          <a:spcPct val="0"/>
        </a:spcBef>
        <a:spcAft>
          <a:spcPct val="0"/>
        </a:spcAft>
        <a:defRPr sz="2400" b="1" i="1">
          <a:solidFill>
            <a:srgbClr val="008000"/>
          </a:solidFill>
          <a:latin typeface="Verdana" pitchFamily="34" charset="0"/>
        </a:defRPr>
      </a:lvl7pPr>
      <a:lvl8pPr marL="1371600" algn="r" rtl="0" eaLnBrk="1" fontAlgn="base" hangingPunct="1">
        <a:spcBef>
          <a:spcPct val="0"/>
        </a:spcBef>
        <a:spcAft>
          <a:spcPct val="0"/>
        </a:spcAft>
        <a:defRPr sz="2400" b="1" i="1">
          <a:solidFill>
            <a:srgbClr val="008000"/>
          </a:solidFill>
          <a:latin typeface="Verdana" pitchFamily="34" charset="0"/>
        </a:defRPr>
      </a:lvl8pPr>
      <a:lvl9pPr marL="1828800" algn="r" rtl="0" eaLnBrk="1" fontAlgn="base" hangingPunct="1">
        <a:spcBef>
          <a:spcPct val="0"/>
        </a:spcBef>
        <a:spcAft>
          <a:spcPct val="0"/>
        </a:spcAft>
        <a:defRPr sz="2400" b="1" i="1">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 typeface="Wingdings" charset="2"/>
        <a:buChar char="q"/>
        <a:defRPr sz="1400" b="0" i="0">
          <a:solidFill>
            <a:srgbClr val="003300"/>
          </a:solidFill>
          <a:latin typeface="Arial"/>
          <a:ea typeface="+mn-ea"/>
          <a:cs typeface="Arial"/>
        </a:defRPr>
      </a:lvl1pPr>
      <a:lvl2pPr marL="742950" indent="-285750" algn="l" rtl="0" eaLnBrk="0" fontAlgn="base" hangingPunct="0">
        <a:spcBef>
          <a:spcPct val="20000"/>
        </a:spcBef>
        <a:spcAft>
          <a:spcPct val="0"/>
        </a:spcAft>
        <a:buClr>
          <a:schemeClr val="tx1"/>
        </a:buClr>
        <a:buSzPct val="60000"/>
        <a:buFont typeface="Courier New"/>
        <a:buChar char="o"/>
        <a:defRPr sz="1200" b="0" i="0">
          <a:solidFill>
            <a:srgbClr val="003300"/>
          </a:solidFill>
          <a:latin typeface="Arial"/>
          <a:cs typeface="Arial"/>
        </a:defRPr>
      </a:lvl2pPr>
      <a:lvl3pPr marL="1143000" indent="-228600" algn="l" rtl="0" eaLnBrk="0" fontAlgn="base" hangingPunct="0">
        <a:spcBef>
          <a:spcPct val="20000"/>
        </a:spcBef>
        <a:spcAft>
          <a:spcPct val="0"/>
        </a:spcAft>
        <a:buClr>
          <a:schemeClr val="tx1"/>
        </a:buClr>
        <a:buFont typeface="Wingdings" pitchFamily="2" charset="2"/>
        <a:buChar char="Ø"/>
        <a:defRPr sz="1100" b="1">
          <a:solidFill>
            <a:srgbClr val="003300"/>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050" b="1">
          <a:solidFill>
            <a:srgbClr val="003300"/>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pitchFamily="34" charset="0"/>
        </a:defRPr>
      </a:lvl5pPr>
      <a:lvl6pPr marL="25146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6pPr>
      <a:lvl7pPr marL="29718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7pPr>
      <a:lvl8pPr marL="34290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8pPr>
      <a:lvl9pPr marL="38862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AC Banner Title"/>
          <p:cNvSpPr>
            <a:spLocks noGrp="1" noChangeArrowheads="1"/>
          </p:cNvSpPr>
          <p:nvPr>
            <p:ph type="title"/>
          </p:nvPr>
        </p:nvSpPr>
        <p:spPr bwMode="auto">
          <a:xfrm>
            <a:off x="381968" y="228600"/>
            <a:ext cx="8077199" cy="698500"/>
          </a:xfrm>
          <a:prstGeom prst="rect">
            <a:avLst/>
          </a:prstGeom>
          <a:noFill/>
          <a:ln w="12700">
            <a:noFill/>
            <a:miter lim="800000"/>
            <a:headEnd/>
            <a:tailEnd/>
          </a:ln>
        </p:spPr>
        <p:txBody>
          <a:bodyPr vert="horz" wrap="square" lIns="0" tIns="0" rIns="0" bIns="0" numCol="1" anchor="t" anchorCtr="0" compatLnSpc="1">
            <a:prstTxWarp prst="textNoShape">
              <a:avLst/>
            </a:prstTxWarp>
          </a:bodyPr>
          <a:lstStyle/>
          <a:p>
            <a:pPr lvl="0"/>
            <a:endParaRPr lang="en-US" altLang="zh-SG" dirty="0" smtClean="0"/>
          </a:p>
        </p:txBody>
      </p:sp>
      <p:sp>
        <p:nvSpPr>
          <p:cNvPr id="2161670" name="Rectangle 6"/>
          <p:cNvSpPr>
            <a:spLocks noGrp="1" noChangeArrowheads="1"/>
          </p:cNvSpPr>
          <p:nvPr>
            <p:ph type="sldNum" sz="quarter" idx="4"/>
          </p:nvPr>
        </p:nvSpPr>
        <p:spPr bwMode="auto">
          <a:xfrm>
            <a:off x="4114805" y="6498834"/>
            <a:ext cx="1454151" cy="320675"/>
          </a:xfrm>
          <a:prstGeom prst="rect">
            <a:avLst/>
          </a:prstGeom>
          <a:noFill/>
          <a:ln w="12700">
            <a:noFill/>
            <a:miter lim="800000"/>
            <a:headEnd/>
            <a:tailEnd/>
          </a:ln>
          <a:effectLst/>
        </p:spPr>
        <p:txBody>
          <a:bodyPr vert="horz" wrap="square" lIns="91440" tIns="45720" rIns="91440" bIns="0" numCol="1" anchor="ctr" anchorCtr="0" compatLnSpc="1">
            <a:prstTxWarp prst="textNoShape">
              <a:avLst/>
            </a:prstTxWarp>
          </a:bodyPr>
          <a:lstStyle>
            <a:lvl1pPr algn="ctr" eaLnBrk="0" hangingPunct="0">
              <a:lnSpc>
                <a:spcPct val="70000"/>
              </a:lnSpc>
              <a:spcBef>
                <a:spcPct val="0"/>
              </a:spcBef>
              <a:tabLst>
                <a:tab pos="2473325" algn="l"/>
              </a:tabLst>
              <a:defRPr sz="800" b="0" i="0" u="none">
                <a:solidFill>
                  <a:srgbClr val="7F7F7F"/>
                </a:solidFill>
                <a:latin typeface="Arial"/>
                <a:ea typeface="SimSun" pitchFamily="2" charset="-122"/>
                <a:cs typeface="Arial"/>
              </a:defRPr>
            </a:lvl1pPr>
          </a:lstStyle>
          <a:p>
            <a:pPr fontAlgn="base">
              <a:spcAft>
                <a:spcPct val="0"/>
              </a:spcAft>
              <a:defRPr/>
            </a:pPr>
            <a:r>
              <a:rPr lang="en-US" altLang="zh-SG" dirty="0" smtClean="0"/>
              <a:t>Slide </a:t>
            </a:r>
            <a:fld id="{6606DE33-7EE6-48B0-B1C3-4D390C60F514}" type="slidenum">
              <a:rPr lang="zh-SG" altLang="en-US" smtClean="0"/>
              <a:pPr fontAlgn="base">
                <a:spcAft>
                  <a:spcPct val="0"/>
                </a:spcAft>
                <a:defRPr/>
              </a:pPr>
              <a:t>‹#›</a:t>
            </a:fld>
            <a:r>
              <a:rPr lang="zh-SG" altLang="en-US" smtClean="0"/>
              <a:t>  </a:t>
            </a:r>
            <a:r>
              <a:rPr lang="en-US" altLang="zh-SG" dirty="0" smtClean="0"/>
              <a:t/>
            </a:r>
            <a:br>
              <a:rPr lang="en-US" altLang="zh-SG" dirty="0" smtClean="0"/>
            </a:br>
            <a:endParaRPr lang="en-US" altLang="zh-SG" dirty="0"/>
          </a:p>
        </p:txBody>
      </p:sp>
      <p:sp>
        <p:nvSpPr>
          <p:cNvPr id="1030" name="Rectangle 7"/>
          <p:cNvSpPr>
            <a:spLocks noGrp="1" noChangeArrowheads="1"/>
          </p:cNvSpPr>
          <p:nvPr>
            <p:ph type="body" idx="1"/>
          </p:nvPr>
        </p:nvSpPr>
        <p:spPr bwMode="auto">
          <a:xfrm>
            <a:off x="381000" y="968376"/>
            <a:ext cx="8610600" cy="5184775"/>
          </a:xfrm>
          <a:prstGeom prst="rect">
            <a:avLst/>
          </a:prstGeom>
          <a:noFill/>
          <a:ln w="3175">
            <a:noFill/>
            <a:miter lim="800000"/>
            <a:headEnd/>
            <a:tailEnd/>
          </a:ln>
        </p:spPr>
        <p:txBody>
          <a:bodyPr vert="horz" wrap="square" lIns="0" tIns="45720" rIns="0" bIns="45720" numCol="1" anchor="t" anchorCtr="0" compatLnSpc="1">
            <a:prstTxWarp prst="textNoShape">
              <a:avLst/>
            </a:prstTxWarp>
          </a:bodyPr>
          <a:lstStyle/>
          <a:p>
            <a:pPr lvl="0"/>
            <a:r>
              <a:rPr lang="en-US" dirty="0" smtClean="0"/>
              <a:t>Click to edit text format of master</a:t>
            </a:r>
            <a:endParaRPr lang="en-US" altLang="zh-SG" dirty="0" smtClean="0"/>
          </a:p>
          <a:p>
            <a:pPr lvl="1"/>
            <a:r>
              <a:rPr lang="en-US" dirty="0" smtClean="0"/>
              <a:t>Third level</a:t>
            </a:r>
          </a:p>
        </p:txBody>
      </p:sp>
      <p:pic>
        <p:nvPicPr>
          <p:cNvPr id="20" name="Picture 13"/>
          <p:cNvPicPr>
            <a:picLocks noChangeAspect="1" noChangeArrowheads="1"/>
          </p:cNvPicPr>
          <p:nvPr/>
        </p:nvPicPr>
        <p:blipFill>
          <a:blip r:embed="rId12" cstate="print"/>
          <a:srcRect l="67751" t="4707" r="5081" b="68340"/>
          <a:stretch>
            <a:fillRect/>
          </a:stretch>
        </p:blipFill>
        <p:spPr bwMode="auto">
          <a:xfrm>
            <a:off x="7633333" y="221885"/>
            <a:ext cx="689207" cy="61982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67"/>
          <p:cNvSpPr>
            <a:spLocks noChangeArrowheads="1"/>
          </p:cNvSpPr>
          <p:nvPr userDrawn="1"/>
        </p:nvSpPr>
        <p:spPr bwMode="auto">
          <a:xfrm>
            <a:off x="381000" y="6559779"/>
            <a:ext cx="1905000" cy="215444"/>
          </a:xfrm>
          <a:prstGeom prst="rect">
            <a:avLst/>
          </a:prstGeom>
          <a:noFill/>
          <a:ln w="12700">
            <a:noFill/>
            <a:miter lim="800000"/>
            <a:headEnd/>
            <a:tailEnd/>
          </a:ln>
          <a:effectLst/>
        </p:spPr>
        <p:txBody>
          <a:bodyPr wrap="square" lIns="0" tIns="0" rIns="0" bIns="0" anchor="b">
            <a:spAutoFit/>
          </a:bodyPr>
          <a:lstStyle/>
          <a:p>
            <a:pPr fontAlgn="base">
              <a:spcBef>
                <a:spcPct val="0"/>
              </a:spcBef>
              <a:spcAft>
                <a:spcPct val="0"/>
              </a:spcAft>
            </a:pPr>
            <a:r>
              <a:rPr lang="en-GB" sz="700" dirty="0">
                <a:solidFill>
                  <a:srgbClr val="000000">
                    <a:lumMod val="50000"/>
                    <a:lumOff val="50000"/>
                  </a:srgbClr>
                </a:solidFill>
                <a:latin typeface="Arial"/>
                <a:cs typeface="Arial"/>
              </a:rPr>
              <a:t>FSS2020 Strategy Execution Framework and Programme Management</a:t>
            </a:r>
          </a:p>
        </p:txBody>
      </p:sp>
      <p:pic>
        <p:nvPicPr>
          <p:cNvPr id="17" name="Picture 16"/>
          <p:cNvPicPr>
            <a:picLocks noChangeAspect="1"/>
          </p:cNvPicPr>
          <p:nvPr userDrawn="1"/>
        </p:nvPicPr>
        <p:blipFill>
          <a:blip r:embed="rId13" cstate="print"/>
          <a:stretch>
            <a:fillRect/>
          </a:stretch>
        </p:blipFill>
        <p:spPr>
          <a:xfrm>
            <a:off x="8002524" y="6498834"/>
            <a:ext cx="985825" cy="286011"/>
          </a:xfrm>
          <a:prstGeom prst="rect">
            <a:avLst/>
          </a:prstGeom>
        </p:spPr>
      </p:pic>
      <p:sp>
        <p:nvSpPr>
          <p:cNvPr id="8" name="Rectangle 4"/>
          <p:cNvSpPr txBox="1">
            <a:spLocks noChangeArrowheads="1"/>
          </p:cNvSpPr>
          <p:nvPr userDrawn="1"/>
        </p:nvSpPr>
        <p:spPr>
          <a:xfrm>
            <a:off x="3861729" y="6700847"/>
            <a:ext cx="1847479" cy="154765"/>
          </a:xfrm>
          <a:prstGeom prst="rect">
            <a:avLst/>
          </a:prstGeom>
          <a:ln/>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base">
              <a:spcBef>
                <a:spcPct val="0"/>
              </a:spcBef>
              <a:spcAft>
                <a:spcPct val="0"/>
              </a:spcAft>
              <a:defRPr/>
            </a:pPr>
            <a:r>
              <a:rPr lang="en-US" altLang="zh-SG" sz="900" b="1" dirty="0" smtClean="0">
                <a:solidFill>
                  <a:srgbClr val="008000"/>
                </a:solidFill>
                <a:cs typeface="Arial" pitchFamily="34" charset="0"/>
              </a:rPr>
              <a:t>- Version: 14 June 2013 -</a:t>
            </a:r>
            <a:endParaRPr lang="en-US" altLang="zh-SG" sz="1050" b="1" dirty="0">
              <a:solidFill>
                <a:srgbClr val="008000"/>
              </a:solidFill>
              <a:cs typeface="Arial" pitchFamily="34" charset="0"/>
            </a:endParaRPr>
          </a:p>
        </p:txBody>
      </p:sp>
    </p:spTree>
    <p:extLst>
      <p:ext uri="{BB962C8B-B14F-4D97-AF65-F5344CB8AC3E}">
        <p14:creationId xmlns:p14="http://schemas.microsoft.com/office/powerpoint/2010/main" val="1665395119"/>
      </p:ext>
    </p:extLst>
  </p:cSld>
  <p:clrMap bg1="lt1" tx1="dk1" bg2="lt2" tx2="dk2" accent1="accent1" accent2="accent2" accent3="accent3" accent4="accent4" accent5="accent5" accent6="accent6" hlink="hlink" folHlink="folHlink"/>
  <p:sldLayoutIdLst>
    <p:sldLayoutId id="2147484189" r:id="rId1"/>
    <p:sldLayoutId id="2147484190" r:id="rId2"/>
    <p:sldLayoutId id="2147484191" r:id="rId3"/>
    <p:sldLayoutId id="2147484192" r:id="rId4"/>
    <p:sldLayoutId id="2147484193" r:id="rId5"/>
    <p:sldLayoutId id="2147484194" r:id="rId6"/>
    <p:sldLayoutId id="2147484195" r:id="rId7"/>
    <p:sldLayoutId id="2147484196" r:id="rId8"/>
    <p:sldLayoutId id="2147484197" r:id="rId9"/>
    <p:sldLayoutId id="2147484198" r:id="rId10"/>
  </p:sldLayoutIdLst>
  <p:transition spd="slow"/>
  <p:timing>
    <p:tnLst>
      <p:par>
        <p:cTn id="1" dur="indefinite" restart="never" nodeType="tmRoot"/>
      </p:par>
    </p:tnLst>
  </p:timing>
  <p:hf hdr="0" ftr="0"/>
  <p:txStyles>
    <p:titleStyle>
      <a:lvl1pPr algn="l" rtl="0" eaLnBrk="0" fontAlgn="base" hangingPunct="0">
        <a:spcBef>
          <a:spcPct val="0"/>
        </a:spcBef>
        <a:spcAft>
          <a:spcPct val="0"/>
        </a:spcAft>
        <a:defRPr sz="1600" b="0" i="1" u="none">
          <a:solidFill>
            <a:srgbClr val="008000"/>
          </a:solidFill>
          <a:latin typeface="+mj-lt"/>
          <a:ea typeface="+mj-ea"/>
          <a:cs typeface="+mj-cs"/>
        </a:defRPr>
      </a:lvl1pPr>
      <a:lvl2pPr algn="l" rtl="0" eaLnBrk="0" fontAlgn="base" hangingPunct="0">
        <a:spcBef>
          <a:spcPct val="0"/>
        </a:spcBef>
        <a:spcAft>
          <a:spcPct val="0"/>
        </a:spcAft>
        <a:defRPr sz="2400" b="1" i="1" u="sng">
          <a:solidFill>
            <a:srgbClr val="008000"/>
          </a:solidFill>
          <a:latin typeface="Calibri" pitchFamily="34" charset="0"/>
        </a:defRPr>
      </a:lvl2pPr>
      <a:lvl3pPr algn="l" rtl="0" eaLnBrk="0" fontAlgn="base" hangingPunct="0">
        <a:spcBef>
          <a:spcPct val="0"/>
        </a:spcBef>
        <a:spcAft>
          <a:spcPct val="0"/>
        </a:spcAft>
        <a:defRPr sz="2400" b="1" i="1" u="sng">
          <a:solidFill>
            <a:srgbClr val="008000"/>
          </a:solidFill>
          <a:latin typeface="Calibri" pitchFamily="34" charset="0"/>
        </a:defRPr>
      </a:lvl3pPr>
      <a:lvl4pPr algn="l" rtl="0" eaLnBrk="0" fontAlgn="base" hangingPunct="0">
        <a:spcBef>
          <a:spcPct val="0"/>
        </a:spcBef>
        <a:spcAft>
          <a:spcPct val="0"/>
        </a:spcAft>
        <a:defRPr sz="2400" b="1" i="1" u="sng">
          <a:solidFill>
            <a:srgbClr val="008000"/>
          </a:solidFill>
          <a:latin typeface="Calibri" pitchFamily="34" charset="0"/>
        </a:defRPr>
      </a:lvl4pPr>
      <a:lvl5pPr algn="l" rtl="0" eaLnBrk="0" fontAlgn="base" hangingPunct="0">
        <a:spcBef>
          <a:spcPct val="0"/>
        </a:spcBef>
        <a:spcAft>
          <a:spcPct val="0"/>
        </a:spcAft>
        <a:defRPr sz="2400" b="1" i="1" u="sng">
          <a:solidFill>
            <a:srgbClr val="008000"/>
          </a:solidFill>
          <a:latin typeface="Calibri" pitchFamily="34" charset="0"/>
        </a:defRPr>
      </a:lvl5pPr>
      <a:lvl6pPr marL="457200" algn="r" rtl="0" eaLnBrk="1" fontAlgn="base" hangingPunct="1">
        <a:spcBef>
          <a:spcPct val="0"/>
        </a:spcBef>
        <a:spcAft>
          <a:spcPct val="0"/>
        </a:spcAft>
        <a:defRPr sz="2400" b="1" i="1">
          <a:solidFill>
            <a:srgbClr val="008000"/>
          </a:solidFill>
          <a:latin typeface="Verdana" pitchFamily="34" charset="0"/>
        </a:defRPr>
      </a:lvl6pPr>
      <a:lvl7pPr marL="914400" algn="r" rtl="0" eaLnBrk="1" fontAlgn="base" hangingPunct="1">
        <a:spcBef>
          <a:spcPct val="0"/>
        </a:spcBef>
        <a:spcAft>
          <a:spcPct val="0"/>
        </a:spcAft>
        <a:defRPr sz="2400" b="1" i="1">
          <a:solidFill>
            <a:srgbClr val="008000"/>
          </a:solidFill>
          <a:latin typeface="Verdana" pitchFamily="34" charset="0"/>
        </a:defRPr>
      </a:lvl7pPr>
      <a:lvl8pPr marL="1371600" algn="r" rtl="0" eaLnBrk="1" fontAlgn="base" hangingPunct="1">
        <a:spcBef>
          <a:spcPct val="0"/>
        </a:spcBef>
        <a:spcAft>
          <a:spcPct val="0"/>
        </a:spcAft>
        <a:defRPr sz="2400" b="1" i="1">
          <a:solidFill>
            <a:srgbClr val="008000"/>
          </a:solidFill>
          <a:latin typeface="Verdana" pitchFamily="34" charset="0"/>
        </a:defRPr>
      </a:lvl8pPr>
      <a:lvl9pPr marL="1828800" algn="r" rtl="0" eaLnBrk="1" fontAlgn="base" hangingPunct="1">
        <a:spcBef>
          <a:spcPct val="0"/>
        </a:spcBef>
        <a:spcAft>
          <a:spcPct val="0"/>
        </a:spcAft>
        <a:defRPr sz="2400" b="1" i="1">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 typeface="Wingdings" charset="2"/>
        <a:buChar char="q"/>
        <a:defRPr sz="1400" b="0" i="0">
          <a:solidFill>
            <a:srgbClr val="003300"/>
          </a:solidFill>
          <a:latin typeface="Arial"/>
          <a:ea typeface="+mn-ea"/>
          <a:cs typeface="Arial"/>
        </a:defRPr>
      </a:lvl1pPr>
      <a:lvl2pPr marL="742950" indent="-285750" algn="l" rtl="0" eaLnBrk="0" fontAlgn="base" hangingPunct="0">
        <a:spcBef>
          <a:spcPct val="20000"/>
        </a:spcBef>
        <a:spcAft>
          <a:spcPct val="0"/>
        </a:spcAft>
        <a:buClr>
          <a:schemeClr val="tx1"/>
        </a:buClr>
        <a:buSzPct val="60000"/>
        <a:buFont typeface="Courier New"/>
        <a:buChar char="o"/>
        <a:defRPr sz="1200" b="0" i="0">
          <a:solidFill>
            <a:srgbClr val="003300"/>
          </a:solidFill>
          <a:latin typeface="Arial"/>
          <a:cs typeface="Arial"/>
        </a:defRPr>
      </a:lvl2pPr>
      <a:lvl3pPr marL="1143000" indent="-228600" algn="l" rtl="0" eaLnBrk="0" fontAlgn="base" hangingPunct="0">
        <a:spcBef>
          <a:spcPct val="20000"/>
        </a:spcBef>
        <a:spcAft>
          <a:spcPct val="0"/>
        </a:spcAft>
        <a:buClr>
          <a:schemeClr val="tx1"/>
        </a:buClr>
        <a:buFont typeface="Wingdings" pitchFamily="2" charset="2"/>
        <a:buChar char="Ø"/>
        <a:defRPr sz="1100" b="1">
          <a:solidFill>
            <a:srgbClr val="003300"/>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050" b="1">
          <a:solidFill>
            <a:srgbClr val="003300"/>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pitchFamily="34" charset="0"/>
        </a:defRPr>
      </a:lvl5pPr>
      <a:lvl6pPr marL="25146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6pPr>
      <a:lvl7pPr marL="29718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7pPr>
      <a:lvl8pPr marL="34290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8pPr>
      <a:lvl9pPr marL="38862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gray">
          <a:xfrm>
            <a:off x="0" y="0"/>
            <a:ext cx="9144000" cy="927100"/>
          </a:xfrm>
          <a:prstGeom prst="rect">
            <a:avLst/>
          </a:prstGeom>
          <a:solidFill>
            <a:srgbClr val="CCFF99"/>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algn="ctr" fontAlgn="base">
              <a:spcBef>
                <a:spcPct val="0"/>
              </a:spcBef>
              <a:spcAft>
                <a:spcPct val="0"/>
              </a:spcAft>
            </a:pPr>
            <a:endParaRPr lang="en-US" b="1">
              <a:solidFill>
                <a:srgbClr val="CCECFF"/>
              </a:solidFill>
              <a:latin typeface="Arial" charset="0"/>
            </a:endParaRPr>
          </a:p>
        </p:txBody>
      </p:sp>
      <p:sp>
        <p:nvSpPr>
          <p:cNvPr id="1027" name="AC Banner Title"/>
          <p:cNvSpPr>
            <a:spLocks noGrp="1" noChangeArrowheads="1"/>
          </p:cNvSpPr>
          <p:nvPr>
            <p:ph type="title"/>
          </p:nvPr>
        </p:nvSpPr>
        <p:spPr bwMode="auto">
          <a:xfrm>
            <a:off x="1701859" y="228608"/>
            <a:ext cx="7247184"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endParaRPr lang="en-US" altLang="zh-SG" smtClean="0"/>
          </a:p>
        </p:txBody>
      </p:sp>
      <p:sp>
        <p:nvSpPr>
          <p:cNvPr id="2161668" name="Rectangle 4"/>
          <p:cNvSpPr>
            <a:spLocks noGrp="1" noChangeArrowheads="1"/>
          </p:cNvSpPr>
          <p:nvPr>
            <p:ph type="dt" sz="half" idx="2"/>
          </p:nvPr>
        </p:nvSpPr>
        <p:spPr bwMode="auto">
          <a:xfrm>
            <a:off x="5630348" y="6400800"/>
            <a:ext cx="3518051"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spcBef>
                <a:spcPct val="0"/>
              </a:spcBef>
              <a:defRPr sz="1000" smtClean="0">
                <a:latin typeface="Arial" charset="0"/>
                <a:ea typeface="SimSun" pitchFamily="2" charset="-122"/>
              </a:defRPr>
            </a:lvl1pPr>
          </a:lstStyle>
          <a:p>
            <a:pPr eaLnBrk="0" fontAlgn="base" hangingPunct="0">
              <a:spcAft>
                <a:spcPct val="0"/>
              </a:spcAft>
              <a:defRPr/>
            </a:pPr>
            <a:fld id="{8144D7A3-1F17-4734-8421-856AC265CCD9}" type="datetime3">
              <a:rPr lang="en-US" altLang="zh-SG" smtClean="0">
                <a:solidFill>
                  <a:srgbClr val="000000"/>
                </a:solidFill>
              </a:rPr>
              <a:pPr eaLnBrk="0" fontAlgn="base" hangingPunct="0">
                <a:spcAft>
                  <a:spcPct val="0"/>
                </a:spcAft>
                <a:defRPr/>
              </a:pPr>
              <a:t>17 April 2018</a:t>
            </a:fld>
            <a:endParaRPr lang="en-US" altLang="zh-SG">
              <a:solidFill>
                <a:srgbClr val="000000"/>
              </a:solidFill>
            </a:endParaRPr>
          </a:p>
        </p:txBody>
      </p:sp>
      <p:sp>
        <p:nvSpPr>
          <p:cNvPr id="2161669" name="Rectangle 5"/>
          <p:cNvSpPr>
            <a:spLocks noGrp="1" noChangeArrowheads="1"/>
          </p:cNvSpPr>
          <p:nvPr>
            <p:ph type="ftr" sz="quarter" idx="3"/>
          </p:nvPr>
        </p:nvSpPr>
        <p:spPr bwMode="auto">
          <a:xfrm>
            <a:off x="1472" y="6384925"/>
            <a:ext cx="3518051"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spcBef>
                <a:spcPct val="0"/>
              </a:spcBef>
              <a:defRPr sz="1000" smtClean="0">
                <a:latin typeface="Arial" charset="0"/>
                <a:ea typeface="SimSun" pitchFamily="2" charset="-122"/>
              </a:defRPr>
            </a:lvl1pPr>
          </a:lstStyle>
          <a:p>
            <a:pPr eaLnBrk="0" fontAlgn="base" hangingPunct="0">
              <a:spcAft>
                <a:spcPct val="0"/>
              </a:spcAft>
              <a:defRPr/>
            </a:pPr>
            <a:endParaRPr lang="en-US" altLang="zh-SG">
              <a:solidFill>
                <a:srgbClr val="000000"/>
              </a:solidFill>
            </a:endParaRPr>
          </a:p>
        </p:txBody>
      </p:sp>
      <p:sp>
        <p:nvSpPr>
          <p:cNvPr id="2161670" name="Rectangle 6"/>
          <p:cNvSpPr>
            <a:spLocks noGrp="1" noChangeArrowheads="1"/>
          </p:cNvSpPr>
          <p:nvPr>
            <p:ph type="sldNum" sz="quarter" idx="4"/>
          </p:nvPr>
        </p:nvSpPr>
        <p:spPr bwMode="auto">
          <a:xfrm>
            <a:off x="3519525" y="6388681"/>
            <a:ext cx="2110831" cy="47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0" numCol="1" anchor="b" anchorCtr="0" compatLnSpc="1">
            <a:prstTxWarp prst="textNoShape">
              <a:avLst/>
            </a:prstTxWarp>
          </a:bodyPr>
          <a:lstStyle>
            <a:lvl1pPr algn="ctr">
              <a:lnSpc>
                <a:spcPct val="70000"/>
              </a:lnSpc>
              <a:spcBef>
                <a:spcPct val="0"/>
              </a:spcBef>
              <a:tabLst>
                <a:tab pos="2473325" algn="l"/>
              </a:tabLst>
              <a:defRPr sz="800" smtClean="0">
                <a:ea typeface="SimSun" pitchFamily="2" charset="-122"/>
              </a:defRPr>
            </a:lvl1pPr>
          </a:lstStyle>
          <a:p>
            <a:pPr eaLnBrk="0" fontAlgn="base" hangingPunct="0">
              <a:spcAft>
                <a:spcPct val="0"/>
              </a:spcAft>
              <a:defRPr/>
            </a:pPr>
            <a:fld id="{B72AA151-ACF0-4BC9-B841-29C4C235F87C}" type="slidenum">
              <a:rPr lang="zh-SG" altLang="en-US">
                <a:solidFill>
                  <a:srgbClr val="000000"/>
                </a:solidFill>
              </a:rPr>
              <a:pPr eaLnBrk="0" fontAlgn="base" hangingPunct="0">
                <a:spcAft>
                  <a:spcPct val="0"/>
                </a:spcAft>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
        <p:nvSpPr>
          <p:cNvPr id="1031" name="Rectangle 7"/>
          <p:cNvSpPr>
            <a:spLocks noGrp="1" noChangeArrowheads="1"/>
          </p:cNvSpPr>
          <p:nvPr>
            <p:ph type="body" idx="1"/>
          </p:nvPr>
        </p:nvSpPr>
        <p:spPr bwMode="auto">
          <a:xfrm>
            <a:off x="778377" y="1119189"/>
            <a:ext cx="7880433" cy="4938712"/>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p>
            <a:pPr lvl="0"/>
            <a:r>
              <a:rPr lang="en-US" smtClean="0"/>
              <a:t>Click to edit text format of master</a:t>
            </a:r>
            <a:endParaRPr lang="en-US" altLang="zh-SG" smtClean="0"/>
          </a:p>
          <a:p>
            <a:pPr lvl="1"/>
            <a:r>
              <a:rPr lang="en-US" smtClean="0"/>
              <a:t>Second level</a:t>
            </a:r>
            <a:endParaRPr lang="en-US" altLang="zh-SG" smtClean="0"/>
          </a:p>
          <a:p>
            <a:pPr lvl="2"/>
            <a:r>
              <a:rPr lang="en-US" smtClean="0"/>
              <a:t>Third level</a:t>
            </a:r>
          </a:p>
          <a:p>
            <a:pPr lvl="3"/>
            <a:r>
              <a:rPr lang="en-US" altLang="zh-SG" smtClean="0"/>
              <a:t>Fourth Level</a:t>
            </a:r>
          </a:p>
        </p:txBody>
      </p:sp>
      <p:sp>
        <p:nvSpPr>
          <p:cNvPr id="1032" name="Line 8"/>
          <p:cNvSpPr>
            <a:spLocks noChangeShapeType="1"/>
          </p:cNvSpPr>
          <p:nvPr/>
        </p:nvSpPr>
        <p:spPr bwMode="auto">
          <a:xfrm>
            <a:off x="4399" y="931863"/>
            <a:ext cx="914693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50000"/>
              </a:spcBef>
              <a:spcAft>
                <a:spcPct val="0"/>
              </a:spcAft>
            </a:pPr>
            <a:endParaRPr lang="en-US">
              <a:solidFill>
                <a:srgbClr val="000000"/>
              </a:solidFill>
            </a:endParaRPr>
          </a:p>
        </p:txBody>
      </p:sp>
      <p:pic>
        <p:nvPicPr>
          <p:cNvPr id="1033" name="Picture 9" descr="cbn"/>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 y="0"/>
            <a:ext cx="107300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34" name="Group 10"/>
          <p:cNvGrpSpPr>
            <a:grpSpLocks/>
          </p:cNvGrpSpPr>
          <p:nvPr/>
        </p:nvGrpSpPr>
        <p:grpSpPr bwMode="auto">
          <a:xfrm>
            <a:off x="2680" y="968377"/>
            <a:ext cx="989451" cy="5883275"/>
            <a:chOff x="0" y="2458"/>
            <a:chExt cx="2142" cy="1858"/>
          </a:xfrm>
        </p:grpSpPr>
        <p:sp>
          <p:nvSpPr>
            <p:cNvPr id="2161675" name="Freeform 11"/>
            <p:cNvSpPr>
              <a:spLocks/>
            </p:cNvSpPr>
            <p:nvPr/>
          </p:nvSpPr>
          <p:spPr bwMode="ltGray">
            <a:xfrm>
              <a:off x="0" y="2508"/>
              <a:ext cx="2142" cy="1804"/>
            </a:xfrm>
            <a:custGeom>
              <a:avLst/>
              <a:gdLst>
                <a:gd name="T0" fmla="*/ 329 w 2135"/>
                <a:gd name="T1" fmla="*/ 66 h 1804"/>
                <a:gd name="T2" fmla="*/ 161 w 2135"/>
                <a:gd name="T3" fmla="*/ 30 h 1804"/>
                <a:gd name="T4" fmla="*/ 0 w 2135"/>
                <a:gd name="T5" fmla="*/ 0 h 1804"/>
                <a:gd name="T6" fmla="*/ 0 w 2135"/>
                <a:gd name="T7" fmla="*/ 12 h 1804"/>
                <a:gd name="T8" fmla="*/ 161 w 2135"/>
                <a:gd name="T9" fmla="*/ 42 h 1804"/>
                <a:gd name="T10" fmla="*/ 323 w 2135"/>
                <a:gd name="T11" fmla="*/ 78 h 1804"/>
                <a:gd name="T12" fmla="*/ 556 w 2135"/>
                <a:gd name="T13" fmla="*/ 150 h 1804"/>
                <a:gd name="T14" fmla="*/ 777 w 2135"/>
                <a:gd name="T15" fmla="*/ 245 h 1804"/>
                <a:gd name="T16" fmla="*/ 993 w 2135"/>
                <a:gd name="T17" fmla="*/ 365 h 1804"/>
                <a:gd name="T18" fmla="*/ 1196 w 2135"/>
                <a:gd name="T19" fmla="*/ 503 h 1804"/>
                <a:gd name="T20" fmla="*/ 1381 w 2135"/>
                <a:gd name="T21" fmla="*/ 653 h 1804"/>
                <a:gd name="T22" fmla="*/ 1555 w 2135"/>
                <a:gd name="T23" fmla="*/ 827 h 1804"/>
                <a:gd name="T24" fmla="*/ 1710 w 2135"/>
                <a:gd name="T25" fmla="*/ 1019 h 1804"/>
                <a:gd name="T26" fmla="*/ 1854 w 2135"/>
                <a:gd name="T27" fmla="*/ 1229 h 1804"/>
                <a:gd name="T28" fmla="*/ 1937 w 2135"/>
                <a:gd name="T29" fmla="*/ 1366 h 1804"/>
                <a:gd name="T30" fmla="*/ 2009 w 2135"/>
                <a:gd name="T31" fmla="*/ 1510 h 1804"/>
                <a:gd name="T32" fmla="*/ 2069 w 2135"/>
                <a:gd name="T33" fmla="*/ 1654 h 1804"/>
                <a:gd name="T34" fmla="*/ 2123 w 2135"/>
                <a:gd name="T35" fmla="*/ 1804 h 1804"/>
                <a:gd name="T36" fmla="*/ 2135 w 2135"/>
                <a:gd name="T37" fmla="*/ 1804 h 1804"/>
                <a:gd name="T38" fmla="*/ 2081 w 2135"/>
                <a:gd name="T39" fmla="*/ 1654 h 1804"/>
                <a:gd name="T40" fmla="*/ 2021 w 2135"/>
                <a:gd name="T41" fmla="*/ 1510 h 1804"/>
                <a:gd name="T42" fmla="*/ 1949 w 2135"/>
                <a:gd name="T43" fmla="*/ 1366 h 1804"/>
                <a:gd name="T44" fmla="*/ 1866 w 2135"/>
                <a:gd name="T45" fmla="*/ 1223 h 1804"/>
                <a:gd name="T46" fmla="*/ 1722 w 2135"/>
                <a:gd name="T47" fmla="*/ 1013 h 1804"/>
                <a:gd name="T48" fmla="*/ 1561 w 2135"/>
                <a:gd name="T49" fmla="*/ 821 h 1804"/>
                <a:gd name="T50" fmla="*/ 1387 w 2135"/>
                <a:gd name="T51" fmla="*/ 647 h 1804"/>
                <a:gd name="T52" fmla="*/ 1202 w 2135"/>
                <a:gd name="T53" fmla="*/ 491 h 1804"/>
                <a:gd name="T54" fmla="*/ 999 w 2135"/>
                <a:gd name="T55" fmla="*/ 353 h 1804"/>
                <a:gd name="T56" fmla="*/ 783 w 2135"/>
                <a:gd name="T57" fmla="*/ 239 h 1804"/>
                <a:gd name="T58" fmla="*/ 562 w 2135"/>
                <a:gd name="T59" fmla="*/ 138 h 1804"/>
                <a:gd name="T60" fmla="*/ 329 w 2135"/>
                <a:gd name="T61" fmla="*/ 66 h 1804"/>
                <a:gd name="T62" fmla="*/ 329 w 2135"/>
                <a:gd name="T63" fmla="*/ 66 h 1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rgbClr val="008000"/>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50000"/>
                </a:spcBef>
                <a:spcAft>
                  <a:spcPct val="0"/>
                </a:spcAft>
                <a:defRPr/>
              </a:pPr>
              <a:endParaRPr lang="en-US">
                <a:solidFill>
                  <a:srgbClr val="000000"/>
                </a:solidFill>
              </a:endParaRPr>
            </a:p>
          </p:txBody>
        </p:sp>
        <p:sp>
          <p:nvSpPr>
            <p:cNvPr id="2161676" name="Freeform 12"/>
            <p:cNvSpPr>
              <a:spLocks/>
            </p:cNvSpPr>
            <p:nvPr/>
          </p:nvSpPr>
          <p:spPr bwMode="hidden">
            <a:xfrm>
              <a:off x="0" y="2458"/>
              <a:ext cx="1853" cy="1858"/>
            </a:xfrm>
            <a:custGeom>
              <a:avLst/>
              <a:gdLst>
                <a:gd name="T0" fmla="*/ 1854 w 1854"/>
                <a:gd name="T1" fmla="*/ 1858 h 1858"/>
                <a:gd name="T2" fmla="*/ 0 w 1854"/>
                <a:gd name="T3" fmla="*/ 1858 h 1858"/>
                <a:gd name="T4" fmla="*/ 0 w 1854"/>
                <a:gd name="T5" fmla="*/ 0 h 1858"/>
                <a:gd name="T6" fmla="*/ 1854 w 1854"/>
                <a:gd name="T7" fmla="*/ 1858 h 1858"/>
                <a:gd name="T8" fmla="*/ 1854 w 1854"/>
                <a:gd name="T9" fmla="*/ 1858 h 1858"/>
              </a:gdLst>
              <a:ahLst/>
              <a:cxnLst>
                <a:cxn ang="0">
                  <a:pos x="T0" y="T1"/>
                </a:cxn>
                <a:cxn ang="0">
                  <a:pos x="T2" y="T3"/>
                </a:cxn>
                <a:cxn ang="0">
                  <a:pos x="T4" y="T5"/>
                </a:cxn>
                <a:cxn ang="0">
                  <a:pos x="T6" y="T7"/>
                </a:cxn>
                <a:cxn ang="0">
                  <a:pos x="T8" y="T9"/>
                </a:cxn>
              </a:cxnLst>
              <a:rect l="0" t="0" r="r" b="b"/>
              <a:pathLst>
                <a:path w="1854" h="1858">
                  <a:moveTo>
                    <a:pt x="1854" y="1858"/>
                  </a:moveTo>
                  <a:lnTo>
                    <a:pt x="0" y="1858"/>
                  </a:lnTo>
                  <a:lnTo>
                    <a:pt x="0" y="0"/>
                  </a:lnTo>
                  <a:lnTo>
                    <a:pt x="1854" y="1858"/>
                  </a:lnTo>
                  <a:lnTo>
                    <a:pt x="1854" y="1858"/>
                  </a:lnTo>
                  <a:close/>
                </a:path>
              </a:pathLst>
            </a:custGeom>
            <a:gradFill rotWithShape="0">
              <a:gsLst>
                <a:gs pos="0">
                  <a:srgbClr val="008000"/>
                </a:gs>
                <a:gs pos="50000">
                  <a:schemeClr val="bg1"/>
                </a:gs>
                <a:gs pos="100000">
                  <a:srgbClr val="008000"/>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50000"/>
                </a:spcBef>
                <a:spcAft>
                  <a:spcPct val="0"/>
                </a:spcAft>
                <a:defRPr/>
              </a:pPr>
              <a:endParaRPr lang="en-US">
                <a:solidFill>
                  <a:srgbClr val="000000"/>
                </a:solidFill>
              </a:endParaRPr>
            </a:p>
          </p:txBody>
        </p:sp>
        <p:sp>
          <p:nvSpPr>
            <p:cNvPr id="2161677" name="Freeform 13"/>
            <p:cNvSpPr>
              <a:spLocks/>
            </p:cNvSpPr>
            <p:nvPr/>
          </p:nvSpPr>
          <p:spPr bwMode="ltGray">
            <a:xfrm>
              <a:off x="0" y="2735"/>
              <a:ext cx="1745" cy="1577"/>
            </a:xfrm>
            <a:custGeom>
              <a:avLst/>
              <a:gdLst>
                <a:gd name="T0" fmla="*/ 1640 w 1745"/>
                <a:gd name="T1" fmla="*/ 1377 h 1577"/>
                <a:gd name="T2" fmla="*/ 1692 w 1745"/>
                <a:gd name="T3" fmla="*/ 1479 h 1577"/>
                <a:gd name="T4" fmla="*/ 1732 w 1745"/>
                <a:gd name="T5" fmla="*/ 1577 h 1577"/>
                <a:gd name="T6" fmla="*/ 1745 w 1745"/>
                <a:gd name="T7" fmla="*/ 1577 h 1577"/>
                <a:gd name="T8" fmla="*/ 1703 w 1745"/>
                <a:gd name="T9" fmla="*/ 1469 h 1577"/>
                <a:gd name="T10" fmla="*/ 1649 w 1745"/>
                <a:gd name="T11" fmla="*/ 1367 h 1577"/>
                <a:gd name="T12" fmla="*/ 1535 w 1745"/>
                <a:gd name="T13" fmla="*/ 1157 h 1577"/>
                <a:gd name="T14" fmla="*/ 1395 w 1745"/>
                <a:gd name="T15" fmla="*/ 951 h 1577"/>
                <a:gd name="T16" fmla="*/ 1236 w 1745"/>
                <a:gd name="T17" fmla="*/ 756 h 1577"/>
                <a:gd name="T18" fmla="*/ 1061 w 1745"/>
                <a:gd name="T19" fmla="*/ 582 h 1577"/>
                <a:gd name="T20" fmla="*/ 876 w 1745"/>
                <a:gd name="T21" fmla="*/ 426 h 1577"/>
                <a:gd name="T22" fmla="*/ 672 w 1745"/>
                <a:gd name="T23" fmla="*/ 294 h 1577"/>
                <a:gd name="T24" fmla="*/ 455 w 1745"/>
                <a:gd name="T25" fmla="*/ 174 h 1577"/>
                <a:gd name="T26" fmla="*/ 234 w 1745"/>
                <a:gd name="T27" fmla="*/ 78 h 1577"/>
                <a:gd name="T28" fmla="*/ 0 w 1745"/>
                <a:gd name="T29" fmla="*/ 0 h 1577"/>
                <a:gd name="T30" fmla="*/ 0 w 1745"/>
                <a:gd name="T31" fmla="*/ 12 h 1577"/>
                <a:gd name="T32" fmla="*/ 222 w 1745"/>
                <a:gd name="T33" fmla="*/ 89 h 1577"/>
                <a:gd name="T34" fmla="*/ 446 w 1745"/>
                <a:gd name="T35" fmla="*/ 185 h 1577"/>
                <a:gd name="T36" fmla="*/ 662 w 1745"/>
                <a:gd name="T37" fmla="*/ 305 h 1577"/>
                <a:gd name="T38" fmla="*/ 866 w 1745"/>
                <a:gd name="T39" fmla="*/ 437 h 1577"/>
                <a:gd name="T40" fmla="*/ 1052 w 1745"/>
                <a:gd name="T41" fmla="*/ 593 h 1577"/>
                <a:gd name="T42" fmla="*/ 1226 w 1745"/>
                <a:gd name="T43" fmla="*/ 767 h 1577"/>
                <a:gd name="T44" fmla="*/ 1385 w 1745"/>
                <a:gd name="T45" fmla="*/ 960 h 1577"/>
                <a:gd name="T46" fmla="*/ 1526 w 1745"/>
                <a:gd name="T47" fmla="*/ 1167 h 1577"/>
                <a:gd name="T48" fmla="*/ 1640 w 1745"/>
                <a:gd name="T49" fmla="*/ 1377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rgbClr val="008000"/>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50000"/>
                </a:spcBef>
                <a:spcAft>
                  <a:spcPct val="0"/>
                </a:spcAft>
                <a:defRPr/>
              </a:pPr>
              <a:endParaRPr lang="en-US">
                <a:solidFill>
                  <a:srgbClr val="000000"/>
                </a:solidFill>
              </a:endParaRPr>
            </a:p>
          </p:txBody>
        </p:sp>
        <p:sp>
          <p:nvSpPr>
            <p:cNvPr id="2161678" name="Freeform 14"/>
            <p:cNvSpPr>
              <a:spLocks/>
            </p:cNvSpPr>
            <p:nvPr/>
          </p:nvSpPr>
          <p:spPr bwMode="ltGray">
            <a:xfrm>
              <a:off x="0" y="2544"/>
              <a:ext cx="1745" cy="1768"/>
            </a:xfrm>
            <a:custGeom>
              <a:avLst/>
              <a:gdLst>
                <a:gd name="T0" fmla="*/ 0 w 1745"/>
                <a:gd name="T1" fmla="*/ 0 h 1768"/>
                <a:gd name="T2" fmla="*/ 0 w 1745"/>
                <a:gd name="T3" fmla="*/ 12 h 1768"/>
                <a:gd name="T4" fmla="*/ 210 w 1745"/>
                <a:gd name="T5" fmla="*/ 88 h 1768"/>
                <a:gd name="T6" fmla="*/ 426 w 1745"/>
                <a:gd name="T7" fmla="*/ 190 h 1768"/>
                <a:gd name="T8" fmla="*/ 630 w 1745"/>
                <a:gd name="T9" fmla="*/ 304 h 1768"/>
                <a:gd name="T10" fmla="*/ 818 w 1745"/>
                <a:gd name="T11" fmla="*/ 442 h 1768"/>
                <a:gd name="T12" fmla="*/ 998 w 1745"/>
                <a:gd name="T13" fmla="*/ 592 h 1768"/>
                <a:gd name="T14" fmla="*/ 1164 w 1745"/>
                <a:gd name="T15" fmla="*/ 766 h 1768"/>
                <a:gd name="T16" fmla="*/ 1310 w 1745"/>
                <a:gd name="T17" fmla="*/ 942 h 1768"/>
                <a:gd name="T18" fmla="*/ 1454 w 1745"/>
                <a:gd name="T19" fmla="*/ 1146 h 1768"/>
                <a:gd name="T20" fmla="*/ 1536 w 1745"/>
                <a:gd name="T21" fmla="*/ 1298 h 1768"/>
                <a:gd name="T22" fmla="*/ 1614 w 1745"/>
                <a:gd name="T23" fmla="*/ 1456 h 1768"/>
                <a:gd name="T24" fmla="*/ 1682 w 1745"/>
                <a:gd name="T25" fmla="*/ 1616 h 1768"/>
                <a:gd name="T26" fmla="*/ 1733 w 1745"/>
                <a:gd name="T27" fmla="*/ 1768 h 1768"/>
                <a:gd name="T28" fmla="*/ 1745 w 1745"/>
                <a:gd name="T29" fmla="*/ 1768 h 1768"/>
                <a:gd name="T30" fmla="*/ 1691 w 1745"/>
                <a:gd name="T31" fmla="*/ 1606 h 1768"/>
                <a:gd name="T32" fmla="*/ 1623 w 1745"/>
                <a:gd name="T33" fmla="*/ 1445 h 1768"/>
                <a:gd name="T34" fmla="*/ 1547 w 1745"/>
                <a:gd name="T35" fmla="*/ 1288 h 1768"/>
                <a:gd name="T36" fmla="*/ 1463 w 1745"/>
                <a:gd name="T37" fmla="*/ 1136 h 1768"/>
                <a:gd name="T38" fmla="*/ 1320 w 1745"/>
                <a:gd name="T39" fmla="*/ 932 h 1768"/>
                <a:gd name="T40" fmla="*/ 1173 w 1745"/>
                <a:gd name="T41" fmla="*/ 755 h 1768"/>
                <a:gd name="T42" fmla="*/ 1008 w 1745"/>
                <a:gd name="T43" fmla="*/ 581 h 1768"/>
                <a:gd name="T44" fmla="*/ 827 w 1745"/>
                <a:gd name="T45" fmla="*/ 431 h 1768"/>
                <a:gd name="T46" fmla="*/ 642 w 1745"/>
                <a:gd name="T47" fmla="*/ 293 h 1768"/>
                <a:gd name="T48" fmla="*/ 437 w 1745"/>
                <a:gd name="T49" fmla="*/ 179 h 1768"/>
                <a:gd name="T50" fmla="*/ 222 w 1745"/>
                <a:gd name="T51" fmla="*/ 78 h 1768"/>
                <a:gd name="T52" fmla="*/ 0 w 1745"/>
                <a:gd name="T53" fmla="*/ 0 h 1768"/>
                <a:gd name="T54" fmla="*/ 0 w 1745"/>
                <a:gd name="T55" fmla="*/ 0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rgbClr val="008000"/>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50000"/>
                </a:spcBef>
                <a:spcAft>
                  <a:spcPct val="0"/>
                </a:spcAft>
                <a:defRPr/>
              </a:pPr>
              <a:endParaRPr lang="en-US">
                <a:solidFill>
                  <a:srgbClr val="000000"/>
                </a:solidFill>
              </a:endParaRPr>
            </a:p>
          </p:txBody>
        </p:sp>
        <p:sp>
          <p:nvSpPr>
            <p:cNvPr id="1040" name="Oval 15"/>
            <p:cNvSpPr>
              <a:spLocks noChangeArrowheads="1"/>
            </p:cNvSpPr>
            <p:nvPr/>
          </p:nvSpPr>
          <p:spPr bwMode="ltGray">
            <a:xfrm>
              <a:off x="209" y="2784"/>
              <a:ext cx="86" cy="86"/>
            </a:xfrm>
            <a:prstGeom prst="ellipse">
              <a:avLst/>
            </a:prstGeom>
            <a:gradFill rotWithShape="0">
              <a:gsLst>
                <a:gs pos="0">
                  <a:srgbClr val="008000"/>
                </a:gs>
                <a:gs pos="100000">
                  <a:schemeClr val="bg1"/>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50000"/>
                </a:spcBef>
                <a:spcAft>
                  <a:spcPct val="0"/>
                </a:spcAft>
              </a:pPr>
              <a:endParaRPr lang="en-US">
                <a:solidFill>
                  <a:srgbClr val="000000"/>
                </a:solidFill>
              </a:endParaRPr>
            </a:p>
          </p:txBody>
        </p:sp>
        <p:sp>
          <p:nvSpPr>
            <p:cNvPr id="1041" name="Oval 16"/>
            <p:cNvSpPr>
              <a:spLocks noChangeArrowheads="1"/>
            </p:cNvSpPr>
            <p:nvPr/>
          </p:nvSpPr>
          <p:spPr bwMode="ltGray">
            <a:xfrm>
              <a:off x="1536" y="3884"/>
              <a:ext cx="92" cy="92"/>
            </a:xfrm>
            <a:prstGeom prst="ellipse">
              <a:avLst/>
            </a:prstGeom>
            <a:gradFill rotWithShape="0">
              <a:gsLst>
                <a:gs pos="0">
                  <a:srgbClr val="008000"/>
                </a:gs>
                <a:gs pos="100000">
                  <a:schemeClr val="bg1"/>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50000"/>
                </a:spcBef>
                <a:spcAft>
                  <a:spcPct val="0"/>
                </a:spcAft>
              </a:pPr>
              <a:endParaRPr lang="en-US">
                <a:solidFill>
                  <a:srgbClr val="000000"/>
                </a:solidFill>
              </a:endParaRPr>
            </a:p>
          </p:txBody>
        </p:sp>
        <p:sp>
          <p:nvSpPr>
            <p:cNvPr id="1042" name="Oval 17"/>
            <p:cNvSpPr>
              <a:spLocks noChangeArrowheads="1"/>
            </p:cNvSpPr>
            <p:nvPr/>
          </p:nvSpPr>
          <p:spPr bwMode="ltGray">
            <a:xfrm>
              <a:off x="791" y="2723"/>
              <a:ext cx="121" cy="121"/>
            </a:xfrm>
            <a:prstGeom prst="ellipse">
              <a:avLst/>
            </a:prstGeom>
            <a:gradFill rotWithShape="0">
              <a:gsLst>
                <a:gs pos="0">
                  <a:srgbClr val="008000"/>
                </a:gs>
                <a:gs pos="100000">
                  <a:schemeClr val="bg1"/>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50000"/>
                </a:spcBef>
                <a:spcAft>
                  <a:spcPct val="0"/>
                </a:spcAft>
              </a:pPr>
              <a:endParaRPr lang="en-US">
                <a:solidFill>
                  <a:srgbClr val="000000"/>
                </a:solidFill>
              </a:endParaRPr>
            </a:p>
          </p:txBody>
        </p:sp>
      </p:grpSp>
      <p:sp>
        <p:nvSpPr>
          <p:cNvPr id="1035" name="Text Box 18"/>
          <p:cNvSpPr txBox="1">
            <a:spLocks noChangeArrowheads="1"/>
          </p:cNvSpPr>
          <p:nvPr/>
        </p:nvSpPr>
        <p:spPr bwMode="auto">
          <a:xfrm rot="-5400000">
            <a:off x="-2297958" y="4118253"/>
            <a:ext cx="503713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50000"/>
              </a:spcBef>
              <a:spcAft>
                <a:spcPct val="0"/>
              </a:spcAft>
              <a:defRPr>
                <a:solidFill>
                  <a:schemeClr val="tx1"/>
                </a:solidFill>
                <a:latin typeface="Verdana" pitchFamily="34" charset="0"/>
              </a:defRPr>
            </a:lvl6pPr>
            <a:lvl7pPr marL="2971800" indent="-228600" eaLnBrk="0" fontAlgn="base" hangingPunct="0">
              <a:spcBef>
                <a:spcPct val="50000"/>
              </a:spcBef>
              <a:spcAft>
                <a:spcPct val="0"/>
              </a:spcAft>
              <a:defRPr>
                <a:solidFill>
                  <a:schemeClr val="tx1"/>
                </a:solidFill>
                <a:latin typeface="Verdana" pitchFamily="34" charset="0"/>
              </a:defRPr>
            </a:lvl7pPr>
            <a:lvl8pPr marL="3429000" indent="-228600" eaLnBrk="0" fontAlgn="base" hangingPunct="0">
              <a:spcBef>
                <a:spcPct val="50000"/>
              </a:spcBef>
              <a:spcAft>
                <a:spcPct val="0"/>
              </a:spcAft>
              <a:defRPr>
                <a:solidFill>
                  <a:schemeClr val="tx1"/>
                </a:solidFill>
                <a:latin typeface="Verdana" pitchFamily="34" charset="0"/>
              </a:defRPr>
            </a:lvl8pPr>
            <a:lvl9pPr marL="3886200" indent="-228600" eaLnBrk="0" fontAlgn="base" hangingPunct="0">
              <a:spcBef>
                <a:spcPct val="50000"/>
              </a:spcBef>
              <a:spcAft>
                <a:spcPct val="0"/>
              </a:spcAft>
              <a:defRPr>
                <a:solidFill>
                  <a:schemeClr val="tx1"/>
                </a:solidFill>
                <a:latin typeface="Verdana" pitchFamily="34" charset="0"/>
              </a:defRPr>
            </a:lvl9pPr>
          </a:lstStyle>
          <a:p>
            <a:pPr eaLnBrk="0" fontAlgn="base" hangingPunct="0">
              <a:spcBef>
                <a:spcPct val="50000"/>
              </a:spcBef>
              <a:spcAft>
                <a:spcPct val="0"/>
              </a:spcAft>
            </a:pPr>
            <a:r>
              <a:rPr lang="en-US" b="1">
                <a:solidFill>
                  <a:srgbClr val="777777"/>
                </a:solidFill>
              </a:rPr>
              <a:t>Financial System Strategy  2020</a:t>
            </a:r>
          </a:p>
        </p:txBody>
      </p:sp>
    </p:spTree>
    <p:extLst>
      <p:ext uri="{BB962C8B-B14F-4D97-AF65-F5344CB8AC3E}">
        <p14:creationId xmlns:p14="http://schemas.microsoft.com/office/powerpoint/2010/main" val="4288789676"/>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 id="2147483757" r:id="rId12"/>
  </p:sldLayoutIdLst>
  <p:transition spd="slow">
    <p:pull/>
  </p:transition>
  <p:timing>
    <p:tnLst>
      <p:par>
        <p:cTn id="1" dur="indefinite" restart="never" nodeType="tmRoot"/>
      </p:par>
    </p:tnLst>
  </p:timing>
  <p:hf hdr="0" ftr="0" dt="0"/>
  <p:txStyles>
    <p:titleStyle>
      <a:lvl1pPr algn="r" rtl="0" eaLnBrk="0" fontAlgn="base" hangingPunct="0">
        <a:spcBef>
          <a:spcPct val="0"/>
        </a:spcBef>
        <a:spcAft>
          <a:spcPct val="0"/>
        </a:spcAft>
        <a:defRPr sz="2800">
          <a:solidFill>
            <a:srgbClr val="009900"/>
          </a:solidFill>
          <a:latin typeface="+mj-lt"/>
          <a:ea typeface="+mj-ea"/>
          <a:cs typeface="+mj-cs"/>
        </a:defRPr>
      </a:lvl1pPr>
      <a:lvl2pPr algn="r" rtl="0" eaLnBrk="0" fontAlgn="base" hangingPunct="0">
        <a:spcBef>
          <a:spcPct val="0"/>
        </a:spcBef>
        <a:spcAft>
          <a:spcPct val="0"/>
        </a:spcAft>
        <a:defRPr sz="2800">
          <a:solidFill>
            <a:srgbClr val="009900"/>
          </a:solidFill>
          <a:latin typeface="Verdana" pitchFamily="34" charset="0"/>
        </a:defRPr>
      </a:lvl2pPr>
      <a:lvl3pPr algn="r" rtl="0" eaLnBrk="0" fontAlgn="base" hangingPunct="0">
        <a:spcBef>
          <a:spcPct val="0"/>
        </a:spcBef>
        <a:spcAft>
          <a:spcPct val="0"/>
        </a:spcAft>
        <a:defRPr sz="2800">
          <a:solidFill>
            <a:srgbClr val="009900"/>
          </a:solidFill>
          <a:latin typeface="Verdana" pitchFamily="34" charset="0"/>
        </a:defRPr>
      </a:lvl3pPr>
      <a:lvl4pPr algn="r" rtl="0" eaLnBrk="0" fontAlgn="base" hangingPunct="0">
        <a:spcBef>
          <a:spcPct val="0"/>
        </a:spcBef>
        <a:spcAft>
          <a:spcPct val="0"/>
        </a:spcAft>
        <a:defRPr sz="2800">
          <a:solidFill>
            <a:srgbClr val="009900"/>
          </a:solidFill>
          <a:latin typeface="Verdana" pitchFamily="34" charset="0"/>
        </a:defRPr>
      </a:lvl4pPr>
      <a:lvl5pPr algn="r" rtl="0" eaLnBrk="0" fontAlgn="base" hangingPunct="0">
        <a:spcBef>
          <a:spcPct val="0"/>
        </a:spcBef>
        <a:spcAft>
          <a:spcPct val="0"/>
        </a:spcAft>
        <a:defRPr sz="2800">
          <a:solidFill>
            <a:srgbClr val="009900"/>
          </a:solidFill>
          <a:latin typeface="Verdana" pitchFamily="34" charset="0"/>
        </a:defRPr>
      </a:lvl5pPr>
      <a:lvl6pPr marL="457200" algn="r" rtl="0" fontAlgn="base">
        <a:spcBef>
          <a:spcPct val="0"/>
        </a:spcBef>
        <a:spcAft>
          <a:spcPct val="0"/>
        </a:spcAft>
        <a:defRPr sz="2800">
          <a:solidFill>
            <a:srgbClr val="009900"/>
          </a:solidFill>
          <a:latin typeface="Verdana" pitchFamily="34" charset="0"/>
        </a:defRPr>
      </a:lvl6pPr>
      <a:lvl7pPr marL="914400" algn="r" rtl="0" fontAlgn="base">
        <a:spcBef>
          <a:spcPct val="0"/>
        </a:spcBef>
        <a:spcAft>
          <a:spcPct val="0"/>
        </a:spcAft>
        <a:defRPr sz="2800">
          <a:solidFill>
            <a:srgbClr val="009900"/>
          </a:solidFill>
          <a:latin typeface="Verdana" pitchFamily="34" charset="0"/>
        </a:defRPr>
      </a:lvl7pPr>
      <a:lvl8pPr marL="1371600" algn="r" rtl="0" fontAlgn="base">
        <a:spcBef>
          <a:spcPct val="0"/>
        </a:spcBef>
        <a:spcAft>
          <a:spcPct val="0"/>
        </a:spcAft>
        <a:defRPr sz="2800">
          <a:solidFill>
            <a:srgbClr val="009900"/>
          </a:solidFill>
          <a:latin typeface="Verdana" pitchFamily="34" charset="0"/>
        </a:defRPr>
      </a:lvl8pPr>
      <a:lvl9pPr marL="1828800" algn="r" rtl="0" fontAlgn="base">
        <a:spcBef>
          <a:spcPct val="0"/>
        </a:spcBef>
        <a:spcAft>
          <a:spcPct val="0"/>
        </a:spcAft>
        <a:defRPr sz="2800">
          <a:solidFill>
            <a:srgbClr val="0099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 typeface="Wingdings" pitchFamily="2" charset="2"/>
        <a:buChar char="§"/>
        <a:defRPr sz="2000" b="1">
          <a:solidFill>
            <a:srgbClr val="003300"/>
          </a:solidFill>
          <a:latin typeface="+mn-lt"/>
          <a:ea typeface="+mn-ea"/>
          <a:cs typeface="+mn-cs"/>
        </a:defRPr>
      </a:lvl1pPr>
      <a:lvl2pPr marL="742950" indent="-285750" algn="l" rtl="0" eaLnBrk="0" fontAlgn="base" hangingPunct="0">
        <a:spcBef>
          <a:spcPct val="20000"/>
        </a:spcBef>
        <a:spcAft>
          <a:spcPct val="0"/>
        </a:spcAft>
        <a:buClr>
          <a:schemeClr val="tx1"/>
        </a:buClr>
        <a:buChar char="–"/>
        <a:defRPr b="1">
          <a:solidFill>
            <a:srgbClr val="003300"/>
          </a:solidFill>
          <a:latin typeface="+mn-lt"/>
        </a:defRPr>
      </a:lvl2pPr>
      <a:lvl3pPr marL="1143000" indent="-228600" algn="l" rtl="0" eaLnBrk="0" fontAlgn="base" hangingPunct="0">
        <a:spcBef>
          <a:spcPct val="20000"/>
        </a:spcBef>
        <a:spcAft>
          <a:spcPct val="0"/>
        </a:spcAft>
        <a:buClr>
          <a:schemeClr val="tx1"/>
        </a:buClr>
        <a:buFont typeface="Wingdings" pitchFamily="2" charset="2"/>
        <a:buChar char="Ø"/>
        <a:defRPr sz="1600" b="1">
          <a:solidFill>
            <a:srgbClr val="003300"/>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400" b="1">
          <a:solidFill>
            <a:srgbClr val="003300"/>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charset="0"/>
        </a:defRPr>
      </a:lvl5pPr>
      <a:lvl6pPr marL="2514600" indent="-228600" algn="l" rtl="0" fontAlgn="base">
        <a:spcBef>
          <a:spcPct val="20000"/>
        </a:spcBef>
        <a:spcAft>
          <a:spcPct val="0"/>
        </a:spcAft>
        <a:buClr>
          <a:schemeClr val="tx1"/>
        </a:buClr>
        <a:buChar char="•"/>
        <a:defRPr sz="2000">
          <a:solidFill>
            <a:schemeClr val="tx1"/>
          </a:solidFill>
          <a:latin typeface="Arial" charset="0"/>
        </a:defRPr>
      </a:lvl6pPr>
      <a:lvl7pPr marL="2971800" indent="-228600" algn="l" rtl="0" fontAlgn="base">
        <a:spcBef>
          <a:spcPct val="20000"/>
        </a:spcBef>
        <a:spcAft>
          <a:spcPct val="0"/>
        </a:spcAft>
        <a:buClr>
          <a:schemeClr val="tx1"/>
        </a:buClr>
        <a:buChar char="•"/>
        <a:defRPr sz="2000">
          <a:solidFill>
            <a:schemeClr val="tx1"/>
          </a:solidFill>
          <a:latin typeface="Arial" charset="0"/>
        </a:defRPr>
      </a:lvl7pPr>
      <a:lvl8pPr marL="3429000" indent="-228600" algn="l" rtl="0" fontAlgn="base">
        <a:spcBef>
          <a:spcPct val="20000"/>
        </a:spcBef>
        <a:spcAft>
          <a:spcPct val="0"/>
        </a:spcAft>
        <a:buClr>
          <a:schemeClr val="tx1"/>
        </a:buClr>
        <a:buChar char="•"/>
        <a:defRPr sz="2000">
          <a:solidFill>
            <a:schemeClr val="tx1"/>
          </a:solidFill>
          <a:latin typeface="Arial" charset="0"/>
        </a:defRPr>
      </a:lvl8pPr>
      <a:lvl9pPr marL="3886200" indent="-228600" algn="l" rtl="0" fontAlgn="base">
        <a:spcBef>
          <a:spcPct val="20000"/>
        </a:spcBef>
        <a:spcAft>
          <a:spcPct val="0"/>
        </a:spcAft>
        <a:buClr>
          <a:schemeClr val="tx1"/>
        </a:buClr>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AC Banner Title"/>
          <p:cNvSpPr>
            <a:spLocks noGrp="1" noChangeArrowheads="1"/>
          </p:cNvSpPr>
          <p:nvPr>
            <p:ph type="title"/>
          </p:nvPr>
        </p:nvSpPr>
        <p:spPr bwMode="auto">
          <a:xfrm>
            <a:off x="381968" y="228600"/>
            <a:ext cx="8077199" cy="698500"/>
          </a:xfrm>
          <a:prstGeom prst="rect">
            <a:avLst/>
          </a:prstGeom>
          <a:noFill/>
          <a:ln w="12700">
            <a:noFill/>
            <a:miter lim="800000"/>
            <a:headEnd/>
            <a:tailEnd/>
          </a:ln>
        </p:spPr>
        <p:txBody>
          <a:bodyPr vert="horz" wrap="square" lIns="0" tIns="0" rIns="0" bIns="0" numCol="1" anchor="t" anchorCtr="0" compatLnSpc="1">
            <a:prstTxWarp prst="textNoShape">
              <a:avLst/>
            </a:prstTxWarp>
          </a:bodyPr>
          <a:lstStyle/>
          <a:p>
            <a:pPr lvl="0"/>
            <a:endParaRPr lang="en-US" altLang="zh-SG" dirty="0" smtClean="0"/>
          </a:p>
        </p:txBody>
      </p:sp>
      <p:sp>
        <p:nvSpPr>
          <p:cNvPr id="2161670" name="Rectangle 6"/>
          <p:cNvSpPr>
            <a:spLocks noGrp="1" noChangeArrowheads="1"/>
          </p:cNvSpPr>
          <p:nvPr>
            <p:ph type="sldNum" sz="quarter" idx="4"/>
          </p:nvPr>
        </p:nvSpPr>
        <p:spPr bwMode="auto">
          <a:xfrm>
            <a:off x="4114805" y="6498810"/>
            <a:ext cx="1454151" cy="320675"/>
          </a:xfrm>
          <a:prstGeom prst="rect">
            <a:avLst/>
          </a:prstGeom>
          <a:noFill/>
          <a:ln w="12700">
            <a:noFill/>
            <a:miter lim="800000"/>
            <a:headEnd/>
            <a:tailEnd/>
          </a:ln>
          <a:effectLst/>
        </p:spPr>
        <p:txBody>
          <a:bodyPr vert="horz" wrap="square" lIns="91440" tIns="45720" rIns="91440" bIns="0" numCol="1" anchor="ctr" anchorCtr="0" compatLnSpc="1">
            <a:prstTxWarp prst="textNoShape">
              <a:avLst/>
            </a:prstTxWarp>
          </a:bodyPr>
          <a:lstStyle>
            <a:lvl1pPr algn="ctr" eaLnBrk="0" hangingPunct="0">
              <a:lnSpc>
                <a:spcPct val="70000"/>
              </a:lnSpc>
              <a:spcBef>
                <a:spcPct val="0"/>
              </a:spcBef>
              <a:tabLst>
                <a:tab pos="2473325" algn="l"/>
              </a:tabLst>
              <a:defRPr sz="800" b="0" i="0" u="none">
                <a:solidFill>
                  <a:srgbClr val="7F7F7F"/>
                </a:solidFill>
                <a:latin typeface="Arial"/>
                <a:ea typeface="SimSun" pitchFamily="2" charset="-122"/>
                <a:cs typeface="Arial"/>
              </a:defRPr>
            </a:lvl1pPr>
          </a:lstStyle>
          <a:p>
            <a:pPr fontAlgn="base">
              <a:spcAft>
                <a:spcPct val="0"/>
              </a:spcAft>
              <a:defRPr/>
            </a:pPr>
            <a:r>
              <a:rPr lang="en-US" altLang="zh-SG" dirty="0" smtClean="0"/>
              <a:t>Slide </a:t>
            </a:r>
            <a:fld id="{6606DE33-7EE6-48B0-B1C3-4D390C60F514}" type="slidenum">
              <a:rPr lang="zh-SG" altLang="en-US" smtClean="0"/>
              <a:pPr fontAlgn="base">
                <a:spcAft>
                  <a:spcPct val="0"/>
                </a:spcAft>
                <a:defRPr/>
              </a:pPr>
              <a:t>‹#›</a:t>
            </a:fld>
            <a:r>
              <a:rPr lang="zh-SG" altLang="en-US" smtClean="0"/>
              <a:t>  </a:t>
            </a:r>
            <a:r>
              <a:rPr lang="en-US" altLang="zh-SG" dirty="0" smtClean="0"/>
              <a:t/>
            </a:r>
            <a:br>
              <a:rPr lang="en-US" altLang="zh-SG" dirty="0" smtClean="0"/>
            </a:br>
            <a:endParaRPr lang="en-US" altLang="zh-SG" dirty="0"/>
          </a:p>
        </p:txBody>
      </p:sp>
      <p:sp>
        <p:nvSpPr>
          <p:cNvPr id="1030" name="Rectangle 7"/>
          <p:cNvSpPr>
            <a:spLocks noGrp="1" noChangeArrowheads="1"/>
          </p:cNvSpPr>
          <p:nvPr>
            <p:ph type="body" idx="1"/>
          </p:nvPr>
        </p:nvSpPr>
        <p:spPr bwMode="auto">
          <a:xfrm>
            <a:off x="381000" y="968376"/>
            <a:ext cx="8610600" cy="5184775"/>
          </a:xfrm>
          <a:prstGeom prst="rect">
            <a:avLst/>
          </a:prstGeom>
          <a:noFill/>
          <a:ln w="3175">
            <a:noFill/>
            <a:miter lim="800000"/>
            <a:headEnd/>
            <a:tailEnd/>
          </a:ln>
        </p:spPr>
        <p:txBody>
          <a:bodyPr vert="horz" wrap="square" lIns="0" tIns="45720" rIns="0" bIns="45720" numCol="1" anchor="t" anchorCtr="0" compatLnSpc="1">
            <a:prstTxWarp prst="textNoShape">
              <a:avLst/>
            </a:prstTxWarp>
          </a:bodyPr>
          <a:lstStyle/>
          <a:p>
            <a:pPr lvl="0"/>
            <a:r>
              <a:rPr lang="en-US" dirty="0" smtClean="0"/>
              <a:t>Click to edit text format of master</a:t>
            </a:r>
            <a:endParaRPr lang="en-US" altLang="zh-SG" dirty="0" smtClean="0"/>
          </a:p>
          <a:p>
            <a:pPr lvl="1"/>
            <a:r>
              <a:rPr lang="en-US" dirty="0" smtClean="0"/>
              <a:t>Third level</a:t>
            </a:r>
          </a:p>
        </p:txBody>
      </p:sp>
      <p:pic>
        <p:nvPicPr>
          <p:cNvPr id="20" name="Picture 13"/>
          <p:cNvPicPr>
            <a:picLocks noChangeAspect="1" noChangeArrowheads="1"/>
          </p:cNvPicPr>
          <p:nvPr/>
        </p:nvPicPr>
        <p:blipFill>
          <a:blip r:embed="rId12" cstate="print"/>
          <a:srcRect l="67751" t="4707" r="5081" b="68340"/>
          <a:stretch>
            <a:fillRect/>
          </a:stretch>
        </p:blipFill>
        <p:spPr bwMode="auto">
          <a:xfrm>
            <a:off x="7633333" y="221885"/>
            <a:ext cx="689207" cy="61982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67"/>
          <p:cNvSpPr>
            <a:spLocks noChangeArrowheads="1"/>
          </p:cNvSpPr>
          <p:nvPr userDrawn="1"/>
        </p:nvSpPr>
        <p:spPr bwMode="auto">
          <a:xfrm>
            <a:off x="381000" y="6559779"/>
            <a:ext cx="1905000" cy="215444"/>
          </a:xfrm>
          <a:prstGeom prst="rect">
            <a:avLst/>
          </a:prstGeom>
          <a:noFill/>
          <a:ln w="12700">
            <a:noFill/>
            <a:miter lim="800000"/>
            <a:headEnd/>
            <a:tailEnd/>
          </a:ln>
          <a:effectLst/>
        </p:spPr>
        <p:txBody>
          <a:bodyPr wrap="square" lIns="0" tIns="0" rIns="0" bIns="0" anchor="b">
            <a:spAutoFit/>
          </a:bodyPr>
          <a:lstStyle/>
          <a:p>
            <a:pPr fontAlgn="base">
              <a:spcBef>
                <a:spcPct val="0"/>
              </a:spcBef>
              <a:spcAft>
                <a:spcPct val="0"/>
              </a:spcAft>
            </a:pPr>
            <a:r>
              <a:rPr lang="en-GB" sz="700" dirty="0">
                <a:solidFill>
                  <a:srgbClr val="000000">
                    <a:lumMod val="50000"/>
                    <a:lumOff val="50000"/>
                  </a:srgbClr>
                </a:solidFill>
                <a:latin typeface="Arial"/>
                <a:cs typeface="Arial"/>
              </a:rPr>
              <a:t>FSS2020 Strategy Execution Framework and Programme Management</a:t>
            </a:r>
          </a:p>
        </p:txBody>
      </p:sp>
      <p:pic>
        <p:nvPicPr>
          <p:cNvPr id="17" name="Picture 16"/>
          <p:cNvPicPr>
            <a:picLocks noChangeAspect="1"/>
          </p:cNvPicPr>
          <p:nvPr userDrawn="1"/>
        </p:nvPicPr>
        <p:blipFill>
          <a:blip r:embed="rId13" cstate="print"/>
          <a:stretch>
            <a:fillRect/>
          </a:stretch>
        </p:blipFill>
        <p:spPr>
          <a:xfrm>
            <a:off x="8002512" y="6498810"/>
            <a:ext cx="985825" cy="286011"/>
          </a:xfrm>
          <a:prstGeom prst="rect">
            <a:avLst/>
          </a:prstGeom>
        </p:spPr>
      </p:pic>
      <p:sp>
        <p:nvSpPr>
          <p:cNvPr id="8" name="Rectangle 4"/>
          <p:cNvSpPr txBox="1">
            <a:spLocks noChangeArrowheads="1"/>
          </p:cNvSpPr>
          <p:nvPr userDrawn="1"/>
        </p:nvSpPr>
        <p:spPr>
          <a:xfrm>
            <a:off x="3861729" y="6700823"/>
            <a:ext cx="1847479" cy="154765"/>
          </a:xfrm>
          <a:prstGeom prst="rect">
            <a:avLst/>
          </a:prstGeom>
          <a:ln/>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base">
              <a:spcBef>
                <a:spcPct val="0"/>
              </a:spcBef>
              <a:spcAft>
                <a:spcPct val="0"/>
              </a:spcAft>
              <a:defRPr/>
            </a:pPr>
            <a:r>
              <a:rPr lang="en-US" altLang="zh-SG" sz="900" b="1" dirty="0" smtClean="0">
                <a:solidFill>
                  <a:srgbClr val="008000"/>
                </a:solidFill>
                <a:cs typeface="Arial" pitchFamily="34" charset="0"/>
              </a:rPr>
              <a:t>- Version: 14 June 2013 -</a:t>
            </a:r>
            <a:endParaRPr lang="en-US" altLang="zh-SG" sz="1050" b="1" dirty="0">
              <a:solidFill>
                <a:srgbClr val="008000"/>
              </a:solidFill>
              <a:cs typeface="Arial" pitchFamily="34" charset="0"/>
            </a:endParaRPr>
          </a:p>
        </p:txBody>
      </p:sp>
    </p:spTree>
    <p:extLst>
      <p:ext uri="{BB962C8B-B14F-4D97-AF65-F5344CB8AC3E}">
        <p14:creationId xmlns:p14="http://schemas.microsoft.com/office/powerpoint/2010/main" val="203422021"/>
      </p:ext>
    </p:extLst>
  </p:cSld>
  <p:clrMap bg1="lt1" tx1="dk1" bg2="lt2" tx2="dk2" accent1="accent1" accent2="accent2" accent3="accent3" accent4="accent4" accent5="accent5" accent6="accent6" hlink="hlink" folHlink="folHlink"/>
  <p:sldLayoutIdLst>
    <p:sldLayoutId id="2147484200" r:id="rId1"/>
    <p:sldLayoutId id="2147484201" r:id="rId2"/>
    <p:sldLayoutId id="2147484202" r:id="rId3"/>
    <p:sldLayoutId id="2147484203" r:id="rId4"/>
    <p:sldLayoutId id="2147484204" r:id="rId5"/>
    <p:sldLayoutId id="2147484205" r:id="rId6"/>
    <p:sldLayoutId id="2147484206" r:id="rId7"/>
    <p:sldLayoutId id="2147484207" r:id="rId8"/>
    <p:sldLayoutId id="2147484208" r:id="rId9"/>
    <p:sldLayoutId id="2147484209" r:id="rId10"/>
  </p:sldLayoutIdLst>
  <p:transition spd="slow"/>
  <p:timing>
    <p:tnLst>
      <p:par>
        <p:cTn id="1" dur="indefinite" restart="never" nodeType="tmRoot"/>
      </p:par>
    </p:tnLst>
  </p:timing>
  <p:hf hdr="0" ftr="0"/>
  <p:txStyles>
    <p:titleStyle>
      <a:lvl1pPr algn="l" rtl="0" eaLnBrk="0" fontAlgn="base" hangingPunct="0">
        <a:spcBef>
          <a:spcPct val="0"/>
        </a:spcBef>
        <a:spcAft>
          <a:spcPct val="0"/>
        </a:spcAft>
        <a:defRPr sz="1600" b="0" i="1" u="none">
          <a:solidFill>
            <a:srgbClr val="008000"/>
          </a:solidFill>
          <a:latin typeface="+mj-lt"/>
          <a:ea typeface="+mj-ea"/>
          <a:cs typeface="+mj-cs"/>
        </a:defRPr>
      </a:lvl1pPr>
      <a:lvl2pPr algn="l" rtl="0" eaLnBrk="0" fontAlgn="base" hangingPunct="0">
        <a:spcBef>
          <a:spcPct val="0"/>
        </a:spcBef>
        <a:spcAft>
          <a:spcPct val="0"/>
        </a:spcAft>
        <a:defRPr sz="2400" b="1" i="1" u="sng">
          <a:solidFill>
            <a:srgbClr val="008000"/>
          </a:solidFill>
          <a:latin typeface="Calibri" pitchFamily="34" charset="0"/>
        </a:defRPr>
      </a:lvl2pPr>
      <a:lvl3pPr algn="l" rtl="0" eaLnBrk="0" fontAlgn="base" hangingPunct="0">
        <a:spcBef>
          <a:spcPct val="0"/>
        </a:spcBef>
        <a:spcAft>
          <a:spcPct val="0"/>
        </a:spcAft>
        <a:defRPr sz="2400" b="1" i="1" u="sng">
          <a:solidFill>
            <a:srgbClr val="008000"/>
          </a:solidFill>
          <a:latin typeface="Calibri" pitchFamily="34" charset="0"/>
        </a:defRPr>
      </a:lvl3pPr>
      <a:lvl4pPr algn="l" rtl="0" eaLnBrk="0" fontAlgn="base" hangingPunct="0">
        <a:spcBef>
          <a:spcPct val="0"/>
        </a:spcBef>
        <a:spcAft>
          <a:spcPct val="0"/>
        </a:spcAft>
        <a:defRPr sz="2400" b="1" i="1" u="sng">
          <a:solidFill>
            <a:srgbClr val="008000"/>
          </a:solidFill>
          <a:latin typeface="Calibri" pitchFamily="34" charset="0"/>
        </a:defRPr>
      </a:lvl4pPr>
      <a:lvl5pPr algn="l" rtl="0" eaLnBrk="0" fontAlgn="base" hangingPunct="0">
        <a:spcBef>
          <a:spcPct val="0"/>
        </a:spcBef>
        <a:spcAft>
          <a:spcPct val="0"/>
        </a:spcAft>
        <a:defRPr sz="2400" b="1" i="1" u="sng">
          <a:solidFill>
            <a:srgbClr val="008000"/>
          </a:solidFill>
          <a:latin typeface="Calibri" pitchFamily="34" charset="0"/>
        </a:defRPr>
      </a:lvl5pPr>
      <a:lvl6pPr marL="457200" algn="r" rtl="0" eaLnBrk="1" fontAlgn="base" hangingPunct="1">
        <a:spcBef>
          <a:spcPct val="0"/>
        </a:spcBef>
        <a:spcAft>
          <a:spcPct val="0"/>
        </a:spcAft>
        <a:defRPr sz="2400" b="1" i="1">
          <a:solidFill>
            <a:srgbClr val="008000"/>
          </a:solidFill>
          <a:latin typeface="Verdana" pitchFamily="34" charset="0"/>
        </a:defRPr>
      </a:lvl6pPr>
      <a:lvl7pPr marL="914400" algn="r" rtl="0" eaLnBrk="1" fontAlgn="base" hangingPunct="1">
        <a:spcBef>
          <a:spcPct val="0"/>
        </a:spcBef>
        <a:spcAft>
          <a:spcPct val="0"/>
        </a:spcAft>
        <a:defRPr sz="2400" b="1" i="1">
          <a:solidFill>
            <a:srgbClr val="008000"/>
          </a:solidFill>
          <a:latin typeface="Verdana" pitchFamily="34" charset="0"/>
        </a:defRPr>
      </a:lvl7pPr>
      <a:lvl8pPr marL="1371600" algn="r" rtl="0" eaLnBrk="1" fontAlgn="base" hangingPunct="1">
        <a:spcBef>
          <a:spcPct val="0"/>
        </a:spcBef>
        <a:spcAft>
          <a:spcPct val="0"/>
        </a:spcAft>
        <a:defRPr sz="2400" b="1" i="1">
          <a:solidFill>
            <a:srgbClr val="008000"/>
          </a:solidFill>
          <a:latin typeface="Verdana" pitchFamily="34" charset="0"/>
        </a:defRPr>
      </a:lvl8pPr>
      <a:lvl9pPr marL="1828800" algn="r" rtl="0" eaLnBrk="1" fontAlgn="base" hangingPunct="1">
        <a:spcBef>
          <a:spcPct val="0"/>
        </a:spcBef>
        <a:spcAft>
          <a:spcPct val="0"/>
        </a:spcAft>
        <a:defRPr sz="2400" b="1" i="1">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 typeface="Wingdings" charset="2"/>
        <a:buChar char="q"/>
        <a:defRPr sz="1400" b="0" i="0">
          <a:solidFill>
            <a:srgbClr val="003300"/>
          </a:solidFill>
          <a:latin typeface="Arial"/>
          <a:ea typeface="+mn-ea"/>
          <a:cs typeface="Arial"/>
        </a:defRPr>
      </a:lvl1pPr>
      <a:lvl2pPr marL="742950" indent="-285750" algn="l" rtl="0" eaLnBrk="0" fontAlgn="base" hangingPunct="0">
        <a:spcBef>
          <a:spcPct val="20000"/>
        </a:spcBef>
        <a:spcAft>
          <a:spcPct val="0"/>
        </a:spcAft>
        <a:buClr>
          <a:schemeClr val="tx1"/>
        </a:buClr>
        <a:buSzPct val="60000"/>
        <a:buFont typeface="Courier New"/>
        <a:buChar char="o"/>
        <a:defRPr sz="1200" b="0" i="0">
          <a:solidFill>
            <a:srgbClr val="003300"/>
          </a:solidFill>
          <a:latin typeface="Arial"/>
          <a:cs typeface="Arial"/>
        </a:defRPr>
      </a:lvl2pPr>
      <a:lvl3pPr marL="1143000" indent="-228600" algn="l" rtl="0" eaLnBrk="0" fontAlgn="base" hangingPunct="0">
        <a:spcBef>
          <a:spcPct val="20000"/>
        </a:spcBef>
        <a:spcAft>
          <a:spcPct val="0"/>
        </a:spcAft>
        <a:buClr>
          <a:schemeClr val="tx1"/>
        </a:buClr>
        <a:buFont typeface="Wingdings" pitchFamily="2" charset="2"/>
        <a:buChar char="Ø"/>
        <a:defRPr sz="1100" b="1">
          <a:solidFill>
            <a:srgbClr val="003300"/>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050" b="1">
          <a:solidFill>
            <a:srgbClr val="003300"/>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pitchFamily="34" charset="0"/>
        </a:defRPr>
      </a:lvl5pPr>
      <a:lvl6pPr marL="25146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6pPr>
      <a:lvl7pPr marL="29718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7pPr>
      <a:lvl8pPr marL="34290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8pPr>
      <a:lvl9pPr marL="38862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AC Banner Title"/>
          <p:cNvSpPr>
            <a:spLocks noGrp="1" noChangeArrowheads="1"/>
          </p:cNvSpPr>
          <p:nvPr>
            <p:ph type="title"/>
          </p:nvPr>
        </p:nvSpPr>
        <p:spPr bwMode="auto">
          <a:xfrm>
            <a:off x="381968" y="228600"/>
            <a:ext cx="8077199" cy="698500"/>
          </a:xfrm>
          <a:prstGeom prst="rect">
            <a:avLst/>
          </a:prstGeom>
          <a:noFill/>
          <a:ln w="12700">
            <a:noFill/>
            <a:miter lim="800000"/>
            <a:headEnd/>
            <a:tailEnd/>
          </a:ln>
        </p:spPr>
        <p:txBody>
          <a:bodyPr vert="horz" wrap="square" lIns="0" tIns="0" rIns="0" bIns="0" numCol="1" anchor="t" anchorCtr="0" compatLnSpc="1">
            <a:prstTxWarp prst="textNoShape">
              <a:avLst/>
            </a:prstTxWarp>
          </a:bodyPr>
          <a:lstStyle/>
          <a:p>
            <a:pPr lvl="0"/>
            <a:endParaRPr lang="en-US" altLang="zh-SG" dirty="0" smtClean="0"/>
          </a:p>
        </p:txBody>
      </p:sp>
      <p:sp>
        <p:nvSpPr>
          <p:cNvPr id="2161670" name="Rectangle 6"/>
          <p:cNvSpPr>
            <a:spLocks noGrp="1" noChangeArrowheads="1"/>
          </p:cNvSpPr>
          <p:nvPr>
            <p:ph type="sldNum" sz="quarter" idx="4"/>
          </p:nvPr>
        </p:nvSpPr>
        <p:spPr bwMode="auto">
          <a:xfrm>
            <a:off x="4114805" y="6498782"/>
            <a:ext cx="1454151" cy="320675"/>
          </a:xfrm>
          <a:prstGeom prst="rect">
            <a:avLst/>
          </a:prstGeom>
          <a:noFill/>
          <a:ln w="12700">
            <a:noFill/>
            <a:miter lim="800000"/>
            <a:headEnd/>
            <a:tailEnd/>
          </a:ln>
          <a:effectLst/>
        </p:spPr>
        <p:txBody>
          <a:bodyPr vert="horz" wrap="square" lIns="91440" tIns="45720" rIns="91440" bIns="0" numCol="1" anchor="ctr" anchorCtr="0" compatLnSpc="1">
            <a:prstTxWarp prst="textNoShape">
              <a:avLst/>
            </a:prstTxWarp>
          </a:bodyPr>
          <a:lstStyle>
            <a:lvl1pPr algn="ctr" eaLnBrk="0" hangingPunct="0">
              <a:lnSpc>
                <a:spcPct val="70000"/>
              </a:lnSpc>
              <a:spcBef>
                <a:spcPct val="0"/>
              </a:spcBef>
              <a:tabLst>
                <a:tab pos="2473325" algn="l"/>
              </a:tabLst>
              <a:defRPr sz="800" b="0" i="0" u="none">
                <a:solidFill>
                  <a:srgbClr val="7F7F7F"/>
                </a:solidFill>
                <a:latin typeface="Arial"/>
                <a:ea typeface="SimSun" pitchFamily="2" charset="-122"/>
                <a:cs typeface="Arial"/>
              </a:defRPr>
            </a:lvl1pPr>
          </a:lstStyle>
          <a:p>
            <a:pPr fontAlgn="base">
              <a:spcAft>
                <a:spcPct val="0"/>
              </a:spcAft>
              <a:defRPr/>
            </a:pPr>
            <a:r>
              <a:rPr lang="en-US" altLang="zh-SG" dirty="0" smtClean="0"/>
              <a:t>Slide </a:t>
            </a:r>
            <a:fld id="{6606DE33-7EE6-48B0-B1C3-4D390C60F514}" type="slidenum">
              <a:rPr lang="zh-SG" altLang="en-US" smtClean="0"/>
              <a:pPr fontAlgn="base">
                <a:spcAft>
                  <a:spcPct val="0"/>
                </a:spcAft>
                <a:defRPr/>
              </a:pPr>
              <a:t>‹#›</a:t>
            </a:fld>
            <a:r>
              <a:rPr lang="zh-SG" altLang="en-US" smtClean="0"/>
              <a:t>  </a:t>
            </a:r>
            <a:r>
              <a:rPr lang="en-US" altLang="zh-SG" dirty="0" smtClean="0"/>
              <a:t/>
            </a:r>
            <a:br>
              <a:rPr lang="en-US" altLang="zh-SG" dirty="0" smtClean="0"/>
            </a:br>
            <a:endParaRPr lang="en-US" altLang="zh-SG" dirty="0"/>
          </a:p>
        </p:txBody>
      </p:sp>
      <p:sp>
        <p:nvSpPr>
          <p:cNvPr id="1030" name="Rectangle 7"/>
          <p:cNvSpPr>
            <a:spLocks noGrp="1" noChangeArrowheads="1"/>
          </p:cNvSpPr>
          <p:nvPr>
            <p:ph type="body" idx="1"/>
          </p:nvPr>
        </p:nvSpPr>
        <p:spPr bwMode="auto">
          <a:xfrm>
            <a:off x="381000" y="968376"/>
            <a:ext cx="8610600" cy="5184775"/>
          </a:xfrm>
          <a:prstGeom prst="rect">
            <a:avLst/>
          </a:prstGeom>
          <a:noFill/>
          <a:ln w="3175">
            <a:noFill/>
            <a:miter lim="800000"/>
            <a:headEnd/>
            <a:tailEnd/>
          </a:ln>
        </p:spPr>
        <p:txBody>
          <a:bodyPr vert="horz" wrap="square" lIns="0" tIns="45720" rIns="0" bIns="45720" numCol="1" anchor="t" anchorCtr="0" compatLnSpc="1">
            <a:prstTxWarp prst="textNoShape">
              <a:avLst/>
            </a:prstTxWarp>
          </a:bodyPr>
          <a:lstStyle/>
          <a:p>
            <a:pPr lvl="0"/>
            <a:r>
              <a:rPr lang="en-US" dirty="0" smtClean="0"/>
              <a:t>Click to edit text format of master</a:t>
            </a:r>
            <a:endParaRPr lang="en-US" altLang="zh-SG" dirty="0" smtClean="0"/>
          </a:p>
          <a:p>
            <a:pPr lvl="1"/>
            <a:r>
              <a:rPr lang="en-US" dirty="0" smtClean="0"/>
              <a:t>Third level</a:t>
            </a:r>
          </a:p>
        </p:txBody>
      </p:sp>
      <p:pic>
        <p:nvPicPr>
          <p:cNvPr id="20" name="Picture 13"/>
          <p:cNvPicPr>
            <a:picLocks noChangeAspect="1" noChangeArrowheads="1"/>
          </p:cNvPicPr>
          <p:nvPr/>
        </p:nvPicPr>
        <p:blipFill>
          <a:blip r:embed="rId12" cstate="print"/>
          <a:srcRect l="67751" t="4707" r="5081" b="68340"/>
          <a:stretch>
            <a:fillRect/>
          </a:stretch>
        </p:blipFill>
        <p:spPr bwMode="auto">
          <a:xfrm>
            <a:off x="7633333" y="221853"/>
            <a:ext cx="689207" cy="61982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67"/>
          <p:cNvSpPr>
            <a:spLocks noChangeArrowheads="1"/>
          </p:cNvSpPr>
          <p:nvPr userDrawn="1"/>
        </p:nvSpPr>
        <p:spPr bwMode="auto">
          <a:xfrm>
            <a:off x="381000" y="6559779"/>
            <a:ext cx="1905000" cy="215444"/>
          </a:xfrm>
          <a:prstGeom prst="rect">
            <a:avLst/>
          </a:prstGeom>
          <a:noFill/>
          <a:ln w="12700">
            <a:noFill/>
            <a:miter lim="800000"/>
            <a:headEnd/>
            <a:tailEnd/>
          </a:ln>
          <a:effectLst/>
        </p:spPr>
        <p:txBody>
          <a:bodyPr wrap="square" lIns="0" tIns="0" rIns="0" bIns="0" anchor="b">
            <a:spAutoFit/>
          </a:bodyPr>
          <a:lstStyle/>
          <a:p>
            <a:pPr fontAlgn="base">
              <a:spcBef>
                <a:spcPct val="0"/>
              </a:spcBef>
              <a:spcAft>
                <a:spcPct val="0"/>
              </a:spcAft>
            </a:pPr>
            <a:r>
              <a:rPr lang="en-GB" sz="700" dirty="0">
                <a:solidFill>
                  <a:srgbClr val="000000">
                    <a:lumMod val="50000"/>
                    <a:lumOff val="50000"/>
                  </a:srgbClr>
                </a:solidFill>
                <a:latin typeface="Arial"/>
                <a:cs typeface="Arial"/>
              </a:rPr>
              <a:t>FSS2020 Strategy Execution Framework and Programme Management</a:t>
            </a:r>
          </a:p>
        </p:txBody>
      </p:sp>
      <p:pic>
        <p:nvPicPr>
          <p:cNvPr id="17" name="Picture 16"/>
          <p:cNvPicPr>
            <a:picLocks noChangeAspect="1"/>
          </p:cNvPicPr>
          <p:nvPr userDrawn="1"/>
        </p:nvPicPr>
        <p:blipFill>
          <a:blip r:embed="rId13" cstate="print"/>
          <a:stretch>
            <a:fillRect/>
          </a:stretch>
        </p:blipFill>
        <p:spPr>
          <a:xfrm>
            <a:off x="8002497" y="6498781"/>
            <a:ext cx="985825" cy="286011"/>
          </a:xfrm>
          <a:prstGeom prst="rect">
            <a:avLst/>
          </a:prstGeom>
        </p:spPr>
      </p:pic>
      <p:sp>
        <p:nvSpPr>
          <p:cNvPr id="8" name="Rectangle 4"/>
          <p:cNvSpPr txBox="1">
            <a:spLocks noChangeArrowheads="1"/>
          </p:cNvSpPr>
          <p:nvPr userDrawn="1"/>
        </p:nvSpPr>
        <p:spPr>
          <a:xfrm>
            <a:off x="3861729" y="6700795"/>
            <a:ext cx="1847479" cy="154765"/>
          </a:xfrm>
          <a:prstGeom prst="rect">
            <a:avLst/>
          </a:prstGeom>
          <a:ln/>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base">
              <a:spcBef>
                <a:spcPct val="0"/>
              </a:spcBef>
              <a:spcAft>
                <a:spcPct val="0"/>
              </a:spcAft>
              <a:defRPr/>
            </a:pPr>
            <a:r>
              <a:rPr lang="en-US" altLang="zh-SG" sz="900" b="1" dirty="0" smtClean="0">
                <a:solidFill>
                  <a:srgbClr val="008000"/>
                </a:solidFill>
                <a:cs typeface="Arial" pitchFamily="34" charset="0"/>
              </a:rPr>
              <a:t>- Version: 14 June 2013 -</a:t>
            </a:r>
            <a:endParaRPr lang="en-US" altLang="zh-SG" sz="1050" b="1" dirty="0">
              <a:solidFill>
                <a:srgbClr val="008000"/>
              </a:solidFill>
              <a:cs typeface="Arial" pitchFamily="34" charset="0"/>
            </a:endParaRPr>
          </a:p>
        </p:txBody>
      </p:sp>
    </p:spTree>
    <p:extLst>
      <p:ext uri="{BB962C8B-B14F-4D97-AF65-F5344CB8AC3E}">
        <p14:creationId xmlns:p14="http://schemas.microsoft.com/office/powerpoint/2010/main" val="2350366069"/>
      </p:ext>
    </p:extLst>
  </p:cSld>
  <p:clrMap bg1="lt1" tx1="dk1" bg2="lt2" tx2="dk2" accent1="accent1" accent2="accent2" accent3="accent3" accent4="accent4" accent5="accent5" accent6="accent6" hlink="hlink" folHlink="folHlink"/>
  <p:sldLayoutIdLst>
    <p:sldLayoutId id="2147484211" r:id="rId1"/>
    <p:sldLayoutId id="2147484212" r:id="rId2"/>
    <p:sldLayoutId id="2147484213" r:id="rId3"/>
    <p:sldLayoutId id="2147484214" r:id="rId4"/>
    <p:sldLayoutId id="2147484215" r:id="rId5"/>
    <p:sldLayoutId id="2147484216" r:id="rId6"/>
    <p:sldLayoutId id="2147484217" r:id="rId7"/>
    <p:sldLayoutId id="2147484218" r:id="rId8"/>
    <p:sldLayoutId id="2147484219" r:id="rId9"/>
    <p:sldLayoutId id="2147484220" r:id="rId10"/>
  </p:sldLayoutIdLst>
  <p:transition spd="slow"/>
  <p:timing>
    <p:tnLst>
      <p:par>
        <p:cTn id="1" dur="indefinite" restart="never" nodeType="tmRoot"/>
      </p:par>
    </p:tnLst>
  </p:timing>
  <p:hf hdr="0" ftr="0"/>
  <p:txStyles>
    <p:titleStyle>
      <a:lvl1pPr algn="l" rtl="0" eaLnBrk="0" fontAlgn="base" hangingPunct="0">
        <a:spcBef>
          <a:spcPct val="0"/>
        </a:spcBef>
        <a:spcAft>
          <a:spcPct val="0"/>
        </a:spcAft>
        <a:defRPr sz="1600" b="0" i="1" u="none">
          <a:solidFill>
            <a:srgbClr val="008000"/>
          </a:solidFill>
          <a:latin typeface="+mj-lt"/>
          <a:ea typeface="+mj-ea"/>
          <a:cs typeface="+mj-cs"/>
        </a:defRPr>
      </a:lvl1pPr>
      <a:lvl2pPr algn="l" rtl="0" eaLnBrk="0" fontAlgn="base" hangingPunct="0">
        <a:spcBef>
          <a:spcPct val="0"/>
        </a:spcBef>
        <a:spcAft>
          <a:spcPct val="0"/>
        </a:spcAft>
        <a:defRPr sz="2400" b="1" i="1" u="sng">
          <a:solidFill>
            <a:srgbClr val="008000"/>
          </a:solidFill>
          <a:latin typeface="Calibri" pitchFamily="34" charset="0"/>
        </a:defRPr>
      </a:lvl2pPr>
      <a:lvl3pPr algn="l" rtl="0" eaLnBrk="0" fontAlgn="base" hangingPunct="0">
        <a:spcBef>
          <a:spcPct val="0"/>
        </a:spcBef>
        <a:spcAft>
          <a:spcPct val="0"/>
        </a:spcAft>
        <a:defRPr sz="2400" b="1" i="1" u="sng">
          <a:solidFill>
            <a:srgbClr val="008000"/>
          </a:solidFill>
          <a:latin typeface="Calibri" pitchFamily="34" charset="0"/>
        </a:defRPr>
      </a:lvl3pPr>
      <a:lvl4pPr algn="l" rtl="0" eaLnBrk="0" fontAlgn="base" hangingPunct="0">
        <a:spcBef>
          <a:spcPct val="0"/>
        </a:spcBef>
        <a:spcAft>
          <a:spcPct val="0"/>
        </a:spcAft>
        <a:defRPr sz="2400" b="1" i="1" u="sng">
          <a:solidFill>
            <a:srgbClr val="008000"/>
          </a:solidFill>
          <a:latin typeface="Calibri" pitchFamily="34" charset="0"/>
        </a:defRPr>
      </a:lvl4pPr>
      <a:lvl5pPr algn="l" rtl="0" eaLnBrk="0" fontAlgn="base" hangingPunct="0">
        <a:spcBef>
          <a:spcPct val="0"/>
        </a:spcBef>
        <a:spcAft>
          <a:spcPct val="0"/>
        </a:spcAft>
        <a:defRPr sz="2400" b="1" i="1" u="sng">
          <a:solidFill>
            <a:srgbClr val="008000"/>
          </a:solidFill>
          <a:latin typeface="Calibri" pitchFamily="34" charset="0"/>
        </a:defRPr>
      </a:lvl5pPr>
      <a:lvl6pPr marL="457200" algn="r" rtl="0" eaLnBrk="1" fontAlgn="base" hangingPunct="1">
        <a:spcBef>
          <a:spcPct val="0"/>
        </a:spcBef>
        <a:spcAft>
          <a:spcPct val="0"/>
        </a:spcAft>
        <a:defRPr sz="2400" b="1" i="1">
          <a:solidFill>
            <a:srgbClr val="008000"/>
          </a:solidFill>
          <a:latin typeface="Verdana" pitchFamily="34" charset="0"/>
        </a:defRPr>
      </a:lvl6pPr>
      <a:lvl7pPr marL="914400" algn="r" rtl="0" eaLnBrk="1" fontAlgn="base" hangingPunct="1">
        <a:spcBef>
          <a:spcPct val="0"/>
        </a:spcBef>
        <a:spcAft>
          <a:spcPct val="0"/>
        </a:spcAft>
        <a:defRPr sz="2400" b="1" i="1">
          <a:solidFill>
            <a:srgbClr val="008000"/>
          </a:solidFill>
          <a:latin typeface="Verdana" pitchFamily="34" charset="0"/>
        </a:defRPr>
      </a:lvl7pPr>
      <a:lvl8pPr marL="1371600" algn="r" rtl="0" eaLnBrk="1" fontAlgn="base" hangingPunct="1">
        <a:spcBef>
          <a:spcPct val="0"/>
        </a:spcBef>
        <a:spcAft>
          <a:spcPct val="0"/>
        </a:spcAft>
        <a:defRPr sz="2400" b="1" i="1">
          <a:solidFill>
            <a:srgbClr val="008000"/>
          </a:solidFill>
          <a:latin typeface="Verdana" pitchFamily="34" charset="0"/>
        </a:defRPr>
      </a:lvl8pPr>
      <a:lvl9pPr marL="1828800" algn="r" rtl="0" eaLnBrk="1" fontAlgn="base" hangingPunct="1">
        <a:spcBef>
          <a:spcPct val="0"/>
        </a:spcBef>
        <a:spcAft>
          <a:spcPct val="0"/>
        </a:spcAft>
        <a:defRPr sz="2400" b="1" i="1">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 typeface="Wingdings" charset="2"/>
        <a:buChar char="q"/>
        <a:defRPr sz="1400" b="0" i="0">
          <a:solidFill>
            <a:srgbClr val="003300"/>
          </a:solidFill>
          <a:latin typeface="Arial"/>
          <a:ea typeface="+mn-ea"/>
          <a:cs typeface="Arial"/>
        </a:defRPr>
      </a:lvl1pPr>
      <a:lvl2pPr marL="742950" indent="-285750" algn="l" rtl="0" eaLnBrk="0" fontAlgn="base" hangingPunct="0">
        <a:spcBef>
          <a:spcPct val="20000"/>
        </a:spcBef>
        <a:spcAft>
          <a:spcPct val="0"/>
        </a:spcAft>
        <a:buClr>
          <a:schemeClr val="tx1"/>
        </a:buClr>
        <a:buSzPct val="60000"/>
        <a:buFont typeface="Courier New"/>
        <a:buChar char="o"/>
        <a:defRPr sz="1200" b="0" i="0">
          <a:solidFill>
            <a:srgbClr val="003300"/>
          </a:solidFill>
          <a:latin typeface="Arial"/>
          <a:cs typeface="Arial"/>
        </a:defRPr>
      </a:lvl2pPr>
      <a:lvl3pPr marL="1143000" indent="-228600" algn="l" rtl="0" eaLnBrk="0" fontAlgn="base" hangingPunct="0">
        <a:spcBef>
          <a:spcPct val="20000"/>
        </a:spcBef>
        <a:spcAft>
          <a:spcPct val="0"/>
        </a:spcAft>
        <a:buClr>
          <a:schemeClr val="tx1"/>
        </a:buClr>
        <a:buFont typeface="Wingdings" pitchFamily="2" charset="2"/>
        <a:buChar char="Ø"/>
        <a:defRPr sz="1100" b="1">
          <a:solidFill>
            <a:srgbClr val="003300"/>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050" b="1">
          <a:solidFill>
            <a:srgbClr val="003300"/>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pitchFamily="34" charset="0"/>
        </a:defRPr>
      </a:lvl5pPr>
      <a:lvl6pPr marL="25146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6pPr>
      <a:lvl7pPr marL="29718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7pPr>
      <a:lvl8pPr marL="34290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8pPr>
      <a:lvl9pPr marL="38862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AC Banner Title"/>
          <p:cNvSpPr>
            <a:spLocks noGrp="1" noChangeArrowheads="1"/>
          </p:cNvSpPr>
          <p:nvPr>
            <p:ph type="title"/>
          </p:nvPr>
        </p:nvSpPr>
        <p:spPr bwMode="auto">
          <a:xfrm>
            <a:off x="381968" y="228600"/>
            <a:ext cx="8077199" cy="698500"/>
          </a:xfrm>
          <a:prstGeom prst="rect">
            <a:avLst/>
          </a:prstGeom>
          <a:noFill/>
          <a:ln w="12700">
            <a:noFill/>
            <a:miter lim="800000"/>
            <a:headEnd/>
            <a:tailEnd/>
          </a:ln>
        </p:spPr>
        <p:txBody>
          <a:bodyPr vert="horz" wrap="square" lIns="0" tIns="0" rIns="0" bIns="0" numCol="1" anchor="t" anchorCtr="0" compatLnSpc="1">
            <a:prstTxWarp prst="textNoShape">
              <a:avLst/>
            </a:prstTxWarp>
          </a:bodyPr>
          <a:lstStyle/>
          <a:p>
            <a:pPr lvl="0"/>
            <a:endParaRPr lang="en-US" altLang="zh-SG" dirty="0" smtClean="0"/>
          </a:p>
        </p:txBody>
      </p:sp>
      <p:sp>
        <p:nvSpPr>
          <p:cNvPr id="2161670" name="Rectangle 6"/>
          <p:cNvSpPr>
            <a:spLocks noGrp="1" noChangeArrowheads="1"/>
          </p:cNvSpPr>
          <p:nvPr>
            <p:ph type="sldNum" sz="quarter" idx="4"/>
          </p:nvPr>
        </p:nvSpPr>
        <p:spPr bwMode="auto">
          <a:xfrm>
            <a:off x="4114805" y="6498752"/>
            <a:ext cx="1454151" cy="320675"/>
          </a:xfrm>
          <a:prstGeom prst="rect">
            <a:avLst/>
          </a:prstGeom>
          <a:noFill/>
          <a:ln w="12700">
            <a:noFill/>
            <a:miter lim="800000"/>
            <a:headEnd/>
            <a:tailEnd/>
          </a:ln>
          <a:effectLst/>
        </p:spPr>
        <p:txBody>
          <a:bodyPr vert="horz" wrap="square" lIns="91440" tIns="45720" rIns="91440" bIns="0" numCol="1" anchor="ctr" anchorCtr="0" compatLnSpc="1">
            <a:prstTxWarp prst="textNoShape">
              <a:avLst/>
            </a:prstTxWarp>
          </a:bodyPr>
          <a:lstStyle>
            <a:lvl1pPr algn="ctr" eaLnBrk="0" hangingPunct="0">
              <a:lnSpc>
                <a:spcPct val="70000"/>
              </a:lnSpc>
              <a:spcBef>
                <a:spcPct val="0"/>
              </a:spcBef>
              <a:tabLst>
                <a:tab pos="2473325" algn="l"/>
              </a:tabLst>
              <a:defRPr sz="800" b="0" i="0" u="none">
                <a:solidFill>
                  <a:srgbClr val="7F7F7F"/>
                </a:solidFill>
                <a:latin typeface="Arial"/>
                <a:ea typeface="SimSun" pitchFamily="2" charset="-122"/>
                <a:cs typeface="Arial"/>
              </a:defRPr>
            </a:lvl1pPr>
          </a:lstStyle>
          <a:p>
            <a:pPr fontAlgn="base">
              <a:spcAft>
                <a:spcPct val="0"/>
              </a:spcAft>
              <a:defRPr/>
            </a:pPr>
            <a:r>
              <a:rPr lang="en-US" altLang="zh-SG" dirty="0" smtClean="0"/>
              <a:t>Slide </a:t>
            </a:r>
            <a:fld id="{6606DE33-7EE6-48B0-B1C3-4D390C60F514}" type="slidenum">
              <a:rPr lang="zh-SG" altLang="en-US" smtClean="0"/>
              <a:pPr fontAlgn="base">
                <a:spcAft>
                  <a:spcPct val="0"/>
                </a:spcAft>
                <a:defRPr/>
              </a:pPr>
              <a:t>‹#›</a:t>
            </a:fld>
            <a:r>
              <a:rPr lang="zh-SG" altLang="en-US" smtClean="0"/>
              <a:t>  </a:t>
            </a:r>
            <a:r>
              <a:rPr lang="en-US" altLang="zh-SG" dirty="0" smtClean="0"/>
              <a:t/>
            </a:r>
            <a:br>
              <a:rPr lang="en-US" altLang="zh-SG" dirty="0" smtClean="0"/>
            </a:br>
            <a:endParaRPr lang="en-US" altLang="zh-SG" dirty="0"/>
          </a:p>
        </p:txBody>
      </p:sp>
      <p:sp>
        <p:nvSpPr>
          <p:cNvPr id="1030" name="Rectangle 7"/>
          <p:cNvSpPr>
            <a:spLocks noGrp="1" noChangeArrowheads="1"/>
          </p:cNvSpPr>
          <p:nvPr>
            <p:ph type="body" idx="1"/>
          </p:nvPr>
        </p:nvSpPr>
        <p:spPr bwMode="auto">
          <a:xfrm>
            <a:off x="381000" y="968376"/>
            <a:ext cx="8610600" cy="5184775"/>
          </a:xfrm>
          <a:prstGeom prst="rect">
            <a:avLst/>
          </a:prstGeom>
          <a:noFill/>
          <a:ln w="3175">
            <a:noFill/>
            <a:miter lim="800000"/>
            <a:headEnd/>
            <a:tailEnd/>
          </a:ln>
        </p:spPr>
        <p:txBody>
          <a:bodyPr vert="horz" wrap="square" lIns="0" tIns="45720" rIns="0" bIns="45720" numCol="1" anchor="t" anchorCtr="0" compatLnSpc="1">
            <a:prstTxWarp prst="textNoShape">
              <a:avLst/>
            </a:prstTxWarp>
          </a:bodyPr>
          <a:lstStyle/>
          <a:p>
            <a:pPr lvl="0"/>
            <a:r>
              <a:rPr lang="en-US" dirty="0" smtClean="0"/>
              <a:t>Click to edit text format of master</a:t>
            </a:r>
            <a:endParaRPr lang="en-US" altLang="zh-SG" dirty="0" smtClean="0"/>
          </a:p>
          <a:p>
            <a:pPr lvl="1"/>
            <a:r>
              <a:rPr lang="en-US" dirty="0" smtClean="0"/>
              <a:t>Third level</a:t>
            </a:r>
          </a:p>
        </p:txBody>
      </p:sp>
      <p:pic>
        <p:nvPicPr>
          <p:cNvPr id="20" name="Picture 13"/>
          <p:cNvPicPr>
            <a:picLocks noChangeAspect="1" noChangeArrowheads="1"/>
          </p:cNvPicPr>
          <p:nvPr/>
        </p:nvPicPr>
        <p:blipFill>
          <a:blip r:embed="rId12" cstate="print"/>
          <a:srcRect l="67751" t="4707" r="5081" b="68340"/>
          <a:stretch>
            <a:fillRect/>
          </a:stretch>
        </p:blipFill>
        <p:spPr bwMode="auto">
          <a:xfrm>
            <a:off x="7633333" y="221832"/>
            <a:ext cx="689207" cy="61982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67"/>
          <p:cNvSpPr>
            <a:spLocks noChangeArrowheads="1"/>
          </p:cNvSpPr>
          <p:nvPr userDrawn="1"/>
        </p:nvSpPr>
        <p:spPr bwMode="auto">
          <a:xfrm>
            <a:off x="381000" y="6559779"/>
            <a:ext cx="1905000" cy="215444"/>
          </a:xfrm>
          <a:prstGeom prst="rect">
            <a:avLst/>
          </a:prstGeom>
          <a:noFill/>
          <a:ln w="12700">
            <a:noFill/>
            <a:miter lim="800000"/>
            <a:headEnd/>
            <a:tailEnd/>
          </a:ln>
          <a:effectLst/>
        </p:spPr>
        <p:txBody>
          <a:bodyPr wrap="square" lIns="0" tIns="0" rIns="0" bIns="0" anchor="b">
            <a:spAutoFit/>
          </a:bodyPr>
          <a:lstStyle/>
          <a:p>
            <a:pPr fontAlgn="base">
              <a:spcBef>
                <a:spcPct val="0"/>
              </a:spcBef>
              <a:spcAft>
                <a:spcPct val="0"/>
              </a:spcAft>
            </a:pPr>
            <a:r>
              <a:rPr lang="en-GB" sz="700" dirty="0">
                <a:solidFill>
                  <a:srgbClr val="000000">
                    <a:lumMod val="50000"/>
                    <a:lumOff val="50000"/>
                  </a:srgbClr>
                </a:solidFill>
                <a:latin typeface="Arial"/>
                <a:cs typeface="Arial"/>
              </a:rPr>
              <a:t>FSS2020 Strategy Execution Framework and Programme Management</a:t>
            </a:r>
          </a:p>
        </p:txBody>
      </p:sp>
      <p:pic>
        <p:nvPicPr>
          <p:cNvPr id="17" name="Picture 16"/>
          <p:cNvPicPr>
            <a:picLocks noChangeAspect="1"/>
          </p:cNvPicPr>
          <p:nvPr userDrawn="1"/>
        </p:nvPicPr>
        <p:blipFill>
          <a:blip r:embed="rId13" cstate="print"/>
          <a:stretch>
            <a:fillRect/>
          </a:stretch>
        </p:blipFill>
        <p:spPr>
          <a:xfrm>
            <a:off x="8002483" y="6498751"/>
            <a:ext cx="985825" cy="286011"/>
          </a:xfrm>
          <a:prstGeom prst="rect">
            <a:avLst/>
          </a:prstGeom>
        </p:spPr>
      </p:pic>
      <p:sp>
        <p:nvSpPr>
          <p:cNvPr id="8" name="Rectangle 4"/>
          <p:cNvSpPr txBox="1">
            <a:spLocks noChangeArrowheads="1"/>
          </p:cNvSpPr>
          <p:nvPr userDrawn="1"/>
        </p:nvSpPr>
        <p:spPr>
          <a:xfrm>
            <a:off x="3861729" y="6700765"/>
            <a:ext cx="1847479" cy="154765"/>
          </a:xfrm>
          <a:prstGeom prst="rect">
            <a:avLst/>
          </a:prstGeom>
          <a:ln/>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base">
              <a:spcBef>
                <a:spcPct val="0"/>
              </a:spcBef>
              <a:spcAft>
                <a:spcPct val="0"/>
              </a:spcAft>
              <a:defRPr/>
            </a:pPr>
            <a:r>
              <a:rPr lang="en-US" altLang="zh-SG" sz="900" b="1" dirty="0" smtClean="0">
                <a:solidFill>
                  <a:srgbClr val="008000"/>
                </a:solidFill>
                <a:cs typeface="Arial" pitchFamily="34" charset="0"/>
              </a:rPr>
              <a:t>- Version: 14 June 2013 -</a:t>
            </a:r>
            <a:endParaRPr lang="en-US" altLang="zh-SG" sz="1050" b="1" dirty="0">
              <a:solidFill>
                <a:srgbClr val="008000"/>
              </a:solidFill>
              <a:cs typeface="Arial" pitchFamily="34" charset="0"/>
            </a:endParaRPr>
          </a:p>
        </p:txBody>
      </p:sp>
    </p:spTree>
    <p:extLst>
      <p:ext uri="{BB962C8B-B14F-4D97-AF65-F5344CB8AC3E}">
        <p14:creationId xmlns:p14="http://schemas.microsoft.com/office/powerpoint/2010/main" val="2012614659"/>
      </p:ext>
    </p:extLst>
  </p:cSld>
  <p:clrMap bg1="lt1" tx1="dk1" bg2="lt2" tx2="dk2" accent1="accent1" accent2="accent2" accent3="accent3" accent4="accent4" accent5="accent5" accent6="accent6" hlink="hlink" folHlink="folHlink"/>
  <p:sldLayoutIdLst>
    <p:sldLayoutId id="2147484222" r:id="rId1"/>
    <p:sldLayoutId id="2147484223" r:id="rId2"/>
    <p:sldLayoutId id="2147484224" r:id="rId3"/>
    <p:sldLayoutId id="2147484225" r:id="rId4"/>
    <p:sldLayoutId id="2147484226" r:id="rId5"/>
    <p:sldLayoutId id="2147484227" r:id="rId6"/>
    <p:sldLayoutId id="2147484228" r:id="rId7"/>
    <p:sldLayoutId id="2147484229" r:id="rId8"/>
    <p:sldLayoutId id="2147484230" r:id="rId9"/>
    <p:sldLayoutId id="2147484231" r:id="rId10"/>
  </p:sldLayoutIdLst>
  <p:transition spd="slow"/>
  <p:timing>
    <p:tnLst>
      <p:par>
        <p:cTn id="1" dur="indefinite" restart="never" nodeType="tmRoot"/>
      </p:par>
    </p:tnLst>
  </p:timing>
  <p:hf hdr="0" ftr="0"/>
  <p:txStyles>
    <p:titleStyle>
      <a:lvl1pPr algn="l" rtl="0" eaLnBrk="0" fontAlgn="base" hangingPunct="0">
        <a:spcBef>
          <a:spcPct val="0"/>
        </a:spcBef>
        <a:spcAft>
          <a:spcPct val="0"/>
        </a:spcAft>
        <a:defRPr sz="1600" b="0" i="1" u="none">
          <a:solidFill>
            <a:srgbClr val="008000"/>
          </a:solidFill>
          <a:latin typeface="+mj-lt"/>
          <a:ea typeface="+mj-ea"/>
          <a:cs typeface="+mj-cs"/>
        </a:defRPr>
      </a:lvl1pPr>
      <a:lvl2pPr algn="l" rtl="0" eaLnBrk="0" fontAlgn="base" hangingPunct="0">
        <a:spcBef>
          <a:spcPct val="0"/>
        </a:spcBef>
        <a:spcAft>
          <a:spcPct val="0"/>
        </a:spcAft>
        <a:defRPr sz="2400" b="1" i="1" u="sng">
          <a:solidFill>
            <a:srgbClr val="008000"/>
          </a:solidFill>
          <a:latin typeface="Calibri" pitchFamily="34" charset="0"/>
        </a:defRPr>
      </a:lvl2pPr>
      <a:lvl3pPr algn="l" rtl="0" eaLnBrk="0" fontAlgn="base" hangingPunct="0">
        <a:spcBef>
          <a:spcPct val="0"/>
        </a:spcBef>
        <a:spcAft>
          <a:spcPct val="0"/>
        </a:spcAft>
        <a:defRPr sz="2400" b="1" i="1" u="sng">
          <a:solidFill>
            <a:srgbClr val="008000"/>
          </a:solidFill>
          <a:latin typeface="Calibri" pitchFamily="34" charset="0"/>
        </a:defRPr>
      </a:lvl3pPr>
      <a:lvl4pPr algn="l" rtl="0" eaLnBrk="0" fontAlgn="base" hangingPunct="0">
        <a:spcBef>
          <a:spcPct val="0"/>
        </a:spcBef>
        <a:spcAft>
          <a:spcPct val="0"/>
        </a:spcAft>
        <a:defRPr sz="2400" b="1" i="1" u="sng">
          <a:solidFill>
            <a:srgbClr val="008000"/>
          </a:solidFill>
          <a:latin typeface="Calibri" pitchFamily="34" charset="0"/>
        </a:defRPr>
      </a:lvl4pPr>
      <a:lvl5pPr algn="l" rtl="0" eaLnBrk="0" fontAlgn="base" hangingPunct="0">
        <a:spcBef>
          <a:spcPct val="0"/>
        </a:spcBef>
        <a:spcAft>
          <a:spcPct val="0"/>
        </a:spcAft>
        <a:defRPr sz="2400" b="1" i="1" u="sng">
          <a:solidFill>
            <a:srgbClr val="008000"/>
          </a:solidFill>
          <a:latin typeface="Calibri" pitchFamily="34" charset="0"/>
        </a:defRPr>
      </a:lvl5pPr>
      <a:lvl6pPr marL="457200" algn="r" rtl="0" eaLnBrk="1" fontAlgn="base" hangingPunct="1">
        <a:spcBef>
          <a:spcPct val="0"/>
        </a:spcBef>
        <a:spcAft>
          <a:spcPct val="0"/>
        </a:spcAft>
        <a:defRPr sz="2400" b="1" i="1">
          <a:solidFill>
            <a:srgbClr val="008000"/>
          </a:solidFill>
          <a:latin typeface="Verdana" pitchFamily="34" charset="0"/>
        </a:defRPr>
      </a:lvl6pPr>
      <a:lvl7pPr marL="914400" algn="r" rtl="0" eaLnBrk="1" fontAlgn="base" hangingPunct="1">
        <a:spcBef>
          <a:spcPct val="0"/>
        </a:spcBef>
        <a:spcAft>
          <a:spcPct val="0"/>
        </a:spcAft>
        <a:defRPr sz="2400" b="1" i="1">
          <a:solidFill>
            <a:srgbClr val="008000"/>
          </a:solidFill>
          <a:latin typeface="Verdana" pitchFamily="34" charset="0"/>
        </a:defRPr>
      </a:lvl7pPr>
      <a:lvl8pPr marL="1371600" algn="r" rtl="0" eaLnBrk="1" fontAlgn="base" hangingPunct="1">
        <a:spcBef>
          <a:spcPct val="0"/>
        </a:spcBef>
        <a:spcAft>
          <a:spcPct val="0"/>
        </a:spcAft>
        <a:defRPr sz="2400" b="1" i="1">
          <a:solidFill>
            <a:srgbClr val="008000"/>
          </a:solidFill>
          <a:latin typeface="Verdana" pitchFamily="34" charset="0"/>
        </a:defRPr>
      </a:lvl8pPr>
      <a:lvl9pPr marL="1828800" algn="r" rtl="0" eaLnBrk="1" fontAlgn="base" hangingPunct="1">
        <a:spcBef>
          <a:spcPct val="0"/>
        </a:spcBef>
        <a:spcAft>
          <a:spcPct val="0"/>
        </a:spcAft>
        <a:defRPr sz="2400" b="1" i="1">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 typeface="Wingdings" charset="2"/>
        <a:buChar char="q"/>
        <a:defRPr sz="1400" b="0" i="0">
          <a:solidFill>
            <a:srgbClr val="003300"/>
          </a:solidFill>
          <a:latin typeface="Arial"/>
          <a:ea typeface="+mn-ea"/>
          <a:cs typeface="Arial"/>
        </a:defRPr>
      </a:lvl1pPr>
      <a:lvl2pPr marL="742950" indent="-285750" algn="l" rtl="0" eaLnBrk="0" fontAlgn="base" hangingPunct="0">
        <a:spcBef>
          <a:spcPct val="20000"/>
        </a:spcBef>
        <a:spcAft>
          <a:spcPct val="0"/>
        </a:spcAft>
        <a:buClr>
          <a:schemeClr val="tx1"/>
        </a:buClr>
        <a:buSzPct val="60000"/>
        <a:buFont typeface="Courier New"/>
        <a:buChar char="o"/>
        <a:defRPr sz="1200" b="0" i="0">
          <a:solidFill>
            <a:srgbClr val="003300"/>
          </a:solidFill>
          <a:latin typeface="Arial"/>
          <a:cs typeface="Arial"/>
        </a:defRPr>
      </a:lvl2pPr>
      <a:lvl3pPr marL="1143000" indent="-228600" algn="l" rtl="0" eaLnBrk="0" fontAlgn="base" hangingPunct="0">
        <a:spcBef>
          <a:spcPct val="20000"/>
        </a:spcBef>
        <a:spcAft>
          <a:spcPct val="0"/>
        </a:spcAft>
        <a:buClr>
          <a:schemeClr val="tx1"/>
        </a:buClr>
        <a:buFont typeface="Wingdings" pitchFamily="2" charset="2"/>
        <a:buChar char="Ø"/>
        <a:defRPr sz="1100" b="1">
          <a:solidFill>
            <a:srgbClr val="003300"/>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050" b="1">
          <a:solidFill>
            <a:srgbClr val="003300"/>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pitchFamily="34" charset="0"/>
        </a:defRPr>
      </a:lvl5pPr>
      <a:lvl6pPr marL="25146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6pPr>
      <a:lvl7pPr marL="29718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7pPr>
      <a:lvl8pPr marL="34290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8pPr>
      <a:lvl9pPr marL="38862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AC Banner Title"/>
          <p:cNvSpPr>
            <a:spLocks noGrp="1" noChangeArrowheads="1"/>
          </p:cNvSpPr>
          <p:nvPr>
            <p:ph type="title"/>
          </p:nvPr>
        </p:nvSpPr>
        <p:spPr bwMode="auto">
          <a:xfrm>
            <a:off x="381908" y="228600"/>
            <a:ext cx="8077199" cy="698500"/>
          </a:xfrm>
          <a:prstGeom prst="rect">
            <a:avLst/>
          </a:prstGeom>
          <a:noFill/>
          <a:ln w="12700">
            <a:noFill/>
            <a:miter lim="800000"/>
            <a:headEnd/>
            <a:tailEnd/>
          </a:ln>
        </p:spPr>
        <p:txBody>
          <a:bodyPr vert="horz" wrap="square" lIns="0" tIns="0" rIns="0" bIns="0" numCol="1" anchor="t" anchorCtr="0" compatLnSpc="1">
            <a:prstTxWarp prst="textNoShape">
              <a:avLst/>
            </a:prstTxWarp>
          </a:bodyPr>
          <a:lstStyle/>
          <a:p>
            <a:pPr lvl="0"/>
            <a:endParaRPr lang="en-US" altLang="zh-SG" dirty="0" smtClean="0"/>
          </a:p>
        </p:txBody>
      </p:sp>
      <p:sp>
        <p:nvSpPr>
          <p:cNvPr id="2161670" name="Rectangle 6"/>
          <p:cNvSpPr>
            <a:spLocks noGrp="1" noChangeArrowheads="1"/>
          </p:cNvSpPr>
          <p:nvPr>
            <p:ph type="sldNum" sz="quarter" idx="4"/>
          </p:nvPr>
        </p:nvSpPr>
        <p:spPr bwMode="auto">
          <a:xfrm>
            <a:off x="4114805" y="6498720"/>
            <a:ext cx="1454151" cy="320675"/>
          </a:xfrm>
          <a:prstGeom prst="rect">
            <a:avLst/>
          </a:prstGeom>
          <a:noFill/>
          <a:ln w="12700">
            <a:noFill/>
            <a:miter lim="800000"/>
            <a:headEnd/>
            <a:tailEnd/>
          </a:ln>
          <a:effectLst/>
        </p:spPr>
        <p:txBody>
          <a:bodyPr vert="horz" wrap="square" lIns="91440" tIns="45720" rIns="91440" bIns="0" numCol="1" anchor="ctr" anchorCtr="0" compatLnSpc="1">
            <a:prstTxWarp prst="textNoShape">
              <a:avLst/>
            </a:prstTxWarp>
          </a:bodyPr>
          <a:lstStyle>
            <a:lvl1pPr algn="ctr" eaLnBrk="0" hangingPunct="0">
              <a:lnSpc>
                <a:spcPct val="70000"/>
              </a:lnSpc>
              <a:spcBef>
                <a:spcPct val="0"/>
              </a:spcBef>
              <a:tabLst>
                <a:tab pos="2473325" algn="l"/>
              </a:tabLst>
              <a:defRPr sz="800" b="0" i="0" u="none">
                <a:solidFill>
                  <a:srgbClr val="7F7F7F"/>
                </a:solidFill>
                <a:latin typeface="Arial"/>
                <a:ea typeface="SimSun" pitchFamily="2" charset="-122"/>
                <a:cs typeface="Arial"/>
              </a:defRPr>
            </a:lvl1pPr>
          </a:lstStyle>
          <a:p>
            <a:pPr fontAlgn="base">
              <a:spcAft>
                <a:spcPct val="0"/>
              </a:spcAft>
              <a:defRPr/>
            </a:pPr>
            <a:r>
              <a:rPr lang="en-US" altLang="zh-SG" dirty="0" smtClean="0"/>
              <a:t>Slide </a:t>
            </a:r>
            <a:fld id="{6606DE33-7EE6-48B0-B1C3-4D390C60F514}" type="slidenum">
              <a:rPr lang="zh-SG" altLang="en-US" smtClean="0"/>
              <a:pPr fontAlgn="base">
                <a:spcAft>
                  <a:spcPct val="0"/>
                </a:spcAft>
                <a:defRPr/>
              </a:pPr>
              <a:t>‹#›</a:t>
            </a:fld>
            <a:r>
              <a:rPr lang="zh-SG" altLang="en-US" smtClean="0"/>
              <a:t>  </a:t>
            </a:r>
            <a:r>
              <a:rPr lang="en-US" altLang="zh-SG" dirty="0" smtClean="0"/>
              <a:t/>
            </a:r>
            <a:br>
              <a:rPr lang="en-US" altLang="zh-SG" dirty="0" smtClean="0"/>
            </a:br>
            <a:endParaRPr lang="en-US" altLang="zh-SG" dirty="0"/>
          </a:p>
        </p:txBody>
      </p:sp>
      <p:sp>
        <p:nvSpPr>
          <p:cNvPr id="1030" name="Rectangle 7"/>
          <p:cNvSpPr>
            <a:spLocks noGrp="1" noChangeArrowheads="1"/>
          </p:cNvSpPr>
          <p:nvPr>
            <p:ph type="body" idx="1"/>
          </p:nvPr>
        </p:nvSpPr>
        <p:spPr bwMode="auto">
          <a:xfrm>
            <a:off x="381000" y="968376"/>
            <a:ext cx="8610600" cy="5184775"/>
          </a:xfrm>
          <a:prstGeom prst="rect">
            <a:avLst/>
          </a:prstGeom>
          <a:noFill/>
          <a:ln w="3175">
            <a:noFill/>
            <a:miter lim="800000"/>
            <a:headEnd/>
            <a:tailEnd/>
          </a:ln>
        </p:spPr>
        <p:txBody>
          <a:bodyPr vert="horz" wrap="square" lIns="0" tIns="45720" rIns="0" bIns="45720" numCol="1" anchor="t" anchorCtr="0" compatLnSpc="1">
            <a:prstTxWarp prst="textNoShape">
              <a:avLst/>
            </a:prstTxWarp>
          </a:bodyPr>
          <a:lstStyle/>
          <a:p>
            <a:pPr lvl="0"/>
            <a:r>
              <a:rPr lang="en-US" dirty="0" smtClean="0"/>
              <a:t>Click to edit text format of master</a:t>
            </a:r>
            <a:endParaRPr lang="en-US" altLang="zh-SG" dirty="0" smtClean="0"/>
          </a:p>
          <a:p>
            <a:pPr lvl="1"/>
            <a:r>
              <a:rPr lang="en-US" dirty="0" smtClean="0"/>
              <a:t>Third level</a:t>
            </a:r>
          </a:p>
        </p:txBody>
      </p:sp>
      <p:pic>
        <p:nvPicPr>
          <p:cNvPr id="20" name="Picture 13"/>
          <p:cNvPicPr>
            <a:picLocks noChangeAspect="1" noChangeArrowheads="1"/>
          </p:cNvPicPr>
          <p:nvPr/>
        </p:nvPicPr>
        <p:blipFill>
          <a:blip r:embed="rId12" cstate="print"/>
          <a:srcRect l="67751" t="4707" r="5081" b="68340"/>
          <a:stretch>
            <a:fillRect/>
          </a:stretch>
        </p:blipFill>
        <p:spPr bwMode="auto">
          <a:xfrm>
            <a:off x="7633333" y="221800"/>
            <a:ext cx="689207" cy="61982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67"/>
          <p:cNvSpPr>
            <a:spLocks noChangeArrowheads="1"/>
          </p:cNvSpPr>
          <p:nvPr userDrawn="1"/>
        </p:nvSpPr>
        <p:spPr bwMode="auto">
          <a:xfrm>
            <a:off x="381000" y="6559779"/>
            <a:ext cx="1905000" cy="215444"/>
          </a:xfrm>
          <a:prstGeom prst="rect">
            <a:avLst/>
          </a:prstGeom>
          <a:noFill/>
          <a:ln w="12700">
            <a:noFill/>
            <a:miter lim="800000"/>
            <a:headEnd/>
            <a:tailEnd/>
          </a:ln>
          <a:effectLst/>
        </p:spPr>
        <p:txBody>
          <a:bodyPr wrap="square" lIns="0" tIns="0" rIns="0" bIns="0" anchor="b">
            <a:spAutoFit/>
          </a:bodyPr>
          <a:lstStyle/>
          <a:p>
            <a:pPr fontAlgn="base">
              <a:spcBef>
                <a:spcPct val="0"/>
              </a:spcBef>
              <a:spcAft>
                <a:spcPct val="0"/>
              </a:spcAft>
            </a:pPr>
            <a:r>
              <a:rPr lang="en-GB" sz="700" dirty="0">
                <a:solidFill>
                  <a:srgbClr val="000000">
                    <a:lumMod val="50000"/>
                    <a:lumOff val="50000"/>
                  </a:srgbClr>
                </a:solidFill>
                <a:latin typeface="Arial"/>
                <a:cs typeface="Arial"/>
              </a:rPr>
              <a:t>FSS2020 Strategy Execution Framework and Programme Management</a:t>
            </a:r>
          </a:p>
        </p:txBody>
      </p:sp>
      <p:pic>
        <p:nvPicPr>
          <p:cNvPr id="17" name="Picture 16"/>
          <p:cNvPicPr>
            <a:picLocks noChangeAspect="1"/>
          </p:cNvPicPr>
          <p:nvPr userDrawn="1"/>
        </p:nvPicPr>
        <p:blipFill>
          <a:blip r:embed="rId13" cstate="print"/>
          <a:stretch>
            <a:fillRect/>
          </a:stretch>
        </p:blipFill>
        <p:spPr>
          <a:xfrm>
            <a:off x="8002467" y="6498720"/>
            <a:ext cx="985825" cy="286011"/>
          </a:xfrm>
          <a:prstGeom prst="rect">
            <a:avLst/>
          </a:prstGeom>
        </p:spPr>
      </p:pic>
      <p:sp>
        <p:nvSpPr>
          <p:cNvPr id="8" name="Rectangle 4"/>
          <p:cNvSpPr txBox="1">
            <a:spLocks noChangeArrowheads="1"/>
          </p:cNvSpPr>
          <p:nvPr userDrawn="1"/>
        </p:nvSpPr>
        <p:spPr>
          <a:xfrm>
            <a:off x="3861729" y="6700733"/>
            <a:ext cx="1847479" cy="154765"/>
          </a:xfrm>
          <a:prstGeom prst="rect">
            <a:avLst/>
          </a:prstGeom>
          <a:ln/>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base">
              <a:spcBef>
                <a:spcPct val="0"/>
              </a:spcBef>
              <a:spcAft>
                <a:spcPct val="0"/>
              </a:spcAft>
              <a:defRPr/>
            </a:pPr>
            <a:r>
              <a:rPr lang="en-US" altLang="zh-SG" sz="900" b="1" dirty="0" smtClean="0">
                <a:solidFill>
                  <a:srgbClr val="008000"/>
                </a:solidFill>
                <a:cs typeface="Arial" pitchFamily="34" charset="0"/>
              </a:rPr>
              <a:t>- Version: 14 June 2013 -</a:t>
            </a:r>
            <a:endParaRPr lang="en-US" altLang="zh-SG" sz="1050" b="1" dirty="0">
              <a:solidFill>
                <a:srgbClr val="008000"/>
              </a:solidFill>
              <a:cs typeface="Arial" pitchFamily="34" charset="0"/>
            </a:endParaRPr>
          </a:p>
        </p:txBody>
      </p:sp>
    </p:spTree>
    <p:extLst>
      <p:ext uri="{BB962C8B-B14F-4D97-AF65-F5344CB8AC3E}">
        <p14:creationId xmlns:p14="http://schemas.microsoft.com/office/powerpoint/2010/main" val="2928786478"/>
      </p:ext>
    </p:extLst>
  </p:cSld>
  <p:clrMap bg1="lt1" tx1="dk1" bg2="lt2" tx2="dk2" accent1="accent1" accent2="accent2" accent3="accent3" accent4="accent4" accent5="accent5" accent6="accent6" hlink="hlink" folHlink="folHlink"/>
  <p:sldLayoutIdLst>
    <p:sldLayoutId id="2147484233" r:id="rId1"/>
    <p:sldLayoutId id="2147484234" r:id="rId2"/>
    <p:sldLayoutId id="2147484235" r:id="rId3"/>
    <p:sldLayoutId id="2147484236" r:id="rId4"/>
    <p:sldLayoutId id="2147484237" r:id="rId5"/>
    <p:sldLayoutId id="2147484238" r:id="rId6"/>
    <p:sldLayoutId id="2147484239" r:id="rId7"/>
    <p:sldLayoutId id="2147484240" r:id="rId8"/>
    <p:sldLayoutId id="2147484241" r:id="rId9"/>
    <p:sldLayoutId id="2147484242" r:id="rId10"/>
  </p:sldLayoutIdLst>
  <p:transition spd="slow"/>
  <p:timing>
    <p:tnLst>
      <p:par>
        <p:cTn id="1" dur="indefinite" restart="never" nodeType="tmRoot"/>
      </p:par>
    </p:tnLst>
  </p:timing>
  <p:hf hdr="0" ftr="0"/>
  <p:txStyles>
    <p:titleStyle>
      <a:lvl1pPr algn="l" rtl="0" eaLnBrk="0" fontAlgn="base" hangingPunct="0">
        <a:spcBef>
          <a:spcPct val="0"/>
        </a:spcBef>
        <a:spcAft>
          <a:spcPct val="0"/>
        </a:spcAft>
        <a:defRPr sz="1600" b="0" i="1" u="none">
          <a:solidFill>
            <a:srgbClr val="008000"/>
          </a:solidFill>
          <a:latin typeface="+mj-lt"/>
          <a:ea typeface="+mj-ea"/>
          <a:cs typeface="+mj-cs"/>
        </a:defRPr>
      </a:lvl1pPr>
      <a:lvl2pPr algn="l" rtl="0" eaLnBrk="0" fontAlgn="base" hangingPunct="0">
        <a:spcBef>
          <a:spcPct val="0"/>
        </a:spcBef>
        <a:spcAft>
          <a:spcPct val="0"/>
        </a:spcAft>
        <a:defRPr sz="2400" b="1" i="1" u="sng">
          <a:solidFill>
            <a:srgbClr val="008000"/>
          </a:solidFill>
          <a:latin typeface="Calibri" pitchFamily="34" charset="0"/>
        </a:defRPr>
      </a:lvl2pPr>
      <a:lvl3pPr algn="l" rtl="0" eaLnBrk="0" fontAlgn="base" hangingPunct="0">
        <a:spcBef>
          <a:spcPct val="0"/>
        </a:spcBef>
        <a:spcAft>
          <a:spcPct val="0"/>
        </a:spcAft>
        <a:defRPr sz="2400" b="1" i="1" u="sng">
          <a:solidFill>
            <a:srgbClr val="008000"/>
          </a:solidFill>
          <a:latin typeface="Calibri" pitchFamily="34" charset="0"/>
        </a:defRPr>
      </a:lvl3pPr>
      <a:lvl4pPr algn="l" rtl="0" eaLnBrk="0" fontAlgn="base" hangingPunct="0">
        <a:spcBef>
          <a:spcPct val="0"/>
        </a:spcBef>
        <a:spcAft>
          <a:spcPct val="0"/>
        </a:spcAft>
        <a:defRPr sz="2400" b="1" i="1" u="sng">
          <a:solidFill>
            <a:srgbClr val="008000"/>
          </a:solidFill>
          <a:latin typeface="Calibri" pitchFamily="34" charset="0"/>
        </a:defRPr>
      </a:lvl4pPr>
      <a:lvl5pPr algn="l" rtl="0" eaLnBrk="0" fontAlgn="base" hangingPunct="0">
        <a:spcBef>
          <a:spcPct val="0"/>
        </a:spcBef>
        <a:spcAft>
          <a:spcPct val="0"/>
        </a:spcAft>
        <a:defRPr sz="2400" b="1" i="1" u="sng">
          <a:solidFill>
            <a:srgbClr val="008000"/>
          </a:solidFill>
          <a:latin typeface="Calibri" pitchFamily="34" charset="0"/>
        </a:defRPr>
      </a:lvl5pPr>
      <a:lvl6pPr marL="457200" algn="r" rtl="0" eaLnBrk="1" fontAlgn="base" hangingPunct="1">
        <a:spcBef>
          <a:spcPct val="0"/>
        </a:spcBef>
        <a:spcAft>
          <a:spcPct val="0"/>
        </a:spcAft>
        <a:defRPr sz="2400" b="1" i="1">
          <a:solidFill>
            <a:srgbClr val="008000"/>
          </a:solidFill>
          <a:latin typeface="Verdana" pitchFamily="34" charset="0"/>
        </a:defRPr>
      </a:lvl6pPr>
      <a:lvl7pPr marL="914400" algn="r" rtl="0" eaLnBrk="1" fontAlgn="base" hangingPunct="1">
        <a:spcBef>
          <a:spcPct val="0"/>
        </a:spcBef>
        <a:spcAft>
          <a:spcPct val="0"/>
        </a:spcAft>
        <a:defRPr sz="2400" b="1" i="1">
          <a:solidFill>
            <a:srgbClr val="008000"/>
          </a:solidFill>
          <a:latin typeface="Verdana" pitchFamily="34" charset="0"/>
        </a:defRPr>
      </a:lvl7pPr>
      <a:lvl8pPr marL="1371600" algn="r" rtl="0" eaLnBrk="1" fontAlgn="base" hangingPunct="1">
        <a:spcBef>
          <a:spcPct val="0"/>
        </a:spcBef>
        <a:spcAft>
          <a:spcPct val="0"/>
        </a:spcAft>
        <a:defRPr sz="2400" b="1" i="1">
          <a:solidFill>
            <a:srgbClr val="008000"/>
          </a:solidFill>
          <a:latin typeface="Verdana" pitchFamily="34" charset="0"/>
        </a:defRPr>
      </a:lvl8pPr>
      <a:lvl9pPr marL="1828800" algn="r" rtl="0" eaLnBrk="1" fontAlgn="base" hangingPunct="1">
        <a:spcBef>
          <a:spcPct val="0"/>
        </a:spcBef>
        <a:spcAft>
          <a:spcPct val="0"/>
        </a:spcAft>
        <a:defRPr sz="2400" b="1" i="1">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 typeface="Wingdings" charset="2"/>
        <a:buChar char="q"/>
        <a:defRPr sz="1400" b="0" i="0">
          <a:solidFill>
            <a:srgbClr val="003300"/>
          </a:solidFill>
          <a:latin typeface="Arial"/>
          <a:ea typeface="+mn-ea"/>
          <a:cs typeface="Arial"/>
        </a:defRPr>
      </a:lvl1pPr>
      <a:lvl2pPr marL="742950" indent="-285750" algn="l" rtl="0" eaLnBrk="0" fontAlgn="base" hangingPunct="0">
        <a:spcBef>
          <a:spcPct val="20000"/>
        </a:spcBef>
        <a:spcAft>
          <a:spcPct val="0"/>
        </a:spcAft>
        <a:buClr>
          <a:schemeClr val="tx1"/>
        </a:buClr>
        <a:buSzPct val="60000"/>
        <a:buFont typeface="Courier New"/>
        <a:buChar char="o"/>
        <a:defRPr sz="1200" b="0" i="0">
          <a:solidFill>
            <a:srgbClr val="003300"/>
          </a:solidFill>
          <a:latin typeface="Arial"/>
          <a:cs typeface="Arial"/>
        </a:defRPr>
      </a:lvl2pPr>
      <a:lvl3pPr marL="1143000" indent="-228600" algn="l" rtl="0" eaLnBrk="0" fontAlgn="base" hangingPunct="0">
        <a:spcBef>
          <a:spcPct val="20000"/>
        </a:spcBef>
        <a:spcAft>
          <a:spcPct val="0"/>
        </a:spcAft>
        <a:buClr>
          <a:schemeClr val="tx1"/>
        </a:buClr>
        <a:buFont typeface="Wingdings" pitchFamily="2" charset="2"/>
        <a:buChar char="Ø"/>
        <a:defRPr sz="1100" b="1">
          <a:solidFill>
            <a:srgbClr val="003300"/>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050" b="1">
          <a:solidFill>
            <a:srgbClr val="003300"/>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pitchFamily="34" charset="0"/>
        </a:defRPr>
      </a:lvl5pPr>
      <a:lvl6pPr marL="25146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6pPr>
      <a:lvl7pPr marL="29718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7pPr>
      <a:lvl8pPr marL="34290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8pPr>
      <a:lvl9pPr marL="38862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AC Banner Title"/>
          <p:cNvSpPr>
            <a:spLocks noGrp="1" noChangeArrowheads="1"/>
          </p:cNvSpPr>
          <p:nvPr>
            <p:ph type="title"/>
          </p:nvPr>
        </p:nvSpPr>
        <p:spPr bwMode="auto">
          <a:xfrm>
            <a:off x="381908" y="228600"/>
            <a:ext cx="8077199" cy="698500"/>
          </a:xfrm>
          <a:prstGeom prst="rect">
            <a:avLst/>
          </a:prstGeom>
          <a:noFill/>
          <a:ln w="12700">
            <a:noFill/>
            <a:miter lim="800000"/>
            <a:headEnd/>
            <a:tailEnd/>
          </a:ln>
        </p:spPr>
        <p:txBody>
          <a:bodyPr vert="horz" wrap="square" lIns="0" tIns="0" rIns="0" bIns="0" numCol="1" anchor="t" anchorCtr="0" compatLnSpc="1">
            <a:prstTxWarp prst="textNoShape">
              <a:avLst/>
            </a:prstTxWarp>
          </a:bodyPr>
          <a:lstStyle/>
          <a:p>
            <a:pPr lvl="0"/>
            <a:endParaRPr lang="en-US" altLang="zh-SG" dirty="0" smtClean="0"/>
          </a:p>
        </p:txBody>
      </p:sp>
      <p:sp>
        <p:nvSpPr>
          <p:cNvPr id="2161670" name="Rectangle 6"/>
          <p:cNvSpPr>
            <a:spLocks noGrp="1" noChangeArrowheads="1"/>
          </p:cNvSpPr>
          <p:nvPr>
            <p:ph type="sldNum" sz="quarter" idx="4"/>
          </p:nvPr>
        </p:nvSpPr>
        <p:spPr bwMode="auto">
          <a:xfrm>
            <a:off x="4114805" y="6498686"/>
            <a:ext cx="1454151" cy="320675"/>
          </a:xfrm>
          <a:prstGeom prst="rect">
            <a:avLst/>
          </a:prstGeom>
          <a:noFill/>
          <a:ln w="12700">
            <a:noFill/>
            <a:miter lim="800000"/>
            <a:headEnd/>
            <a:tailEnd/>
          </a:ln>
          <a:effectLst/>
        </p:spPr>
        <p:txBody>
          <a:bodyPr vert="horz" wrap="square" lIns="91440" tIns="45720" rIns="91440" bIns="0" numCol="1" anchor="ctr" anchorCtr="0" compatLnSpc="1">
            <a:prstTxWarp prst="textNoShape">
              <a:avLst/>
            </a:prstTxWarp>
          </a:bodyPr>
          <a:lstStyle>
            <a:lvl1pPr algn="ctr" eaLnBrk="0" hangingPunct="0">
              <a:lnSpc>
                <a:spcPct val="70000"/>
              </a:lnSpc>
              <a:spcBef>
                <a:spcPct val="0"/>
              </a:spcBef>
              <a:tabLst>
                <a:tab pos="2473325" algn="l"/>
              </a:tabLst>
              <a:defRPr sz="800" b="0" i="0" u="none">
                <a:solidFill>
                  <a:srgbClr val="7F7F7F"/>
                </a:solidFill>
                <a:latin typeface="Arial"/>
                <a:ea typeface="SimSun" pitchFamily="2" charset="-122"/>
                <a:cs typeface="Arial"/>
              </a:defRPr>
            </a:lvl1pPr>
          </a:lstStyle>
          <a:p>
            <a:pPr fontAlgn="base">
              <a:spcAft>
                <a:spcPct val="0"/>
              </a:spcAft>
              <a:defRPr/>
            </a:pPr>
            <a:r>
              <a:rPr lang="en-US" altLang="zh-SG" dirty="0" smtClean="0"/>
              <a:t>Slide </a:t>
            </a:r>
            <a:fld id="{6606DE33-7EE6-48B0-B1C3-4D390C60F514}" type="slidenum">
              <a:rPr lang="zh-SG" altLang="en-US" smtClean="0"/>
              <a:pPr fontAlgn="base">
                <a:spcAft>
                  <a:spcPct val="0"/>
                </a:spcAft>
                <a:defRPr/>
              </a:pPr>
              <a:t>‹#›</a:t>
            </a:fld>
            <a:r>
              <a:rPr lang="zh-SG" altLang="en-US" smtClean="0"/>
              <a:t>  </a:t>
            </a:r>
            <a:r>
              <a:rPr lang="en-US" altLang="zh-SG" dirty="0" smtClean="0"/>
              <a:t/>
            </a:r>
            <a:br>
              <a:rPr lang="en-US" altLang="zh-SG" dirty="0" smtClean="0"/>
            </a:br>
            <a:endParaRPr lang="en-US" altLang="zh-SG" dirty="0"/>
          </a:p>
        </p:txBody>
      </p:sp>
      <p:sp>
        <p:nvSpPr>
          <p:cNvPr id="1030" name="Rectangle 7"/>
          <p:cNvSpPr>
            <a:spLocks noGrp="1" noChangeArrowheads="1"/>
          </p:cNvSpPr>
          <p:nvPr>
            <p:ph type="body" idx="1"/>
          </p:nvPr>
        </p:nvSpPr>
        <p:spPr bwMode="auto">
          <a:xfrm>
            <a:off x="381000" y="968376"/>
            <a:ext cx="8610600" cy="5184775"/>
          </a:xfrm>
          <a:prstGeom prst="rect">
            <a:avLst/>
          </a:prstGeom>
          <a:noFill/>
          <a:ln w="3175">
            <a:noFill/>
            <a:miter lim="800000"/>
            <a:headEnd/>
            <a:tailEnd/>
          </a:ln>
        </p:spPr>
        <p:txBody>
          <a:bodyPr vert="horz" wrap="square" lIns="0" tIns="45720" rIns="0" bIns="45720" numCol="1" anchor="t" anchorCtr="0" compatLnSpc="1">
            <a:prstTxWarp prst="textNoShape">
              <a:avLst/>
            </a:prstTxWarp>
          </a:bodyPr>
          <a:lstStyle/>
          <a:p>
            <a:pPr lvl="0"/>
            <a:r>
              <a:rPr lang="en-US" dirty="0" smtClean="0"/>
              <a:t>Click to edit text format of master</a:t>
            </a:r>
            <a:endParaRPr lang="en-US" altLang="zh-SG" dirty="0" smtClean="0"/>
          </a:p>
          <a:p>
            <a:pPr lvl="1"/>
            <a:r>
              <a:rPr lang="en-US" dirty="0" smtClean="0"/>
              <a:t>Third level</a:t>
            </a:r>
          </a:p>
        </p:txBody>
      </p:sp>
      <p:pic>
        <p:nvPicPr>
          <p:cNvPr id="20" name="Picture 13"/>
          <p:cNvPicPr>
            <a:picLocks noChangeAspect="1" noChangeArrowheads="1"/>
          </p:cNvPicPr>
          <p:nvPr/>
        </p:nvPicPr>
        <p:blipFill>
          <a:blip r:embed="rId12" cstate="print"/>
          <a:srcRect l="67751" t="4707" r="5081" b="68340"/>
          <a:stretch>
            <a:fillRect/>
          </a:stretch>
        </p:blipFill>
        <p:spPr bwMode="auto">
          <a:xfrm>
            <a:off x="7633333" y="221762"/>
            <a:ext cx="689207" cy="61982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67"/>
          <p:cNvSpPr>
            <a:spLocks noChangeArrowheads="1"/>
          </p:cNvSpPr>
          <p:nvPr userDrawn="1"/>
        </p:nvSpPr>
        <p:spPr bwMode="auto">
          <a:xfrm>
            <a:off x="381000" y="6559779"/>
            <a:ext cx="1905000" cy="215444"/>
          </a:xfrm>
          <a:prstGeom prst="rect">
            <a:avLst/>
          </a:prstGeom>
          <a:noFill/>
          <a:ln w="12700">
            <a:noFill/>
            <a:miter lim="800000"/>
            <a:headEnd/>
            <a:tailEnd/>
          </a:ln>
          <a:effectLst/>
        </p:spPr>
        <p:txBody>
          <a:bodyPr wrap="square" lIns="0" tIns="0" rIns="0" bIns="0" anchor="b">
            <a:spAutoFit/>
          </a:bodyPr>
          <a:lstStyle/>
          <a:p>
            <a:pPr fontAlgn="base">
              <a:spcBef>
                <a:spcPct val="0"/>
              </a:spcBef>
              <a:spcAft>
                <a:spcPct val="0"/>
              </a:spcAft>
            </a:pPr>
            <a:r>
              <a:rPr lang="en-GB" sz="700" dirty="0">
                <a:solidFill>
                  <a:srgbClr val="000000">
                    <a:lumMod val="50000"/>
                    <a:lumOff val="50000"/>
                  </a:srgbClr>
                </a:solidFill>
                <a:latin typeface="Arial"/>
                <a:cs typeface="Arial"/>
              </a:rPr>
              <a:t>FSS2020 Strategy Execution Framework and Programme Management</a:t>
            </a:r>
          </a:p>
        </p:txBody>
      </p:sp>
      <p:pic>
        <p:nvPicPr>
          <p:cNvPr id="17" name="Picture 16"/>
          <p:cNvPicPr>
            <a:picLocks noChangeAspect="1"/>
          </p:cNvPicPr>
          <p:nvPr userDrawn="1"/>
        </p:nvPicPr>
        <p:blipFill>
          <a:blip r:embed="rId13" cstate="print"/>
          <a:stretch>
            <a:fillRect/>
          </a:stretch>
        </p:blipFill>
        <p:spPr>
          <a:xfrm>
            <a:off x="8002449" y="6498685"/>
            <a:ext cx="985825" cy="286011"/>
          </a:xfrm>
          <a:prstGeom prst="rect">
            <a:avLst/>
          </a:prstGeom>
        </p:spPr>
      </p:pic>
      <p:sp>
        <p:nvSpPr>
          <p:cNvPr id="8" name="Rectangle 4"/>
          <p:cNvSpPr txBox="1">
            <a:spLocks noChangeArrowheads="1"/>
          </p:cNvSpPr>
          <p:nvPr userDrawn="1"/>
        </p:nvSpPr>
        <p:spPr>
          <a:xfrm>
            <a:off x="3861729" y="6700699"/>
            <a:ext cx="1847479" cy="154765"/>
          </a:xfrm>
          <a:prstGeom prst="rect">
            <a:avLst/>
          </a:prstGeom>
          <a:ln/>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base">
              <a:spcBef>
                <a:spcPct val="0"/>
              </a:spcBef>
              <a:spcAft>
                <a:spcPct val="0"/>
              </a:spcAft>
              <a:defRPr/>
            </a:pPr>
            <a:r>
              <a:rPr lang="en-US" altLang="zh-SG" sz="900" b="1" dirty="0" smtClean="0">
                <a:solidFill>
                  <a:srgbClr val="008000"/>
                </a:solidFill>
                <a:cs typeface="Arial" pitchFamily="34" charset="0"/>
              </a:rPr>
              <a:t>- Version: 14 June 2013 -</a:t>
            </a:r>
            <a:endParaRPr lang="en-US" altLang="zh-SG" sz="1050" b="1" dirty="0">
              <a:solidFill>
                <a:srgbClr val="008000"/>
              </a:solidFill>
              <a:cs typeface="Arial" pitchFamily="34" charset="0"/>
            </a:endParaRPr>
          </a:p>
        </p:txBody>
      </p:sp>
    </p:spTree>
    <p:extLst>
      <p:ext uri="{BB962C8B-B14F-4D97-AF65-F5344CB8AC3E}">
        <p14:creationId xmlns:p14="http://schemas.microsoft.com/office/powerpoint/2010/main" val="1309874744"/>
      </p:ext>
    </p:extLst>
  </p:cSld>
  <p:clrMap bg1="lt1" tx1="dk1" bg2="lt2" tx2="dk2" accent1="accent1" accent2="accent2" accent3="accent3" accent4="accent4" accent5="accent5" accent6="accent6" hlink="hlink" folHlink="folHlink"/>
  <p:sldLayoutIdLst>
    <p:sldLayoutId id="2147484244" r:id="rId1"/>
    <p:sldLayoutId id="2147484245" r:id="rId2"/>
    <p:sldLayoutId id="2147484246" r:id="rId3"/>
    <p:sldLayoutId id="2147484247" r:id="rId4"/>
    <p:sldLayoutId id="2147484248" r:id="rId5"/>
    <p:sldLayoutId id="2147484249" r:id="rId6"/>
    <p:sldLayoutId id="2147484250" r:id="rId7"/>
    <p:sldLayoutId id="2147484251" r:id="rId8"/>
    <p:sldLayoutId id="2147484252" r:id="rId9"/>
    <p:sldLayoutId id="2147484253" r:id="rId10"/>
  </p:sldLayoutIdLst>
  <p:transition spd="slow"/>
  <p:timing>
    <p:tnLst>
      <p:par>
        <p:cTn id="1" dur="indefinite" restart="never" nodeType="tmRoot"/>
      </p:par>
    </p:tnLst>
  </p:timing>
  <p:hf hdr="0" ftr="0"/>
  <p:txStyles>
    <p:titleStyle>
      <a:lvl1pPr algn="l" rtl="0" eaLnBrk="0" fontAlgn="base" hangingPunct="0">
        <a:spcBef>
          <a:spcPct val="0"/>
        </a:spcBef>
        <a:spcAft>
          <a:spcPct val="0"/>
        </a:spcAft>
        <a:defRPr sz="1600" b="0" i="1" u="none">
          <a:solidFill>
            <a:srgbClr val="008000"/>
          </a:solidFill>
          <a:latin typeface="+mj-lt"/>
          <a:ea typeface="+mj-ea"/>
          <a:cs typeface="+mj-cs"/>
        </a:defRPr>
      </a:lvl1pPr>
      <a:lvl2pPr algn="l" rtl="0" eaLnBrk="0" fontAlgn="base" hangingPunct="0">
        <a:spcBef>
          <a:spcPct val="0"/>
        </a:spcBef>
        <a:spcAft>
          <a:spcPct val="0"/>
        </a:spcAft>
        <a:defRPr sz="2400" b="1" i="1" u="sng">
          <a:solidFill>
            <a:srgbClr val="008000"/>
          </a:solidFill>
          <a:latin typeface="Calibri" pitchFamily="34" charset="0"/>
        </a:defRPr>
      </a:lvl2pPr>
      <a:lvl3pPr algn="l" rtl="0" eaLnBrk="0" fontAlgn="base" hangingPunct="0">
        <a:spcBef>
          <a:spcPct val="0"/>
        </a:spcBef>
        <a:spcAft>
          <a:spcPct val="0"/>
        </a:spcAft>
        <a:defRPr sz="2400" b="1" i="1" u="sng">
          <a:solidFill>
            <a:srgbClr val="008000"/>
          </a:solidFill>
          <a:latin typeface="Calibri" pitchFamily="34" charset="0"/>
        </a:defRPr>
      </a:lvl3pPr>
      <a:lvl4pPr algn="l" rtl="0" eaLnBrk="0" fontAlgn="base" hangingPunct="0">
        <a:spcBef>
          <a:spcPct val="0"/>
        </a:spcBef>
        <a:spcAft>
          <a:spcPct val="0"/>
        </a:spcAft>
        <a:defRPr sz="2400" b="1" i="1" u="sng">
          <a:solidFill>
            <a:srgbClr val="008000"/>
          </a:solidFill>
          <a:latin typeface="Calibri" pitchFamily="34" charset="0"/>
        </a:defRPr>
      </a:lvl4pPr>
      <a:lvl5pPr algn="l" rtl="0" eaLnBrk="0" fontAlgn="base" hangingPunct="0">
        <a:spcBef>
          <a:spcPct val="0"/>
        </a:spcBef>
        <a:spcAft>
          <a:spcPct val="0"/>
        </a:spcAft>
        <a:defRPr sz="2400" b="1" i="1" u="sng">
          <a:solidFill>
            <a:srgbClr val="008000"/>
          </a:solidFill>
          <a:latin typeface="Calibri" pitchFamily="34" charset="0"/>
        </a:defRPr>
      </a:lvl5pPr>
      <a:lvl6pPr marL="457200" algn="r" rtl="0" eaLnBrk="1" fontAlgn="base" hangingPunct="1">
        <a:spcBef>
          <a:spcPct val="0"/>
        </a:spcBef>
        <a:spcAft>
          <a:spcPct val="0"/>
        </a:spcAft>
        <a:defRPr sz="2400" b="1" i="1">
          <a:solidFill>
            <a:srgbClr val="008000"/>
          </a:solidFill>
          <a:latin typeface="Verdana" pitchFamily="34" charset="0"/>
        </a:defRPr>
      </a:lvl6pPr>
      <a:lvl7pPr marL="914400" algn="r" rtl="0" eaLnBrk="1" fontAlgn="base" hangingPunct="1">
        <a:spcBef>
          <a:spcPct val="0"/>
        </a:spcBef>
        <a:spcAft>
          <a:spcPct val="0"/>
        </a:spcAft>
        <a:defRPr sz="2400" b="1" i="1">
          <a:solidFill>
            <a:srgbClr val="008000"/>
          </a:solidFill>
          <a:latin typeface="Verdana" pitchFamily="34" charset="0"/>
        </a:defRPr>
      </a:lvl7pPr>
      <a:lvl8pPr marL="1371600" algn="r" rtl="0" eaLnBrk="1" fontAlgn="base" hangingPunct="1">
        <a:spcBef>
          <a:spcPct val="0"/>
        </a:spcBef>
        <a:spcAft>
          <a:spcPct val="0"/>
        </a:spcAft>
        <a:defRPr sz="2400" b="1" i="1">
          <a:solidFill>
            <a:srgbClr val="008000"/>
          </a:solidFill>
          <a:latin typeface="Verdana" pitchFamily="34" charset="0"/>
        </a:defRPr>
      </a:lvl8pPr>
      <a:lvl9pPr marL="1828800" algn="r" rtl="0" eaLnBrk="1" fontAlgn="base" hangingPunct="1">
        <a:spcBef>
          <a:spcPct val="0"/>
        </a:spcBef>
        <a:spcAft>
          <a:spcPct val="0"/>
        </a:spcAft>
        <a:defRPr sz="2400" b="1" i="1">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 typeface="Wingdings" charset="2"/>
        <a:buChar char="q"/>
        <a:defRPr sz="1400" b="0" i="0">
          <a:solidFill>
            <a:srgbClr val="003300"/>
          </a:solidFill>
          <a:latin typeface="Arial"/>
          <a:ea typeface="+mn-ea"/>
          <a:cs typeface="Arial"/>
        </a:defRPr>
      </a:lvl1pPr>
      <a:lvl2pPr marL="742950" indent="-285750" algn="l" rtl="0" eaLnBrk="0" fontAlgn="base" hangingPunct="0">
        <a:spcBef>
          <a:spcPct val="20000"/>
        </a:spcBef>
        <a:spcAft>
          <a:spcPct val="0"/>
        </a:spcAft>
        <a:buClr>
          <a:schemeClr val="tx1"/>
        </a:buClr>
        <a:buSzPct val="60000"/>
        <a:buFont typeface="Courier New"/>
        <a:buChar char="o"/>
        <a:defRPr sz="1200" b="0" i="0">
          <a:solidFill>
            <a:srgbClr val="003300"/>
          </a:solidFill>
          <a:latin typeface="Arial"/>
          <a:cs typeface="Arial"/>
        </a:defRPr>
      </a:lvl2pPr>
      <a:lvl3pPr marL="1143000" indent="-228600" algn="l" rtl="0" eaLnBrk="0" fontAlgn="base" hangingPunct="0">
        <a:spcBef>
          <a:spcPct val="20000"/>
        </a:spcBef>
        <a:spcAft>
          <a:spcPct val="0"/>
        </a:spcAft>
        <a:buClr>
          <a:schemeClr val="tx1"/>
        </a:buClr>
        <a:buFont typeface="Wingdings" pitchFamily="2" charset="2"/>
        <a:buChar char="Ø"/>
        <a:defRPr sz="1100" b="1">
          <a:solidFill>
            <a:srgbClr val="003300"/>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050" b="1">
          <a:solidFill>
            <a:srgbClr val="003300"/>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pitchFamily="34" charset="0"/>
        </a:defRPr>
      </a:lvl5pPr>
      <a:lvl6pPr marL="25146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6pPr>
      <a:lvl7pPr marL="29718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7pPr>
      <a:lvl8pPr marL="34290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8pPr>
      <a:lvl9pPr marL="38862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AC Banner Title"/>
          <p:cNvSpPr>
            <a:spLocks noGrp="1" noChangeArrowheads="1"/>
          </p:cNvSpPr>
          <p:nvPr>
            <p:ph type="title"/>
          </p:nvPr>
        </p:nvSpPr>
        <p:spPr bwMode="auto">
          <a:xfrm>
            <a:off x="381908" y="228600"/>
            <a:ext cx="8077199" cy="698500"/>
          </a:xfrm>
          <a:prstGeom prst="rect">
            <a:avLst/>
          </a:prstGeom>
          <a:noFill/>
          <a:ln w="12700">
            <a:noFill/>
            <a:miter lim="800000"/>
            <a:headEnd/>
            <a:tailEnd/>
          </a:ln>
        </p:spPr>
        <p:txBody>
          <a:bodyPr vert="horz" wrap="square" lIns="0" tIns="0" rIns="0" bIns="0" numCol="1" anchor="t" anchorCtr="0" compatLnSpc="1">
            <a:prstTxWarp prst="textNoShape">
              <a:avLst/>
            </a:prstTxWarp>
          </a:bodyPr>
          <a:lstStyle/>
          <a:p>
            <a:pPr lvl="0"/>
            <a:endParaRPr lang="en-US" altLang="zh-SG" dirty="0" smtClean="0"/>
          </a:p>
        </p:txBody>
      </p:sp>
      <p:sp>
        <p:nvSpPr>
          <p:cNvPr id="2161670" name="Rectangle 6"/>
          <p:cNvSpPr>
            <a:spLocks noGrp="1" noChangeArrowheads="1"/>
          </p:cNvSpPr>
          <p:nvPr>
            <p:ph type="sldNum" sz="quarter" idx="4"/>
          </p:nvPr>
        </p:nvSpPr>
        <p:spPr bwMode="auto">
          <a:xfrm>
            <a:off x="4114805" y="6498650"/>
            <a:ext cx="1454151" cy="320675"/>
          </a:xfrm>
          <a:prstGeom prst="rect">
            <a:avLst/>
          </a:prstGeom>
          <a:noFill/>
          <a:ln w="12700">
            <a:noFill/>
            <a:miter lim="800000"/>
            <a:headEnd/>
            <a:tailEnd/>
          </a:ln>
          <a:effectLst/>
        </p:spPr>
        <p:txBody>
          <a:bodyPr vert="horz" wrap="square" lIns="91440" tIns="45720" rIns="91440" bIns="0" numCol="1" anchor="ctr" anchorCtr="0" compatLnSpc="1">
            <a:prstTxWarp prst="textNoShape">
              <a:avLst/>
            </a:prstTxWarp>
          </a:bodyPr>
          <a:lstStyle>
            <a:lvl1pPr algn="ctr" eaLnBrk="0" hangingPunct="0">
              <a:lnSpc>
                <a:spcPct val="70000"/>
              </a:lnSpc>
              <a:spcBef>
                <a:spcPct val="0"/>
              </a:spcBef>
              <a:tabLst>
                <a:tab pos="2473325" algn="l"/>
              </a:tabLst>
              <a:defRPr sz="800" b="0" i="0" u="none">
                <a:solidFill>
                  <a:srgbClr val="7F7F7F"/>
                </a:solidFill>
                <a:latin typeface="Arial"/>
                <a:ea typeface="SimSun" pitchFamily="2" charset="-122"/>
                <a:cs typeface="Arial"/>
              </a:defRPr>
            </a:lvl1pPr>
          </a:lstStyle>
          <a:p>
            <a:pPr fontAlgn="base">
              <a:spcAft>
                <a:spcPct val="0"/>
              </a:spcAft>
              <a:defRPr/>
            </a:pPr>
            <a:r>
              <a:rPr lang="en-US" altLang="zh-SG" dirty="0" smtClean="0"/>
              <a:t>Slide </a:t>
            </a:r>
            <a:fld id="{6606DE33-7EE6-48B0-B1C3-4D390C60F514}" type="slidenum">
              <a:rPr lang="zh-SG" altLang="en-US" smtClean="0"/>
              <a:pPr fontAlgn="base">
                <a:spcAft>
                  <a:spcPct val="0"/>
                </a:spcAft>
                <a:defRPr/>
              </a:pPr>
              <a:t>‹#›</a:t>
            </a:fld>
            <a:r>
              <a:rPr lang="zh-SG" altLang="en-US" smtClean="0"/>
              <a:t>  </a:t>
            </a:r>
            <a:r>
              <a:rPr lang="en-US" altLang="zh-SG" dirty="0" smtClean="0"/>
              <a:t/>
            </a:r>
            <a:br>
              <a:rPr lang="en-US" altLang="zh-SG" dirty="0" smtClean="0"/>
            </a:br>
            <a:endParaRPr lang="en-US" altLang="zh-SG" dirty="0"/>
          </a:p>
        </p:txBody>
      </p:sp>
      <p:sp>
        <p:nvSpPr>
          <p:cNvPr id="1030" name="Rectangle 7"/>
          <p:cNvSpPr>
            <a:spLocks noGrp="1" noChangeArrowheads="1"/>
          </p:cNvSpPr>
          <p:nvPr>
            <p:ph type="body" idx="1"/>
          </p:nvPr>
        </p:nvSpPr>
        <p:spPr bwMode="auto">
          <a:xfrm>
            <a:off x="381000" y="968376"/>
            <a:ext cx="8610600" cy="5184775"/>
          </a:xfrm>
          <a:prstGeom prst="rect">
            <a:avLst/>
          </a:prstGeom>
          <a:noFill/>
          <a:ln w="3175">
            <a:noFill/>
            <a:miter lim="800000"/>
            <a:headEnd/>
            <a:tailEnd/>
          </a:ln>
        </p:spPr>
        <p:txBody>
          <a:bodyPr vert="horz" wrap="square" lIns="0" tIns="45720" rIns="0" bIns="45720" numCol="1" anchor="t" anchorCtr="0" compatLnSpc="1">
            <a:prstTxWarp prst="textNoShape">
              <a:avLst/>
            </a:prstTxWarp>
          </a:bodyPr>
          <a:lstStyle/>
          <a:p>
            <a:pPr lvl="0"/>
            <a:r>
              <a:rPr lang="en-US" dirty="0" smtClean="0"/>
              <a:t>Click to edit text format of master</a:t>
            </a:r>
            <a:endParaRPr lang="en-US" altLang="zh-SG" dirty="0" smtClean="0"/>
          </a:p>
          <a:p>
            <a:pPr lvl="1"/>
            <a:r>
              <a:rPr lang="en-US" dirty="0" smtClean="0"/>
              <a:t>Third level</a:t>
            </a:r>
          </a:p>
        </p:txBody>
      </p:sp>
      <p:pic>
        <p:nvPicPr>
          <p:cNvPr id="20" name="Picture 13"/>
          <p:cNvPicPr>
            <a:picLocks noChangeAspect="1" noChangeArrowheads="1"/>
          </p:cNvPicPr>
          <p:nvPr/>
        </p:nvPicPr>
        <p:blipFill>
          <a:blip r:embed="rId12" cstate="print"/>
          <a:srcRect l="67751" t="4707" r="5081" b="68340"/>
          <a:stretch>
            <a:fillRect/>
          </a:stretch>
        </p:blipFill>
        <p:spPr bwMode="auto">
          <a:xfrm>
            <a:off x="7633333" y="221725"/>
            <a:ext cx="689207" cy="61982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67"/>
          <p:cNvSpPr>
            <a:spLocks noChangeArrowheads="1"/>
          </p:cNvSpPr>
          <p:nvPr userDrawn="1"/>
        </p:nvSpPr>
        <p:spPr bwMode="auto">
          <a:xfrm>
            <a:off x="381000" y="6559779"/>
            <a:ext cx="1905000" cy="215444"/>
          </a:xfrm>
          <a:prstGeom prst="rect">
            <a:avLst/>
          </a:prstGeom>
          <a:noFill/>
          <a:ln w="12700">
            <a:noFill/>
            <a:miter lim="800000"/>
            <a:headEnd/>
            <a:tailEnd/>
          </a:ln>
          <a:effectLst/>
        </p:spPr>
        <p:txBody>
          <a:bodyPr wrap="square" lIns="0" tIns="0" rIns="0" bIns="0" anchor="b">
            <a:spAutoFit/>
          </a:bodyPr>
          <a:lstStyle/>
          <a:p>
            <a:pPr fontAlgn="base">
              <a:spcBef>
                <a:spcPct val="0"/>
              </a:spcBef>
              <a:spcAft>
                <a:spcPct val="0"/>
              </a:spcAft>
            </a:pPr>
            <a:r>
              <a:rPr lang="en-GB" sz="700" dirty="0">
                <a:solidFill>
                  <a:srgbClr val="000000">
                    <a:lumMod val="50000"/>
                    <a:lumOff val="50000"/>
                  </a:srgbClr>
                </a:solidFill>
                <a:latin typeface="Arial"/>
                <a:cs typeface="Arial"/>
              </a:rPr>
              <a:t>FSS2020 Strategy Execution Framework and Programme Management</a:t>
            </a:r>
          </a:p>
        </p:txBody>
      </p:sp>
      <p:pic>
        <p:nvPicPr>
          <p:cNvPr id="17" name="Picture 16"/>
          <p:cNvPicPr>
            <a:picLocks noChangeAspect="1"/>
          </p:cNvPicPr>
          <p:nvPr userDrawn="1"/>
        </p:nvPicPr>
        <p:blipFill>
          <a:blip r:embed="rId13" cstate="print"/>
          <a:stretch>
            <a:fillRect/>
          </a:stretch>
        </p:blipFill>
        <p:spPr>
          <a:xfrm>
            <a:off x="8002432" y="6498649"/>
            <a:ext cx="985825" cy="286011"/>
          </a:xfrm>
          <a:prstGeom prst="rect">
            <a:avLst/>
          </a:prstGeom>
        </p:spPr>
      </p:pic>
      <p:sp>
        <p:nvSpPr>
          <p:cNvPr id="8" name="Rectangle 4"/>
          <p:cNvSpPr txBox="1">
            <a:spLocks noChangeArrowheads="1"/>
          </p:cNvSpPr>
          <p:nvPr userDrawn="1"/>
        </p:nvSpPr>
        <p:spPr>
          <a:xfrm>
            <a:off x="3861729" y="6700663"/>
            <a:ext cx="1847479" cy="154765"/>
          </a:xfrm>
          <a:prstGeom prst="rect">
            <a:avLst/>
          </a:prstGeom>
          <a:ln/>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base">
              <a:spcBef>
                <a:spcPct val="0"/>
              </a:spcBef>
              <a:spcAft>
                <a:spcPct val="0"/>
              </a:spcAft>
              <a:defRPr/>
            </a:pPr>
            <a:r>
              <a:rPr lang="en-US" altLang="zh-SG" sz="900" b="1" dirty="0" smtClean="0">
                <a:solidFill>
                  <a:srgbClr val="008000"/>
                </a:solidFill>
                <a:cs typeface="Arial" pitchFamily="34" charset="0"/>
              </a:rPr>
              <a:t>- Version: 14 June 2013 -</a:t>
            </a:r>
            <a:endParaRPr lang="en-US" altLang="zh-SG" sz="1050" b="1" dirty="0">
              <a:solidFill>
                <a:srgbClr val="008000"/>
              </a:solidFill>
              <a:cs typeface="Arial" pitchFamily="34" charset="0"/>
            </a:endParaRPr>
          </a:p>
        </p:txBody>
      </p:sp>
    </p:spTree>
    <p:extLst>
      <p:ext uri="{BB962C8B-B14F-4D97-AF65-F5344CB8AC3E}">
        <p14:creationId xmlns:p14="http://schemas.microsoft.com/office/powerpoint/2010/main" val="2862183998"/>
      </p:ext>
    </p:extLst>
  </p:cSld>
  <p:clrMap bg1="lt1" tx1="dk1" bg2="lt2" tx2="dk2" accent1="accent1" accent2="accent2" accent3="accent3" accent4="accent4" accent5="accent5" accent6="accent6" hlink="hlink" folHlink="folHlink"/>
  <p:sldLayoutIdLst>
    <p:sldLayoutId id="2147484255" r:id="rId1"/>
    <p:sldLayoutId id="2147484256" r:id="rId2"/>
    <p:sldLayoutId id="2147484257" r:id="rId3"/>
    <p:sldLayoutId id="2147484258" r:id="rId4"/>
    <p:sldLayoutId id="2147484259" r:id="rId5"/>
    <p:sldLayoutId id="2147484260" r:id="rId6"/>
    <p:sldLayoutId id="2147484261" r:id="rId7"/>
    <p:sldLayoutId id="2147484262" r:id="rId8"/>
    <p:sldLayoutId id="2147484263" r:id="rId9"/>
    <p:sldLayoutId id="2147484264" r:id="rId10"/>
  </p:sldLayoutIdLst>
  <p:transition spd="slow"/>
  <p:timing>
    <p:tnLst>
      <p:par>
        <p:cTn id="1" dur="indefinite" restart="never" nodeType="tmRoot"/>
      </p:par>
    </p:tnLst>
  </p:timing>
  <p:hf hdr="0" ftr="0"/>
  <p:txStyles>
    <p:titleStyle>
      <a:lvl1pPr algn="l" rtl="0" eaLnBrk="0" fontAlgn="base" hangingPunct="0">
        <a:spcBef>
          <a:spcPct val="0"/>
        </a:spcBef>
        <a:spcAft>
          <a:spcPct val="0"/>
        </a:spcAft>
        <a:defRPr sz="1600" b="0" i="1" u="none">
          <a:solidFill>
            <a:srgbClr val="008000"/>
          </a:solidFill>
          <a:latin typeface="+mj-lt"/>
          <a:ea typeface="+mj-ea"/>
          <a:cs typeface="+mj-cs"/>
        </a:defRPr>
      </a:lvl1pPr>
      <a:lvl2pPr algn="l" rtl="0" eaLnBrk="0" fontAlgn="base" hangingPunct="0">
        <a:spcBef>
          <a:spcPct val="0"/>
        </a:spcBef>
        <a:spcAft>
          <a:spcPct val="0"/>
        </a:spcAft>
        <a:defRPr sz="2400" b="1" i="1" u="sng">
          <a:solidFill>
            <a:srgbClr val="008000"/>
          </a:solidFill>
          <a:latin typeface="Calibri" pitchFamily="34" charset="0"/>
        </a:defRPr>
      </a:lvl2pPr>
      <a:lvl3pPr algn="l" rtl="0" eaLnBrk="0" fontAlgn="base" hangingPunct="0">
        <a:spcBef>
          <a:spcPct val="0"/>
        </a:spcBef>
        <a:spcAft>
          <a:spcPct val="0"/>
        </a:spcAft>
        <a:defRPr sz="2400" b="1" i="1" u="sng">
          <a:solidFill>
            <a:srgbClr val="008000"/>
          </a:solidFill>
          <a:latin typeface="Calibri" pitchFamily="34" charset="0"/>
        </a:defRPr>
      </a:lvl3pPr>
      <a:lvl4pPr algn="l" rtl="0" eaLnBrk="0" fontAlgn="base" hangingPunct="0">
        <a:spcBef>
          <a:spcPct val="0"/>
        </a:spcBef>
        <a:spcAft>
          <a:spcPct val="0"/>
        </a:spcAft>
        <a:defRPr sz="2400" b="1" i="1" u="sng">
          <a:solidFill>
            <a:srgbClr val="008000"/>
          </a:solidFill>
          <a:latin typeface="Calibri" pitchFamily="34" charset="0"/>
        </a:defRPr>
      </a:lvl4pPr>
      <a:lvl5pPr algn="l" rtl="0" eaLnBrk="0" fontAlgn="base" hangingPunct="0">
        <a:spcBef>
          <a:spcPct val="0"/>
        </a:spcBef>
        <a:spcAft>
          <a:spcPct val="0"/>
        </a:spcAft>
        <a:defRPr sz="2400" b="1" i="1" u="sng">
          <a:solidFill>
            <a:srgbClr val="008000"/>
          </a:solidFill>
          <a:latin typeface="Calibri" pitchFamily="34" charset="0"/>
        </a:defRPr>
      </a:lvl5pPr>
      <a:lvl6pPr marL="457200" algn="r" rtl="0" eaLnBrk="1" fontAlgn="base" hangingPunct="1">
        <a:spcBef>
          <a:spcPct val="0"/>
        </a:spcBef>
        <a:spcAft>
          <a:spcPct val="0"/>
        </a:spcAft>
        <a:defRPr sz="2400" b="1" i="1">
          <a:solidFill>
            <a:srgbClr val="008000"/>
          </a:solidFill>
          <a:latin typeface="Verdana" pitchFamily="34" charset="0"/>
        </a:defRPr>
      </a:lvl6pPr>
      <a:lvl7pPr marL="914400" algn="r" rtl="0" eaLnBrk="1" fontAlgn="base" hangingPunct="1">
        <a:spcBef>
          <a:spcPct val="0"/>
        </a:spcBef>
        <a:spcAft>
          <a:spcPct val="0"/>
        </a:spcAft>
        <a:defRPr sz="2400" b="1" i="1">
          <a:solidFill>
            <a:srgbClr val="008000"/>
          </a:solidFill>
          <a:latin typeface="Verdana" pitchFamily="34" charset="0"/>
        </a:defRPr>
      </a:lvl7pPr>
      <a:lvl8pPr marL="1371600" algn="r" rtl="0" eaLnBrk="1" fontAlgn="base" hangingPunct="1">
        <a:spcBef>
          <a:spcPct val="0"/>
        </a:spcBef>
        <a:spcAft>
          <a:spcPct val="0"/>
        </a:spcAft>
        <a:defRPr sz="2400" b="1" i="1">
          <a:solidFill>
            <a:srgbClr val="008000"/>
          </a:solidFill>
          <a:latin typeface="Verdana" pitchFamily="34" charset="0"/>
        </a:defRPr>
      </a:lvl8pPr>
      <a:lvl9pPr marL="1828800" algn="r" rtl="0" eaLnBrk="1" fontAlgn="base" hangingPunct="1">
        <a:spcBef>
          <a:spcPct val="0"/>
        </a:spcBef>
        <a:spcAft>
          <a:spcPct val="0"/>
        </a:spcAft>
        <a:defRPr sz="2400" b="1" i="1">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 typeface="Wingdings" charset="2"/>
        <a:buChar char="q"/>
        <a:defRPr sz="1400" b="0" i="0">
          <a:solidFill>
            <a:srgbClr val="003300"/>
          </a:solidFill>
          <a:latin typeface="Arial"/>
          <a:ea typeface="+mn-ea"/>
          <a:cs typeface="Arial"/>
        </a:defRPr>
      </a:lvl1pPr>
      <a:lvl2pPr marL="742950" indent="-285750" algn="l" rtl="0" eaLnBrk="0" fontAlgn="base" hangingPunct="0">
        <a:spcBef>
          <a:spcPct val="20000"/>
        </a:spcBef>
        <a:spcAft>
          <a:spcPct val="0"/>
        </a:spcAft>
        <a:buClr>
          <a:schemeClr val="tx1"/>
        </a:buClr>
        <a:buSzPct val="60000"/>
        <a:buFont typeface="Courier New"/>
        <a:buChar char="o"/>
        <a:defRPr sz="1200" b="0" i="0">
          <a:solidFill>
            <a:srgbClr val="003300"/>
          </a:solidFill>
          <a:latin typeface="Arial"/>
          <a:cs typeface="Arial"/>
        </a:defRPr>
      </a:lvl2pPr>
      <a:lvl3pPr marL="1143000" indent="-228600" algn="l" rtl="0" eaLnBrk="0" fontAlgn="base" hangingPunct="0">
        <a:spcBef>
          <a:spcPct val="20000"/>
        </a:spcBef>
        <a:spcAft>
          <a:spcPct val="0"/>
        </a:spcAft>
        <a:buClr>
          <a:schemeClr val="tx1"/>
        </a:buClr>
        <a:buFont typeface="Wingdings" pitchFamily="2" charset="2"/>
        <a:buChar char="Ø"/>
        <a:defRPr sz="1100" b="1">
          <a:solidFill>
            <a:srgbClr val="003300"/>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050" b="1">
          <a:solidFill>
            <a:srgbClr val="003300"/>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pitchFamily="34" charset="0"/>
        </a:defRPr>
      </a:lvl5pPr>
      <a:lvl6pPr marL="25146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6pPr>
      <a:lvl7pPr marL="29718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7pPr>
      <a:lvl8pPr marL="34290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8pPr>
      <a:lvl9pPr marL="38862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AC Banner Title"/>
          <p:cNvSpPr>
            <a:spLocks noGrp="1" noChangeArrowheads="1"/>
          </p:cNvSpPr>
          <p:nvPr>
            <p:ph type="title"/>
          </p:nvPr>
        </p:nvSpPr>
        <p:spPr bwMode="auto">
          <a:xfrm>
            <a:off x="381908" y="228600"/>
            <a:ext cx="8077199" cy="698500"/>
          </a:xfrm>
          <a:prstGeom prst="rect">
            <a:avLst/>
          </a:prstGeom>
          <a:noFill/>
          <a:ln w="12700">
            <a:noFill/>
            <a:miter lim="800000"/>
            <a:headEnd/>
            <a:tailEnd/>
          </a:ln>
        </p:spPr>
        <p:txBody>
          <a:bodyPr vert="horz" wrap="square" lIns="0" tIns="0" rIns="0" bIns="0" numCol="1" anchor="t" anchorCtr="0" compatLnSpc="1">
            <a:prstTxWarp prst="textNoShape">
              <a:avLst/>
            </a:prstTxWarp>
          </a:bodyPr>
          <a:lstStyle/>
          <a:p>
            <a:pPr lvl="0"/>
            <a:endParaRPr lang="en-US" altLang="zh-SG" dirty="0" smtClean="0"/>
          </a:p>
        </p:txBody>
      </p:sp>
      <p:sp>
        <p:nvSpPr>
          <p:cNvPr id="2161670" name="Rectangle 6"/>
          <p:cNvSpPr>
            <a:spLocks noGrp="1" noChangeArrowheads="1"/>
          </p:cNvSpPr>
          <p:nvPr>
            <p:ph type="sldNum" sz="quarter" idx="4"/>
          </p:nvPr>
        </p:nvSpPr>
        <p:spPr bwMode="auto">
          <a:xfrm>
            <a:off x="4114805" y="6498612"/>
            <a:ext cx="1454151" cy="320675"/>
          </a:xfrm>
          <a:prstGeom prst="rect">
            <a:avLst/>
          </a:prstGeom>
          <a:noFill/>
          <a:ln w="12700">
            <a:noFill/>
            <a:miter lim="800000"/>
            <a:headEnd/>
            <a:tailEnd/>
          </a:ln>
          <a:effectLst/>
        </p:spPr>
        <p:txBody>
          <a:bodyPr vert="horz" wrap="square" lIns="91440" tIns="45720" rIns="91440" bIns="0" numCol="1" anchor="ctr" anchorCtr="0" compatLnSpc="1">
            <a:prstTxWarp prst="textNoShape">
              <a:avLst/>
            </a:prstTxWarp>
          </a:bodyPr>
          <a:lstStyle>
            <a:lvl1pPr algn="ctr" eaLnBrk="0" hangingPunct="0">
              <a:lnSpc>
                <a:spcPct val="70000"/>
              </a:lnSpc>
              <a:spcBef>
                <a:spcPct val="0"/>
              </a:spcBef>
              <a:tabLst>
                <a:tab pos="2473325" algn="l"/>
              </a:tabLst>
              <a:defRPr sz="800" b="0" i="0" u="none">
                <a:solidFill>
                  <a:srgbClr val="7F7F7F"/>
                </a:solidFill>
                <a:latin typeface="Arial"/>
                <a:ea typeface="SimSun" pitchFamily="2" charset="-122"/>
                <a:cs typeface="Arial"/>
              </a:defRPr>
            </a:lvl1pPr>
          </a:lstStyle>
          <a:p>
            <a:pPr fontAlgn="base">
              <a:spcAft>
                <a:spcPct val="0"/>
              </a:spcAft>
              <a:defRPr/>
            </a:pPr>
            <a:r>
              <a:rPr lang="en-US" altLang="zh-SG" dirty="0" smtClean="0"/>
              <a:t>Slide </a:t>
            </a:r>
            <a:fld id="{6606DE33-7EE6-48B0-B1C3-4D390C60F514}" type="slidenum">
              <a:rPr lang="zh-SG" altLang="en-US" smtClean="0"/>
              <a:pPr fontAlgn="base">
                <a:spcAft>
                  <a:spcPct val="0"/>
                </a:spcAft>
                <a:defRPr/>
              </a:pPr>
              <a:t>‹#›</a:t>
            </a:fld>
            <a:r>
              <a:rPr lang="zh-SG" altLang="en-US" smtClean="0"/>
              <a:t>  </a:t>
            </a:r>
            <a:r>
              <a:rPr lang="en-US" altLang="zh-SG" dirty="0" smtClean="0"/>
              <a:t/>
            </a:r>
            <a:br>
              <a:rPr lang="en-US" altLang="zh-SG" dirty="0" smtClean="0"/>
            </a:br>
            <a:endParaRPr lang="en-US" altLang="zh-SG" dirty="0"/>
          </a:p>
        </p:txBody>
      </p:sp>
      <p:sp>
        <p:nvSpPr>
          <p:cNvPr id="1030" name="Rectangle 7"/>
          <p:cNvSpPr>
            <a:spLocks noGrp="1" noChangeArrowheads="1"/>
          </p:cNvSpPr>
          <p:nvPr>
            <p:ph type="body" idx="1"/>
          </p:nvPr>
        </p:nvSpPr>
        <p:spPr bwMode="auto">
          <a:xfrm>
            <a:off x="381000" y="968376"/>
            <a:ext cx="8610600" cy="5184775"/>
          </a:xfrm>
          <a:prstGeom prst="rect">
            <a:avLst/>
          </a:prstGeom>
          <a:noFill/>
          <a:ln w="3175">
            <a:noFill/>
            <a:miter lim="800000"/>
            <a:headEnd/>
            <a:tailEnd/>
          </a:ln>
        </p:spPr>
        <p:txBody>
          <a:bodyPr vert="horz" wrap="square" lIns="0" tIns="45720" rIns="0" bIns="45720" numCol="1" anchor="t" anchorCtr="0" compatLnSpc="1">
            <a:prstTxWarp prst="textNoShape">
              <a:avLst/>
            </a:prstTxWarp>
          </a:bodyPr>
          <a:lstStyle/>
          <a:p>
            <a:pPr lvl="0"/>
            <a:r>
              <a:rPr lang="en-US" dirty="0" smtClean="0"/>
              <a:t>Click to edit text format of master</a:t>
            </a:r>
            <a:endParaRPr lang="en-US" altLang="zh-SG" dirty="0" smtClean="0"/>
          </a:p>
          <a:p>
            <a:pPr lvl="1"/>
            <a:r>
              <a:rPr lang="en-US" dirty="0" smtClean="0"/>
              <a:t>Third level</a:t>
            </a:r>
          </a:p>
        </p:txBody>
      </p:sp>
      <p:pic>
        <p:nvPicPr>
          <p:cNvPr id="20" name="Picture 13"/>
          <p:cNvPicPr>
            <a:picLocks noChangeAspect="1" noChangeArrowheads="1"/>
          </p:cNvPicPr>
          <p:nvPr/>
        </p:nvPicPr>
        <p:blipFill>
          <a:blip r:embed="rId12" cstate="print"/>
          <a:srcRect l="67751" t="4707" r="5081" b="68340"/>
          <a:stretch>
            <a:fillRect/>
          </a:stretch>
        </p:blipFill>
        <p:spPr bwMode="auto">
          <a:xfrm>
            <a:off x="7633333" y="221725"/>
            <a:ext cx="689207" cy="61982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67"/>
          <p:cNvSpPr>
            <a:spLocks noChangeArrowheads="1"/>
          </p:cNvSpPr>
          <p:nvPr userDrawn="1"/>
        </p:nvSpPr>
        <p:spPr bwMode="auto">
          <a:xfrm>
            <a:off x="381000" y="6559779"/>
            <a:ext cx="1905000" cy="215444"/>
          </a:xfrm>
          <a:prstGeom prst="rect">
            <a:avLst/>
          </a:prstGeom>
          <a:noFill/>
          <a:ln w="12700">
            <a:noFill/>
            <a:miter lim="800000"/>
            <a:headEnd/>
            <a:tailEnd/>
          </a:ln>
          <a:effectLst/>
        </p:spPr>
        <p:txBody>
          <a:bodyPr wrap="square" lIns="0" tIns="0" rIns="0" bIns="0" anchor="b">
            <a:spAutoFit/>
          </a:bodyPr>
          <a:lstStyle/>
          <a:p>
            <a:pPr fontAlgn="base">
              <a:spcBef>
                <a:spcPct val="0"/>
              </a:spcBef>
              <a:spcAft>
                <a:spcPct val="0"/>
              </a:spcAft>
            </a:pPr>
            <a:r>
              <a:rPr lang="en-GB" sz="700" dirty="0">
                <a:solidFill>
                  <a:srgbClr val="000000">
                    <a:lumMod val="50000"/>
                    <a:lumOff val="50000"/>
                  </a:srgbClr>
                </a:solidFill>
                <a:latin typeface="Arial"/>
                <a:cs typeface="Arial"/>
              </a:rPr>
              <a:t>FSS2020 Strategy Execution Framework and Programme Management</a:t>
            </a:r>
          </a:p>
        </p:txBody>
      </p:sp>
      <p:pic>
        <p:nvPicPr>
          <p:cNvPr id="17" name="Picture 16"/>
          <p:cNvPicPr>
            <a:picLocks noChangeAspect="1"/>
          </p:cNvPicPr>
          <p:nvPr userDrawn="1"/>
        </p:nvPicPr>
        <p:blipFill>
          <a:blip r:embed="rId13" cstate="print"/>
          <a:stretch>
            <a:fillRect/>
          </a:stretch>
        </p:blipFill>
        <p:spPr>
          <a:xfrm>
            <a:off x="8002412" y="6498612"/>
            <a:ext cx="985825" cy="286011"/>
          </a:xfrm>
          <a:prstGeom prst="rect">
            <a:avLst/>
          </a:prstGeom>
        </p:spPr>
      </p:pic>
      <p:sp>
        <p:nvSpPr>
          <p:cNvPr id="8" name="Rectangle 4"/>
          <p:cNvSpPr txBox="1">
            <a:spLocks noChangeArrowheads="1"/>
          </p:cNvSpPr>
          <p:nvPr userDrawn="1"/>
        </p:nvSpPr>
        <p:spPr>
          <a:xfrm>
            <a:off x="3861729" y="6700625"/>
            <a:ext cx="1847479" cy="154765"/>
          </a:xfrm>
          <a:prstGeom prst="rect">
            <a:avLst/>
          </a:prstGeom>
          <a:ln/>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base">
              <a:spcBef>
                <a:spcPct val="0"/>
              </a:spcBef>
              <a:spcAft>
                <a:spcPct val="0"/>
              </a:spcAft>
              <a:defRPr/>
            </a:pPr>
            <a:r>
              <a:rPr lang="en-US" altLang="zh-SG" sz="900" b="1" dirty="0" smtClean="0">
                <a:solidFill>
                  <a:srgbClr val="008000"/>
                </a:solidFill>
                <a:cs typeface="Arial" pitchFamily="34" charset="0"/>
              </a:rPr>
              <a:t>- Version: 14 June 2013 -</a:t>
            </a:r>
            <a:endParaRPr lang="en-US" altLang="zh-SG" sz="1050" b="1" dirty="0">
              <a:solidFill>
                <a:srgbClr val="008000"/>
              </a:solidFill>
              <a:cs typeface="Arial" pitchFamily="34" charset="0"/>
            </a:endParaRPr>
          </a:p>
        </p:txBody>
      </p:sp>
    </p:spTree>
    <p:extLst>
      <p:ext uri="{BB962C8B-B14F-4D97-AF65-F5344CB8AC3E}">
        <p14:creationId xmlns:p14="http://schemas.microsoft.com/office/powerpoint/2010/main" val="2289498724"/>
      </p:ext>
    </p:extLst>
  </p:cSld>
  <p:clrMap bg1="lt1" tx1="dk1" bg2="lt2" tx2="dk2" accent1="accent1" accent2="accent2" accent3="accent3" accent4="accent4" accent5="accent5" accent6="accent6" hlink="hlink" folHlink="folHlink"/>
  <p:sldLayoutIdLst>
    <p:sldLayoutId id="2147484266" r:id="rId1"/>
    <p:sldLayoutId id="2147484267" r:id="rId2"/>
    <p:sldLayoutId id="2147484268" r:id="rId3"/>
    <p:sldLayoutId id="2147484269" r:id="rId4"/>
    <p:sldLayoutId id="2147484270" r:id="rId5"/>
    <p:sldLayoutId id="2147484271" r:id="rId6"/>
    <p:sldLayoutId id="2147484272" r:id="rId7"/>
    <p:sldLayoutId id="2147484273" r:id="rId8"/>
    <p:sldLayoutId id="2147484274" r:id="rId9"/>
    <p:sldLayoutId id="2147484275" r:id="rId10"/>
  </p:sldLayoutIdLst>
  <p:transition spd="slow"/>
  <p:timing>
    <p:tnLst>
      <p:par>
        <p:cTn id="1" dur="indefinite" restart="never" nodeType="tmRoot"/>
      </p:par>
    </p:tnLst>
  </p:timing>
  <p:hf hdr="0" ftr="0"/>
  <p:txStyles>
    <p:titleStyle>
      <a:lvl1pPr algn="l" rtl="0" eaLnBrk="0" fontAlgn="base" hangingPunct="0">
        <a:spcBef>
          <a:spcPct val="0"/>
        </a:spcBef>
        <a:spcAft>
          <a:spcPct val="0"/>
        </a:spcAft>
        <a:defRPr sz="1600" b="0" i="1" u="none">
          <a:solidFill>
            <a:srgbClr val="008000"/>
          </a:solidFill>
          <a:latin typeface="+mj-lt"/>
          <a:ea typeface="+mj-ea"/>
          <a:cs typeface="+mj-cs"/>
        </a:defRPr>
      </a:lvl1pPr>
      <a:lvl2pPr algn="l" rtl="0" eaLnBrk="0" fontAlgn="base" hangingPunct="0">
        <a:spcBef>
          <a:spcPct val="0"/>
        </a:spcBef>
        <a:spcAft>
          <a:spcPct val="0"/>
        </a:spcAft>
        <a:defRPr sz="2400" b="1" i="1" u="sng">
          <a:solidFill>
            <a:srgbClr val="008000"/>
          </a:solidFill>
          <a:latin typeface="Calibri" pitchFamily="34" charset="0"/>
        </a:defRPr>
      </a:lvl2pPr>
      <a:lvl3pPr algn="l" rtl="0" eaLnBrk="0" fontAlgn="base" hangingPunct="0">
        <a:spcBef>
          <a:spcPct val="0"/>
        </a:spcBef>
        <a:spcAft>
          <a:spcPct val="0"/>
        </a:spcAft>
        <a:defRPr sz="2400" b="1" i="1" u="sng">
          <a:solidFill>
            <a:srgbClr val="008000"/>
          </a:solidFill>
          <a:latin typeface="Calibri" pitchFamily="34" charset="0"/>
        </a:defRPr>
      </a:lvl3pPr>
      <a:lvl4pPr algn="l" rtl="0" eaLnBrk="0" fontAlgn="base" hangingPunct="0">
        <a:spcBef>
          <a:spcPct val="0"/>
        </a:spcBef>
        <a:spcAft>
          <a:spcPct val="0"/>
        </a:spcAft>
        <a:defRPr sz="2400" b="1" i="1" u="sng">
          <a:solidFill>
            <a:srgbClr val="008000"/>
          </a:solidFill>
          <a:latin typeface="Calibri" pitchFamily="34" charset="0"/>
        </a:defRPr>
      </a:lvl4pPr>
      <a:lvl5pPr algn="l" rtl="0" eaLnBrk="0" fontAlgn="base" hangingPunct="0">
        <a:spcBef>
          <a:spcPct val="0"/>
        </a:spcBef>
        <a:spcAft>
          <a:spcPct val="0"/>
        </a:spcAft>
        <a:defRPr sz="2400" b="1" i="1" u="sng">
          <a:solidFill>
            <a:srgbClr val="008000"/>
          </a:solidFill>
          <a:latin typeface="Calibri" pitchFamily="34" charset="0"/>
        </a:defRPr>
      </a:lvl5pPr>
      <a:lvl6pPr marL="457200" algn="r" rtl="0" eaLnBrk="1" fontAlgn="base" hangingPunct="1">
        <a:spcBef>
          <a:spcPct val="0"/>
        </a:spcBef>
        <a:spcAft>
          <a:spcPct val="0"/>
        </a:spcAft>
        <a:defRPr sz="2400" b="1" i="1">
          <a:solidFill>
            <a:srgbClr val="008000"/>
          </a:solidFill>
          <a:latin typeface="Verdana" pitchFamily="34" charset="0"/>
        </a:defRPr>
      </a:lvl6pPr>
      <a:lvl7pPr marL="914400" algn="r" rtl="0" eaLnBrk="1" fontAlgn="base" hangingPunct="1">
        <a:spcBef>
          <a:spcPct val="0"/>
        </a:spcBef>
        <a:spcAft>
          <a:spcPct val="0"/>
        </a:spcAft>
        <a:defRPr sz="2400" b="1" i="1">
          <a:solidFill>
            <a:srgbClr val="008000"/>
          </a:solidFill>
          <a:latin typeface="Verdana" pitchFamily="34" charset="0"/>
        </a:defRPr>
      </a:lvl7pPr>
      <a:lvl8pPr marL="1371600" algn="r" rtl="0" eaLnBrk="1" fontAlgn="base" hangingPunct="1">
        <a:spcBef>
          <a:spcPct val="0"/>
        </a:spcBef>
        <a:spcAft>
          <a:spcPct val="0"/>
        </a:spcAft>
        <a:defRPr sz="2400" b="1" i="1">
          <a:solidFill>
            <a:srgbClr val="008000"/>
          </a:solidFill>
          <a:latin typeface="Verdana" pitchFamily="34" charset="0"/>
        </a:defRPr>
      </a:lvl8pPr>
      <a:lvl9pPr marL="1828800" algn="r" rtl="0" eaLnBrk="1" fontAlgn="base" hangingPunct="1">
        <a:spcBef>
          <a:spcPct val="0"/>
        </a:spcBef>
        <a:spcAft>
          <a:spcPct val="0"/>
        </a:spcAft>
        <a:defRPr sz="2400" b="1" i="1">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 typeface="Wingdings" charset="2"/>
        <a:buChar char="q"/>
        <a:defRPr sz="1400" b="0" i="0">
          <a:solidFill>
            <a:srgbClr val="003300"/>
          </a:solidFill>
          <a:latin typeface="Arial"/>
          <a:ea typeface="+mn-ea"/>
          <a:cs typeface="Arial"/>
        </a:defRPr>
      </a:lvl1pPr>
      <a:lvl2pPr marL="742950" indent="-285750" algn="l" rtl="0" eaLnBrk="0" fontAlgn="base" hangingPunct="0">
        <a:spcBef>
          <a:spcPct val="20000"/>
        </a:spcBef>
        <a:spcAft>
          <a:spcPct val="0"/>
        </a:spcAft>
        <a:buClr>
          <a:schemeClr val="tx1"/>
        </a:buClr>
        <a:buSzPct val="60000"/>
        <a:buFont typeface="Courier New"/>
        <a:buChar char="o"/>
        <a:defRPr sz="1200" b="0" i="0">
          <a:solidFill>
            <a:srgbClr val="003300"/>
          </a:solidFill>
          <a:latin typeface="Arial"/>
          <a:cs typeface="Arial"/>
        </a:defRPr>
      </a:lvl2pPr>
      <a:lvl3pPr marL="1143000" indent="-228600" algn="l" rtl="0" eaLnBrk="0" fontAlgn="base" hangingPunct="0">
        <a:spcBef>
          <a:spcPct val="20000"/>
        </a:spcBef>
        <a:spcAft>
          <a:spcPct val="0"/>
        </a:spcAft>
        <a:buClr>
          <a:schemeClr val="tx1"/>
        </a:buClr>
        <a:buFont typeface="Wingdings" pitchFamily="2" charset="2"/>
        <a:buChar char="Ø"/>
        <a:defRPr sz="1100" b="1">
          <a:solidFill>
            <a:srgbClr val="003300"/>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050" b="1">
          <a:solidFill>
            <a:srgbClr val="003300"/>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pitchFamily="34" charset="0"/>
        </a:defRPr>
      </a:lvl5pPr>
      <a:lvl6pPr marL="25146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6pPr>
      <a:lvl7pPr marL="29718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7pPr>
      <a:lvl8pPr marL="34290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8pPr>
      <a:lvl9pPr marL="38862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AC Banner Title"/>
          <p:cNvSpPr>
            <a:spLocks noGrp="1" noChangeArrowheads="1"/>
          </p:cNvSpPr>
          <p:nvPr>
            <p:ph type="title"/>
          </p:nvPr>
        </p:nvSpPr>
        <p:spPr bwMode="auto">
          <a:xfrm>
            <a:off x="381908" y="228600"/>
            <a:ext cx="8077199" cy="698500"/>
          </a:xfrm>
          <a:prstGeom prst="rect">
            <a:avLst/>
          </a:prstGeom>
          <a:noFill/>
          <a:ln w="12700">
            <a:noFill/>
            <a:miter lim="800000"/>
            <a:headEnd/>
            <a:tailEnd/>
          </a:ln>
        </p:spPr>
        <p:txBody>
          <a:bodyPr vert="horz" wrap="square" lIns="0" tIns="0" rIns="0" bIns="0" numCol="1" anchor="t" anchorCtr="0" compatLnSpc="1">
            <a:prstTxWarp prst="textNoShape">
              <a:avLst/>
            </a:prstTxWarp>
          </a:bodyPr>
          <a:lstStyle/>
          <a:p>
            <a:pPr lvl="0"/>
            <a:endParaRPr lang="en-US" altLang="zh-SG" dirty="0" smtClean="0"/>
          </a:p>
        </p:txBody>
      </p:sp>
      <p:sp>
        <p:nvSpPr>
          <p:cNvPr id="2161670" name="Rectangle 6"/>
          <p:cNvSpPr>
            <a:spLocks noGrp="1" noChangeArrowheads="1"/>
          </p:cNvSpPr>
          <p:nvPr>
            <p:ph type="sldNum" sz="quarter" idx="4"/>
          </p:nvPr>
        </p:nvSpPr>
        <p:spPr bwMode="auto">
          <a:xfrm>
            <a:off x="4114805" y="6498572"/>
            <a:ext cx="1454151" cy="320675"/>
          </a:xfrm>
          <a:prstGeom prst="rect">
            <a:avLst/>
          </a:prstGeom>
          <a:noFill/>
          <a:ln w="12700">
            <a:noFill/>
            <a:miter lim="800000"/>
            <a:headEnd/>
            <a:tailEnd/>
          </a:ln>
          <a:effectLst/>
        </p:spPr>
        <p:txBody>
          <a:bodyPr vert="horz" wrap="square" lIns="91440" tIns="45720" rIns="91440" bIns="0" numCol="1" anchor="ctr" anchorCtr="0" compatLnSpc="1">
            <a:prstTxWarp prst="textNoShape">
              <a:avLst/>
            </a:prstTxWarp>
          </a:bodyPr>
          <a:lstStyle>
            <a:lvl1pPr algn="ctr" eaLnBrk="0" hangingPunct="0">
              <a:lnSpc>
                <a:spcPct val="70000"/>
              </a:lnSpc>
              <a:spcBef>
                <a:spcPct val="0"/>
              </a:spcBef>
              <a:tabLst>
                <a:tab pos="2473325" algn="l"/>
              </a:tabLst>
              <a:defRPr sz="800" b="0" i="0" u="none">
                <a:solidFill>
                  <a:srgbClr val="7F7F7F"/>
                </a:solidFill>
                <a:latin typeface="Arial"/>
                <a:ea typeface="SimSun" pitchFamily="2" charset="-122"/>
                <a:cs typeface="Arial"/>
              </a:defRPr>
            </a:lvl1pPr>
          </a:lstStyle>
          <a:p>
            <a:pPr fontAlgn="base">
              <a:spcAft>
                <a:spcPct val="0"/>
              </a:spcAft>
              <a:defRPr/>
            </a:pPr>
            <a:r>
              <a:rPr lang="en-US" altLang="zh-SG" dirty="0" smtClean="0"/>
              <a:t>Slide </a:t>
            </a:r>
            <a:fld id="{6606DE33-7EE6-48B0-B1C3-4D390C60F514}" type="slidenum">
              <a:rPr lang="zh-SG" altLang="en-US" smtClean="0"/>
              <a:pPr fontAlgn="base">
                <a:spcAft>
                  <a:spcPct val="0"/>
                </a:spcAft>
                <a:defRPr/>
              </a:pPr>
              <a:t>‹#›</a:t>
            </a:fld>
            <a:r>
              <a:rPr lang="zh-SG" altLang="en-US" smtClean="0"/>
              <a:t>  </a:t>
            </a:r>
            <a:r>
              <a:rPr lang="en-US" altLang="zh-SG" dirty="0" smtClean="0"/>
              <a:t/>
            </a:r>
            <a:br>
              <a:rPr lang="en-US" altLang="zh-SG" dirty="0" smtClean="0"/>
            </a:br>
            <a:endParaRPr lang="en-US" altLang="zh-SG" dirty="0"/>
          </a:p>
        </p:txBody>
      </p:sp>
      <p:sp>
        <p:nvSpPr>
          <p:cNvPr id="1030" name="Rectangle 7"/>
          <p:cNvSpPr>
            <a:spLocks noGrp="1" noChangeArrowheads="1"/>
          </p:cNvSpPr>
          <p:nvPr>
            <p:ph type="body" idx="1"/>
          </p:nvPr>
        </p:nvSpPr>
        <p:spPr bwMode="auto">
          <a:xfrm>
            <a:off x="381000" y="968376"/>
            <a:ext cx="8610600" cy="5184775"/>
          </a:xfrm>
          <a:prstGeom prst="rect">
            <a:avLst/>
          </a:prstGeom>
          <a:noFill/>
          <a:ln w="3175">
            <a:noFill/>
            <a:miter lim="800000"/>
            <a:headEnd/>
            <a:tailEnd/>
          </a:ln>
        </p:spPr>
        <p:txBody>
          <a:bodyPr vert="horz" wrap="square" lIns="0" tIns="45720" rIns="0" bIns="45720" numCol="1" anchor="t" anchorCtr="0" compatLnSpc="1">
            <a:prstTxWarp prst="textNoShape">
              <a:avLst/>
            </a:prstTxWarp>
          </a:bodyPr>
          <a:lstStyle/>
          <a:p>
            <a:pPr lvl="0"/>
            <a:r>
              <a:rPr lang="en-US" dirty="0" smtClean="0"/>
              <a:t>Click to edit text format of master</a:t>
            </a:r>
            <a:endParaRPr lang="en-US" altLang="zh-SG" dirty="0" smtClean="0"/>
          </a:p>
          <a:p>
            <a:pPr lvl="1"/>
            <a:r>
              <a:rPr lang="en-US" dirty="0" smtClean="0"/>
              <a:t>Third level</a:t>
            </a:r>
          </a:p>
        </p:txBody>
      </p:sp>
      <p:pic>
        <p:nvPicPr>
          <p:cNvPr id="20" name="Picture 13"/>
          <p:cNvPicPr>
            <a:picLocks noChangeAspect="1" noChangeArrowheads="1"/>
          </p:cNvPicPr>
          <p:nvPr/>
        </p:nvPicPr>
        <p:blipFill>
          <a:blip r:embed="rId12" cstate="print"/>
          <a:srcRect l="67751" t="4707" r="5081" b="68340"/>
          <a:stretch>
            <a:fillRect/>
          </a:stretch>
        </p:blipFill>
        <p:spPr bwMode="auto">
          <a:xfrm>
            <a:off x="7633333" y="221725"/>
            <a:ext cx="689207" cy="61982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67"/>
          <p:cNvSpPr>
            <a:spLocks noChangeArrowheads="1"/>
          </p:cNvSpPr>
          <p:nvPr userDrawn="1"/>
        </p:nvSpPr>
        <p:spPr bwMode="auto">
          <a:xfrm>
            <a:off x="381000" y="6559779"/>
            <a:ext cx="1905000" cy="215444"/>
          </a:xfrm>
          <a:prstGeom prst="rect">
            <a:avLst/>
          </a:prstGeom>
          <a:noFill/>
          <a:ln w="12700">
            <a:noFill/>
            <a:miter lim="800000"/>
            <a:headEnd/>
            <a:tailEnd/>
          </a:ln>
          <a:effectLst/>
        </p:spPr>
        <p:txBody>
          <a:bodyPr wrap="square" lIns="0" tIns="0" rIns="0" bIns="0" anchor="b">
            <a:spAutoFit/>
          </a:bodyPr>
          <a:lstStyle/>
          <a:p>
            <a:pPr fontAlgn="base">
              <a:spcBef>
                <a:spcPct val="0"/>
              </a:spcBef>
              <a:spcAft>
                <a:spcPct val="0"/>
              </a:spcAft>
            </a:pPr>
            <a:r>
              <a:rPr lang="en-GB" sz="700" dirty="0">
                <a:solidFill>
                  <a:srgbClr val="000000">
                    <a:lumMod val="50000"/>
                    <a:lumOff val="50000"/>
                  </a:srgbClr>
                </a:solidFill>
                <a:latin typeface="Arial"/>
                <a:cs typeface="Arial"/>
              </a:rPr>
              <a:t>FSS2020 Strategy Execution Framework and Programme Management</a:t>
            </a:r>
          </a:p>
        </p:txBody>
      </p:sp>
      <p:pic>
        <p:nvPicPr>
          <p:cNvPr id="17" name="Picture 16"/>
          <p:cNvPicPr>
            <a:picLocks noChangeAspect="1"/>
          </p:cNvPicPr>
          <p:nvPr userDrawn="1"/>
        </p:nvPicPr>
        <p:blipFill>
          <a:blip r:embed="rId13" cstate="print"/>
          <a:stretch>
            <a:fillRect/>
          </a:stretch>
        </p:blipFill>
        <p:spPr>
          <a:xfrm>
            <a:off x="8002392" y="6498571"/>
            <a:ext cx="985825" cy="286011"/>
          </a:xfrm>
          <a:prstGeom prst="rect">
            <a:avLst/>
          </a:prstGeom>
        </p:spPr>
      </p:pic>
      <p:sp>
        <p:nvSpPr>
          <p:cNvPr id="8" name="Rectangle 4"/>
          <p:cNvSpPr txBox="1">
            <a:spLocks noChangeArrowheads="1"/>
          </p:cNvSpPr>
          <p:nvPr userDrawn="1"/>
        </p:nvSpPr>
        <p:spPr>
          <a:xfrm>
            <a:off x="3861729" y="6700585"/>
            <a:ext cx="1847479" cy="154765"/>
          </a:xfrm>
          <a:prstGeom prst="rect">
            <a:avLst/>
          </a:prstGeom>
          <a:ln/>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base">
              <a:spcBef>
                <a:spcPct val="0"/>
              </a:spcBef>
              <a:spcAft>
                <a:spcPct val="0"/>
              </a:spcAft>
              <a:defRPr/>
            </a:pPr>
            <a:r>
              <a:rPr lang="en-US" altLang="zh-SG" sz="900" b="1" dirty="0" smtClean="0">
                <a:solidFill>
                  <a:srgbClr val="008000"/>
                </a:solidFill>
                <a:cs typeface="Arial" pitchFamily="34" charset="0"/>
              </a:rPr>
              <a:t>- Version: 14 June 2013 -</a:t>
            </a:r>
            <a:endParaRPr lang="en-US" altLang="zh-SG" sz="1050" b="1" dirty="0">
              <a:solidFill>
                <a:srgbClr val="008000"/>
              </a:solidFill>
              <a:cs typeface="Arial" pitchFamily="34" charset="0"/>
            </a:endParaRPr>
          </a:p>
        </p:txBody>
      </p:sp>
    </p:spTree>
    <p:extLst>
      <p:ext uri="{BB962C8B-B14F-4D97-AF65-F5344CB8AC3E}">
        <p14:creationId xmlns:p14="http://schemas.microsoft.com/office/powerpoint/2010/main" val="2916622333"/>
      </p:ext>
    </p:extLst>
  </p:cSld>
  <p:clrMap bg1="lt1" tx1="dk1" bg2="lt2" tx2="dk2" accent1="accent1" accent2="accent2" accent3="accent3" accent4="accent4" accent5="accent5" accent6="accent6" hlink="hlink" folHlink="folHlink"/>
  <p:sldLayoutIdLst>
    <p:sldLayoutId id="2147484277" r:id="rId1"/>
    <p:sldLayoutId id="2147484278" r:id="rId2"/>
    <p:sldLayoutId id="2147484279" r:id="rId3"/>
    <p:sldLayoutId id="2147484280" r:id="rId4"/>
    <p:sldLayoutId id="2147484281" r:id="rId5"/>
    <p:sldLayoutId id="2147484282" r:id="rId6"/>
    <p:sldLayoutId id="2147484283" r:id="rId7"/>
    <p:sldLayoutId id="2147484284" r:id="rId8"/>
    <p:sldLayoutId id="2147484285" r:id="rId9"/>
    <p:sldLayoutId id="2147484286" r:id="rId10"/>
  </p:sldLayoutIdLst>
  <p:transition spd="slow"/>
  <p:timing>
    <p:tnLst>
      <p:par>
        <p:cTn id="1" dur="indefinite" restart="never" nodeType="tmRoot"/>
      </p:par>
    </p:tnLst>
  </p:timing>
  <p:hf hdr="0" ftr="0"/>
  <p:txStyles>
    <p:titleStyle>
      <a:lvl1pPr algn="l" rtl="0" eaLnBrk="0" fontAlgn="base" hangingPunct="0">
        <a:spcBef>
          <a:spcPct val="0"/>
        </a:spcBef>
        <a:spcAft>
          <a:spcPct val="0"/>
        </a:spcAft>
        <a:defRPr sz="1600" b="0" i="1" u="none">
          <a:solidFill>
            <a:srgbClr val="008000"/>
          </a:solidFill>
          <a:latin typeface="+mj-lt"/>
          <a:ea typeface="+mj-ea"/>
          <a:cs typeface="+mj-cs"/>
        </a:defRPr>
      </a:lvl1pPr>
      <a:lvl2pPr algn="l" rtl="0" eaLnBrk="0" fontAlgn="base" hangingPunct="0">
        <a:spcBef>
          <a:spcPct val="0"/>
        </a:spcBef>
        <a:spcAft>
          <a:spcPct val="0"/>
        </a:spcAft>
        <a:defRPr sz="2400" b="1" i="1" u="sng">
          <a:solidFill>
            <a:srgbClr val="008000"/>
          </a:solidFill>
          <a:latin typeface="Calibri" pitchFamily="34" charset="0"/>
        </a:defRPr>
      </a:lvl2pPr>
      <a:lvl3pPr algn="l" rtl="0" eaLnBrk="0" fontAlgn="base" hangingPunct="0">
        <a:spcBef>
          <a:spcPct val="0"/>
        </a:spcBef>
        <a:spcAft>
          <a:spcPct val="0"/>
        </a:spcAft>
        <a:defRPr sz="2400" b="1" i="1" u="sng">
          <a:solidFill>
            <a:srgbClr val="008000"/>
          </a:solidFill>
          <a:latin typeface="Calibri" pitchFamily="34" charset="0"/>
        </a:defRPr>
      </a:lvl3pPr>
      <a:lvl4pPr algn="l" rtl="0" eaLnBrk="0" fontAlgn="base" hangingPunct="0">
        <a:spcBef>
          <a:spcPct val="0"/>
        </a:spcBef>
        <a:spcAft>
          <a:spcPct val="0"/>
        </a:spcAft>
        <a:defRPr sz="2400" b="1" i="1" u="sng">
          <a:solidFill>
            <a:srgbClr val="008000"/>
          </a:solidFill>
          <a:latin typeface="Calibri" pitchFamily="34" charset="0"/>
        </a:defRPr>
      </a:lvl4pPr>
      <a:lvl5pPr algn="l" rtl="0" eaLnBrk="0" fontAlgn="base" hangingPunct="0">
        <a:spcBef>
          <a:spcPct val="0"/>
        </a:spcBef>
        <a:spcAft>
          <a:spcPct val="0"/>
        </a:spcAft>
        <a:defRPr sz="2400" b="1" i="1" u="sng">
          <a:solidFill>
            <a:srgbClr val="008000"/>
          </a:solidFill>
          <a:latin typeface="Calibri" pitchFamily="34" charset="0"/>
        </a:defRPr>
      </a:lvl5pPr>
      <a:lvl6pPr marL="457200" algn="r" rtl="0" eaLnBrk="1" fontAlgn="base" hangingPunct="1">
        <a:spcBef>
          <a:spcPct val="0"/>
        </a:spcBef>
        <a:spcAft>
          <a:spcPct val="0"/>
        </a:spcAft>
        <a:defRPr sz="2400" b="1" i="1">
          <a:solidFill>
            <a:srgbClr val="008000"/>
          </a:solidFill>
          <a:latin typeface="Verdana" pitchFamily="34" charset="0"/>
        </a:defRPr>
      </a:lvl6pPr>
      <a:lvl7pPr marL="914400" algn="r" rtl="0" eaLnBrk="1" fontAlgn="base" hangingPunct="1">
        <a:spcBef>
          <a:spcPct val="0"/>
        </a:spcBef>
        <a:spcAft>
          <a:spcPct val="0"/>
        </a:spcAft>
        <a:defRPr sz="2400" b="1" i="1">
          <a:solidFill>
            <a:srgbClr val="008000"/>
          </a:solidFill>
          <a:latin typeface="Verdana" pitchFamily="34" charset="0"/>
        </a:defRPr>
      </a:lvl7pPr>
      <a:lvl8pPr marL="1371600" algn="r" rtl="0" eaLnBrk="1" fontAlgn="base" hangingPunct="1">
        <a:spcBef>
          <a:spcPct val="0"/>
        </a:spcBef>
        <a:spcAft>
          <a:spcPct val="0"/>
        </a:spcAft>
        <a:defRPr sz="2400" b="1" i="1">
          <a:solidFill>
            <a:srgbClr val="008000"/>
          </a:solidFill>
          <a:latin typeface="Verdana" pitchFamily="34" charset="0"/>
        </a:defRPr>
      </a:lvl8pPr>
      <a:lvl9pPr marL="1828800" algn="r" rtl="0" eaLnBrk="1" fontAlgn="base" hangingPunct="1">
        <a:spcBef>
          <a:spcPct val="0"/>
        </a:spcBef>
        <a:spcAft>
          <a:spcPct val="0"/>
        </a:spcAft>
        <a:defRPr sz="2400" b="1" i="1">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 typeface="Wingdings" charset="2"/>
        <a:buChar char="q"/>
        <a:defRPr sz="1400" b="0" i="0">
          <a:solidFill>
            <a:srgbClr val="003300"/>
          </a:solidFill>
          <a:latin typeface="Arial"/>
          <a:ea typeface="+mn-ea"/>
          <a:cs typeface="Arial"/>
        </a:defRPr>
      </a:lvl1pPr>
      <a:lvl2pPr marL="742950" indent="-285750" algn="l" rtl="0" eaLnBrk="0" fontAlgn="base" hangingPunct="0">
        <a:spcBef>
          <a:spcPct val="20000"/>
        </a:spcBef>
        <a:spcAft>
          <a:spcPct val="0"/>
        </a:spcAft>
        <a:buClr>
          <a:schemeClr val="tx1"/>
        </a:buClr>
        <a:buSzPct val="60000"/>
        <a:buFont typeface="Courier New"/>
        <a:buChar char="o"/>
        <a:defRPr sz="1200" b="0" i="0">
          <a:solidFill>
            <a:srgbClr val="003300"/>
          </a:solidFill>
          <a:latin typeface="Arial"/>
          <a:cs typeface="Arial"/>
        </a:defRPr>
      </a:lvl2pPr>
      <a:lvl3pPr marL="1143000" indent="-228600" algn="l" rtl="0" eaLnBrk="0" fontAlgn="base" hangingPunct="0">
        <a:spcBef>
          <a:spcPct val="20000"/>
        </a:spcBef>
        <a:spcAft>
          <a:spcPct val="0"/>
        </a:spcAft>
        <a:buClr>
          <a:schemeClr val="tx1"/>
        </a:buClr>
        <a:buFont typeface="Wingdings" pitchFamily="2" charset="2"/>
        <a:buChar char="Ø"/>
        <a:defRPr sz="1100" b="1">
          <a:solidFill>
            <a:srgbClr val="003300"/>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050" b="1">
          <a:solidFill>
            <a:srgbClr val="003300"/>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pitchFamily="34" charset="0"/>
        </a:defRPr>
      </a:lvl5pPr>
      <a:lvl6pPr marL="25146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6pPr>
      <a:lvl7pPr marL="29718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7pPr>
      <a:lvl8pPr marL="34290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8pPr>
      <a:lvl9pPr marL="38862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AC Banner Title"/>
          <p:cNvSpPr>
            <a:spLocks noGrp="1" noChangeArrowheads="1"/>
          </p:cNvSpPr>
          <p:nvPr>
            <p:ph type="title"/>
          </p:nvPr>
        </p:nvSpPr>
        <p:spPr bwMode="auto">
          <a:xfrm>
            <a:off x="381908" y="228600"/>
            <a:ext cx="8077199" cy="698500"/>
          </a:xfrm>
          <a:prstGeom prst="rect">
            <a:avLst/>
          </a:prstGeom>
          <a:noFill/>
          <a:ln w="12700">
            <a:noFill/>
            <a:miter lim="800000"/>
            <a:headEnd/>
            <a:tailEnd/>
          </a:ln>
        </p:spPr>
        <p:txBody>
          <a:bodyPr vert="horz" wrap="square" lIns="0" tIns="0" rIns="0" bIns="0" numCol="1" anchor="t" anchorCtr="0" compatLnSpc="1">
            <a:prstTxWarp prst="textNoShape">
              <a:avLst/>
            </a:prstTxWarp>
          </a:bodyPr>
          <a:lstStyle/>
          <a:p>
            <a:pPr lvl="0"/>
            <a:endParaRPr lang="en-US" altLang="zh-SG" dirty="0" smtClean="0"/>
          </a:p>
        </p:txBody>
      </p:sp>
      <p:sp>
        <p:nvSpPr>
          <p:cNvPr id="2161670" name="Rectangle 6"/>
          <p:cNvSpPr>
            <a:spLocks noGrp="1" noChangeArrowheads="1"/>
          </p:cNvSpPr>
          <p:nvPr>
            <p:ph type="sldNum" sz="quarter" idx="4"/>
          </p:nvPr>
        </p:nvSpPr>
        <p:spPr bwMode="auto">
          <a:xfrm>
            <a:off x="4114805" y="6498530"/>
            <a:ext cx="1454151" cy="320675"/>
          </a:xfrm>
          <a:prstGeom prst="rect">
            <a:avLst/>
          </a:prstGeom>
          <a:noFill/>
          <a:ln w="12700">
            <a:noFill/>
            <a:miter lim="800000"/>
            <a:headEnd/>
            <a:tailEnd/>
          </a:ln>
          <a:effectLst/>
        </p:spPr>
        <p:txBody>
          <a:bodyPr vert="horz" wrap="square" lIns="91440" tIns="45720" rIns="91440" bIns="0" numCol="1" anchor="ctr" anchorCtr="0" compatLnSpc="1">
            <a:prstTxWarp prst="textNoShape">
              <a:avLst/>
            </a:prstTxWarp>
          </a:bodyPr>
          <a:lstStyle>
            <a:lvl1pPr algn="ctr" eaLnBrk="0" hangingPunct="0">
              <a:lnSpc>
                <a:spcPct val="70000"/>
              </a:lnSpc>
              <a:spcBef>
                <a:spcPct val="0"/>
              </a:spcBef>
              <a:tabLst>
                <a:tab pos="2473325" algn="l"/>
              </a:tabLst>
              <a:defRPr sz="800" b="0" i="0" u="none">
                <a:solidFill>
                  <a:srgbClr val="7F7F7F"/>
                </a:solidFill>
                <a:latin typeface="Arial"/>
                <a:ea typeface="SimSun" pitchFamily="2" charset="-122"/>
                <a:cs typeface="Arial"/>
              </a:defRPr>
            </a:lvl1pPr>
          </a:lstStyle>
          <a:p>
            <a:pPr fontAlgn="base">
              <a:spcAft>
                <a:spcPct val="0"/>
              </a:spcAft>
              <a:defRPr/>
            </a:pPr>
            <a:r>
              <a:rPr lang="en-US" altLang="zh-SG" dirty="0" smtClean="0"/>
              <a:t>Slide </a:t>
            </a:r>
            <a:fld id="{6606DE33-7EE6-48B0-B1C3-4D390C60F514}" type="slidenum">
              <a:rPr lang="zh-SG" altLang="en-US" smtClean="0"/>
              <a:pPr fontAlgn="base">
                <a:spcAft>
                  <a:spcPct val="0"/>
                </a:spcAft>
                <a:defRPr/>
              </a:pPr>
              <a:t>‹#›</a:t>
            </a:fld>
            <a:r>
              <a:rPr lang="zh-SG" altLang="en-US" smtClean="0"/>
              <a:t>  </a:t>
            </a:r>
            <a:r>
              <a:rPr lang="en-US" altLang="zh-SG" dirty="0" smtClean="0"/>
              <a:t/>
            </a:r>
            <a:br>
              <a:rPr lang="en-US" altLang="zh-SG" dirty="0" smtClean="0"/>
            </a:br>
            <a:endParaRPr lang="en-US" altLang="zh-SG" dirty="0"/>
          </a:p>
        </p:txBody>
      </p:sp>
      <p:sp>
        <p:nvSpPr>
          <p:cNvPr id="1030" name="Rectangle 7"/>
          <p:cNvSpPr>
            <a:spLocks noGrp="1" noChangeArrowheads="1"/>
          </p:cNvSpPr>
          <p:nvPr>
            <p:ph type="body" idx="1"/>
          </p:nvPr>
        </p:nvSpPr>
        <p:spPr bwMode="auto">
          <a:xfrm>
            <a:off x="381000" y="968376"/>
            <a:ext cx="8610600" cy="5184775"/>
          </a:xfrm>
          <a:prstGeom prst="rect">
            <a:avLst/>
          </a:prstGeom>
          <a:noFill/>
          <a:ln w="3175">
            <a:noFill/>
            <a:miter lim="800000"/>
            <a:headEnd/>
            <a:tailEnd/>
          </a:ln>
        </p:spPr>
        <p:txBody>
          <a:bodyPr vert="horz" wrap="square" lIns="0" tIns="45720" rIns="0" bIns="45720" numCol="1" anchor="t" anchorCtr="0" compatLnSpc="1">
            <a:prstTxWarp prst="textNoShape">
              <a:avLst/>
            </a:prstTxWarp>
          </a:bodyPr>
          <a:lstStyle/>
          <a:p>
            <a:pPr lvl="0"/>
            <a:r>
              <a:rPr lang="en-US" dirty="0" smtClean="0"/>
              <a:t>Click to edit text format of master</a:t>
            </a:r>
            <a:endParaRPr lang="en-US" altLang="zh-SG" dirty="0" smtClean="0"/>
          </a:p>
          <a:p>
            <a:pPr lvl="1"/>
            <a:r>
              <a:rPr lang="en-US" dirty="0" smtClean="0"/>
              <a:t>Third level</a:t>
            </a:r>
          </a:p>
        </p:txBody>
      </p:sp>
      <p:pic>
        <p:nvPicPr>
          <p:cNvPr id="20" name="Picture 13"/>
          <p:cNvPicPr>
            <a:picLocks noChangeAspect="1" noChangeArrowheads="1"/>
          </p:cNvPicPr>
          <p:nvPr/>
        </p:nvPicPr>
        <p:blipFill>
          <a:blip r:embed="rId12" cstate="print"/>
          <a:srcRect l="67751" t="4707" r="5081" b="68340"/>
          <a:stretch>
            <a:fillRect/>
          </a:stretch>
        </p:blipFill>
        <p:spPr bwMode="auto">
          <a:xfrm>
            <a:off x="7633333" y="221725"/>
            <a:ext cx="689207" cy="61982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67"/>
          <p:cNvSpPr>
            <a:spLocks noChangeArrowheads="1"/>
          </p:cNvSpPr>
          <p:nvPr userDrawn="1"/>
        </p:nvSpPr>
        <p:spPr bwMode="auto">
          <a:xfrm>
            <a:off x="381000" y="6559779"/>
            <a:ext cx="1905000" cy="215444"/>
          </a:xfrm>
          <a:prstGeom prst="rect">
            <a:avLst/>
          </a:prstGeom>
          <a:noFill/>
          <a:ln w="12700">
            <a:noFill/>
            <a:miter lim="800000"/>
            <a:headEnd/>
            <a:tailEnd/>
          </a:ln>
          <a:effectLst/>
        </p:spPr>
        <p:txBody>
          <a:bodyPr wrap="square" lIns="0" tIns="0" rIns="0" bIns="0" anchor="b">
            <a:spAutoFit/>
          </a:bodyPr>
          <a:lstStyle/>
          <a:p>
            <a:pPr fontAlgn="base">
              <a:spcBef>
                <a:spcPct val="0"/>
              </a:spcBef>
              <a:spcAft>
                <a:spcPct val="0"/>
              </a:spcAft>
            </a:pPr>
            <a:r>
              <a:rPr lang="en-GB" sz="700" dirty="0">
                <a:solidFill>
                  <a:srgbClr val="000000">
                    <a:lumMod val="50000"/>
                    <a:lumOff val="50000"/>
                  </a:srgbClr>
                </a:solidFill>
                <a:latin typeface="Arial"/>
                <a:cs typeface="Arial"/>
              </a:rPr>
              <a:t>FSS2020 Strategy Execution Framework and Programme Management</a:t>
            </a:r>
          </a:p>
        </p:txBody>
      </p:sp>
      <p:pic>
        <p:nvPicPr>
          <p:cNvPr id="17" name="Picture 16"/>
          <p:cNvPicPr>
            <a:picLocks noChangeAspect="1"/>
          </p:cNvPicPr>
          <p:nvPr userDrawn="1"/>
        </p:nvPicPr>
        <p:blipFill>
          <a:blip r:embed="rId13" cstate="print"/>
          <a:stretch>
            <a:fillRect/>
          </a:stretch>
        </p:blipFill>
        <p:spPr>
          <a:xfrm>
            <a:off x="8002372" y="6498529"/>
            <a:ext cx="985825" cy="286011"/>
          </a:xfrm>
          <a:prstGeom prst="rect">
            <a:avLst/>
          </a:prstGeom>
        </p:spPr>
      </p:pic>
      <p:sp>
        <p:nvSpPr>
          <p:cNvPr id="8" name="Rectangle 4"/>
          <p:cNvSpPr txBox="1">
            <a:spLocks noChangeArrowheads="1"/>
          </p:cNvSpPr>
          <p:nvPr userDrawn="1"/>
        </p:nvSpPr>
        <p:spPr>
          <a:xfrm>
            <a:off x="3861729" y="6700543"/>
            <a:ext cx="1847479" cy="154765"/>
          </a:xfrm>
          <a:prstGeom prst="rect">
            <a:avLst/>
          </a:prstGeom>
          <a:ln/>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base">
              <a:spcBef>
                <a:spcPct val="0"/>
              </a:spcBef>
              <a:spcAft>
                <a:spcPct val="0"/>
              </a:spcAft>
              <a:defRPr/>
            </a:pPr>
            <a:r>
              <a:rPr lang="en-US" altLang="zh-SG" sz="900" b="1" dirty="0" smtClean="0">
                <a:solidFill>
                  <a:srgbClr val="008000"/>
                </a:solidFill>
                <a:cs typeface="Arial" pitchFamily="34" charset="0"/>
              </a:rPr>
              <a:t>- Version: 14 June 2013 -</a:t>
            </a:r>
            <a:endParaRPr lang="en-US" altLang="zh-SG" sz="1050" b="1" dirty="0">
              <a:solidFill>
                <a:srgbClr val="008000"/>
              </a:solidFill>
              <a:cs typeface="Arial" pitchFamily="34" charset="0"/>
            </a:endParaRPr>
          </a:p>
        </p:txBody>
      </p:sp>
    </p:spTree>
    <p:extLst>
      <p:ext uri="{BB962C8B-B14F-4D97-AF65-F5344CB8AC3E}">
        <p14:creationId xmlns:p14="http://schemas.microsoft.com/office/powerpoint/2010/main" val="945118332"/>
      </p:ext>
    </p:extLst>
  </p:cSld>
  <p:clrMap bg1="lt1" tx1="dk1" bg2="lt2" tx2="dk2" accent1="accent1" accent2="accent2" accent3="accent3" accent4="accent4" accent5="accent5" accent6="accent6" hlink="hlink" folHlink="folHlink"/>
  <p:sldLayoutIdLst>
    <p:sldLayoutId id="2147484288" r:id="rId1"/>
    <p:sldLayoutId id="2147484289" r:id="rId2"/>
    <p:sldLayoutId id="2147484290" r:id="rId3"/>
    <p:sldLayoutId id="2147484291" r:id="rId4"/>
    <p:sldLayoutId id="2147484292" r:id="rId5"/>
    <p:sldLayoutId id="2147484293" r:id="rId6"/>
    <p:sldLayoutId id="2147484294" r:id="rId7"/>
    <p:sldLayoutId id="2147484295" r:id="rId8"/>
    <p:sldLayoutId id="2147484296" r:id="rId9"/>
    <p:sldLayoutId id="2147484297" r:id="rId10"/>
  </p:sldLayoutIdLst>
  <p:transition spd="slow"/>
  <p:timing>
    <p:tnLst>
      <p:par>
        <p:cTn id="1" dur="indefinite" restart="never" nodeType="tmRoot"/>
      </p:par>
    </p:tnLst>
  </p:timing>
  <p:hf hdr="0" ftr="0"/>
  <p:txStyles>
    <p:titleStyle>
      <a:lvl1pPr algn="l" rtl="0" eaLnBrk="0" fontAlgn="base" hangingPunct="0">
        <a:spcBef>
          <a:spcPct val="0"/>
        </a:spcBef>
        <a:spcAft>
          <a:spcPct val="0"/>
        </a:spcAft>
        <a:defRPr sz="1600" b="0" i="1" u="none">
          <a:solidFill>
            <a:srgbClr val="008000"/>
          </a:solidFill>
          <a:latin typeface="+mj-lt"/>
          <a:ea typeface="+mj-ea"/>
          <a:cs typeface="+mj-cs"/>
        </a:defRPr>
      </a:lvl1pPr>
      <a:lvl2pPr algn="l" rtl="0" eaLnBrk="0" fontAlgn="base" hangingPunct="0">
        <a:spcBef>
          <a:spcPct val="0"/>
        </a:spcBef>
        <a:spcAft>
          <a:spcPct val="0"/>
        </a:spcAft>
        <a:defRPr sz="2400" b="1" i="1" u="sng">
          <a:solidFill>
            <a:srgbClr val="008000"/>
          </a:solidFill>
          <a:latin typeface="Calibri" pitchFamily="34" charset="0"/>
        </a:defRPr>
      </a:lvl2pPr>
      <a:lvl3pPr algn="l" rtl="0" eaLnBrk="0" fontAlgn="base" hangingPunct="0">
        <a:spcBef>
          <a:spcPct val="0"/>
        </a:spcBef>
        <a:spcAft>
          <a:spcPct val="0"/>
        </a:spcAft>
        <a:defRPr sz="2400" b="1" i="1" u="sng">
          <a:solidFill>
            <a:srgbClr val="008000"/>
          </a:solidFill>
          <a:latin typeface="Calibri" pitchFamily="34" charset="0"/>
        </a:defRPr>
      </a:lvl3pPr>
      <a:lvl4pPr algn="l" rtl="0" eaLnBrk="0" fontAlgn="base" hangingPunct="0">
        <a:spcBef>
          <a:spcPct val="0"/>
        </a:spcBef>
        <a:spcAft>
          <a:spcPct val="0"/>
        </a:spcAft>
        <a:defRPr sz="2400" b="1" i="1" u="sng">
          <a:solidFill>
            <a:srgbClr val="008000"/>
          </a:solidFill>
          <a:latin typeface="Calibri" pitchFamily="34" charset="0"/>
        </a:defRPr>
      </a:lvl4pPr>
      <a:lvl5pPr algn="l" rtl="0" eaLnBrk="0" fontAlgn="base" hangingPunct="0">
        <a:spcBef>
          <a:spcPct val="0"/>
        </a:spcBef>
        <a:spcAft>
          <a:spcPct val="0"/>
        </a:spcAft>
        <a:defRPr sz="2400" b="1" i="1" u="sng">
          <a:solidFill>
            <a:srgbClr val="008000"/>
          </a:solidFill>
          <a:latin typeface="Calibri" pitchFamily="34" charset="0"/>
        </a:defRPr>
      </a:lvl5pPr>
      <a:lvl6pPr marL="457200" algn="r" rtl="0" eaLnBrk="1" fontAlgn="base" hangingPunct="1">
        <a:spcBef>
          <a:spcPct val="0"/>
        </a:spcBef>
        <a:spcAft>
          <a:spcPct val="0"/>
        </a:spcAft>
        <a:defRPr sz="2400" b="1" i="1">
          <a:solidFill>
            <a:srgbClr val="008000"/>
          </a:solidFill>
          <a:latin typeface="Verdana" pitchFamily="34" charset="0"/>
        </a:defRPr>
      </a:lvl6pPr>
      <a:lvl7pPr marL="914400" algn="r" rtl="0" eaLnBrk="1" fontAlgn="base" hangingPunct="1">
        <a:spcBef>
          <a:spcPct val="0"/>
        </a:spcBef>
        <a:spcAft>
          <a:spcPct val="0"/>
        </a:spcAft>
        <a:defRPr sz="2400" b="1" i="1">
          <a:solidFill>
            <a:srgbClr val="008000"/>
          </a:solidFill>
          <a:latin typeface="Verdana" pitchFamily="34" charset="0"/>
        </a:defRPr>
      </a:lvl7pPr>
      <a:lvl8pPr marL="1371600" algn="r" rtl="0" eaLnBrk="1" fontAlgn="base" hangingPunct="1">
        <a:spcBef>
          <a:spcPct val="0"/>
        </a:spcBef>
        <a:spcAft>
          <a:spcPct val="0"/>
        </a:spcAft>
        <a:defRPr sz="2400" b="1" i="1">
          <a:solidFill>
            <a:srgbClr val="008000"/>
          </a:solidFill>
          <a:latin typeface="Verdana" pitchFamily="34" charset="0"/>
        </a:defRPr>
      </a:lvl8pPr>
      <a:lvl9pPr marL="1828800" algn="r" rtl="0" eaLnBrk="1" fontAlgn="base" hangingPunct="1">
        <a:spcBef>
          <a:spcPct val="0"/>
        </a:spcBef>
        <a:spcAft>
          <a:spcPct val="0"/>
        </a:spcAft>
        <a:defRPr sz="2400" b="1" i="1">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 typeface="Wingdings" charset="2"/>
        <a:buChar char="q"/>
        <a:defRPr sz="1400" b="0" i="0">
          <a:solidFill>
            <a:srgbClr val="003300"/>
          </a:solidFill>
          <a:latin typeface="Arial"/>
          <a:ea typeface="+mn-ea"/>
          <a:cs typeface="Arial"/>
        </a:defRPr>
      </a:lvl1pPr>
      <a:lvl2pPr marL="742950" indent="-285750" algn="l" rtl="0" eaLnBrk="0" fontAlgn="base" hangingPunct="0">
        <a:spcBef>
          <a:spcPct val="20000"/>
        </a:spcBef>
        <a:spcAft>
          <a:spcPct val="0"/>
        </a:spcAft>
        <a:buClr>
          <a:schemeClr val="tx1"/>
        </a:buClr>
        <a:buSzPct val="60000"/>
        <a:buFont typeface="Courier New"/>
        <a:buChar char="o"/>
        <a:defRPr sz="1200" b="0" i="0">
          <a:solidFill>
            <a:srgbClr val="003300"/>
          </a:solidFill>
          <a:latin typeface="Arial"/>
          <a:cs typeface="Arial"/>
        </a:defRPr>
      </a:lvl2pPr>
      <a:lvl3pPr marL="1143000" indent="-228600" algn="l" rtl="0" eaLnBrk="0" fontAlgn="base" hangingPunct="0">
        <a:spcBef>
          <a:spcPct val="20000"/>
        </a:spcBef>
        <a:spcAft>
          <a:spcPct val="0"/>
        </a:spcAft>
        <a:buClr>
          <a:schemeClr val="tx1"/>
        </a:buClr>
        <a:buFont typeface="Wingdings" pitchFamily="2" charset="2"/>
        <a:buChar char="Ø"/>
        <a:defRPr sz="1100" b="1">
          <a:solidFill>
            <a:srgbClr val="003300"/>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050" b="1">
          <a:solidFill>
            <a:srgbClr val="003300"/>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pitchFamily="34" charset="0"/>
        </a:defRPr>
      </a:lvl5pPr>
      <a:lvl6pPr marL="25146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6pPr>
      <a:lvl7pPr marL="29718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7pPr>
      <a:lvl8pPr marL="34290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8pPr>
      <a:lvl9pPr marL="38862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AC Banner Title"/>
          <p:cNvSpPr>
            <a:spLocks noGrp="1" noChangeArrowheads="1"/>
          </p:cNvSpPr>
          <p:nvPr>
            <p:ph type="title"/>
          </p:nvPr>
        </p:nvSpPr>
        <p:spPr bwMode="auto">
          <a:xfrm>
            <a:off x="381908" y="228600"/>
            <a:ext cx="8077199" cy="698500"/>
          </a:xfrm>
          <a:prstGeom prst="rect">
            <a:avLst/>
          </a:prstGeom>
          <a:noFill/>
          <a:ln w="12700">
            <a:noFill/>
            <a:miter lim="800000"/>
            <a:headEnd/>
            <a:tailEnd/>
          </a:ln>
        </p:spPr>
        <p:txBody>
          <a:bodyPr vert="horz" wrap="square" lIns="0" tIns="0" rIns="0" bIns="0" numCol="1" anchor="t" anchorCtr="0" compatLnSpc="1">
            <a:prstTxWarp prst="textNoShape">
              <a:avLst/>
            </a:prstTxWarp>
          </a:bodyPr>
          <a:lstStyle/>
          <a:p>
            <a:pPr lvl="0"/>
            <a:endParaRPr lang="en-US" altLang="zh-SG" dirty="0" smtClean="0"/>
          </a:p>
        </p:txBody>
      </p:sp>
      <p:sp>
        <p:nvSpPr>
          <p:cNvPr id="2161670" name="Rectangle 6"/>
          <p:cNvSpPr>
            <a:spLocks noGrp="1" noChangeArrowheads="1"/>
          </p:cNvSpPr>
          <p:nvPr>
            <p:ph type="sldNum" sz="quarter" idx="4"/>
          </p:nvPr>
        </p:nvSpPr>
        <p:spPr bwMode="auto">
          <a:xfrm>
            <a:off x="4114805" y="6498486"/>
            <a:ext cx="1454151" cy="320675"/>
          </a:xfrm>
          <a:prstGeom prst="rect">
            <a:avLst/>
          </a:prstGeom>
          <a:noFill/>
          <a:ln w="12700">
            <a:noFill/>
            <a:miter lim="800000"/>
            <a:headEnd/>
            <a:tailEnd/>
          </a:ln>
          <a:effectLst/>
        </p:spPr>
        <p:txBody>
          <a:bodyPr vert="horz" wrap="square" lIns="91440" tIns="45720" rIns="91440" bIns="0" numCol="1" anchor="ctr" anchorCtr="0" compatLnSpc="1">
            <a:prstTxWarp prst="textNoShape">
              <a:avLst/>
            </a:prstTxWarp>
          </a:bodyPr>
          <a:lstStyle>
            <a:lvl1pPr algn="ctr" eaLnBrk="0" hangingPunct="0">
              <a:lnSpc>
                <a:spcPct val="70000"/>
              </a:lnSpc>
              <a:spcBef>
                <a:spcPct val="0"/>
              </a:spcBef>
              <a:tabLst>
                <a:tab pos="2473325" algn="l"/>
              </a:tabLst>
              <a:defRPr sz="800" b="0" i="0" u="none">
                <a:solidFill>
                  <a:srgbClr val="7F7F7F"/>
                </a:solidFill>
                <a:latin typeface="Arial"/>
                <a:ea typeface="SimSun" pitchFamily="2" charset="-122"/>
                <a:cs typeface="Arial"/>
              </a:defRPr>
            </a:lvl1pPr>
          </a:lstStyle>
          <a:p>
            <a:pPr fontAlgn="base">
              <a:spcAft>
                <a:spcPct val="0"/>
              </a:spcAft>
              <a:defRPr/>
            </a:pPr>
            <a:r>
              <a:rPr lang="en-US" altLang="zh-SG" dirty="0" smtClean="0"/>
              <a:t>Slide </a:t>
            </a:r>
            <a:fld id="{6606DE33-7EE6-48B0-B1C3-4D390C60F514}" type="slidenum">
              <a:rPr lang="zh-SG" altLang="en-US" smtClean="0"/>
              <a:pPr fontAlgn="base">
                <a:spcAft>
                  <a:spcPct val="0"/>
                </a:spcAft>
                <a:defRPr/>
              </a:pPr>
              <a:t>‹#›</a:t>
            </a:fld>
            <a:r>
              <a:rPr lang="zh-SG" altLang="en-US" smtClean="0"/>
              <a:t>  </a:t>
            </a:r>
            <a:r>
              <a:rPr lang="en-US" altLang="zh-SG" dirty="0" smtClean="0"/>
              <a:t/>
            </a:r>
            <a:br>
              <a:rPr lang="en-US" altLang="zh-SG" dirty="0" smtClean="0"/>
            </a:br>
            <a:endParaRPr lang="en-US" altLang="zh-SG" dirty="0"/>
          </a:p>
        </p:txBody>
      </p:sp>
      <p:sp>
        <p:nvSpPr>
          <p:cNvPr id="1030" name="Rectangle 7"/>
          <p:cNvSpPr>
            <a:spLocks noGrp="1" noChangeArrowheads="1"/>
          </p:cNvSpPr>
          <p:nvPr>
            <p:ph type="body" idx="1"/>
          </p:nvPr>
        </p:nvSpPr>
        <p:spPr bwMode="auto">
          <a:xfrm>
            <a:off x="381000" y="968376"/>
            <a:ext cx="8610600" cy="5184775"/>
          </a:xfrm>
          <a:prstGeom prst="rect">
            <a:avLst/>
          </a:prstGeom>
          <a:noFill/>
          <a:ln w="3175">
            <a:noFill/>
            <a:miter lim="800000"/>
            <a:headEnd/>
            <a:tailEnd/>
          </a:ln>
        </p:spPr>
        <p:txBody>
          <a:bodyPr vert="horz" wrap="square" lIns="0" tIns="45720" rIns="0" bIns="45720" numCol="1" anchor="t" anchorCtr="0" compatLnSpc="1">
            <a:prstTxWarp prst="textNoShape">
              <a:avLst/>
            </a:prstTxWarp>
          </a:bodyPr>
          <a:lstStyle/>
          <a:p>
            <a:pPr lvl="0"/>
            <a:r>
              <a:rPr lang="en-US" dirty="0" smtClean="0"/>
              <a:t>Click to edit text format of master</a:t>
            </a:r>
            <a:endParaRPr lang="en-US" altLang="zh-SG" dirty="0" smtClean="0"/>
          </a:p>
          <a:p>
            <a:pPr lvl="1"/>
            <a:r>
              <a:rPr lang="en-US" dirty="0" smtClean="0"/>
              <a:t>Third level</a:t>
            </a:r>
          </a:p>
        </p:txBody>
      </p:sp>
      <p:pic>
        <p:nvPicPr>
          <p:cNvPr id="20" name="Picture 13"/>
          <p:cNvPicPr>
            <a:picLocks noChangeAspect="1" noChangeArrowheads="1"/>
          </p:cNvPicPr>
          <p:nvPr/>
        </p:nvPicPr>
        <p:blipFill>
          <a:blip r:embed="rId12" cstate="print"/>
          <a:srcRect l="67751" t="4707" r="5081" b="68340"/>
          <a:stretch>
            <a:fillRect/>
          </a:stretch>
        </p:blipFill>
        <p:spPr bwMode="auto">
          <a:xfrm>
            <a:off x="7633333" y="221725"/>
            <a:ext cx="689207" cy="61982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67"/>
          <p:cNvSpPr>
            <a:spLocks noChangeArrowheads="1"/>
          </p:cNvSpPr>
          <p:nvPr userDrawn="1"/>
        </p:nvSpPr>
        <p:spPr bwMode="auto">
          <a:xfrm>
            <a:off x="381000" y="6559779"/>
            <a:ext cx="1905000" cy="215444"/>
          </a:xfrm>
          <a:prstGeom prst="rect">
            <a:avLst/>
          </a:prstGeom>
          <a:noFill/>
          <a:ln w="12700">
            <a:noFill/>
            <a:miter lim="800000"/>
            <a:headEnd/>
            <a:tailEnd/>
          </a:ln>
          <a:effectLst/>
        </p:spPr>
        <p:txBody>
          <a:bodyPr wrap="square" lIns="0" tIns="0" rIns="0" bIns="0" anchor="b">
            <a:spAutoFit/>
          </a:bodyPr>
          <a:lstStyle/>
          <a:p>
            <a:pPr fontAlgn="base">
              <a:spcBef>
                <a:spcPct val="0"/>
              </a:spcBef>
              <a:spcAft>
                <a:spcPct val="0"/>
              </a:spcAft>
            </a:pPr>
            <a:r>
              <a:rPr lang="en-GB" sz="700" dirty="0">
                <a:solidFill>
                  <a:srgbClr val="000000">
                    <a:lumMod val="50000"/>
                    <a:lumOff val="50000"/>
                  </a:srgbClr>
                </a:solidFill>
                <a:latin typeface="Arial"/>
                <a:cs typeface="Arial"/>
              </a:rPr>
              <a:t>FSS2020 Strategy Execution Framework and Programme Management</a:t>
            </a:r>
          </a:p>
        </p:txBody>
      </p:sp>
      <p:pic>
        <p:nvPicPr>
          <p:cNvPr id="17" name="Picture 16"/>
          <p:cNvPicPr>
            <a:picLocks noChangeAspect="1"/>
          </p:cNvPicPr>
          <p:nvPr userDrawn="1"/>
        </p:nvPicPr>
        <p:blipFill>
          <a:blip r:embed="rId13" cstate="print"/>
          <a:stretch>
            <a:fillRect/>
          </a:stretch>
        </p:blipFill>
        <p:spPr>
          <a:xfrm>
            <a:off x="8002349" y="6498486"/>
            <a:ext cx="985825" cy="286011"/>
          </a:xfrm>
          <a:prstGeom prst="rect">
            <a:avLst/>
          </a:prstGeom>
        </p:spPr>
      </p:pic>
      <p:sp>
        <p:nvSpPr>
          <p:cNvPr id="8" name="Rectangle 4"/>
          <p:cNvSpPr txBox="1">
            <a:spLocks noChangeArrowheads="1"/>
          </p:cNvSpPr>
          <p:nvPr userDrawn="1"/>
        </p:nvSpPr>
        <p:spPr>
          <a:xfrm>
            <a:off x="3861729" y="6700499"/>
            <a:ext cx="1847479" cy="154765"/>
          </a:xfrm>
          <a:prstGeom prst="rect">
            <a:avLst/>
          </a:prstGeom>
          <a:ln/>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base">
              <a:spcBef>
                <a:spcPct val="0"/>
              </a:spcBef>
              <a:spcAft>
                <a:spcPct val="0"/>
              </a:spcAft>
              <a:defRPr/>
            </a:pPr>
            <a:r>
              <a:rPr lang="en-US" altLang="zh-SG" sz="900" b="1" dirty="0" smtClean="0">
                <a:solidFill>
                  <a:srgbClr val="008000"/>
                </a:solidFill>
                <a:cs typeface="Arial" pitchFamily="34" charset="0"/>
              </a:rPr>
              <a:t>- Version: 14 June 2013 -</a:t>
            </a:r>
            <a:endParaRPr lang="en-US" altLang="zh-SG" sz="1050" b="1" dirty="0">
              <a:solidFill>
                <a:srgbClr val="008000"/>
              </a:solidFill>
              <a:cs typeface="Arial" pitchFamily="34" charset="0"/>
            </a:endParaRPr>
          </a:p>
        </p:txBody>
      </p:sp>
    </p:spTree>
    <p:extLst>
      <p:ext uri="{BB962C8B-B14F-4D97-AF65-F5344CB8AC3E}">
        <p14:creationId xmlns:p14="http://schemas.microsoft.com/office/powerpoint/2010/main" val="2448322832"/>
      </p:ext>
    </p:extLst>
  </p:cSld>
  <p:clrMap bg1="lt1" tx1="dk1" bg2="lt2" tx2="dk2" accent1="accent1" accent2="accent2" accent3="accent3" accent4="accent4" accent5="accent5" accent6="accent6" hlink="hlink" folHlink="folHlink"/>
  <p:sldLayoutIdLst>
    <p:sldLayoutId id="2147484299" r:id="rId1"/>
    <p:sldLayoutId id="2147484300" r:id="rId2"/>
    <p:sldLayoutId id="2147484301" r:id="rId3"/>
    <p:sldLayoutId id="2147484302" r:id="rId4"/>
    <p:sldLayoutId id="2147484303" r:id="rId5"/>
    <p:sldLayoutId id="2147484304" r:id="rId6"/>
    <p:sldLayoutId id="2147484305" r:id="rId7"/>
    <p:sldLayoutId id="2147484306" r:id="rId8"/>
    <p:sldLayoutId id="2147484307" r:id="rId9"/>
    <p:sldLayoutId id="2147484308" r:id="rId10"/>
  </p:sldLayoutIdLst>
  <p:transition spd="slow"/>
  <p:timing>
    <p:tnLst>
      <p:par>
        <p:cTn id="1" dur="indefinite" restart="never" nodeType="tmRoot"/>
      </p:par>
    </p:tnLst>
  </p:timing>
  <p:hf hdr="0" ftr="0"/>
  <p:txStyles>
    <p:titleStyle>
      <a:lvl1pPr algn="l" rtl="0" eaLnBrk="0" fontAlgn="base" hangingPunct="0">
        <a:spcBef>
          <a:spcPct val="0"/>
        </a:spcBef>
        <a:spcAft>
          <a:spcPct val="0"/>
        </a:spcAft>
        <a:defRPr sz="1600" b="0" i="1" u="none">
          <a:solidFill>
            <a:srgbClr val="008000"/>
          </a:solidFill>
          <a:latin typeface="+mj-lt"/>
          <a:ea typeface="+mj-ea"/>
          <a:cs typeface="+mj-cs"/>
        </a:defRPr>
      </a:lvl1pPr>
      <a:lvl2pPr algn="l" rtl="0" eaLnBrk="0" fontAlgn="base" hangingPunct="0">
        <a:spcBef>
          <a:spcPct val="0"/>
        </a:spcBef>
        <a:spcAft>
          <a:spcPct val="0"/>
        </a:spcAft>
        <a:defRPr sz="2400" b="1" i="1" u="sng">
          <a:solidFill>
            <a:srgbClr val="008000"/>
          </a:solidFill>
          <a:latin typeface="Calibri" pitchFamily="34" charset="0"/>
        </a:defRPr>
      </a:lvl2pPr>
      <a:lvl3pPr algn="l" rtl="0" eaLnBrk="0" fontAlgn="base" hangingPunct="0">
        <a:spcBef>
          <a:spcPct val="0"/>
        </a:spcBef>
        <a:spcAft>
          <a:spcPct val="0"/>
        </a:spcAft>
        <a:defRPr sz="2400" b="1" i="1" u="sng">
          <a:solidFill>
            <a:srgbClr val="008000"/>
          </a:solidFill>
          <a:latin typeface="Calibri" pitchFamily="34" charset="0"/>
        </a:defRPr>
      </a:lvl3pPr>
      <a:lvl4pPr algn="l" rtl="0" eaLnBrk="0" fontAlgn="base" hangingPunct="0">
        <a:spcBef>
          <a:spcPct val="0"/>
        </a:spcBef>
        <a:spcAft>
          <a:spcPct val="0"/>
        </a:spcAft>
        <a:defRPr sz="2400" b="1" i="1" u="sng">
          <a:solidFill>
            <a:srgbClr val="008000"/>
          </a:solidFill>
          <a:latin typeface="Calibri" pitchFamily="34" charset="0"/>
        </a:defRPr>
      </a:lvl4pPr>
      <a:lvl5pPr algn="l" rtl="0" eaLnBrk="0" fontAlgn="base" hangingPunct="0">
        <a:spcBef>
          <a:spcPct val="0"/>
        </a:spcBef>
        <a:spcAft>
          <a:spcPct val="0"/>
        </a:spcAft>
        <a:defRPr sz="2400" b="1" i="1" u="sng">
          <a:solidFill>
            <a:srgbClr val="008000"/>
          </a:solidFill>
          <a:latin typeface="Calibri" pitchFamily="34" charset="0"/>
        </a:defRPr>
      </a:lvl5pPr>
      <a:lvl6pPr marL="457200" algn="r" rtl="0" eaLnBrk="1" fontAlgn="base" hangingPunct="1">
        <a:spcBef>
          <a:spcPct val="0"/>
        </a:spcBef>
        <a:spcAft>
          <a:spcPct val="0"/>
        </a:spcAft>
        <a:defRPr sz="2400" b="1" i="1">
          <a:solidFill>
            <a:srgbClr val="008000"/>
          </a:solidFill>
          <a:latin typeface="Verdana" pitchFamily="34" charset="0"/>
        </a:defRPr>
      </a:lvl6pPr>
      <a:lvl7pPr marL="914400" algn="r" rtl="0" eaLnBrk="1" fontAlgn="base" hangingPunct="1">
        <a:spcBef>
          <a:spcPct val="0"/>
        </a:spcBef>
        <a:spcAft>
          <a:spcPct val="0"/>
        </a:spcAft>
        <a:defRPr sz="2400" b="1" i="1">
          <a:solidFill>
            <a:srgbClr val="008000"/>
          </a:solidFill>
          <a:latin typeface="Verdana" pitchFamily="34" charset="0"/>
        </a:defRPr>
      </a:lvl7pPr>
      <a:lvl8pPr marL="1371600" algn="r" rtl="0" eaLnBrk="1" fontAlgn="base" hangingPunct="1">
        <a:spcBef>
          <a:spcPct val="0"/>
        </a:spcBef>
        <a:spcAft>
          <a:spcPct val="0"/>
        </a:spcAft>
        <a:defRPr sz="2400" b="1" i="1">
          <a:solidFill>
            <a:srgbClr val="008000"/>
          </a:solidFill>
          <a:latin typeface="Verdana" pitchFamily="34" charset="0"/>
        </a:defRPr>
      </a:lvl8pPr>
      <a:lvl9pPr marL="1828800" algn="r" rtl="0" eaLnBrk="1" fontAlgn="base" hangingPunct="1">
        <a:spcBef>
          <a:spcPct val="0"/>
        </a:spcBef>
        <a:spcAft>
          <a:spcPct val="0"/>
        </a:spcAft>
        <a:defRPr sz="2400" b="1" i="1">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 typeface="Wingdings" charset="2"/>
        <a:buChar char="q"/>
        <a:defRPr sz="1400" b="0" i="0">
          <a:solidFill>
            <a:srgbClr val="003300"/>
          </a:solidFill>
          <a:latin typeface="Arial"/>
          <a:ea typeface="+mn-ea"/>
          <a:cs typeface="Arial"/>
        </a:defRPr>
      </a:lvl1pPr>
      <a:lvl2pPr marL="742950" indent="-285750" algn="l" rtl="0" eaLnBrk="0" fontAlgn="base" hangingPunct="0">
        <a:spcBef>
          <a:spcPct val="20000"/>
        </a:spcBef>
        <a:spcAft>
          <a:spcPct val="0"/>
        </a:spcAft>
        <a:buClr>
          <a:schemeClr val="tx1"/>
        </a:buClr>
        <a:buSzPct val="60000"/>
        <a:buFont typeface="Courier New"/>
        <a:buChar char="o"/>
        <a:defRPr sz="1200" b="0" i="0">
          <a:solidFill>
            <a:srgbClr val="003300"/>
          </a:solidFill>
          <a:latin typeface="Arial"/>
          <a:cs typeface="Arial"/>
        </a:defRPr>
      </a:lvl2pPr>
      <a:lvl3pPr marL="1143000" indent="-228600" algn="l" rtl="0" eaLnBrk="0" fontAlgn="base" hangingPunct="0">
        <a:spcBef>
          <a:spcPct val="20000"/>
        </a:spcBef>
        <a:spcAft>
          <a:spcPct val="0"/>
        </a:spcAft>
        <a:buClr>
          <a:schemeClr val="tx1"/>
        </a:buClr>
        <a:buFont typeface="Wingdings" pitchFamily="2" charset="2"/>
        <a:buChar char="Ø"/>
        <a:defRPr sz="1100" b="1">
          <a:solidFill>
            <a:srgbClr val="003300"/>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050" b="1">
          <a:solidFill>
            <a:srgbClr val="003300"/>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pitchFamily="34" charset="0"/>
        </a:defRPr>
      </a:lvl5pPr>
      <a:lvl6pPr marL="25146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6pPr>
      <a:lvl7pPr marL="29718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7pPr>
      <a:lvl8pPr marL="34290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8pPr>
      <a:lvl9pPr marL="38862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gray">
          <a:xfrm>
            <a:off x="0" y="0"/>
            <a:ext cx="9144000" cy="927100"/>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algn="ctr" fontAlgn="base">
              <a:spcBef>
                <a:spcPct val="0"/>
              </a:spcBef>
              <a:spcAft>
                <a:spcPct val="0"/>
              </a:spcAft>
            </a:pPr>
            <a:endParaRPr lang="en-US" b="1">
              <a:solidFill>
                <a:srgbClr val="FFFFFF"/>
              </a:solidFill>
              <a:latin typeface="Arial" charset="0"/>
            </a:endParaRPr>
          </a:p>
        </p:txBody>
      </p:sp>
      <p:sp>
        <p:nvSpPr>
          <p:cNvPr id="1027" name="AC Banner Title"/>
          <p:cNvSpPr>
            <a:spLocks noGrp="1" noChangeArrowheads="1"/>
          </p:cNvSpPr>
          <p:nvPr>
            <p:ph type="title"/>
          </p:nvPr>
        </p:nvSpPr>
        <p:spPr bwMode="auto">
          <a:xfrm>
            <a:off x="1657351" y="246816"/>
            <a:ext cx="7247792"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endParaRPr lang="en-US" altLang="zh-SG" smtClean="0"/>
          </a:p>
        </p:txBody>
      </p:sp>
      <p:sp>
        <p:nvSpPr>
          <p:cNvPr id="2161668" name="Rectangle 4"/>
          <p:cNvSpPr>
            <a:spLocks noGrp="1" noChangeArrowheads="1"/>
          </p:cNvSpPr>
          <p:nvPr>
            <p:ph type="dt" sz="half" idx="2"/>
          </p:nvPr>
        </p:nvSpPr>
        <p:spPr bwMode="auto">
          <a:xfrm>
            <a:off x="5630009" y="6400800"/>
            <a:ext cx="3518389"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spcBef>
                <a:spcPct val="0"/>
              </a:spcBef>
              <a:defRPr sz="1000" u="none" smtClean="0">
                <a:latin typeface="Arial" charset="0"/>
                <a:ea typeface="SimSun" pitchFamily="2" charset="-122"/>
              </a:defRPr>
            </a:lvl1pPr>
          </a:lstStyle>
          <a:p>
            <a:pPr eaLnBrk="0" fontAlgn="base" hangingPunct="0">
              <a:spcAft>
                <a:spcPct val="0"/>
              </a:spcAft>
              <a:defRPr/>
            </a:pPr>
            <a:fld id="{CFB9F86A-03D7-4843-A2E3-7A8A8271E313}" type="datetime3">
              <a:rPr lang="en-US" altLang="zh-SG" smtClean="0">
                <a:solidFill>
                  <a:srgbClr val="000000"/>
                </a:solidFill>
              </a:rPr>
              <a:pPr eaLnBrk="0" fontAlgn="base" hangingPunct="0">
                <a:spcAft>
                  <a:spcPct val="0"/>
                </a:spcAft>
                <a:defRPr/>
              </a:pPr>
              <a:t>17 April 2018</a:t>
            </a:fld>
            <a:endParaRPr lang="en-US" altLang="zh-SG">
              <a:solidFill>
                <a:srgbClr val="000000"/>
              </a:solidFill>
            </a:endParaRPr>
          </a:p>
        </p:txBody>
      </p:sp>
      <p:sp>
        <p:nvSpPr>
          <p:cNvPr id="2161669" name="Rectangle 5"/>
          <p:cNvSpPr>
            <a:spLocks noGrp="1" noChangeArrowheads="1"/>
          </p:cNvSpPr>
          <p:nvPr>
            <p:ph type="ftr" sz="quarter" idx="3"/>
          </p:nvPr>
        </p:nvSpPr>
        <p:spPr bwMode="auto">
          <a:xfrm>
            <a:off x="1467" y="6384925"/>
            <a:ext cx="35183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spcBef>
                <a:spcPct val="0"/>
              </a:spcBef>
              <a:defRPr sz="1000" u="none" smtClean="0">
                <a:latin typeface="Arial" charset="0"/>
                <a:ea typeface="SimSun" pitchFamily="2" charset="-122"/>
              </a:defRPr>
            </a:lvl1pPr>
          </a:lstStyle>
          <a:p>
            <a:pPr eaLnBrk="0" fontAlgn="base" hangingPunct="0">
              <a:spcAft>
                <a:spcPct val="0"/>
              </a:spcAft>
              <a:defRPr/>
            </a:pPr>
            <a:endParaRPr lang="en-US" altLang="zh-SG">
              <a:solidFill>
                <a:srgbClr val="000000"/>
              </a:solidFill>
            </a:endParaRPr>
          </a:p>
        </p:txBody>
      </p:sp>
      <p:sp>
        <p:nvSpPr>
          <p:cNvPr id="2161670" name="Rectangle 6"/>
          <p:cNvSpPr>
            <a:spLocks noGrp="1" noChangeArrowheads="1"/>
          </p:cNvSpPr>
          <p:nvPr>
            <p:ph type="sldNum" sz="quarter" idx="4"/>
          </p:nvPr>
        </p:nvSpPr>
        <p:spPr bwMode="auto">
          <a:xfrm>
            <a:off x="3519908" y="6388675"/>
            <a:ext cx="2110155" cy="47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0" numCol="1" anchor="b" anchorCtr="0" compatLnSpc="1">
            <a:prstTxWarp prst="textNoShape">
              <a:avLst/>
            </a:prstTxWarp>
          </a:bodyPr>
          <a:lstStyle>
            <a:lvl1pPr algn="ctr">
              <a:lnSpc>
                <a:spcPct val="70000"/>
              </a:lnSpc>
              <a:spcBef>
                <a:spcPct val="0"/>
              </a:spcBef>
              <a:tabLst>
                <a:tab pos="2473325" algn="l"/>
              </a:tabLst>
              <a:defRPr sz="800" u="none" smtClean="0">
                <a:ea typeface="SimSun" pitchFamily="2" charset="-122"/>
              </a:defRPr>
            </a:lvl1pPr>
          </a:lstStyle>
          <a:p>
            <a:pPr eaLnBrk="0" fontAlgn="base" hangingPunct="0">
              <a:spcAft>
                <a:spcPct val="0"/>
              </a:spcAft>
              <a:defRPr/>
            </a:pPr>
            <a:fld id="{66E9A8D6-11A3-4EA0-B319-F0BE1A3BFB51}" type="slidenum">
              <a:rPr lang="zh-SG" altLang="en-US">
                <a:solidFill>
                  <a:srgbClr val="000000"/>
                </a:solidFill>
              </a:rPr>
              <a:pPr eaLnBrk="0" fontAlgn="base" hangingPunct="0">
                <a:spcAft>
                  <a:spcPct val="0"/>
                </a:spcAft>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
        <p:nvSpPr>
          <p:cNvPr id="1031" name="Rectangle 7"/>
          <p:cNvSpPr>
            <a:spLocks noGrp="1" noChangeArrowheads="1"/>
          </p:cNvSpPr>
          <p:nvPr>
            <p:ph type="body" idx="1"/>
          </p:nvPr>
        </p:nvSpPr>
        <p:spPr bwMode="auto">
          <a:xfrm>
            <a:off x="779589" y="1214439"/>
            <a:ext cx="7879375" cy="4938712"/>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p>
            <a:pPr lvl="0"/>
            <a:r>
              <a:rPr lang="en-US" smtClean="0"/>
              <a:t>Click to edit text format of master</a:t>
            </a:r>
            <a:endParaRPr lang="en-US" altLang="zh-SG" smtClean="0"/>
          </a:p>
          <a:p>
            <a:pPr lvl="1"/>
            <a:r>
              <a:rPr lang="en-US" smtClean="0"/>
              <a:t>Second level</a:t>
            </a:r>
            <a:endParaRPr lang="en-US" altLang="zh-SG" smtClean="0"/>
          </a:p>
          <a:p>
            <a:pPr lvl="2"/>
            <a:r>
              <a:rPr lang="en-US" smtClean="0"/>
              <a:t>Third level</a:t>
            </a:r>
          </a:p>
          <a:p>
            <a:pPr lvl="3"/>
            <a:r>
              <a:rPr lang="en-US" altLang="zh-SG" smtClean="0"/>
              <a:t>Fourth Level</a:t>
            </a:r>
          </a:p>
        </p:txBody>
      </p:sp>
      <p:sp>
        <p:nvSpPr>
          <p:cNvPr id="1032" name="Line 8"/>
          <p:cNvSpPr>
            <a:spLocks noChangeShapeType="1"/>
          </p:cNvSpPr>
          <p:nvPr/>
        </p:nvSpPr>
        <p:spPr bwMode="auto">
          <a:xfrm>
            <a:off x="4403" y="1074738"/>
            <a:ext cx="914546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50000"/>
              </a:spcBef>
              <a:spcAft>
                <a:spcPct val="0"/>
              </a:spcAft>
            </a:pPr>
            <a:endParaRPr lang="en-US" u="sng">
              <a:solidFill>
                <a:srgbClr val="000000"/>
              </a:solidFill>
            </a:endParaRPr>
          </a:p>
        </p:txBody>
      </p:sp>
      <p:grpSp>
        <p:nvGrpSpPr>
          <p:cNvPr id="1033" name="Group 10"/>
          <p:cNvGrpSpPr>
            <a:grpSpLocks/>
          </p:cNvGrpSpPr>
          <p:nvPr/>
        </p:nvGrpSpPr>
        <p:grpSpPr bwMode="auto">
          <a:xfrm>
            <a:off x="1521" y="968377"/>
            <a:ext cx="989135" cy="5883275"/>
            <a:chOff x="0" y="2458"/>
            <a:chExt cx="2142" cy="1858"/>
          </a:xfrm>
        </p:grpSpPr>
        <p:sp>
          <p:nvSpPr>
            <p:cNvPr id="2161675" name="Freeform 11"/>
            <p:cNvSpPr>
              <a:spLocks/>
            </p:cNvSpPr>
            <p:nvPr/>
          </p:nvSpPr>
          <p:spPr bwMode="ltGray">
            <a:xfrm>
              <a:off x="0" y="2508"/>
              <a:ext cx="2142" cy="1804"/>
            </a:xfrm>
            <a:custGeom>
              <a:avLst/>
              <a:gdLst>
                <a:gd name="T0" fmla="*/ 329 w 2135"/>
                <a:gd name="T1" fmla="*/ 66 h 1804"/>
                <a:gd name="T2" fmla="*/ 161 w 2135"/>
                <a:gd name="T3" fmla="*/ 30 h 1804"/>
                <a:gd name="T4" fmla="*/ 0 w 2135"/>
                <a:gd name="T5" fmla="*/ 0 h 1804"/>
                <a:gd name="T6" fmla="*/ 0 w 2135"/>
                <a:gd name="T7" fmla="*/ 12 h 1804"/>
                <a:gd name="T8" fmla="*/ 161 w 2135"/>
                <a:gd name="T9" fmla="*/ 42 h 1804"/>
                <a:gd name="T10" fmla="*/ 323 w 2135"/>
                <a:gd name="T11" fmla="*/ 78 h 1804"/>
                <a:gd name="T12" fmla="*/ 556 w 2135"/>
                <a:gd name="T13" fmla="*/ 150 h 1804"/>
                <a:gd name="T14" fmla="*/ 777 w 2135"/>
                <a:gd name="T15" fmla="*/ 245 h 1804"/>
                <a:gd name="T16" fmla="*/ 993 w 2135"/>
                <a:gd name="T17" fmla="*/ 365 h 1804"/>
                <a:gd name="T18" fmla="*/ 1196 w 2135"/>
                <a:gd name="T19" fmla="*/ 503 h 1804"/>
                <a:gd name="T20" fmla="*/ 1381 w 2135"/>
                <a:gd name="T21" fmla="*/ 653 h 1804"/>
                <a:gd name="T22" fmla="*/ 1555 w 2135"/>
                <a:gd name="T23" fmla="*/ 827 h 1804"/>
                <a:gd name="T24" fmla="*/ 1710 w 2135"/>
                <a:gd name="T25" fmla="*/ 1019 h 1804"/>
                <a:gd name="T26" fmla="*/ 1854 w 2135"/>
                <a:gd name="T27" fmla="*/ 1229 h 1804"/>
                <a:gd name="T28" fmla="*/ 1937 w 2135"/>
                <a:gd name="T29" fmla="*/ 1366 h 1804"/>
                <a:gd name="T30" fmla="*/ 2009 w 2135"/>
                <a:gd name="T31" fmla="*/ 1510 h 1804"/>
                <a:gd name="T32" fmla="*/ 2069 w 2135"/>
                <a:gd name="T33" fmla="*/ 1654 h 1804"/>
                <a:gd name="T34" fmla="*/ 2123 w 2135"/>
                <a:gd name="T35" fmla="*/ 1804 h 1804"/>
                <a:gd name="T36" fmla="*/ 2135 w 2135"/>
                <a:gd name="T37" fmla="*/ 1804 h 1804"/>
                <a:gd name="T38" fmla="*/ 2081 w 2135"/>
                <a:gd name="T39" fmla="*/ 1654 h 1804"/>
                <a:gd name="T40" fmla="*/ 2021 w 2135"/>
                <a:gd name="T41" fmla="*/ 1510 h 1804"/>
                <a:gd name="T42" fmla="*/ 1949 w 2135"/>
                <a:gd name="T43" fmla="*/ 1366 h 1804"/>
                <a:gd name="T44" fmla="*/ 1866 w 2135"/>
                <a:gd name="T45" fmla="*/ 1223 h 1804"/>
                <a:gd name="T46" fmla="*/ 1722 w 2135"/>
                <a:gd name="T47" fmla="*/ 1013 h 1804"/>
                <a:gd name="T48" fmla="*/ 1561 w 2135"/>
                <a:gd name="T49" fmla="*/ 821 h 1804"/>
                <a:gd name="T50" fmla="*/ 1387 w 2135"/>
                <a:gd name="T51" fmla="*/ 647 h 1804"/>
                <a:gd name="T52" fmla="*/ 1202 w 2135"/>
                <a:gd name="T53" fmla="*/ 491 h 1804"/>
                <a:gd name="T54" fmla="*/ 999 w 2135"/>
                <a:gd name="T55" fmla="*/ 353 h 1804"/>
                <a:gd name="T56" fmla="*/ 783 w 2135"/>
                <a:gd name="T57" fmla="*/ 239 h 1804"/>
                <a:gd name="T58" fmla="*/ 562 w 2135"/>
                <a:gd name="T59" fmla="*/ 138 h 1804"/>
                <a:gd name="T60" fmla="*/ 329 w 2135"/>
                <a:gd name="T61" fmla="*/ 66 h 1804"/>
                <a:gd name="T62" fmla="*/ 329 w 2135"/>
                <a:gd name="T63" fmla="*/ 66 h 1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rgbClr val="008000"/>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50000"/>
                </a:spcBef>
                <a:spcAft>
                  <a:spcPct val="0"/>
                </a:spcAft>
                <a:defRPr/>
              </a:pPr>
              <a:endParaRPr lang="en-US" u="sng">
                <a:solidFill>
                  <a:srgbClr val="000000"/>
                </a:solidFill>
              </a:endParaRPr>
            </a:p>
          </p:txBody>
        </p:sp>
        <p:sp>
          <p:nvSpPr>
            <p:cNvPr id="2161676" name="Freeform 12"/>
            <p:cNvSpPr>
              <a:spLocks/>
            </p:cNvSpPr>
            <p:nvPr/>
          </p:nvSpPr>
          <p:spPr bwMode="hidden">
            <a:xfrm>
              <a:off x="0" y="2458"/>
              <a:ext cx="1853" cy="1858"/>
            </a:xfrm>
            <a:custGeom>
              <a:avLst/>
              <a:gdLst>
                <a:gd name="T0" fmla="*/ 1854 w 1854"/>
                <a:gd name="T1" fmla="*/ 1858 h 1858"/>
                <a:gd name="T2" fmla="*/ 0 w 1854"/>
                <a:gd name="T3" fmla="*/ 1858 h 1858"/>
                <a:gd name="T4" fmla="*/ 0 w 1854"/>
                <a:gd name="T5" fmla="*/ 0 h 1858"/>
                <a:gd name="T6" fmla="*/ 1854 w 1854"/>
                <a:gd name="T7" fmla="*/ 1858 h 1858"/>
                <a:gd name="T8" fmla="*/ 1854 w 1854"/>
                <a:gd name="T9" fmla="*/ 1858 h 1858"/>
              </a:gdLst>
              <a:ahLst/>
              <a:cxnLst>
                <a:cxn ang="0">
                  <a:pos x="T0" y="T1"/>
                </a:cxn>
                <a:cxn ang="0">
                  <a:pos x="T2" y="T3"/>
                </a:cxn>
                <a:cxn ang="0">
                  <a:pos x="T4" y="T5"/>
                </a:cxn>
                <a:cxn ang="0">
                  <a:pos x="T6" y="T7"/>
                </a:cxn>
                <a:cxn ang="0">
                  <a:pos x="T8" y="T9"/>
                </a:cxn>
              </a:cxnLst>
              <a:rect l="0" t="0" r="r" b="b"/>
              <a:pathLst>
                <a:path w="1854" h="1858">
                  <a:moveTo>
                    <a:pt x="1854" y="1858"/>
                  </a:moveTo>
                  <a:lnTo>
                    <a:pt x="0" y="1858"/>
                  </a:lnTo>
                  <a:lnTo>
                    <a:pt x="0" y="0"/>
                  </a:lnTo>
                  <a:lnTo>
                    <a:pt x="1854" y="1858"/>
                  </a:lnTo>
                  <a:lnTo>
                    <a:pt x="1854" y="1858"/>
                  </a:lnTo>
                  <a:close/>
                </a:path>
              </a:pathLst>
            </a:custGeom>
            <a:gradFill rotWithShape="0">
              <a:gsLst>
                <a:gs pos="0">
                  <a:srgbClr val="008000"/>
                </a:gs>
                <a:gs pos="50000">
                  <a:schemeClr val="bg1"/>
                </a:gs>
                <a:gs pos="100000">
                  <a:srgbClr val="008000"/>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50000"/>
                </a:spcBef>
                <a:spcAft>
                  <a:spcPct val="0"/>
                </a:spcAft>
                <a:defRPr/>
              </a:pPr>
              <a:endParaRPr lang="en-US" u="sng">
                <a:solidFill>
                  <a:srgbClr val="000000"/>
                </a:solidFill>
              </a:endParaRPr>
            </a:p>
          </p:txBody>
        </p:sp>
        <p:sp>
          <p:nvSpPr>
            <p:cNvPr id="2161677" name="Freeform 13"/>
            <p:cNvSpPr>
              <a:spLocks/>
            </p:cNvSpPr>
            <p:nvPr/>
          </p:nvSpPr>
          <p:spPr bwMode="ltGray">
            <a:xfrm>
              <a:off x="0" y="2735"/>
              <a:ext cx="1745" cy="1577"/>
            </a:xfrm>
            <a:custGeom>
              <a:avLst/>
              <a:gdLst>
                <a:gd name="T0" fmla="*/ 1640 w 1745"/>
                <a:gd name="T1" fmla="*/ 1377 h 1577"/>
                <a:gd name="T2" fmla="*/ 1692 w 1745"/>
                <a:gd name="T3" fmla="*/ 1479 h 1577"/>
                <a:gd name="T4" fmla="*/ 1732 w 1745"/>
                <a:gd name="T5" fmla="*/ 1577 h 1577"/>
                <a:gd name="T6" fmla="*/ 1745 w 1745"/>
                <a:gd name="T7" fmla="*/ 1577 h 1577"/>
                <a:gd name="T8" fmla="*/ 1703 w 1745"/>
                <a:gd name="T9" fmla="*/ 1469 h 1577"/>
                <a:gd name="T10" fmla="*/ 1649 w 1745"/>
                <a:gd name="T11" fmla="*/ 1367 h 1577"/>
                <a:gd name="T12" fmla="*/ 1535 w 1745"/>
                <a:gd name="T13" fmla="*/ 1157 h 1577"/>
                <a:gd name="T14" fmla="*/ 1395 w 1745"/>
                <a:gd name="T15" fmla="*/ 951 h 1577"/>
                <a:gd name="T16" fmla="*/ 1236 w 1745"/>
                <a:gd name="T17" fmla="*/ 756 h 1577"/>
                <a:gd name="T18" fmla="*/ 1061 w 1745"/>
                <a:gd name="T19" fmla="*/ 582 h 1577"/>
                <a:gd name="T20" fmla="*/ 876 w 1745"/>
                <a:gd name="T21" fmla="*/ 426 h 1577"/>
                <a:gd name="T22" fmla="*/ 672 w 1745"/>
                <a:gd name="T23" fmla="*/ 294 h 1577"/>
                <a:gd name="T24" fmla="*/ 455 w 1745"/>
                <a:gd name="T25" fmla="*/ 174 h 1577"/>
                <a:gd name="T26" fmla="*/ 234 w 1745"/>
                <a:gd name="T27" fmla="*/ 78 h 1577"/>
                <a:gd name="T28" fmla="*/ 0 w 1745"/>
                <a:gd name="T29" fmla="*/ 0 h 1577"/>
                <a:gd name="T30" fmla="*/ 0 w 1745"/>
                <a:gd name="T31" fmla="*/ 12 h 1577"/>
                <a:gd name="T32" fmla="*/ 222 w 1745"/>
                <a:gd name="T33" fmla="*/ 89 h 1577"/>
                <a:gd name="T34" fmla="*/ 446 w 1745"/>
                <a:gd name="T35" fmla="*/ 185 h 1577"/>
                <a:gd name="T36" fmla="*/ 662 w 1745"/>
                <a:gd name="T37" fmla="*/ 305 h 1577"/>
                <a:gd name="T38" fmla="*/ 866 w 1745"/>
                <a:gd name="T39" fmla="*/ 437 h 1577"/>
                <a:gd name="T40" fmla="*/ 1052 w 1745"/>
                <a:gd name="T41" fmla="*/ 593 h 1577"/>
                <a:gd name="T42" fmla="*/ 1226 w 1745"/>
                <a:gd name="T43" fmla="*/ 767 h 1577"/>
                <a:gd name="T44" fmla="*/ 1385 w 1745"/>
                <a:gd name="T45" fmla="*/ 960 h 1577"/>
                <a:gd name="T46" fmla="*/ 1526 w 1745"/>
                <a:gd name="T47" fmla="*/ 1167 h 1577"/>
                <a:gd name="T48" fmla="*/ 1640 w 1745"/>
                <a:gd name="T49" fmla="*/ 1377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rgbClr val="008000"/>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50000"/>
                </a:spcBef>
                <a:spcAft>
                  <a:spcPct val="0"/>
                </a:spcAft>
                <a:defRPr/>
              </a:pPr>
              <a:endParaRPr lang="en-US" u="sng">
                <a:solidFill>
                  <a:srgbClr val="000000"/>
                </a:solidFill>
              </a:endParaRPr>
            </a:p>
          </p:txBody>
        </p:sp>
        <p:sp>
          <p:nvSpPr>
            <p:cNvPr id="2161678" name="Freeform 14"/>
            <p:cNvSpPr>
              <a:spLocks/>
            </p:cNvSpPr>
            <p:nvPr/>
          </p:nvSpPr>
          <p:spPr bwMode="ltGray">
            <a:xfrm>
              <a:off x="0" y="2544"/>
              <a:ext cx="1745" cy="1768"/>
            </a:xfrm>
            <a:custGeom>
              <a:avLst/>
              <a:gdLst>
                <a:gd name="T0" fmla="*/ 0 w 1745"/>
                <a:gd name="T1" fmla="*/ 0 h 1768"/>
                <a:gd name="T2" fmla="*/ 0 w 1745"/>
                <a:gd name="T3" fmla="*/ 12 h 1768"/>
                <a:gd name="T4" fmla="*/ 210 w 1745"/>
                <a:gd name="T5" fmla="*/ 88 h 1768"/>
                <a:gd name="T6" fmla="*/ 426 w 1745"/>
                <a:gd name="T7" fmla="*/ 190 h 1768"/>
                <a:gd name="T8" fmla="*/ 630 w 1745"/>
                <a:gd name="T9" fmla="*/ 304 h 1768"/>
                <a:gd name="T10" fmla="*/ 818 w 1745"/>
                <a:gd name="T11" fmla="*/ 442 h 1768"/>
                <a:gd name="T12" fmla="*/ 998 w 1745"/>
                <a:gd name="T13" fmla="*/ 592 h 1768"/>
                <a:gd name="T14" fmla="*/ 1164 w 1745"/>
                <a:gd name="T15" fmla="*/ 766 h 1768"/>
                <a:gd name="T16" fmla="*/ 1310 w 1745"/>
                <a:gd name="T17" fmla="*/ 942 h 1768"/>
                <a:gd name="T18" fmla="*/ 1454 w 1745"/>
                <a:gd name="T19" fmla="*/ 1146 h 1768"/>
                <a:gd name="T20" fmla="*/ 1536 w 1745"/>
                <a:gd name="T21" fmla="*/ 1298 h 1768"/>
                <a:gd name="T22" fmla="*/ 1614 w 1745"/>
                <a:gd name="T23" fmla="*/ 1456 h 1768"/>
                <a:gd name="T24" fmla="*/ 1682 w 1745"/>
                <a:gd name="T25" fmla="*/ 1616 h 1768"/>
                <a:gd name="T26" fmla="*/ 1733 w 1745"/>
                <a:gd name="T27" fmla="*/ 1768 h 1768"/>
                <a:gd name="T28" fmla="*/ 1745 w 1745"/>
                <a:gd name="T29" fmla="*/ 1768 h 1768"/>
                <a:gd name="T30" fmla="*/ 1691 w 1745"/>
                <a:gd name="T31" fmla="*/ 1606 h 1768"/>
                <a:gd name="T32" fmla="*/ 1623 w 1745"/>
                <a:gd name="T33" fmla="*/ 1445 h 1768"/>
                <a:gd name="T34" fmla="*/ 1547 w 1745"/>
                <a:gd name="T35" fmla="*/ 1288 h 1768"/>
                <a:gd name="T36" fmla="*/ 1463 w 1745"/>
                <a:gd name="T37" fmla="*/ 1136 h 1768"/>
                <a:gd name="T38" fmla="*/ 1320 w 1745"/>
                <a:gd name="T39" fmla="*/ 932 h 1768"/>
                <a:gd name="T40" fmla="*/ 1173 w 1745"/>
                <a:gd name="T41" fmla="*/ 755 h 1768"/>
                <a:gd name="T42" fmla="*/ 1008 w 1745"/>
                <a:gd name="T43" fmla="*/ 581 h 1768"/>
                <a:gd name="T44" fmla="*/ 827 w 1745"/>
                <a:gd name="T45" fmla="*/ 431 h 1768"/>
                <a:gd name="T46" fmla="*/ 642 w 1745"/>
                <a:gd name="T47" fmla="*/ 293 h 1768"/>
                <a:gd name="T48" fmla="*/ 437 w 1745"/>
                <a:gd name="T49" fmla="*/ 179 h 1768"/>
                <a:gd name="T50" fmla="*/ 222 w 1745"/>
                <a:gd name="T51" fmla="*/ 78 h 1768"/>
                <a:gd name="T52" fmla="*/ 0 w 1745"/>
                <a:gd name="T53" fmla="*/ 0 h 1768"/>
                <a:gd name="T54" fmla="*/ 0 w 1745"/>
                <a:gd name="T55" fmla="*/ 0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rgbClr val="008000"/>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50000"/>
                </a:spcBef>
                <a:spcAft>
                  <a:spcPct val="0"/>
                </a:spcAft>
                <a:defRPr/>
              </a:pPr>
              <a:endParaRPr lang="en-US" u="sng">
                <a:solidFill>
                  <a:srgbClr val="000000"/>
                </a:solidFill>
              </a:endParaRPr>
            </a:p>
          </p:txBody>
        </p:sp>
        <p:sp>
          <p:nvSpPr>
            <p:cNvPr id="1040" name="Oval 15"/>
            <p:cNvSpPr>
              <a:spLocks noChangeArrowheads="1"/>
            </p:cNvSpPr>
            <p:nvPr/>
          </p:nvSpPr>
          <p:spPr bwMode="ltGray">
            <a:xfrm>
              <a:off x="209" y="2784"/>
              <a:ext cx="86" cy="86"/>
            </a:xfrm>
            <a:prstGeom prst="ellipse">
              <a:avLst/>
            </a:prstGeom>
            <a:gradFill rotWithShape="0">
              <a:gsLst>
                <a:gs pos="0">
                  <a:srgbClr val="008000"/>
                </a:gs>
                <a:gs pos="100000">
                  <a:schemeClr val="bg1"/>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50000"/>
                </a:spcBef>
                <a:spcAft>
                  <a:spcPct val="0"/>
                </a:spcAft>
              </a:pPr>
              <a:endParaRPr lang="en-US" u="sng">
                <a:solidFill>
                  <a:srgbClr val="000000"/>
                </a:solidFill>
              </a:endParaRPr>
            </a:p>
          </p:txBody>
        </p:sp>
        <p:sp>
          <p:nvSpPr>
            <p:cNvPr id="1041" name="Oval 16"/>
            <p:cNvSpPr>
              <a:spLocks noChangeArrowheads="1"/>
            </p:cNvSpPr>
            <p:nvPr/>
          </p:nvSpPr>
          <p:spPr bwMode="ltGray">
            <a:xfrm>
              <a:off x="1536" y="3884"/>
              <a:ext cx="92" cy="92"/>
            </a:xfrm>
            <a:prstGeom prst="ellipse">
              <a:avLst/>
            </a:prstGeom>
            <a:gradFill rotWithShape="0">
              <a:gsLst>
                <a:gs pos="0">
                  <a:srgbClr val="008000"/>
                </a:gs>
                <a:gs pos="100000">
                  <a:schemeClr val="bg1"/>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50000"/>
                </a:spcBef>
                <a:spcAft>
                  <a:spcPct val="0"/>
                </a:spcAft>
              </a:pPr>
              <a:endParaRPr lang="en-US" u="sng">
                <a:solidFill>
                  <a:srgbClr val="000000"/>
                </a:solidFill>
              </a:endParaRPr>
            </a:p>
          </p:txBody>
        </p:sp>
        <p:sp>
          <p:nvSpPr>
            <p:cNvPr id="1042" name="Oval 17"/>
            <p:cNvSpPr>
              <a:spLocks noChangeArrowheads="1"/>
            </p:cNvSpPr>
            <p:nvPr/>
          </p:nvSpPr>
          <p:spPr bwMode="ltGray">
            <a:xfrm>
              <a:off x="791" y="2723"/>
              <a:ext cx="121" cy="121"/>
            </a:xfrm>
            <a:prstGeom prst="ellipse">
              <a:avLst/>
            </a:prstGeom>
            <a:gradFill rotWithShape="0">
              <a:gsLst>
                <a:gs pos="0">
                  <a:srgbClr val="008000"/>
                </a:gs>
                <a:gs pos="100000">
                  <a:schemeClr val="bg1"/>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50000"/>
                </a:spcBef>
                <a:spcAft>
                  <a:spcPct val="0"/>
                </a:spcAft>
              </a:pPr>
              <a:endParaRPr lang="en-US" u="sng">
                <a:solidFill>
                  <a:srgbClr val="000000"/>
                </a:solidFill>
              </a:endParaRPr>
            </a:p>
          </p:txBody>
        </p:sp>
      </p:grpSp>
      <p:sp>
        <p:nvSpPr>
          <p:cNvPr id="1034" name="Text Box 18"/>
          <p:cNvSpPr txBox="1">
            <a:spLocks noChangeArrowheads="1"/>
          </p:cNvSpPr>
          <p:nvPr/>
        </p:nvSpPr>
        <p:spPr bwMode="auto">
          <a:xfrm rot="-5400000">
            <a:off x="-2296564" y="4118253"/>
            <a:ext cx="503713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u="sng">
                <a:solidFill>
                  <a:schemeClr val="tx1"/>
                </a:solidFill>
                <a:latin typeface="Verdana" pitchFamily="34" charset="0"/>
              </a:defRPr>
            </a:lvl1pPr>
            <a:lvl2pPr marL="742950" indent="-285750">
              <a:defRPr u="sng">
                <a:solidFill>
                  <a:schemeClr val="tx1"/>
                </a:solidFill>
                <a:latin typeface="Verdana" pitchFamily="34" charset="0"/>
              </a:defRPr>
            </a:lvl2pPr>
            <a:lvl3pPr marL="1143000" indent="-228600">
              <a:defRPr u="sng">
                <a:solidFill>
                  <a:schemeClr val="tx1"/>
                </a:solidFill>
                <a:latin typeface="Verdana" pitchFamily="34" charset="0"/>
              </a:defRPr>
            </a:lvl3pPr>
            <a:lvl4pPr marL="1600200" indent="-228600">
              <a:defRPr u="sng">
                <a:solidFill>
                  <a:schemeClr val="tx1"/>
                </a:solidFill>
                <a:latin typeface="Verdana" pitchFamily="34" charset="0"/>
              </a:defRPr>
            </a:lvl4pPr>
            <a:lvl5pPr marL="2057400" indent="-228600">
              <a:defRPr u="sng">
                <a:solidFill>
                  <a:schemeClr val="tx1"/>
                </a:solidFill>
                <a:latin typeface="Verdana" pitchFamily="34" charset="0"/>
              </a:defRPr>
            </a:lvl5pPr>
            <a:lvl6pPr marL="2514600" indent="-228600" eaLnBrk="0" fontAlgn="base" hangingPunct="0">
              <a:spcBef>
                <a:spcPct val="50000"/>
              </a:spcBef>
              <a:spcAft>
                <a:spcPct val="0"/>
              </a:spcAft>
              <a:defRPr u="sng">
                <a:solidFill>
                  <a:schemeClr val="tx1"/>
                </a:solidFill>
                <a:latin typeface="Verdana" pitchFamily="34" charset="0"/>
              </a:defRPr>
            </a:lvl6pPr>
            <a:lvl7pPr marL="2971800" indent="-228600" eaLnBrk="0" fontAlgn="base" hangingPunct="0">
              <a:spcBef>
                <a:spcPct val="50000"/>
              </a:spcBef>
              <a:spcAft>
                <a:spcPct val="0"/>
              </a:spcAft>
              <a:defRPr u="sng">
                <a:solidFill>
                  <a:schemeClr val="tx1"/>
                </a:solidFill>
                <a:latin typeface="Verdana" pitchFamily="34" charset="0"/>
              </a:defRPr>
            </a:lvl7pPr>
            <a:lvl8pPr marL="3429000" indent="-228600" eaLnBrk="0" fontAlgn="base" hangingPunct="0">
              <a:spcBef>
                <a:spcPct val="50000"/>
              </a:spcBef>
              <a:spcAft>
                <a:spcPct val="0"/>
              </a:spcAft>
              <a:defRPr u="sng">
                <a:solidFill>
                  <a:schemeClr val="tx1"/>
                </a:solidFill>
                <a:latin typeface="Verdana" pitchFamily="34" charset="0"/>
              </a:defRPr>
            </a:lvl8pPr>
            <a:lvl9pPr marL="3886200" indent="-228600" eaLnBrk="0" fontAlgn="base" hangingPunct="0">
              <a:spcBef>
                <a:spcPct val="50000"/>
              </a:spcBef>
              <a:spcAft>
                <a:spcPct val="0"/>
              </a:spcAft>
              <a:defRPr u="sng">
                <a:solidFill>
                  <a:schemeClr val="tx1"/>
                </a:solidFill>
                <a:latin typeface="Verdana" pitchFamily="34" charset="0"/>
              </a:defRPr>
            </a:lvl9pPr>
          </a:lstStyle>
          <a:p>
            <a:pPr eaLnBrk="0" fontAlgn="base" hangingPunct="0">
              <a:spcBef>
                <a:spcPct val="50000"/>
              </a:spcBef>
              <a:spcAft>
                <a:spcPct val="0"/>
              </a:spcAft>
            </a:pPr>
            <a:r>
              <a:rPr lang="en-US" b="1" u="none">
                <a:solidFill>
                  <a:srgbClr val="777777"/>
                </a:solidFill>
              </a:rPr>
              <a:t>Financial System Strategy  2020</a:t>
            </a:r>
          </a:p>
        </p:txBody>
      </p:sp>
      <p:pic>
        <p:nvPicPr>
          <p:cNvPr id="1035" name="Picture 21"/>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l="67751" t="4707" r="5081" b="68340"/>
          <a:stretch>
            <a:fillRect/>
          </a:stretch>
        </p:blipFill>
        <p:spPr bwMode="auto">
          <a:xfrm>
            <a:off x="14708" y="15876"/>
            <a:ext cx="1144467" cy="1042988"/>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4918837"/>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Lst>
  <p:transition spd="slow">
    <p:pull/>
  </p:transition>
  <p:timing>
    <p:tnLst>
      <p:par>
        <p:cTn id="1" dur="indefinite" restart="never" nodeType="tmRoot"/>
      </p:par>
    </p:tnLst>
  </p:timing>
  <p:hf hdr="0" ftr="0" dt="0"/>
  <p:txStyles>
    <p:titleStyle>
      <a:lvl1pPr algn="r" rtl="0" eaLnBrk="0" fontAlgn="base" hangingPunct="0">
        <a:spcBef>
          <a:spcPct val="0"/>
        </a:spcBef>
        <a:spcAft>
          <a:spcPct val="0"/>
        </a:spcAft>
        <a:defRPr sz="2400">
          <a:solidFill>
            <a:srgbClr val="008000"/>
          </a:solidFill>
          <a:latin typeface="+mj-lt"/>
          <a:ea typeface="+mj-ea"/>
          <a:cs typeface="+mj-cs"/>
        </a:defRPr>
      </a:lvl1pPr>
      <a:lvl2pPr algn="r" rtl="0" eaLnBrk="0" fontAlgn="base" hangingPunct="0">
        <a:spcBef>
          <a:spcPct val="0"/>
        </a:spcBef>
        <a:spcAft>
          <a:spcPct val="0"/>
        </a:spcAft>
        <a:defRPr sz="2400">
          <a:solidFill>
            <a:srgbClr val="008000"/>
          </a:solidFill>
          <a:latin typeface="Verdana" pitchFamily="34" charset="0"/>
        </a:defRPr>
      </a:lvl2pPr>
      <a:lvl3pPr algn="r" rtl="0" eaLnBrk="0" fontAlgn="base" hangingPunct="0">
        <a:spcBef>
          <a:spcPct val="0"/>
        </a:spcBef>
        <a:spcAft>
          <a:spcPct val="0"/>
        </a:spcAft>
        <a:defRPr sz="2400">
          <a:solidFill>
            <a:srgbClr val="008000"/>
          </a:solidFill>
          <a:latin typeface="Verdana" pitchFamily="34" charset="0"/>
        </a:defRPr>
      </a:lvl3pPr>
      <a:lvl4pPr algn="r" rtl="0" eaLnBrk="0" fontAlgn="base" hangingPunct="0">
        <a:spcBef>
          <a:spcPct val="0"/>
        </a:spcBef>
        <a:spcAft>
          <a:spcPct val="0"/>
        </a:spcAft>
        <a:defRPr sz="2400">
          <a:solidFill>
            <a:srgbClr val="008000"/>
          </a:solidFill>
          <a:latin typeface="Verdana" pitchFamily="34" charset="0"/>
        </a:defRPr>
      </a:lvl4pPr>
      <a:lvl5pPr algn="r" rtl="0" eaLnBrk="0" fontAlgn="base" hangingPunct="0">
        <a:spcBef>
          <a:spcPct val="0"/>
        </a:spcBef>
        <a:spcAft>
          <a:spcPct val="0"/>
        </a:spcAft>
        <a:defRPr sz="2400">
          <a:solidFill>
            <a:srgbClr val="008000"/>
          </a:solidFill>
          <a:latin typeface="Verdana" pitchFamily="34" charset="0"/>
        </a:defRPr>
      </a:lvl5pPr>
      <a:lvl6pPr marL="457200" algn="r" rtl="0" fontAlgn="base">
        <a:spcBef>
          <a:spcPct val="0"/>
        </a:spcBef>
        <a:spcAft>
          <a:spcPct val="0"/>
        </a:spcAft>
        <a:defRPr sz="2400">
          <a:solidFill>
            <a:srgbClr val="008000"/>
          </a:solidFill>
          <a:latin typeface="Verdana" pitchFamily="34" charset="0"/>
        </a:defRPr>
      </a:lvl6pPr>
      <a:lvl7pPr marL="914400" algn="r" rtl="0" fontAlgn="base">
        <a:spcBef>
          <a:spcPct val="0"/>
        </a:spcBef>
        <a:spcAft>
          <a:spcPct val="0"/>
        </a:spcAft>
        <a:defRPr sz="2400">
          <a:solidFill>
            <a:srgbClr val="008000"/>
          </a:solidFill>
          <a:latin typeface="Verdana" pitchFamily="34" charset="0"/>
        </a:defRPr>
      </a:lvl7pPr>
      <a:lvl8pPr marL="1371600" algn="r" rtl="0" fontAlgn="base">
        <a:spcBef>
          <a:spcPct val="0"/>
        </a:spcBef>
        <a:spcAft>
          <a:spcPct val="0"/>
        </a:spcAft>
        <a:defRPr sz="2400">
          <a:solidFill>
            <a:srgbClr val="008000"/>
          </a:solidFill>
          <a:latin typeface="Verdana" pitchFamily="34" charset="0"/>
        </a:defRPr>
      </a:lvl8pPr>
      <a:lvl9pPr marL="1828800" algn="r" rtl="0" fontAlgn="base">
        <a:spcBef>
          <a:spcPct val="0"/>
        </a:spcBef>
        <a:spcAft>
          <a:spcPct val="0"/>
        </a:spcAft>
        <a:defRPr sz="2400">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 typeface="Wingdings" pitchFamily="2" charset="2"/>
        <a:buChar char="§"/>
        <a:defRPr sz="2000" b="1">
          <a:solidFill>
            <a:srgbClr val="003300"/>
          </a:solidFill>
          <a:latin typeface="+mn-lt"/>
          <a:ea typeface="+mn-ea"/>
          <a:cs typeface="+mn-cs"/>
        </a:defRPr>
      </a:lvl1pPr>
      <a:lvl2pPr marL="742950" indent="-285750" algn="l" rtl="0" eaLnBrk="0" fontAlgn="base" hangingPunct="0">
        <a:spcBef>
          <a:spcPct val="20000"/>
        </a:spcBef>
        <a:spcAft>
          <a:spcPct val="0"/>
        </a:spcAft>
        <a:buClr>
          <a:schemeClr val="tx1"/>
        </a:buClr>
        <a:buChar char="–"/>
        <a:defRPr b="1">
          <a:solidFill>
            <a:srgbClr val="003300"/>
          </a:solidFill>
          <a:latin typeface="+mn-lt"/>
        </a:defRPr>
      </a:lvl2pPr>
      <a:lvl3pPr marL="1143000" indent="-228600" algn="l" rtl="0" eaLnBrk="0" fontAlgn="base" hangingPunct="0">
        <a:spcBef>
          <a:spcPct val="20000"/>
        </a:spcBef>
        <a:spcAft>
          <a:spcPct val="0"/>
        </a:spcAft>
        <a:buClr>
          <a:schemeClr val="tx1"/>
        </a:buClr>
        <a:buFont typeface="Wingdings" pitchFamily="2" charset="2"/>
        <a:buChar char="Ø"/>
        <a:defRPr sz="1600" b="1">
          <a:solidFill>
            <a:srgbClr val="003300"/>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400" b="1">
          <a:solidFill>
            <a:srgbClr val="003300"/>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charset="0"/>
        </a:defRPr>
      </a:lvl5pPr>
      <a:lvl6pPr marL="2514600" indent="-228600" algn="l" rtl="0" fontAlgn="base">
        <a:spcBef>
          <a:spcPct val="20000"/>
        </a:spcBef>
        <a:spcAft>
          <a:spcPct val="0"/>
        </a:spcAft>
        <a:buClr>
          <a:schemeClr val="tx1"/>
        </a:buClr>
        <a:buChar char="•"/>
        <a:defRPr sz="2000">
          <a:solidFill>
            <a:schemeClr val="tx1"/>
          </a:solidFill>
          <a:latin typeface="Arial" charset="0"/>
        </a:defRPr>
      </a:lvl6pPr>
      <a:lvl7pPr marL="2971800" indent="-228600" algn="l" rtl="0" fontAlgn="base">
        <a:spcBef>
          <a:spcPct val="20000"/>
        </a:spcBef>
        <a:spcAft>
          <a:spcPct val="0"/>
        </a:spcAft>
        <a:buClr>
          <a:schemeClr val="tx1"/>
        </a:buClr>
        <a:buChar char="•"/>
        <a:defRPr sz="2000">
          <a:solidFill>
            <a:schemeClr val="tx1"/>
          </a:solidFill>
          <a:latin typeface="Arial" charset="0"/>
        </a:defRPr>
      </a:lvl7pPr>
      <a:lvl8pPr marL="3429000" indent="-228600" algn="l" rtl="0" fontAlgn="base">
        <a:spcBef>
          <a:spcPct val="20000"/>
        </a:spcBef>
        <a:spcAft>
          <a:spcPct val="0"/>
        </a:spcAft>
        <a:buClr>
          <a:schemeClr val="tx1"/>
        </a:buClr>
        <a:buChar char="•"/>
        <a:defRPr sz="2000">
          <a:solidFill>
            <a:schemeClr val="tx1"/>
          </a:solidFill>
          <a:latin typeface="Arial" charset="0"/>
        </a:defRPr>
      </a:lvl8pPr>
      <a:lvl9pPr marL="3886200" indent="-228600" algn="l" rtl="0" fontAlgn="base">
        <a:spcBef>
          <a:spcPct val="20000"/>
        </a:spcBef>
        <a:spcAft>
          <a:spcPct val="0"/>
        </a:spcAft>
        <a:buClr>
          <a:schemeClr val="tx1"/>
        </a:buClr>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AC Banner Title"/>
          <p:cNvSpPr>
            <a:spLocks noGrp="1" noChangeArrowheads="1"/>
          </p:cNvSpPr>
          <p:nvPr>
            <p:ph type="title"/>
          </p:nvPr>
        </p:nvSpPr>
        <p:spPr bwMode="auto">
          <a:xfrm>
            <a:off x="381908" y="228600"/>
            <a:ext cx="8077199" cy="698500"/>
          </a:xfrm>
          <a:prstGeom prst="rect">
            <a:avLst/>
          </a:prstGeom>
          <a:noFill/>
          <a:ln w="12700">
            <a:noFill/>
            <a:miter lim="800000"/>
            <a:headEnd/>
            <a:tailEnd/>
          </a:ln>
        </p:spPr>
        <p:txBody>
          <a:bodyPr vert="horz" wrap="square" lIns="0" tIns="0" rIns="0" bIns="0" numCol="1" anchor="t" anchorCtr="0" compatLnSpc="1">
            <a:prstTxWarp prst="textNoShape">
              <a:avLst/>
            </a:prstTxWarp>
          </a:bodyPr>
          <a:lstStyle/>
          <a:p>
            <a:pPr lvl="0"/>
            <a:endParaRPr lang="en-US" altLang="zh-SG" dirty="0" smtClean="0"/>
          </a:p>
        </p:txBody>
      </p:sp>
      <p:sp>
        <p:nvSpPr>
          <p:cNvPr id="2161670" name="Rectangle 6"/>
          <p:cNvSpPr>
            <a:spLocks noGrp="1" noChangeArrowheads="1"/>
          </p:cNvSpPr>
          <p:nvPr>
            <p:ph type="sldNum" sz="quarter" idx="4"/>
          </p:nvPr>
        </p:nvSpPr>
        <p:spPr bwMode="auto">
          <a:xfrm>
            <a:off x="4114805" y="6498440"/>
            <a:ext cx="1454151" cy="320675"/>
          </a:xfrm>
          <a:prstGeom prst="rect">
            <a:avLst/>
          </a:prstGeom>
          <a:noFill/>
          <a:ln w="12700">
            <a:noFill/>
            <a:miter lim="800000"/>
            <a:headEnd/>
            <a:tailEnd/>
          </a:ln>
          <a:effectLst/>
        </p:spPr>
        <p:txBody>
          <a:bodyPr vert="horz" wrap="square" lIns="91440" tIns="45720" rIns="91440" bIns="0" numCol="1" anchor="ctr" anchorCtr="0" compatLnSpc="1">
            <a:prstTxWarp prst="textNoShape">
              <a:avLst/>
            </a:prstTxWarp>
          </a:bodyPr>
          <a:lstStyle>
            <a:lvl1pPr algn="ctr" eaLnBrk="0" hangingPunct="0">
              <a:lnSpc>
                <a:spcPct val="70000"/>
              </a:lnSpc>
              <a:spcBef>
                <a:spcPct val="0"/>
              </a:spcBef>
              <a:tabLst>
                <a:tab pos="2473325" algn="l"/>
              </a:tabLst>
              <a:defRPr sz="800" b="0" i="0" u="none">
                <a:solidFill>
                  <a:srgbClr val="7F7F7F"/>
                </a:solidFill>
                <a:latin typeface="Arial"/>
                <a:ea typeface="SimSun" pitchFamily="2" charset="-122"/>
                <a:cs typeface="Arial"/>
              </a:defRPr>
            </a:lvl1pPr>
          </a:lstStyle>
          <a:p>
            <a:pPr fontAlgn="base">
              <a:spcAft>
                <a:spcPct val="0"/>
              </a:spcAft>
              <a:defRPr/>
            </a:pPr>
            <a:r>
              <a:rPr lang="en-US" altLang="zh-SG" dirty="0" smtClean="0"/>
              <a:t>Slide </a:t>
            </a:r>
            <a:fld id="{6606DE33-7EE6-48B0-B1C3-4D390C60F514}" type="slidenum">
              <a:rPr lang="zh-SG" altLang="en-US" smtClean="0"/>
              <a:pPr fontAlgn="base">
                <a:spcAft>
                  <a:spcPct val="0"/>
                </a:spcAft>
                <a:defRPr/>
              </a:pPr>
              <a:t>‹#›</a:t>
            </a:fld>
            <a:r>
              <a:rPr lang="zh-SG" altLang="en-US" smtClean="0"/>
              <a:t>  </a:t>
            </a:r>
            <a:r>
              <a:rPr lang="en-US" altLang="zh-SG" dirty="0" smtClean="0"/>
              <a:t/>
            </a:r>
            <a:br>
              <a:rPr lang="en-US" altLang="zh-SG" dirty="0" smtClean="0"/>
            </a:br>
            <a:endParaRPr lang="en-US" altLang="zh-SG" dirty="0"/>
          </a:p>
        </p:txBody>
      </p:sp>
      <p:sp>
        <p:nvSpPr>
          <p:cNvPr id="1030" name="Rectangle 7"/>
          <p:cNvSpPr>
            <a:spLocks noGrp="1" noChangeArrowheads="1"/>
          </p:cNvSpPr>
          <p:nvPr>
            <p:ph type="body" idx="1"/>
          </p:nvPr>
        </p:nvSpPr>
        <p:spPr bwMode="auto">
          <a:xfrm>
            <a:off x="381000" y="968376"/>
            <a:ext cx="8610600" cy="5184775"/>
          </a:xfrm>
          <a:prstGeom prst="rect">
            <a:avLst/>
          </a:prstGeom>
          <a:noFill/>
          <a:ln w="3175">
            <a:noFill/>
            <a:miter lim="800000"/>
            <a:headEnd/>
            <a:tailEnd/>
          </a:ln>
        </p:spPr>
        <p:txBody>
          <a:bodyPr vert="horz" wrap="square" lIns="0" tIns="45720" rIns="0" bIns="45720" numCol="1" anchor="t" anchorCtr="0" compatLnSpc="1">
            <a:prstTxWarp prst="textNoShape">
              <a:avLst/>
            </a:prstTxWarp>
          </a:bodyPr>
          <a:lstStyle/>
          <a:p>
            <a:pPr lvl="0"/>
            <a:r>
              <a:rPr lang="en-US" dirty="0" smtClean="0"/>
              <a:t>Click to edit text format of master</a:t>
            </a:r>
            <a:endParaRPr lang="en-US" altLang="zh-SG" dirty="0" smtClean="0"/>
          </a:p>
          <a:p>
            <a:pPr lvl="1"/>
            <a:r>
              <a:rPr lang="en-US" dirty="0" smtClean="0"/>
              <a:t>Third level</a:t>
            </a:r>
          </a:p>
        </p:txBody>
      </p:sp>
      <p:pic>
        <p:nvPicPr>
          <p:cNvPr id="20" name="Picture 13"/>
          <p:cNvPicPr>
            <a:picLocks noChangeAspect="1" noChangeArrowheads="1"/>
          </p:cNvPicPr>
          <p:nvPr/>
        </p:nvPicPr>
        <p:blipFill>
          <a:blip r:embed="rId12" cstate="print"/>
          <a:srcRect l="67751" t="4707" r="5081" b="68340"/>
          <a:stretch>
            <a:fillRect/>
          </a:stretch>
        </p:blipFill>
        <p:spPr bwMode="auto">
          <a:xfrm>
            <a:off x="7633329" y="221725"/>
            <a:ext cx="689207" cy="61982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67"/>
          <p:cNvSpPr>
            <a:spLocks noChangeArrowheads="1"/>
          </p:cNvSpPr>
          <p:nvPr userDrawn="1"/>
        </p:nvSpPr>
        <p:spPr bwMode="auto">
          <a:xfrm>
            <a:off x="381000" y="6559779"/>
            <a:ext cx="1905000" cy="215444"/>
          </a:xfrm>
          <a:prstGeom prst="rect">
            <a:avLst/>
          </a:prstGeom>
          <a:noFill/>
          <a:ln w="12700">
            <a:noFill/>
            <a:miter lim="800000"/>
            <a:headEnd/>
            <a:tailEnd/>
          </a:ln>
          <a:effectLst/>
        </p:spPr>
        <p:txBody>
          <a:bodyPr wrap="square" lIns="0" tIns="0" rIns="0" bIns="0" anchor="b">
            <a:spAutoFit/>
          </a:bodyPr>
          <a:lstStyle/>
          <a:p>
            <a:pPr fontAlgn="base">
              <a:spcBef>
                <a:spcPct val="0"/>
              </a:spcBef>
              <a:spcAft>
                <a:spcPct val="0"/>
              </a:spcAft>
            </a:pPr>
            <a:r>
              <a:rPr lang="en-GB" sz="700" dirty="0">
                <a:solidFill>
                  <a:srgbClr val="000000">
                    <a:lumMod val="50000"/>
                    <a:lumOff val="50000"/>
                  </a:srgbClr>
                </a:solidFill>
                <a:latin typeface="Arial"/>
                <a:cs typeface="Arial"/>
              </a:rPr>
              <a:t>FSS2020 Strategy Execution Framework and Programme Management</a:t>
            </a:r>
          </a:p>
        </p:txBody>
      </p:sp>
      <p:pic>
        <p:nvPicPr>
          <p:cNvPr id="17" name="Picture 16"/>
          <p:cNvPicPr>
            <a:picLocks noChangeAspect="1"/>
          </p:cNvPicPr>
          <p:nvPr userDrawn="1"/>
        </p:nvPicPr>
        <p:blipFill>
          <a:blip r:embed="rId13" cstate="print"/>
          <a:stretch>
            <a:fillRect/>
          </a:stretch>
        </p:blipFill>
        <p:spPr>
          <a:xfrm>
            <a:off x="8002327" y="6498439"/>
            <a:ext cx="985825" cy="286011"/>
          </a:xfrm>
          <a:prstGeom prst="rect">
            <a:avLst/>
          </a:prstGeom>
        </p:spPr>
      </p:pic>
      <p:sp>
        <p:nvSpPr>
          <p:cNvPr id="8" name="Rectangle 4"/>
          <p:cNvSpPr txBox="1">
            <a:spLocks noChangeArrowheads="1"/>
          </p:cNvSpPr>
          <p:nvPr userDrawn="1"/>
        </p:nvSpPr>
        <p:spPr>
          <a:xfrm>
            <a:off x="3861729" y="6700453"/>
            <a:ext cx="1847479" cy="154765"/>
          </a:xfrm>
          <a:prstGeom prst="rect">
            <a:avLst/>
          </a:prstGeom>
          <a:ln/>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base">
              <a:spcBef>
                <a:spcPct val="0"/>
              </a:spcBef>
              <a:spcAft>
                <a:spcPct val="0"/>
              </a:spcAft>
              <a:defRPr/>
            </a:pPr>
            <a:r>
              <a:rPr lang="en-US" altLang="zh-SG" sz="900" b="1" dirty="0" smtClean="0">
                <a:solidFill>
                  <a:srgbClr val="008000"/>
                </a:solidFill>
                <a:cs typeface="Arial" pitchFamily="34" charset="0"/>
              </a:rPr>
              <a:t>- Version: 14 June 2013 -</a:t>
            </a:r>
            <a:endParaRPr lang="en-US" altLang="zh-SG" sz="1050" b="1" dirty="0">
              <a:solidFill>
                <a:srgbClr val="008000"/>
              </a:solidFill>
              <a:cs typeface="Arial" pitchFamily="34" charset="0"/>
            </a:endParaRPr>
          </a:p>
        </p:txBody>
      </p:sp>
    </p:spTree>
    <p:extLst>
      <p:ext uri="{BB962C8B-B14F-4D97-AF65-F5344CB8AC3E}">
        <p14:creationId xmlns:p14="http://schemas.microsoft.com/office/powerpoint/2010/main" val="1920466926"/>
      </p:ext>
    </p:extLst>
  </p:cSld>
  <p:clrMap bg1="lt1" tx1="dk1" bg2="lt2" tx2="dk2" accent1="accent1" accent2="accent2" accent3="accent3" accent4="accent4" accent5="accent5" accent6="accent6" hlink="hlink" folHlink="folHlink"/>
  <p:sldLayoutIdLst>
    <p:sldLayoutId id="2147484310" r:id="rId1"/>
    <p:sldLayoutId id="2147484311" r:id="rId2"/>
    <p:sldLayoutId id="2147484312" r:id="rId3"/>
    <p:sldLayoutId id="2147484313" r:id="rId4"/>
    <p:sldLayoutId id="2147484314" r:id="rId5"/>
    <p:sldLayoutId id="2147484315" r:id="rId6"/>
    <p:sldLayoutId id="2147484316" r:id="rId7"/>
    <p:sldLayoutId id="2147484317" r:id="rId8"/>
    <p:sldLayoutId id="2147484318" r:id="rId9"/>
    <p:sldLayoutId id="2147484319" r:id="rId10"/>
  </p:sldLayoutIdLst>
  <p:transition spd="slow"/>
  <p:timing>
    <p:tnLst>
      <p:par>
        <p:cTn id="1" dur="indefinite" restart="never" nodeType="tmRoot"/>
      </p:par>
    </p:tnLst>
  </p:timing>
  <p:hf hdr="0" ftr="0"/>
  <p:txStyles>
    <p:titleStyle>
      <a:lvl1pPr algn="l" rtl="0" eaLnBrk="0" fontAlgn="base" hangingPunct="0">
        <a:spcBef>
          <a:spcPct val="0"/>
        </a:spcBef>
        <a:spcAft>
          <a:spcPct val="0"/>
        </a:spcAft>
        <a:defRPr sz="1600" b="0" i="1" u="none">
          <a:solidFill>
            <a:srgbClr val="008000"/>
          </a:solidFill>
          <a:latin typeface="+mj-lt"/>
          <a:ea typeface="+mj-ea"/>
          <a:cs typeface="+mj-cs"/>
        </a:defRPr>
      </a:lvl1pPr>
      <a:lvl2pPr algn="l" rtl="0" eaLnBrk="0" fontAlgn="base" hangingPunct="0">
        <a:spcBef>
          <a:spcPct val="0"/>
        </a:spcBef>
        <a:spcAft>
          <a:spcPct val="0"/>
        </a:spcAft>
        <a:defRPr sz="2400" b="1" i="1" u="sng">
          <a:solidFill>
            <a:srgbClr val="008000"/>
          </a:solidFill>
          <a:latin typeface="Calibri" pitchFamily="34" charset="0"/>
        </a:defRPr>
      </a:lvl2pPr>
      <a:lvl3pPr algn="l" rtl="0" eaLnBrk="0" fontAlgn="base" hangingPunct="0">
        <a:spcBef>
          <a:spcPct val="0"/>
        </a:spcBef>
        <a:spcAft>
          <a:spcPct val="0"/>
        </a:spcAft>
        <a:defRPr sz="2400" b="1" i="1" u="sng">
          <a:solidFill>
            <a:srgbClr val="008000"/>
          </a:solidFill>
          <a:latin typeface="Calibri" pitchFamily="34" charset="0"/>
        </a:defRPr>
      </a:lvl3pPr>
      <a:lvl4pPr algn="l" rtl="0" eaLnBrk="0" fontAlgn="base" hangingPunct="0">
        <a:spcBef>
          <a:spcPct val="0"/>
        </a:spcBef>
        <a:spcAft>
          <a:spcPct val="0"/>
        </a:spcAft>
        <a:defRPr sz="2400" b="1" i="1" u="sng">
          <a:solidFill>
            <a:srgbClr val="008000"/>
          </a:solidFill>
          <a:latin typeface="Calibri" pitchFamily="34" charset="0"/>
        </a:defRPr>
      </a:lvl4pPr>
      <a:lvl5pPr algn="l" rtl="0" eaLnBrk="0" fontAlgn="base" hangingPunct="0">
        <a:spcBef>
          <a:spcPct val="0"/>
        </a:spcBef>
        <a:spcAft>
          <a:spcPct val="0"/>
        </a:spcAft>
        <a:defRPr sz="2400" b="1" i="1" u="sng">
          <a:solidFill>
            <a:srgbClr val="008000"/>
          </a:solidFill>
          <a:latin typeface="Calibri" pitchFamily="34" charset="0"/>
        </a:defRPr>
      </a:lvl5pPr>
      <a:lvl6pPr marL="457200" algn="r" rtl="0" eaLnBrk="1" fontAlgn="base" hangingPunct="1">
        <a:spcBef>
          <a:spcPct val="0"/>
        </a:spcBef>
        <a:spcAft>
          <a:spcPct val="0"/>
        </a:spcAft>
        <a:defRPr sz="2400" b="1" i="1">
          <a:solidFill>
            <a:srgbClr val="008000"/>
          </a:solidFill>
          <a:latin typeface="Verdana" pitchFamily="34" charset="0"/>
        </a:defRPr>
      </a:lvl6pPr>
      <a:lvl7pPr marL="914400" algn="r" rtl="0" eaLnBrk="1" fontAlgn="base" hangingPunct="1">
        <a:spcBef>
          <a:spcPct val="0"/>
        </a:spcBef>
        <a:spcAft>
          <a:spcPct val="0"/>
        </a:spcAft>
        <a:defRPr sz="2400" b="1" i="1">
          <a:solidFill>
            <a:srgbClr val="008000"/>
          </a:solidFill>
          <a:latin typeface="Verdana" pitchFamily="34" charset="0"/>
        </a:defRPr>
      </a:lvl7pPr>
      <a:lvl8pPr marL="1371600" algn="r" rtl="0" eaLnBrk="1" fontAlgn="base" hangingPunct="1">
        <a:spcBef>
          <a:spcPct val="0"/>
        </a:spcBef>
        <a:spcAft>
          <a:spcPct val="0"/>
        </a:spcAft>
        <a:defRPr sz="2400" b="1" i="1">
          <a:solidFill>
            <a:srgbClr val="008000"/>
          </a:solidFill>
          <a:latin typeface="Verdana" pitchFamily="34" charset="0"/>
        </a:defRPr>
      </a:lvl8pPr>
      <a:lvl9pPr marL="1828800" algn="r" rtl="0" eaLnBrk="1" fontAlgn="base" hangingPunct="1">
        <a:spcBef>
          <a:spcPct val="0"/>
        </a:spcBef>
        <a:spcAft>
          <a:spcPct val="0"/>
        </a:spcAft>
        <a:defRPr sz="2400" b="1" i="1">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 typeface="Wingdings" charset="2"/>
        <a:buChar char="q"/>
        <a:defRPr sz="1400" b="0" i="0">
          <a:solidFill>
            <a:srgbClr val="003300"/>
          </a:solidFill>
          <a:latin typeface="Arial"/>
          <a:ea typeface="+mn-ea"/>
          <a:cs typeface="Arial"/>
        </a:defRPr>
      </a:lvl1pPr>
      <a:lvl2pPr marL="742950" indent="-285750" algn="l" rtl="0" eaLnBrk="0" fontAlgn="base" hangingPunct="0">
        <a:spcBef>
          <a:spcPct val="20000"/>
        </a:spcBef>
        <a:spcAft>
          <a:spcPct val="0"/>
        </a:spcAft>
        <a:buClr>
          <a:schemeClr val="tx1"/>
        </a:buClr>
        <a:buSzPct val="60000"/>
        <a:buFont typeface="Courier New"/>
        <a:buChar char="o"/>
        <a:defRPr sz="1200" b="0" i="0">
          <a:solidFill>
            <a:srgbClr val="003300"/>
          </a:solidFill>
          <a:latin typeface="Arial"/>
          <a:cs typeface="Arial"/>
        </a:defRPr>
      </a:lvl2pPr>
      <a:lvl3pPr marL="1143000" indent="-228600" algn="l" rtl="0" eaLnBrk="0" fontAlgn="base" hangingPunct="0">
        <a:spcBef>
          <a:spcPct val="20000"/>
        </a:spcBef>
        <a:spcAft>
          <a:spcPct val="0"/>
        </a:spcAft>
        <a:buClr>
          <a:schemeClr val="tx1"/>
        </a:buClr>
        <a:buFont typeface="Wingdings" pitchFamily="2" charset="2"/>
        <a:buChar char="Ø"/>
        <a:defRPr sz="1100" b="1">
          <a:solidFill>
            <a:srgbClr val="003300"/>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050" b="1">
          <a:solidFill>
            <a:srgbClr val="003300"/>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pitchFamily="34" charset="0"/>
        </a:defRPr>
      </a:lvl5pPr>
      <a:lvl6pPr marL="25146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6pPr>
      <a:lvl7pPr marL="29718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7pPr>
      <a:lvl8pPr marL="34290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8pPr>
      <a:lvl9pPr marL="38862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AC Banner Title"/>
          <p:cNvSpPr>
            <a:spLocks noGrp="1" noChangeArrowheads="1"/>
          </p:cNvSpPr>
          <p:nvPr>
            <p:ph type="title"/>
          </p:nvPr>
        </p:nvSpPr>
        <p:spPr bwMode="auto">
          <a:xfrm>
            <a:off x="381908" y="228600"/>
            <a:ext cx="8077199" cy="698500"/>
          </a:xfrm>
          <a:prstGeom prst="rect">
            <a:avLst/>
          </a:prstGeom>
          <a:noFill/>
          <a:ln w="12700">
            <a:noFill/>
            <a:miter lim="800000"/>
            <a:headEnd/>
            <a:tailEnd/>
          </a:ln>
        </p:spPr>
        <p:txBody>
          <a:bodyPr vert="horz" wrap="square" lIns="0" tIns="0" rIns="0" bIns="0" numCol="1" anchor="t" anchorCtr="0" compatLnSpc="1">
            <a:prstTxWarp prst="textNoShape">
              <a:avLst/>
            </a:prstTxWarp>
          </a:bodyPr>
          <a:lstStyle/>
          <a:p>
            <a:pPr lvl="0"/>
            <a:endParaRPr lang="en-US" altLang="zh-SG" dirty="0" smtClean="0"/>
          </a:p>
        </p:txBody>
      </p:sp>
      <p:sp>
        <p:nvSpPr>
          <p:cNvPr id="2161670" name="Rectangle 6"/>
          <p:cNvSpPr>
            <a:spLocks noGrp="1" noChangeArrowheads="1"/>
          </p:cNvSpPr>
          <p:nvPr>
            <p:ph type="sldNum" sz="quarter" idx="4"/>
          </p:nvPr>
        </p:nvSpPr>
        <p:spPr bwMode="auto">
          <a:xfrm>
            <a:off x="4114805" y="6498392"/>
            <a:ext cx="1454151" cy="320675"/>
          </a:xfrm>
          <a:prstGeom prst="rect">
            <a:avLst/>
          </a:prstGeom>
          <a:noFill/>
          <a:ln w="12700">
            <a:noFill/>
            <a:miter lim="800000"/>
            <a:headEnd/>
            <a:tailEnd/>
          </a:ln>
          <a:effectLst/>
        </p:spPr>
        <p:txBody>
          <a:bodyPr vert="horz" wrap="square" lIns="91440" tIns="45720" rIns="91440" bIns="0" numCol="1" anchor="ctr" anchorCtr="0" compatLnSpc="1">
            <a:prstTxWarp prst="textNoShape">
              <a:avLst/>
            </a:prstTxWarp>
          </a:bodyPr>
          <a:lstStyle>
            <a:lvl1pPr algn="ctr" eaLnBrk="0" hangingPunct="0">
              <a:lnSpc>
                <a:spcPct val="70000"/>
              </a:lnSpc>
              <a:spcBef>
                <a:spcPct val="0"/>
              </a:spcBef>
              <a:tabLst>
                <a:tab pos="2473325" algn="l"/>
              </a:tabLst>
              <a:defRPr sz="800" b="0" i="0" u="none">
                <a:solidFill>
                  <a:srgbClr val="7F7F7F"/>
                </a:solidFill>
                <a:latin typeface="Arial"/>
                <a:ea typeface="SimSun" pitchFamily="2" charset="-122"/>
                <a:cs typeface="Arial"/>
              </a:defRPr>
            </a:lvl1pPr>
          </a:lstStyle>
          <a:p>
            <a:pPr fontAlgn="base">
              <a:spcAft>
                <a:spcPct val="0"/>
              </a:spcAft>
              <a:defRPr/>
            </a:pPr>
            <a:r>
              <a:rPr lang="en-US" altLang="zh-SG" dirty="0" smtClean="0"/>
              <a:t>Slide </a:t>
            </a:r>
            <a:fld id="{6606DE33-7EE6-48B0-B1C3-4D390C60F514}" type="slidenum">
              <a:rPr lang="zh-SG" altLang="en-US" smtClean="0"/>
              <a:pPr fontAlgn="base">
                <a:spcAft>
                  <a:spcPct val="0"/>
                </a:spcAft>
                <a:defRPr/>
              </a:pPr>
              <a:t>‹#›</a:t>
            </a:fld>
            <a:r>
              <a:rPr lang="zh-SG" altLang="en-US" smtClean="0"/>
              <a:t>  </a:t>
            </a:r>
            <a:r>
              <a:rPr lang="en-US" altLang="zh-SG" dirty="0" smtClean="0"/>
              <a:t/>
            </a:r>
            <a:br>
              <a:rPr lang="en-US" altLang="zh-SG" dirty="0" smtClean="0"/>
            </a:br>
            <a:endParaRPr lang="en-US" altLang="zh-SG" dirty="0"/>
          </a:p>
        </p:txBody>
      </p:sp>
      <p:sp>
        <p:nvSpPr>
          <p:cNvPr id="1030" name="Rectangle 7"/>
          <p:cNvSpPr>
            <a:spLocks noGrp="1" noChangeArrowheads="1"/>
          </p:cNvSpPr>
          <p:nvPr>
            <p:ph type="body" idx="1"/>
          </p:nvPr>
        </p:nvSpPr>
        <p:spPr bwMode="auto">
          <a:xfrm>
            <a:off x="381000" y="968376"/>
            <a:ext cx="8610600" cy="5184775"/>
          </a:xfrm>
          <a:prstGeom prst="rect">
            <a:avLst/>
          </a:prstGeom>
          <a:noFill/>
          <a:ln w="3175">
            <a:noFill/>
            <a:miter lim="800000"/>
            <a:headEnd/>
            <a:tailEnd/>
          </a:ln>
        </p:spPr>
        <p:txBody>
          <a:bodyPr vert="horz" wrap="square" lIns="0" tIns="45720" rIns="0" bIns="45720" numCol="1" anchor="t" anchorCtr="0" compatLnSpc="1">
            <a:prstTxWarp prst="textNoShape">
              <a:avLst/>
            </a:prstTxWarp>
          </a:bodyPr>
          <a:lstStyle/>
          <a:p>
            <a:pPr lvl="0"/>
            <a:r>
              <a:rPr lang="en-US" dirty="0" smtClean="0"/>
              <a:t>Click to edit text format of master</a:t>
            </a:r>
            <a:endParaRPr lang="en-US" altLang="zh-SG" dirty="0" smtClean="0"/>
          </a:p>
          <a:p>
            <a:pPr lvl="1"/>
            <a:r>
              <a:rPr lang="en-US" dirty="0" smtClean="0"/>
              <a:t>Third level</a:t>
            </a:r>
          </a:p>
        </p:txBody>
      </p:sp>
      <p:pic>
        <p:nvPicPr>
          <p:cNvPr id="20" name="Picture 13"/>
          <p:cNvPicPr>
            <a:picLocks noChangeAspect="1" noChangeArrowheads="1"/>
          </p:cNvPicPr>
          <p:nvPr/>
        </p:nvPicPr>
        <p:blipFill>
          <a:blip r:embed="rId12" cstate="print"/>
          <a:srcRect l="67751" t="4707" r="5081" b="68340"/>
          <a:stretch>
            <a:fillRect/>
          </a:stretch>
        </p:blipFill>
        <p:spPr bwMode="auto">
          <a:xfrm>
            <a:off x="7633305" y="221725"/>
            <a:ext cx="689207" cy="61982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67"/>
          <p:cNvSpPr>
            <a:spLocks noChangeArrowheads="1"/>
          </p:cNvSpPr>
          <p:nvPr userDrawn="1"/>
        </p:nvSpPr>
        <p:spPr bwMode="auto">
          <a:xfrm>
            <a:off x="381000" y="6559779"/>
            <a:ext cx="1905000" cy="215444"/>
          </a:xfrm>
          <a:prstGeom prst="rect">
            <a:avLst/>
          </a:prstGeom>
          <a:noFill/>
          <a:ln w="12700">
            <a:noFill/>
            <a:miter lim="800000"/>
            <a:headEnd/>
            <a:tailEnd/>
          </a:ln>
          <a:effectLst/>
        </p:spPr>
        <p:txBody>
          <a:bodyPr wrap="square" lIns="0" tIns="0" rIns="0" bIns="0" anchor="b">
            <a:spAutoFit/>
          </a:bodyPr>
          <a:lstStyle/>
          <a:p>
            <a:pPr fontAlgn="base">
              <a:spcBef>
                <a:spcPct val="0"/>
              </a:spcBef>
              <a:spcAft>
                <a:spcPct val="0"/>
              </a:spcAft>
            </a:pPr>
            <a:r>
              <a:rPr lang="en-GB" sz="700" dirty="0">
                <a:solidFill>
                  <a:srgbClr val="000000">
                    <a:lumMod val="50000"/>
                    <a:lumOff val="50000"/>
                  </a:srgbClr>
                </a:solidFill>
                <a:latin typeface="Arial"/>
                <a:cs typeface="Arial"/>
              </a:rPr>
              <a:t>FSS2020 Strategy Execution Framework and Programme Management</a:t>
            </a:r>
          </a:p>
        </p:txBody>
      </p:sp>
      <p:pic>
        <p:nvPicPr>
          <p:cNvPr id="17" name="Picture 16"/>
          <p:cNvPicPr>
            <a:picLocks noChangeAspect="1"/>
          </p:cNvPicPr>
          <p:nvPr userDrawn="1"/>
        </p:nvPicPr>
        <p:blipFill>
          <a:blip r:embed="rId13" cstate="print"/>
          <a:stretch>
            <a:fillRect/>
          </a:stretch>
        </p:blipFill>
        <p:spPr>
          <a:xfrm>
            <a:off x="8002303" y="6498391"/>
            <a:ext cx="985825" cy="286011"/>
          </a:xfrm>
          <a:prstGeom prst="rect">
            <a:avLst/>
          </a:prstGeom>
        </p:spPr>
      </p:pic>
      <p:sp>
        <p:nvSpPr>
          <p:cNvPr id="8" name="Rectangle 4"/>
          <p:cNvSpPr txBox="1">
            <a:spLocks noChangeArrowheads="1"/>
          </p:cNvSpPr>
          <p:nvPr userDrawn="1"/>
        </p:nvSpPr>
        <p:spPr>
          <a:xfrm>
            <a:off x="3861729" y="6700405"/>
            <a:ext cx="1847479" cy="154765"/>
          </a:xfrm>
          <a:prstGeom prst="rect">
            <a:avLst/>
          </a:prstGeom>
          <a:ln/>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base">
              <a:spcBef>
                <a:spcPct val="0"/>
              </a:spcBef>
              <a:spcAft>
                <a:spcPct val="0"/>
              </a:spcAft>
              <a:defRPr/>
            </a:pPr>
            <a:r>
              <a:rPr lang="en-US" altLang="zh-SG" sz="900" b="1" dirty="0" smtClean="0">
                <a:solidFill>
                  <a:srgbClr val="008000"/>
                </a:solidFill>
                <a:cs typeface="Arial" pitchFamily="34" charset="0"/>
              </a:rPr>
              <a:t>- Version: 14 June 2013 -</a:t>
            </a:r>
            <a:endParaRPr lang="en-US" altLang="zh-SG" sz="1050" b="1" dirty="0">
              <a:solidFill>
                <a:srgbClr val="008000"/>
              </a:solidFill>
              <a:cs typeface="Arial" pitchFamily="34" charset="0"/>
            </a:endParaRPr>
          </a:p>
        </p:txBody>
      </p:sp>
    </p:spTree>
    <p:extLst>
      <p:ext uri="{BB962C8B-B14F-4D97-AF65-F5344CB8AC3E}">
        <p14:creationId xmlns:p14="http://schemas.microsoft.com/office/powerpoint/2010/main" val="3831135807"/>
      </p:ext>
    </p:extLst>
  </p:cSld>
  <p:clrMap bg1="lt1" tx1="dk1" bg2="lt2" tx2="dk2" accent1="accent1" accent2="accent2" accent3="accent3" accent4="accent4" accent5="accent5" accent6="accent6" hlink="hlink" folHlink="folHlink"/>
  <p:sldLayoutIdLst>
    <p:sldLayoutId id="2147484321" r:id="rId1"/>
    <p:sldLayoutId id="2147484322" r:id="rId2"/>
    <p:sldLayoutId id="2147484323" r:id="rId3"/>
    <p:sldLayoutId id="2147484324" r:id="rId4"/>
    <p:sldLayoutId id="2147484325" r:id="rId5"/>
    <p:sldLayoutId id="2147484326" r:id="rId6"/>
    <p:sldLayoutId id="2147484327" r:id="rId7"/>
    <p:sldLayoutId id="2147484328" r:id="rId8"/>
    <p:sldLayoutId id="2147484329" r:id="rId9"/>
    <p:sldLayoutId id="2147484330" r:id="rId10"/>
  </p:sldLayoutIdLst>
  <p:transition spd="slow"/>
  <p:timing>
    <p:tnLst>
      <p:par>
        <p:cTn id="1" dur="indefinite" restart="never" nodeType="tmRoot"/>
      </p:par>
    </p:tnLst>
  </p:timing>
  <p:hf hdr="0" ftr="0"/>
  <p:txStyles>
    <p:titleStyle>
      <a:lvl1pPr algn="l" rtl="0" eaLnBrk="0" fontAlgn="base" hangingPunct="0">
        <a:spcBef>
          <a:spcPct val="0"/>
        </a:spcBef>
        <a:spcAft>
          <a:spcPct val="0"/>
        </a:spcAft>
        <a:defRPr sz="1600" b="0" i="1" u="none">
          <a:solidFill>
            <a:srgbClr val="008000"/>
          </a:solidFill>
          <a:latin typeface="+mj-lt"/>
          <a:ea typeface="+mj-ea"/>
          <a:cs typeface="+mj-cs"/>
        </a:defRPr>
      </a:lvl1pPr>
      <a:lvl2pPr algn="l" rtl="0" eaLnBrk="0" fontAlgn="base" hangingPunct="0">
        <a:spcBef>
          <a:spcPct val="0"/>
        </a:spcBef>
        <a:spcAft>
          <a:spcPct val="0"/>
        </a:spcAft>
        <a:defRPr sz="2400" b="1" i="1" u="sng">
          <a:solidFill>
            <a:srgbClr val="008000"/>
          </a:solidFill>
          <a:latin typeface="Calibri" pitchFamily="34" charset="0"/>
        </a:defRPr>
      </a:lvl2pPr>
      <a:lvl3pPr algn="l" rtl="0" eaLnBrk="0" fontAlgn="base" hangingPunct="0">
        <a:spcBef>
          <a:spcPct val="0"/>
        </a:spcBef>
        <a:spcAft>
          <a:spcPct val="0"/>
        </a:spcAft>
        <a:defRPr sz="2400" b="1" i="1" u="sng">
          <a:solidFill>
            <a:srgbClr val="008000"/>
          </a:solidFill>
          <a:latin typeface="Calibri" pitchFamily="34" charset="0"/>
        </a:defRPr>
      </a:lvl3pPr>
      <a:lvl4pPr algn="l" rtl="0" eaLnBrk="0" fontAlgn="base" hangingPunct="0">
        <a:spcBef>
          <a:spcPct val="0"/>
        </a:spcBef>
        <a:spcAft>
          <a:spcPct val="0"/>
        </a:spcAft>
        <a:defRPr sz="2400" b="1" i="1" u="sng">
          <a:solidFill>
            <a:srgbClr val="008000"/>
          </a:solidFill>
          <a:latin typeface="Calibri" pitchFamily="34" charset="0"/>
        </a:defRPr>
      </a:lvl4pPr>
      <a:lvl5pPr algn="l" rtl="0" eaLnBrk="0" fontAlgn="base" hangingPunct="0">
        <a:spcBef>
          <a:spcPct val="0"/>
        </a:spcBef>
        <a:spcAft>
          <a:spcPct val="0"/>
        </a:spcAft>
        <a:defRPr sz="2400" b="1" i="1" u="sng">
          <a:solidFill>
            <a:srgbClr val="008000"/>
          </a:solidFill>
          <a:latin typeface="Calibri" pitchFamily="34" charset="0"/>
        </a:defRPr>
      </a:lvl5pPr>
      <a:lvl6pPr marL="457200" algn="r" rtl="0" eaLnBrk="1" fontAlgn="base" hangingPunct="1">
        <a:spcBef>
          <a:spcPct val="0"/>
        </a:spcBef>
        <a:spcAft>
          <a:spcPct val="0"/>
        </a:spcAft>
        <a:defRPr sz="2400" b="1" i="1">
          <a:solidFill>
            <a:srgbClr val="008000"/>
          </a:solidFill>
          <a:latin typeface="Verdana" pitchFamily="34" charset="0"/>
        </a:defRPr>
      </a:lvl6pPr>
      <a:lvl7pPr marL="914400" algn="r" rtl="0" eaLnBrk="1" fontAlgn="base" hangingPunct="1">
        <a:spcBef>
          <a:spcPct val="0"/>
        </a:spcBef>
        <a:spcAft>
          <a:spcPct val="0"/>
        </a:spcAft>
        <a:defRPr sz="2400" b="1" i="1">
          <a:solidFill>
            <a:srgbClr val="008000"/>
          </a:solidFill>
          <a:latin typeface="Verdana" pitchFamily="34" charset="0"/>
        </a:defRPr>
      </a:lvl7pPr>
      <a:lvl8pPr marL="1371600" algn="r" rtl="0" eaLnBrk="1" fontAlgn="base" hangingPunct="1">
        <a:spcBef>
          <a:spcPct val="0"/>
        </a:spcBef>
        <a:spcAft>
          <a:spcPct val="0"/>
        </a:spcAft>
        <a:defRPr sz="2400" b="1" i="1">
          <a:solidFill>
            <a:srgbClr val="008000"/>
          </a:solidFill>
          <a:latin typeface="Verdana" pitchFamily="34" charset="0"/>
        </a:defRPr>
      </a:lvl8pPr>
      <a:lvl9pPr marL="1828800" algn="r" rtl="0" eaLnBrk="1" fontAlgn="base" hangingPunct="1">
        <a:spcBef>
          <a:spcPct val="0"/>
        </a:spcBef>
        <a:spcAft>
          <a:spcPct val="0"/>
        </a:spcAft>
        <a:defRPr sz="2400" b="1" i="1">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 typeface="Wingdings" charset="2"/>
        <a:buChar char="q"/>
        <a:defRPr sz="1400" b="0" i="0">
          <a:solidFill>
            <a:srgbClr val="003300"/>
          </a:solidFill>
          <a:latin typeface="Arial"/>
          <a:ea typeface="+mn-ea"/>
          <a:cs typeface="Arial"/>
        </a:defRPr>
      </a:lvl1pPr>
      <a:lvl2pPr marL="742950" indent="-285750" algn="l" rtl="0" eaLnBrk="0" fontAlgn="base" hangingPunct="0">
        <a:spcBef>
          <a:spcPct val="20000"/>
        </a:spcBef>
        <a:spcAft>
          <a:spcPct val="0"/>
        </a:spcAft>
        <a:buClr>
          <a:schemeClr val="tx1"/>
        </a:buClr>
        <a:buSzPct val="60000"/>
        <a:buFont typeface="Courier New"/>
        <a:buChar char="o"/>
        <a:defRPr sz="1200" b="0" i="0">
          <a:solidFill>
            <a:srgbClr val="003300"/>
          </a:solidFill>
          <a:latin typeface="Arial"/>
          <a:cs typeface="Arial"/>
        </a:defRPr>
      </a:lvl2pPr>
      <a:lvl3pPr marL="1143000" indent="-228600" algn="l" rtl="0" eaLnBrk="0" fontAlgn="base" hangingPunct="0">
        <a:spcBef>
          <a:spcPct val="20000"/>
        </a:spcBef>
        <a:spcAft>
          <a:spcPct val="0"/>
        </a:spcAft>
        <a:buClr>
          <a:schemeClr val="tx1"/>
        </a:buClr>
        <a:buFont typeface="Wingdings" pitchFamily="2" charset="2"/>
        <a:buChar char="Ø"/>
        <a:defRPr sz="1100" b="1">
          <a:solidFill>
            <a:srgbClr val="003300"/>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050" b="1">
          <a:solidFill>
            <a:srgbClr val="003300"/>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pitchFamily="34" charset="0"/>
        </a:defRPr>
      </a:lvl5pPr>
      <a:lvl6pPr marL="25146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6pPr>
      <a:lvl7pPr marL="29718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7pPr>
      <a:lvl8pPr marL="34290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8pPr>
      <a:lvl9pPr marL="38862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AC Banner Title"/>
          <p:cNvSpPr>
            <a:spLocks noGrp="1" noChangeArrowheads="1"/>
          </p:cNvSpPr>
          <p:nvPr>
            <p:ph type="title"/>
          </p:nvPr>
        </p:nvSpPr>
        <p:spPr bwMode="auto">
          <a:xfrm>
            <a:off x="381908" y="228600"/>
            <a:ext cx="8077199" cy="698500"/>
          </a:xfrm>
          <a:prstGeom prst="rect">
            <a:avLst/>
          </a:prstGeom>
          <a:noFill/>
          <a:ln w="12700">
            <a:noFill/>
            <a:miter lim="800000"/>
            <a:headEnd/>
            <a:tailEnd/>
          </a:ln>
        </p:spPr>
        <p:txBody>
          <a:bodyPr vert="horz" wrap="square" lIns="0" tIns="0" rIns="0" bIns="0" numCol="1" anchor="t" anchorCtr="0" compatLnSpc="1">
            <a:prstTxWarp prst="textNoShape">
              <a:avLst/>
            </a:prstTxWarp>
          </a:bodyPr>
          <a:lstStyle/>
          <a:p>
            <a:pPr lvl="0"/>
            <a:endParaRPr lang="en-US" altLang="zh-SG" dirty="0" smtClean="0"/>
          </a:p>
        </p:txBody>
      </p:sp>
      <p:sp>
        <p:nvSpPr>
          <p:cNvPr id="2161670" name="Rectangle 6"/>
          <p:cNvSpPr>
            <a:spLocks noGrp="1" noChangeArrowheads="1"/>
          </p:cNvSpPr>
          <p:nvPr>
            <p:ph type="sldNum" sz="quarter" idx="4"/>
          </p:nvPr>
        </p:nvSpPr>
        <p:spPr bwMode="auto">
          <a:xfrm>
            <a:off x="4114805" y="6498342"/>
            <a:ext cx="1454151" cy="320675"/>
          </a:xfrm>
          <a:prstGeom prst="rect">
            <a:avLst/>
          </a:prstGeom>
          <a:noFill/>
          <a:ln w="12700">
            <a:noFill/>
            <a:miter lim="800000"/>
            <a:headEnd/>
            <a:tailEnd/>
          </a:ln>
          <a:effectLst/>
        </p:spPr>
        <p:txBody>
          <a:bodyPr vert="horz" wrap="square" lIns="91440" tIns="45720" rIns="91440" bIns="0" numCol="1" anchor="ctr" anchorCtr="0" compatLnSpc="1">
            <a:prstTxWarp prst="textNoShape">
              <a:avLst/>
            </a:prstTxWarp>
          </a:bodyPr>
          <a:lstStyle>
            <a:lvl1pPr algn="ctr" eaLnBrk="0" hangingPunct="0">
              <a:lnSpc>
                <a:spcPct val="70000"/>
              </a:lnSpc>
              <a:spcBef>
                <a:spcPct val="0"/>
              </a:spcBef>
              <a:tabLst>
                <a:tab pos="2473325" algn="l"/>
              </a:tabLst>
              <a:defRPr sz="800" b="0" i="0" u="none">
                <a:solidFill>
                  <a:srgbClr val="7F7F7F"/>
                </a:solidFill>
                <a:latin typeface="Arial"/>
                <a:ea typeface="SimSun" pitchFamily="2" charset="-122"/>
                <a:cs typeface="Arial"/>
              </a:defRPr>
            </a:lvl1pPr>
          </a:lstStyle>
          <a:p>
            <a:pPr fontAlgn="base">
              <a:spcAft>
                <a:spcPct val="0"/>
              </a:spcAft>
              <a:defRPr/>
            </a:pPr>
            <a:r>
              <a:rPr lang="en-US" altLang="zh-SG" dirty="0" smtClean="0"/>
              <a:t>Slide </a:t>
            </a:r>
            <a:fld id="{6606DE33-7EE6-48B0-B1C3-4D390C60F514}" type="slidenum">
              <a:rPr lang="zh-SG" altLang="en-US" smtClean="0"/>
              <a:pPr fontAlgn="base">
                <a:spcAft>
                  <a:spcPct val="0"/>
                </a:spcAft>
                <a:defRPr/>
              </a:pPr>
              <a:t>‹#›</a:t>
            </a:fld>
            <a:r>
              <a:rPr lang="zh-SG" altLang="en-US" smtClean="0"/>
              <a:t>  </a:t>
            </a:r>
            <a:r>
              <a:rPr lang="en-US" altLang="zh-SG" dirty="0" smtClean="0"/>
              <a:t/>
            </a:r>
            <a:br>
              <a:rPr lang="en-US" altLang="zh-SG" dirty="0" smtClean="0"/>
            </a:br>
            <a:endParaRPr lang="en-US" altLang="zh-SG" dirty="0"/>
          </a:p>
        </p:txBody>
      </p:sp>
      <p:sp>
        <p:nvSpPr>
          <p:cNvPr id="1030" name="Rectangle 7"/>
          <p:cNvSpPr>
            <a:spLocks noGrp="1" noChangeArrowheads="1"/>
          </p:cNvSpPr>
          <p:nvPr>
            <p:ph type="body" idx="1"/>
          </p:nvPr>
        </p:nvSpPr>
        <p:spPr bwMode="auto">
          <a:xfrm>
            <a:off x="381000" y="968376"/>
            <a:ext cx="8610600" cy="5184775"/>
          </a:xfrm>
          <a:prstGeom prst="rect">
            <a:avLst/>
          </a:prstGeom>
          <a:noFill/>
          <a:ln w="3175">
            <a:noFill/>
            <a:miter lim="800000"/>
            <a:headEnd/>
            <a:tailEnd/>
          </a:ln>
        </p:spPr>
        <p:txBody>
          <a:bodyPr vert="horz" wrap="square" lIns="0" tIns="45720" rIns="0" bIns="45720" numCol="1" anchor="t" anchorCtr="0" compatLnSpc="1">
            <a:prstTxWarp prst="textNoShape">
              <a:avLst/>
            </a:prstTxWarp>
          </a:bodyPr>
          <a:lstStyle/>
          <a:p>
            <a:pPr lvl="0"/>
            <a:r>
              <a:rPr lang="en-US" dirty="0" smtClean="0"/>
              <a:t>Click to edit text format of master</a:t>
            </a:r>
            <a:endParaRPr lang="en-US" altLang="zh-SG" dirty="0" smtClean="0"/>
          </a:p>
          <a:p>
            <a:pPr lvl="1"/>
            <a:r>
              <a:rPr lang="en-US" dirty="0" smtClean="0"/>
              <a:t>Third level</a:t>
            </a:r>
          </a:p>
        </p:txBody>
      </p:sp>
      <p:pic>
        <p:nvPicPr>
          <p:cNvPr id="20" name="Picture 13"/>
          <p:cNvPicPr>
            <a:picLocks noChangeAspect="1" noChangeArrowheads="1"/>
          </p:cNvPicPr>
          <p:nvPr/>
        </p:nvPicPr>
        <p:blipFill>
          <a:blip r:embed="rId12" cstate="print"/>
          <a:srcRect l="67751" t="4707" r="5081" b="68340"/>
          <a:stretch>
            <a:fillRect/>
          </a:stretch>
        </p:blipFill>
        <p:spPr bwMode="auto">
          <a:xfrm>
            <a:off x="7633232" y="221725"/>
            <a:ext cx="689207" cy="61982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67"/>
          <p:cNvSpPr>
            <a:spLocks noChangeArrowheads="1"/>
          </p:cNvSpPr>
          <p:nvPr userDrawn="1"/>
        </p:nvSpPr>
        <p:spPr bwMode="auto">
          <a:xfrm>
            <a:off x="381000" y="6559779"/>
            <a:ext cx="1905000" cy="215444"/>
          </a:xfrm>
          <a:prstGeom prst="rect">
            <a:avLst/>
          </a:prstGeom>
          <a:noFill/>
          <a:ln w="12700">
            <a:noFill/>
            <a:miter lim="800000"/>
            <a:headEnd/>
            <a:tailEnd/>
          </a:ln>
          <a:effectLst/>
        </p:spPr>
        <p:txBody>
          <a:bodyPr wrap="square" lIns="0" tIns="0" rIns="0" bIns="0" anchor="b">
            <a:spAutoFit/>
          </a:bodyPr>
          <a:lstStyle/>
          <a:p>
            <a:pPr fontAlgn="base">
              <a:spcBef>
                <a:spcPct val="0"/>
              </a:spcBef>
              <a:spcAft>
                <a:spcPct val="0"/>
              </a:spcAft>
            </a:pPr>
            <a:r>
              <a:rPr lang="en-GB" sz="700" dirty="0">
                <a:solidFill>
                  <a:srgbClr val="000000">
                    <a:lumMod val="50000"/>
                    <a:lumOff val="50000"/>
                  </a:srgbClr>
                </a:solidFill>
                <a:latin typeface="Arial"/>
                <a:cs typeface="Arial"/>
              </a:rPr>
              <a:t>FSS2020 Strategy Execution Framework and Programme Management</a:t>
            </a:r>
          </a:p>
        </p:txBody>
      </p:sp>
      <p:pic>
        <p:nvPicPr>
          <p:cNvPr id="17" name="Picture 16"/>
          <p:cNvPicPr>
            <a:picLocks noChangeAspect="1"/>
          </p:cNvPicPr>
          <p:nvPr userDrawn="1"/>
        </p:nvPicPr>
        <p:blipFill>
          <a:blip r:embed="rId13" cstate="print"/>
          <a:stretch>
            <a:fillRect/>
          </a:stretch>
        </p:blipFill>
        <p:spPr>
          <a:xfrm>
            <a:off x="8002277" y="6498342"/>
            <a:ext cx="985825" cy="286011"/>
          </a:xfrm>
          <a:prstGeom prst="rect">
            <a:avLst/>
          </a:prstGeom>
        </p:spPr>
      </p:pic>
      <p:sp>
        <p:nvSpPr>
          <p:cNvPr id="8" name="Rectangle 4"/>
          <p:cNvSpPr txBox="1">
            <a:spLocks noChangeArrowheads="1"/>
          </p:cNvSpPr>
          <p:nvPr userDrawn="1"/>
        </p:nvSpPr>
        <p:spPr>
          <a:xfrm>
            <a:off x="3861729" y="6700355"/>
            <a:ext cx="1847479" cy="154765"/>
          </a:xfrm>
          <a:prstGeom prst="rect">
            <a:avLst/>
          </a:prstGeom>
          <a:ln/>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base">
              <a:spcBef>
                <a:spcPct val="0"/>
              </a:spcBef>
              <a:spcAft>
                <a:spcPct val="0"/>
              </a:spcAft>
              <a:defRPr/>
            </a:pPr>
            <a:r>
              <a:rPr lang="en-US" altLang="zh-SG" sz="900" b="1" dirty="0" smtClean="0">
                <a:solidFill>
                  <a:srgbClr val="008000"/>
                </a:solidFill>
                <a:cs typeface="Arial" pitchFamily="34" charset="0"/>
              </a:rPr>
              <a:t>- Version: 14 June 2013 -</a:t>
            </a:r>
            <a:endParaRPr lang="en-US" altLang="zh-SG" sz="1050" b="1" dirty="0">
              <a:solidFill>
                <a:srgbClr val="008000"/>
              </a:solidFill>
              <a:cs typeface="Arial" pitchFamily="34" charset="0"/>
            </a:endParaRPr>
          </a:p>
        </p:txBody>
      </p:sp>
    </p:spTree>
    <p:extLst>
      <p:ext uri="{BB962C8B-B14F-4D97-AF65-F5344CB8AC3E}">
        <p14:creationId xmlns:p14="http://schemas.microsoft.com/office/powerpoint/2010/main" val="71393136"/>
      </p:ext>
    </p:extLst>
  </p:cSld>
  <p:clrMap bg1="lt1" tx1="dk1" bg2="lt2" tx2="dk2" accent1="accent1" accent2="accent2" accent3="accent3" accent4="accent4" accent5="accent5" accent6="accent6" hlink="hlink" folHlink="folHlink"/>
  <p:sldLayoutIdLst>
    <p:sldLayoutId id="2147484332" r:id="rId1"/>
    <p:sldLayoutId id="2147484333" r:id="rId2"/>
    <p:sldLayoutId id="2147484334" r:id="rId3"/>
    <p:sldLayoutId id="2147484335" r:id="rId4"/>
    <p:sldLayoutId id="2147484336" r:id="rId5"/>
    <p:sldLayoutId id="2147484337" r:id="rId6"/>
    <p:sldLayoutId id="2147484338" r:id="rId7"/>
    <p:sldLayoutId id="2147484339" r:id="rId8"/>
    <p:sldLayoutId id="2147484340" r:id="rId9"/>
    <p:sldLayoutId id="2147484341" r:id="rId10"/>
  </p:sldLayoutIdLst>
  <p:transition spd="slow"/>
  <p:timing>
    <p:tnLst>
      <p:par>
        <p:cTn id="1" dur="indefinite" restart="never" nodeType="tmRoot"/>
      </p:par>
    </p:tnLst>
  </p:timing>
  <p:hf hdr="0" ftr="0"/>
  <p:txStyles>
    <p:titleStyle>
      <a:lvl1pPr algn="l" rtl="0" eaLnBrk="0" fontAlgn="base" hangingPunct="0">
        <a:spcBef>
          <a:spcPct val="0"/>
        </a:spcBef>
        <a:spcAft>
          <a:spcPct val="0"/>
        </a:spcAft>
        <a:defRPr sz="1600" b="0" i="1" u="none">
          <a:solidFill>
            <a:srgbClr val="008000"/>
          </a:solidFill>
          <a:latin typeface="+mj-lt"/>
          <a:ea typeface="+mj-ea"/>
          <a:cs typeface="+mj-cs"/>
        </a:defRPr>
      </a:lvl1pPr>
      <a:lvl2pPr algn="l" rtl="0" eaLnBrk="0" fontAlgn="base" hangingPunct="0">
        <a:spcBef>
          <a:spcPct val="0"/>
        </a:spcBef>
        <a:spcAft>
          <a:spcPct val="0"/>
        </a:spcAft>
        <a:defRPr sz="2400" b="1" i="1" u="sng">
          <a:solidFill>
            <a:srgbClr val="008000"/>
          </a:solidFill>
          <a:latin typeface="Calibri" pitchFamily="34" charset="0"/>
        </a:defRPr>
      </a:lvl2pPr>
      <a:lvl3pPr algn="l" rtl="0" eaLnBrk="0" fontAlgn="base" hangingPunct="0">
        <a:spcBef>
          <a:spcPct val="0"/>
        </a:spcBef>
        <a:spcAft>
          <a:spcPct val="0"/>
        </a:spcAft>
        <a:defRPr sz="2400" b="1" i="1" u="sng">
          <a:solidFill>
            <a:srgbClr val="008000"/>
          </a:solidFill>
          <a:latin typeface="Calibri" pitchFamily="34" charset="0"/>
        </a:defRPr>
      </a:lvl3pPr>
      <a:lvl4pPr algn="l" rtl="0" eaLnBrk="0" fontAlgn="base" hangingPunct="0">
        <a:spcBef>
          <a:spcPct val="0"/>
        </a:spcBef>
        <a:spcAft>
          <a:spcPct val="0"/>
        </a:spcAft>
        <a:defRPr sz="2400" b="1" i="1" u="sng">
          <a:solidFill>
            <a:srgbClr val="008000"/>
          </a:solidFill>
          <a:latin typeface="Calibri" pitchFamily="34" charset="0"/>
        </a:defRPr>
      </a:lvl4pPr>
      <a:lvl5pPr algn="l" rtl="0" eaLnBrk="0" fontAlgn="base" hangingPunct="0">
        <a:spcBef>
          <a:spcPct val="0"/>
        </a:spcBef>
        <a:spcAft>
          <a:spcPct val="0"/>
        </a:spcAft>
        <a:defRPr sz="2400" b="1" i="1" u="sng">
          <a:solidFill>
            <a:srgbClr val="008000"/>
          </a:solidFill>
          <a:latin typeface="Calibri" pitchFamily="34" charset="0"/>
        </a:defRPr>
      </a:lvl5pPr>
      <a:lvl6pPr marL="457200" algn="r" rtl="0" eaLnBrk="1" fontAlgn="base" hangingPunct="1">
        <a:spcBef>
          <a:spcPct val="0"/>
        </a:spcBef>
        <a:spcAft>
          <a:spcPct val="0"/>
        </a:spcAft>
        <a:defRPr sz="2400" b="1" i="1">
          <a:solidFill>
            <a:srgbClr val="008000"/>
          </a:solidFill>
          <a:latin typeface="Verdana" pitchFamily="34" charset="0"/>
        </a:defRPr>
      </a:lvl6pPr>
      <a:lvl7pPr marL="914400" algn="r" rtl="0" eaLnBrk="1" fontAlgn="base" hangingPunct="1">
        <a:spcBef>
          <a:spcPct val="0"/>
        </a:spcBef>
        <a:spcAft>
          <a:spcPct val="0"/>
        </a:spcAft>
        <a:defRPr sz="2400" b="1" i="1">
          <a:solidFill>
            <a:srgbClr val="008000"/>
          </a:solidFill>
          <a:latin typeface="Verdana" pitchFamily="34" charset="0"/>
        </a:defRPr>
      </a:lvl7pPr>
      <a:lvl8pPr marL="1371600" algn="r" rtl="0" eaLnBrk="1" fontAlgn="base" hangingPunct="1">
        <a:spcBef>
          <a:spcPct val="0"/>
        </a:spcBef>
        <a:spcAft>
          <a:spcPct val="0"/>
        </a:spcAft>
        <a:defRPr sz="2400" b="1" i="1">
          <a:solidFill>
            <a:srgbClr val="008000"/>
          </a:solidFill>
          <a:latin typeface="Verdana" pitchFamily="34" charset="0"/>
        </a:defRPr>
      </a:lvl8pPr>
      <a:lvl9pPr marL="1828800" algn="r" rtl="0" eaLnBrk="1" fontAlgn="base" hangingPunct="1">
        <a:spcBef>
          <a:spcPct val="0"/>
        </a:spcBef>
        <a:spcAft>
          <a:spcPct val="0"/>
        </a:spcAft>
        <a:defRPr sz="2400" b="1" i="1">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 typeface="Wingdings" charset="2"/>
        <a:buChar char="q"/>
        <a:defRPr sz="1400" b="0" i="0">
          <a:solidFill>
            <a:srgbClr val="003300"/>
          </a:solidFill>
          <a:latin typeface="Arial"/>
          <a:ea typeface="+mn-ea"/>
          <a:cs typeface="Arial"/>
        </a:defRPr>
      </a:lvl1pPr>
      <a:lvl2pPr marL="742950" indent="-285750" algn="l" rtl="0" eaLnBrk="0" fontAlgn="base" hangingPunct="0">
        <a:spcBef>
          <a:spcPct val="20000"/>
        </a:spcBef>
        <a:spcAft>
          <a:spcPct val="0"/>
        </a:spcAft>
        <a:buClr>
          <a:schemeClr val="tx1"/>
        </a:buClr>
        <a:buSzPct val="60000"/>
        <a:buFont typeface="Courier New"/>
        <a:buChar char="o"/>
        <a:defRPr sz="1200" b="0" i="0">
          <a:solidFill>
            <a:srgbClr val="003300"/>
          </a:solidFill>
          <a:latin typeface="Arial"/>
          <a:cs typeface="Arial"/>
        </a:defRPr>
      </a:lvl2pPr>
      <a:lvl3pPr marL="1143000" indent="-228600" algn="l" rtl="0" eaLnBrk="0" fontAlgn="base" hangingPunct="0">
        <a:spcBef>
          <a:spcPct val="20000"/>
        </a:spcBef>
        <a:spcAft>
          <a:spcPct val="0"/>
        </a:spcAft>
        <a:buClr>
          <a:schemeClr val="tx1"/>
        </a:buClr>
        <a:buFont typeface="Wingdings" pitchFamily="2" charset="2"/>
        <a:buChar char="Ø"/>
        <a:defRPr sz="1100" b="1">
          <a:solidFill>
            <a:srgbClr val="003300"/>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050" b="1">
          <a:solidFill>
            <a:srgbClr val="003300"/>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pitchFamily="34" charset="0"/>
        </a:defRPr>
      </a:lvl5pPr>
      <a:lvl6pPr marL="25146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6pPr>
      <a:lvl7pPr marL="29718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7pPr>
      <a:lvl8pPr marL="34290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8pPr>
      <a:lvl9pPr marL="38862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AC Banner Title"/>
          <p:cNvSpPr>
            <a:spLocks noGrp="1" noChangeArrowheads="1"/>
          </p:cNvSpPr>
          <p:nvPr>
            <p:ph type="title"/>
          </p:nvPr>
        </p:nvSpPr>
        <p:spPr bwMode="auto">
          <a:xfrm>
            <a:off x="381908" y="228600"/>
            <a:ext cx="8077199" cy="698500"/>
          </a:xfrm>
          <a:prstGeom prst="rect">
            <a:avLst/>
          </a:prstGeom>
          <a:noFill/>
          <a:ln w="12700">
            <a:noFill/>
            <a:miter lim="800000"/>
            <a:headEnd/>
            <a:tailEnd/>
          </a:ln>
        </p:spPr>
        <p:txBody>
          <a:bodyPr vert="horz" wrap="square" lIns="0" tIns="0" rIns="0" bIns="0" numCol="1" anchor="t" anchorCtr="0" compatLnSpc="1">
            <a:prstTxWarp prst="textNoShape">
              <a:avLst/>
            </a:prstTxWarp>
          </a:bodyPr>
          <a:lstStyle/>
          <a:p>
            <a:pPr lvl="0"/>
            <a:endParaRPr lang="en-US" altLang="zh-SG" dirty="0" smtClean="0"/>
          </a:p>
        </p:txBody>
      </p:sp>
      <p:sp>
        <p:nvSpPr>
          <p:cNvPr id="2161670" name="Rectangle 6"/>
          <p:cNvSpPr>
            <a:spLocks noGrp="1" noChangeArrowheads="1"/>
          </p:cNvSpPr>
          <p:nvPr>
            <p:ph type="sldNum" sz="quarter" idx="4"/>
          </p:nvPr>
        </p:nvSpPr>
        <p:spPr bwMode="auto">
          <a:xfrm>
            <a:off x="4114805" y="6498290"/>
            <a:ext cx="1454151" cy="320675"/>
          </a:xfrm>
          <a:prstGeom prst="rect">
            <a:avLst/>
          </a:prstGeom>
          <a:noFill/>
          <a:ln w="12700">
            <a:noFill/>
            <a:miter lim="800000"/>
            <a:headEnd/>
            <a:tailEnd/>
          </a:ln>
          <a:effectLst/>
        </p:spPr>
        <p:txBody>
          <a:bodyPr vert="horz" wrap="square" lIns="91440" tIns="45720" rIns="91440" bIns="0" numCol="1" anchor="ctr" anchorCtr="0" compatLnSpc="1">
            <a:prstTxWarp prst="textNoShape">
              <a:avLst/>
            </a:prstTxWarp>
          </a:bodyPr>
          <a:lstStyle>
            <a:lvl1pPr algn="ctr" eaLnBrk="0" hangingPunct="0">
              <a:lnSpc>
                <a:spcPct val="70000"/>
              </a:lnSpc>
              <a:spcBef>
                <a:spcPct val="0"/>
              </a:spcBef>
              <a:tabLst>
                <a:tab pos="2473325" algn="l"/>
              </a:tabLst>
              <a:defRPr sz="800" b="0" i="0" u="none">
                <a:solidFill>
                  <a:srgbClr val="7F7F7F"/>
                </a:solidFill>
                <a:latin typeface="Arial"/>
                <a:ea typeface="SimSun" pitchFamily="2" charset="-122"/>
                <a:cs typeface="Arial"/>
              </a:defRPr>
            </a:lvl1pPr>
          </a:lstStyle>
          <a:p>
            <a:pPr fontAlgn="base">
              <a:spcAft>
                <a:spcPct val="0"/>
              </a:spcAft>
              <a:defRPr/>
            </a:pPr>
            <a:r>
              <a:rPr lang="en-US" altLang="zh-SG" dirty="0" smtClean="0"/>
              <a:t>Slide </a:t>
            </a:r>
            <a:fld id="{6606DE33-7EE6-48B0-B1C3-4D390C60F514}" type="slidenum">
              <a:rPr lang="zh-SG" altLang="en-US" smtClean="0"/>
              <a:pPr fontAlgn="base">
                <a:spcAft>
                  <a:spcPct val="0"/>
                </a:spcAft>
                <a:defRPr/>
              </a:pPr>
              <a:t>‹#›</a:t>
            </a:fld>
            <a:r>
              <a:rPr lang="zh-SG" altLang="en-US" smtClean="0"/>
              <a:t>  </a:t>
            </a:r>
            <a:r>
              <a:rPr lang="en-US" altLang="zh-SG" dirty="0" smtClean="0"/>
              <a:t/>
            </a:r>
            <a:br>
              <a:rPr lang="en-US" altLang="zh-SG" dirty="0" smtClean="0"/>
            </a:br>
            <a:endParaRPr lang="en-US" altLang="zh-SG" dirty="0"/>
          </a:p>
        </p:txBody>
      </p:sp>
      <p:sp>
        <p:nvSpPr>
          <p:cNvPr id="1030" name="Rectangle 7"/>
          <p:cNvSpPr>
            <a:spLocks noGrp="1" noChangeArrowheads="1"/>
          </p:cNvSpPr>
          <p:nvPr>
            <p:ph type="body" idx="1"/>
          </p:nvPr>
        </p:nvSpPr>
        <p:spPr bwMode="auto">
          <a:xfrm>
            <a:off x="381000" y="968376"/>
            <a:ext cx="8610600" cy="5184775"/>
          </a:xfrm>
          <a:prstGeom prst="rect">
            <a:avLst/>
          </a:prstGeom>
          <a:noFill/>
          <a:ln w="3175">
            <a:noFill/>
            <a:miter lim="800000"/>
            <a:headEnd/>
            <a:tailEnd/>
          </a:ln>
        </p:spPr>
        <p:txBody>
          <a:bodyPr vert="horz" wrap="square" lIns="0" tIns="45720" rIns="0" bIns="45720" numCol="1" anchor="t" anchorCtr="0" compatLnSpc="1">
            <a:prstTxWarp prst="textNoShape">
              <a:avLst/>
            </a:prstTxWarp>
          </a:bodyPr>
          <a:lstStyle/>
          <a:p>
            <a:pPr lvl="0"/>
            <a:r>
              <a:rPr lang="en-US" dirty="0" smtClean="0"/>
              <a:t>Click to edit text format of master</a:t>
            </a:r>
            <a:endParaRPr lang="en-US" altLang="zh-SG" dirty="0" smtClean="0"/>
          </a:p>
          <a:p>
            <a:pPr lvl="1"/>
            <a:r>
              <a:rPr lang="en-US" dirty="0" smtClean="0"/>
              <a:t>Third level</a:t>
            </a:r>
          </a:p>
        </p:txBody>
      </p:sp>
      <p:pic>
        <p:nvPicPr>
          <p:cNvPr id="20" name="Picture 13"/>
          <p:cNvPicPr>
            <a:picLocks noChangeAspect="1" noChangeArrowheads="1"/>
          </p:cNvPicPr>
          <p:nvPr/>
        </p:nvPicPr>
        <p:blipFill>
          <a:blip r:embed="rId12" cstate="print"/>
          <a:srcRect l="67751" t="4707" r="5081" b="68340"/>
          <a:stretch>
            <a:fillRect/>
          </a:stretch>
        </p:blipFill>
        <p:spPr bwMode="auto">
          <a:xfrm>
            <a:off x="7633232" y="221725"/>
            <a:ext cx="689207" cy="61982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67"/>
          <p:cNvSpPr>
            <a:spLocks noChangeArrowheads="1"/>
          </p:cNvSpPr>
          <p:nvPr userDrawn="1"/>
        </p:nvSpPr>
        <p:spPr bwMode="auto">
          <a:xfrm>
            <a:off x="381000" y="6559779"/>
            <a:ext cx="1905000" cy="215444"/>
          </a:xfrm>
          <a:prstGeom prst="rect">
            <a:avLst/>
          </a:prstGeom>
          <a:noFill/>
          <a:ln w="12700">
            <a:noFill/>
            <a:miter lim="800000"/>
            <a:headEnd/>
            <a:tailEnd/>
          </a:ln>
          <a:effectLst/>
        </p:spPr>
        <p:txBody>
          <a:bodyPr wrap="square" lIns="0" tIns="0" rIns="0" bIns="0" anchor="b">
            <a:spAutoFit/>
          </a:bodyPr>
          <a:lstStyle/>
          <a:p>
            <a:pPr fontAlgn="base">
              <a:spcBef>
                <a:spcPct val="0"/>
              </a:spcBef>
              <a:spcAft>
                <a:spcPct val="0"/>
              </a:spcAft>
            </a:pPr>
            <a:r>
              <a:rPr lang="en-GB" sz="700" dirty="0">
                <a:solidFill>
                  <a:srgbClr val="000000">
                    <a:lumMod val="50000"/>
                    <a:lumOff val="50000"/>
                  </a:srgbClr>
                </a:solidFill>
                <a:latin typeface="Arial"/>
                <a:cs typeface="Arial"/>
              </a:rPr>
              <a:t>FSS2020 Strategy Execution Framework and Programme Management</a:t>
            </a:r>
          </a:p>
        </p:txBody>
      </p:sp>
      <p:pic>
        <p:nvPicPr>
          <p:cNvPr id="17" name="Picture 16"/>
          <p:cNvPicPr>
            <a:picLocks noChangeAspect="1"/>
          </p:cNvPicPr>
          <p:nvPr userDrawn="1"/>
        </p:nvPicPr>
        <p:blipFill>
          <a:blip r:embed="rId13" cstate="print"/>
          <a:stretch>
            <a:fillRect/>
          </a:stretch>
        </p:blipFill>
        <p:spPr>
          <a:xfrm>
            <a:off x="8002252" y="6498289"/>
            <a:ext cx="985825" cy="286011"/>
          </a:xfrm>
          <a:prstGeom prst="rect">
            <a:avLst/>
          </a:prstGeom>
        </p:spPr>
      </p:pic>
      <p:sp>
        <p:nvSpPr>
          <p:cNvPr id="8" name="Rectangle 4"/>
          <p:cNvSpPr txBox="1">
            <a:spLocks noChangeArrowheads="1"/>
          </p:cNvSpPr>
          <p:nvPr userDrawn="1"/>
        </p:nvSpPr>
        <p:spPr>
          <a:xfrm>
            <a:off x="3861729" y="6700303"/>
            <a:ext cx="1847479" cy="154765"/>
          </a:xfrm>
          <a:prstGeom prst="rect">
            <a:avLst/>
          </a:prstGeom>
          <a:ln/>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base">
              <a:spcBef>
                <a:spcPct val="0"/>
              </a:spcBef>
              <a:spcAft>
                <a:spcPct val="0"/>
              </a:spcAft>
              <a:defRPr/>
            </a:pPr>
            <a:r>
              <a:rPr lang="en-US" altLang="zh-SG" sz="900" b="1" dirty="0" smtClean="0">
                <a:solidFill>
                  <a:srgbClr val="008000"/>
                </a:solidFill>
                <a:cs typeface="Arial" pitchFamily="34" charset="0"/>
              </a:rPr>
              <a:t>- Version: 14 June 2013 -</a:t>
            </a:r>
            <a:endParaRPr lang="en-US" altLang="zh-SG" sz="1050" b="1" dirty="0">
              <a:solidFill>
                <a:srgbClr val="008000"/>
              </a:solidFill>
              <a:cs typeface="Arial" pitchFamily="34" charset="0"/>
            </a:endParaRPr>
          </a:p>
        </p:txBody>
      </p:sp>
    </p:spTree>
    <p:extLst>
      <p:ext uri="{BB962C8B-B14F-4D97-AF65-F5344CB8AC3E}">
        <p14:creationId xmlns:p14="http://schemas.microsoft.com/office/powerpoint/2010/main" val="754165680"/>
      </p:ext>
    </p:extLst>
  </p:cSld>
  <p:clrMap bg1="lt1" tx1="dk1" bg2="lt2" tx2="dk2" accent1="accent1" accent2="accent2" accent3="accent3" accent4="accent4" accent5="accent5" accent6="accent6" hlink="hlink" folHlink="folHlink"/>
  <p:sldLayoutIdLst>
    <p:sldLayoutId id="2147484343" r:id="rId1"/>
    <p:sldLayoutId id="2147484344" r:id="rId2"/>
    <p:sldLayoutId id="2147484345" r:id="rId3"/>
    <p:sldLayoutId id="2147484346" r:id="rId4"/>
    <p:sldLayoutId id="2147484347" r:id="rId5"/>
    <p:sldLayoutId id="2147484348" r:id="rId6"/>
    <p:sldLayoutId id="2147484349" r:id="rId7"/>
    <p:sldLayoutId id="2147484350" r:id="rId8"/>
    <p:sldLayoutId id="2147484351" r:id="rId9"/>
    <p:sldLayoutId id="2147484352" r:id="rId10"/>
  </p:sldLayoutIdLst>
  <p:transition spd="slow"/>
  <p:timing>
    <p:tnLst>
      <p:par>
        <p:cTn id="1" dur="indefinite" restart="never" nodeType="tmRoot"/>
      </p:par>
    </p:tnLst>
  </p:timing>
  <p:hf hdr="0" ftr="0"/>
  <p:txStyles>
    <p:titleStyle>
      <a:lvl1pPr algn="l" rtl="0" eaLnBrk="0" fontAlgn="base" hangingPunct="0">
        <a:spcBef>
          <a:spcPct val="0"/>
        </a:spcBef>
        <a:spcAft>
          <a:spcPct val="0"/>
        </a:spcAft>
        <a:defRPr sz="1600" b="0" i="1" u="none">
          <a:solidFill>
            <a:srgbClr val="008000"/>
          </a:solidFill>
          <a:latin typeface="+mj-lt"/>
          <a:ea typeface="+mj-ea"/>
          <a:cs typeface="+mj-cs"/>
        </a:defRPr>
      </a:lvl1pPr>
      <a:lvl2pPr algn="l" rtl="0" eaLnBrk="0" fontAlgn="base" hangingPunct="0">
        <a:spcBef>
          <a:spcPct val="0"/>
        </a:spcBef>
        <a:spcAft>
          <a:spcPct val="0"/>
        </a:spcAft>
        <a:defRPr sz="2400" b="1" i="1" u="sng">
          <a:solidFill>
            <a:srgbClr val="008000"/>
          </a:solidFill>
          <a:latin typeface="Calibri" pitchFamily="34" charset="0"/>
        </a:defRPr>
      </a:lvl2pPr>
      <a:lvl3pPr algn="l" rtl="0" eaLnBrk="0" fontAlgn="base" hangingPunct="0">
        <a:spcBef>
          <a:spcPct val="0"/>
        </a:spcBef>
        <a:spcAft>
          <a:spcPct val="0"/>
        </a:spcAft>
        <a:defRPr sz="2400" b="1" i="1" u="sng">
          <a:solidFill>
            <a:srgbClr val="008000"/>
          </a:solidFill>
          <a:latin typeface="Calibri" pitchFamily="34" charset="0"/>
        </a:defRPr>
      </a:lvl3pPr>
      <a:lvl4pPr algn="l" rtl="0" eaLnBrk="0" fontAlgn="base" hangingPunct="0">
        <a:spcBef>
          <a:spcPct val="0"/>
        </a:spcBef>
        <a:spcAft>
          <a:spcPct val="0"/>
        </a:spcAft>
        <a:defRPr sz="2400" b="1" i="1" u="sng">
          <a:solidFill>
            <a:srgbClr val="008000"/>
          </a:solidFill>
          <a:latin typeface="Calibri" pitchFamily="34" charset="0"/>
        </a:defRPr>
      </a:lvl4pPr>
      <a:lvl5pPr algn="l" rtl="0" eaLnBrk="0" fontAlgn="base" hangingPunct="0">
        <a:spcBef>
          <a:spcPct val="0"/>
        </a:spcBef>
        <a:spcAft>
          <a:spcPct val="0"/>
        </a:spcAft>
        <a:defRPr sz="2400" b="1" i="1" u="sng">
          <a:solidFill>
            <a:srgbClr val="008000"/>
          </a:solidFill>
          <a:latin typeface="Calibri" pitchFamily="34" charset="0"/>
        </a:defRPr>
      </a:lvl5pPr>
      <a:lvl6pPr marL="457200" algn="r" rtl="0" eaLnBrk="1" fontAlgn="base" hangingPunct="1">
        <a:spcBef>
          <a:spcPct val="0"/>
        </a:spcBef>
        <a:spcAft>
          <a:spcPct val="0"/>
        </a:spcAft>
        <a:defRPr sz="2400" b="1" i="1">
          <a:solidFill>
            <a:srgbClr val="008000"/>
          </a:solidFill>
          <a:latin typeface="Verdana" pitchFamily="34" charset="0"/>
        </a:defRPr>
      </a:lvl6pPr>
      <a:lvl7pPr marL="914400" algn="r" rtl="0" eaLnBrk="1" fontAlgn="base" hangingPunct="1">
        <a:spcBef>
          <a:spcPct val="0"/>
        </a:spcBef>
        <a:spcAft>
          <a:spcPct val="0"/>
        </a:spcAft>
        <a:defRPr sz="2400" b="1" i="1">
          <a:solidFill>
            <a:srgbClr val="008000"/>
          </a:solidFill>
          <a:latin typeface="Verdana" pitchFamily="34" charset="0"/>
        </a:defRPr>
      </a:lvl7pPr>
      <a:lvl8pPr marL="1371600" algn="r" rtl="0" eaLnBrk="1" fontAlgn="base" hangingPunct="1">
        <a:spcBef>
          <a:spcPct val="0"/>
        </a:spcBef>
        <a:spcAft>
          <a:spcPct val="0"/>
        </a:spcAft>
        <a:defRPr sz="2400" b="1" i="1">
          <a:solidFill>
            <a:srgbClr val="008000"/>
          </a:solidFill>
          <a:latin typeface="Verdana" pitchFamily="34" charset="0"/>
        </a:defRPr>
      </a:lvl8pPr>
      <a:lvl9pPr marL="1828800" algn="r" rtl="0" eaLnBrk="1" fontAlgn="base" hangingPunct="1">
        <a:spcBef>
          <a:spcPct val="0"/>
        </a:spcBef>
        <a:spcAft>
          <a:spcPct val="0"/>
        </a:spcAft>
        <a:defRPr sz="2400" b="1" i="1">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 typeface="Wingdings" charset="2"/>
        <a:buChar char="q"/>
        <a:defRPr sz="1400" b="0" i="0">
          <a:solidFill>
            <a:srgbClr val="003300"/>
          </a:solidFill>
          <a:latin typeface="Arial"/>
          <a:ea typeface="+mn-ea"/>
          <a:cs typeface="Arial"/>
        </a:defRPr>
      </a:lvl1pPr>
      <a:lvl2pPr marL="742950" indent="-285750" algn="l" rtl="0" eaLnBrk="0" fontAlgn="base" hangingPunct="0">
        <a:spcBef>
          <a:spcPct val="20000"/>
        </a:spcBef>
        <a:spcAft>
          <a:spcPct val="0"/>
        </a:spcAft>
        <a:buClr>
          <a:schemeClr val="tx1"/>
        </a:buClr>
        <a:buSzPct val="60000"/>
        <a:buFont typeface="Courier New"/>
        <a:buChar char="o"/>
        <a:defRPr sz="1200" b="0" i="0">
          <a:solidFill>
            <a:srgbClr val="003300"/>
          </a:solidFill>
          <a:latin typeface="Arial"/>
          <a:cs typeface="Arial"/>
        </a:defRPr>
      </a:lvl2pPr>
      <a:lvl3pPr marL="1143000" indent="-228600" algn="l" rtl="0" eaLnBrk="0" fontAlgn="base" hangingPunct="0">
        <a:spcBef>
          <a:spcPct val="20000"/>
        </a:spcBef>
        <a:spcAft>
          <a:spcPct val="0"/>
        </a:spcAft>
        <a:buClr>
          <a:schemeClr val="tx1"/>
        </a:buClr>
        <a:buFont typeface="Wingdings" pitchFamily="2" charset="2"/>
        <a:buChar char="Ø"/>
        <a:defRPr sz="1100" b="1">
          <a:solidFill>
            <a:srgbClr val="003300"/>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050" b="1">
          <a:solidFill>
            <a:srgbClr val="003300"/>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pitchFamily="34" charset="0"/>
        </a:defRPr>
      </a:lvl5pPr>
      <a:lvl6pPr marL="25146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6pPr>
      <a:lvl7pPr marL="29718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7pPr>
      <a:lvl8pPr marL="34290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8pPr>
      <a:lvl9pPr marL="38862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AC Banner Title"/>
          <p:cNvSpPr>
            <a:spLocks noGrp="1" noChangeArrowheads="1"/>
          </p:cNvSpPr>
          <p:nvPr>
            <p:ph type="title"/>
          </p:nvPr>
        </p:nvSpPr>
        <p:spPr bwMode="auto">
          <a:xfrm>
            <a:off x="381908" y="228600"/>
            <a:ext cx="8077199" cy="698500"/>
          </a:xfrm>
          <a:prstGeom prst="rect">
            <a:avLst/>
          </a:prstGeom>
          <a:noFill/>
          <a:ln w="12700">
            <a:noFill/>
            <a:miter lim="800000"/>
            <a:headEnd/>
            <a:tailEnd/>
          </a:ln>
        </p:spPr>
        <p:txBody>
          <a:bodyPr vert="horz" wrap="square" lIns="0" tIns="0" rIns="0" bIns="0" numCol="1" anchor="t" anchorCtr="0" compatLnSpc="1">
            <a:prstTxWarp prst="textNoShape">
              <a:avLst/>
            </a:prstTxWarp>
          </a:bodyPr>
          <a:lstStyle/>
          <a:p>
            <a:pPr lvl="0"/>
            <a:endParaRPr lang="en-US" altLang="zh-SG" dirty="0" smtClean="0"/>
          </a:p>
        </p:txBody>
      </p:sp>
      <p:sp>
        <p:nvSpPr>
          <p:cNvPr id="2161670" name="Rectangle 6"/>
          <p:cNvSpPr>
            <a:spLocks noGrp="1" noChangeArrowheads="1"/>
          </p:cNvSpPr>
          <p:nvPr>
            <p:ph type="sldNum" sz="quarter" idx="4"/>
          </p:nvPr>
        </p:nvSpPr>
        <p:spPr bwMode="auto">
          <a:xfrm>
            <a:off x="4114805" y="6498236"/>
            <a:ext cx="1454151" cy="320675"/>
          </a:xfrm>
          <a:prstGeom prst="rect">
            <a:avLst/>
          </a:prstGeom>
          <a:noFill/>
          <a:ln w="12700">
            <a:noFill/>
            <a:miter lim="800000"/>
            <a:headEnd/>
            <a:tailEnd/>
          </a:ln>
          <a:effectLst/>
        </p:spPr>
        <p:txBody>
          <a:bodyPr vert="horz" wrap="square" lIns="91440" tIns="45720" rIns="91440" bIns="0" numCol="1" anchor="ctr" anchorCtr="0" compatLnSpc="1">
            <a:prstTxWarp prst="textNoShape">
              <a:avLst/>
            </a:prstTxWarp>
          </a:bodyPr>
          <a:lstStyle>
            <a:lvl1pPr algn="ctr" eaLnBrk="0" hangingPunct="0">
              <a:lnSpc>
                <a:spcPct val="70000"/>
              </a:lnSpc>
              <a:spcBef>
                <a:spcPct val="0"/>
              </a:spcBef>
              <a:tabLst>
                <a:tab pos="2473325" algn="l"/>
              </a:tabLst>
              <a:defRPr sz="800" b="0" i="0" u="none">
                <a:solidFill>
                  <a:srgbClr val="7F7F7F"/>
                </a:solidFill>
                <a:latin typeface="Arial"/>
                <a:ea typeface="SimSun" pitchFamily="2" charset="-122"/>
                <a:cs typeface="Arial"/>
              </a:defRPr>
            </a:lvl1pPr>
          </a:lstStyle>
          <a:p>
            <a:pPr fontAlgn="base">
              <a:spcAft>
                <a:spcPct val="0"/>
              </a:spcAft>
              <a:defRPr/>
            </a:pPr>
            <a:r>
              <a:rPr lang="en-US" altLang="zh-SG" dirty="0" smtClean="0"/>
              <a:t>Slide </a:t>
            </a:r>
            <a:fld id="{6606DE33-7EE6-48B0-B1C3-4D390C60F514}" type="slidenum">
              <a:rPr lang="zh-SG" altLang="en-US" smtClean="0"/>
              <a:pPr fontAlgn="base">
                <a:spcAft>
                  <a:spcPct val="0"/>
                </a:spcAft>
                <a:defRPr/>
              </a:pPr>
              <a:t>‹#›</a:t>
            </a:fld>
            <a:r>
              <a:rPr lang="zh-SG" altLang="en-US" smtClean="0"/>
              <a:t>  </a:t>
            </a:r>
            <a:r>
              <a:rPr lang="en-US" altLang="zh-SG" dirty="0" smtClean="0"/>
              <a:t/>
            </a:r>
            <a:br>
              <a:rPr lang="en-US" altLang="zh-SG" dirty="0" smtClean="0"/>
            </a:br>
            <a:endParaRPr lang="en-US" altLang="zh-SG" dirty="0"/>
          </a:p>
        </p:txBody>
      </p:sp>
      <p:sp>
        <p:nvSpPr>
          <p:cNvPr id="1030" name="Rectangle 7"/>
          <p:cNvSpPr>
            <a:spLocks noGrp="1" noChangeArrowheads="1"/>
          </p:cNvSpPr>
          <p:nvPr>
            <p:ph type="body" idx="1"/>
          </p:nvPr>
        </p:nvSpPr>
        <p:spPr bwMode="auto">
          <a:xfrm>
            <a:off x="381000" y="968376"/>
            <a:ext cx="8610600" cy="5184775"/>
          </a:xfrm>
          <a:prstGeom prst="rect">
            <a:avLst/>
          </a:prstGeom>
          <a:noFill/>
          <a:ln w="3175">
            <a:noFill/>
            <a:miter lim="800000"/>
            <a:headEnd/>
            <a:tailEnd/>
          </a:ln>
        </p:spPr>
        <p:txBody>
          <a:bodyPr vert="horz" wrap="square" lIns="0" tIns="45720" rIns="0" bIns="45720" numCol="1" anchor="t" anchorCtr="0" compatLnSpc="1">
            <a:prstTxWarp prst="textNoShape">
              <a:avLst/>
            </a:prstTxWarp>
          </a:bodyPr>
          <a:lstStyle/>
          <a:p>
            <a:pPr lvl="0"/>
            <a:r>
              <a:rPr lang="en-US" dirty="0" smtClean="0"/>
              <a:t>Click to edit text format of master</a:t>
            </a:r>
            <a:endParaRPr lang="en-US" altLang="zh-SG" dirty="0" smtClean="0"/>
          </a:p>
          <a:p>
            <a:pPr lvl="1"/>
            <a:r>
              <a:rPr lang="en-US" dirty="0" smtClean="0"/>
              <a:t>Third level</a:t>
            </a:r>
          </a:p>
        </p:txBody>
      </p:sp>
      <p:pic>
        <p:nvPicPr>
          <p:cNvPr id="20" name="Picture 13"/>
          <p:cNvPicPr>
            <a:picLocks noChangeAspect="1" noChangeArrowheads="1"/>
          </p:cNvPicPr>
          <p:nvPr/>
        </p:nvPicPr>
        <p:blipFill>
          <a:blip r:embed="rId12" cstate="print"/>
          <a:srcRect l="67751" t="4707" r="5081" b="68340"/>
          <a:stretch>
            <a:fillRect/>
          </a:stretch>
        </p:blipFill>
        <p:spPr bwMode="auto">
          <a:xfrm>
            <a:off x="7633226" y="221725"/>
            <a:ext cx="689207" cy="61982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67"/>
          <p:cNvSpPr>
            <a:spLocks noChangeArrowheads="1"/>
          </p:cNvSpPr>
          <p:nvPr userDrawn="1"/>
        </p:nvSpPr>
        <p:spPr bwMode="auto">
          <a:xfrm>
            <a:off x="381000" y="6559779"/>
            <a:ext cx="1905000" cy="215444"/>
          </a:xfrm>
          <a:prstGeom prst="rect">
            <a:avLst/>
          </a:prstGeom>
          <a:noFill/>
          <a:ln w="12700">
            <a:noFill/>
            <a:miter lim="800000"/>
            <a:headEnd/>
            <a:tailEnd/>
          </a:ln>
          <a:effectLst/>
        </p:spPr>
        <p:txBody>
          <a:bodyPr wrap="square" lIns="0" tIns="0" rIns="0" bIns="0" anchor="b">
            <a:spAutoFit/>
          </a:bodyPr>
          <a:lstStyle/>
          <a:p>
            <a:pPr fontAlgn="base">
              <a:spcBef>
                <a:spcPct val="0"/>
              </a:spcBef>
              <a:spcAft>
                <a:spcPct val="0"/>
              </a:spcAft>
            </a:pPr>
            <a:r>
              <a:rPr lang="en-GB" sz="700" dirty="0">
                <a:solidFill>
                  <a:srgbClr val="000000">
                    <a:lumMod val="50000"/>
                    <a:lumOff val="50000"/>
                  </a:srgbClr>
                </a:solidFill>
                <a:latin typeface="Arial"/>
                <a:cs typeface="Arial"/>
              </a:rPr>
              <a:t>FSS2020 Strategy Execution Framework and Programme Management</a:t>
            </a:r>
          </a:p>
        </p:txBody>
      </p:sp>
      <p:pic>
        <p:nvPicPr>
          <p:cNvPr id="17" name="Picture 16"/>
          <p:cNvPicPr>
            <a:picLocks noChangeAspect="1"/>
          </p:cNvPicPr>
          <p:nvPr userDrawn="1"/>
        </p:nvPicPr>
        <p:blipFill>
          <a:blip r:embed="rId13" cstate="print"/>
          <a:stretch>
            <a:fillRect/>
          </a:stretch>
        </p:blipFill>
        <p:spPr>
          <a:xfrm>
            <a:off x="8002224" y="6498235"/>
            <a:ext cx="985825" cy="286011"/>
          </a:xfrm>
          <a:prstGeom prst="rect">
            <a:avLst/>
          </a:prstGeom>
        </p:spPr>
      </p:pic>
      <p:sp>
        <p:nvSpPr>
          <p:cNvPr id="8" name="Rectangle 4"/>
          <p:cNvSpPr txBox="1">
            <a:spLocks noChangeArrowheads="1"/>
          </p:cNvSpPr>
          <p:nvPr userDrawn="1"/>
        </p:nvSpPr>
        <p:spPr>
          <a:xfrm>
            <a:off x="3861729" y="6700249"/>
            <a:ext cx="1847479" cy="154765"/>
          </a:xfrm>
          <a:prstGeom prst="rect">
            <a:avLst/>
          </a:prstGeom>
          <a:ln/>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base">
              <a:spcBef>
                <a:spcPct val="0"/>
              </a:spcBef>
              <a:spcAft>
                <a:spcPct val="0"/>
              </a:spcAft>
              <a:defRPr/>
            </a:pPr>
            <a:r>
              <a:rPr lang="en-US" altLang="zh-SG" sz="900" b="1" dirty="0" smtClean="0">
                <a:solidFill>
                  <a:srgbClr val="008000"/>
                </a:solidFill>
                <a:cs typeface="Arial" pitchFamily="34" charset="0"/>
              </a:rPr>
              <a:t>- Version: 14 June 2013 -</a:t>
            </a:r>
            <a:endParaRPr lang="en-US" altLang="zh-SG" sz="1050" b="1" dirty="0">
              <a:solidFill>
                <a:srgbClr val="008000"/>
              </a:solidFill>
              <a:cs typeface="Arial" pitchFamily="34" charset="0"/>
            </a:endParaRPr>
          </a:p>
        </p:txBody>
      </p:sp>
    </p:spTree>
    <p:extLst>
      <p:ext uri="{BB962C8B-B14F-4D97-AF65-F5344CB8AC3E}">
        <p14:creationId xmlns:p14="http://schemas.microsoft.com/office/powerpoint/2010/main" val="3845644577"/>
      </p:ext>
    </p:extLst>
  </p:cSld>
  <p:clrMap bg1="lt1" tx1="dk1" bg2="lt2" tx2="dk2" accent1="accent1" accent2="accent2" accent3="accent3" accent4="accent4" accent5="accent5" accent6="accent6" hlink="hlink" folHlink="folHlink"/>
  <p:sldLayoutIdLst>
    <p:sldLayoutId id="2147484354" r:id="rId1"/>
    <p:sldLayoutId id="2147484355" r:id="rId2"/>
    <p:sldLayoutId id="2147484356" r:id="rId3"/>
    <p:sldLayoutId id="2147484357" r:id="rId4"/>
    <p:sldLayoutId id="2147484358" r:id="rId5"/>
    <p:sldLayoutId id="2147484359" r:id="rId6"/>
    <p:sldLayoutId id="2147484360" r:id="rId7"/>
    <p:sldLayoutId id="2147484361" r:id="rId8"/>
    <p:sldLayoutId id="2147484362" r:id="rId9"/>
    <p:sldLayoutId id="2147484363" r:id="rId10"/>
  </p:sldLayoutIdLst>
  <p:transition spd="slow"/>
  <p:timing>
    <p:tnLst>
      <p:par>
        <p:cTn id="1" dur="indefinite" restart="never" nodeType="tmRoot"/>
      </p:par>
    </p:tnLst>
  </p:timing>
  <p:hf hdr="0" ftr="0"/>
  <p:txStyles>
    <p:titleStyle>
      <a:lvl1pPr algn="l" rtl="0" eaLnBrk="0" fontAlgn="base" hangingPunct="0">
        <a:spcBef>
          <a:spcPct val="0"/>
        </a:spcBef>
        <a:spcAft>
          <a:spcPct val="0"/>
        </a:spcAft>
        <a:defRPr sz="1600" b="0" i="1" u="none">
          <a:solidFill>
            <a:srgbClr val="008000"/>
          </a:solidFill>
          <a:latin typeface="+mj-lt"/>
          <a:ea typeface="+mj-ea"/>
          <a:cs typeface="+mj-cs"/>
        </a:defRPr>
      </a:lvl1pPr>
      <a:lvl2pPr algn="l" rtl="0" eaLnBrk="0" fontAlgn="base" hangingPunct="0">
        <a:spcBef>
          <a:spcPct val="0"/>
        </a:spcBef>
        <a:spcAft>
          <a:spcPct val="0"/>
        </a:spcAft>
        <a:defRPr sz="2400" b="1" i="1" u="sng">
          <a:solidFill>
            <a:srgbClr val="008000"/>
          </a:solidFill>
          <a:latin typeface="Calibri" pitchFamily="34" charset="0"/>
        </a:defRPr>
      </a:lvl2pPr>
      <a:lvl3pPr algn="l" rtl="0" eaLnBrk="0" fontAlgn="base" hangingPunct="0">
        <a:spcBef>
          <a:spcPct val="0"/>
        </a:spcBef>
        <a:spcAft>
          <a:spcPct val="0"/>
        </a:spcAft>
        <a:defRPr sz="2400" b="1" i="1" u="sng">
          <a:solidFill>
            <a:srgbClr val="008000"/>
          </a:solidFill>
          <a:latin typeface="Calibri" pitchFamily="34" charset="0"/>
        </a:defRPr>
      </a:lvl3pPr>
      <a:lvl4pPr algn="l" rtl="0" eaLnBrk="0" fontAlgn="base" hangingPunct="0">
        <a:spcBef>
          <a:spcPct val="0"/>
        </a:spcBef>
        <a:spcAft>
          <a:spcPct val="0"/>
        </a:spcAft>
        <a:defRPr sz="2400" b="1" i="1" u="sng">
          <a:solidFill>
            <a:srgbClr val="008000"/>
          </a:solidFill>
          <a:latin typeface="Calibri" pitchFamily="34" charset="0"/>
        </a:defRPr>
      </a:lvl4pPr>
      <a:lvl5pPr algn="l" rtl="0" eaLnBrk="0" fontAlgn="base" hangingPunct="0">
        <a:spcBef>
          <a:spcPct val="0"/>
        </a:spcBef>
        <a:spcAft>
          <a:spcPct val="0"/>
        </a:spcAft>
        <a:defRPr sz="2400" b="1" i="1" u="sng">
          <a:solidFill>
            <a:srgbClr val="008000"/>
          </a:solidFill>
          <a:latin typeface="Calibri" pitchFamily="34" charset="0"/>
        </a:defRPr>
      </a:lvl5pPr>
      <a:lvl6pPr marL="457200" algn="r" rtl="0" eaLnBrk="1" fontAlgn="base" hangingPunct="1">
        <a:spcBef>
          <a:spcPct val="0"/>
        </a:spcBef>
        <a:spcAft>
          <a:spcPct val="0"/>
        </a:spcAft>
        <a:defRPr sz="2400" b="1" i="1">
          <a:solidFill>
            <a:srgbClr val="008000"/>
          </a:solidFill>
          <a:latin typeface="Verdana" pitchFamily="34" charset="0"/>
        </a:defRPr>
      </a:lvl6pPr>
      <a:lvl7pPr marL="914400" algn="r" rtl="0" eaLnBrk="1" fontAlgn="base" hangingPunct="1">
        <a:spcBef>
          <a:spcPct val="0"/>
        </a:spcBef>
        <a:spcAft>
          <a:spcPct val="0"/>
        </a:spcAft>
        <a:defRPr sz="2400" b="1" i="1">
          <a:solidFill>
            <a:srgbClr val="008000"/>
          </a:solidFill>
          <a:latin typeface="Verdana" pitchFamily="34" charset="0"/>
        </a:defRPr>
      </a:lvl7pPr>
      <a:lvl8pPr marL="1371600" algn="r" rtl="0" eaLnBrk="1" fontAlgn="base" hangingPunct="1">
        <a:spcBef>
          <a:spcPct val="0"/>
        </a:spcBef>
        <a:spcAft>
          <a:spcPct val="0"/>
        </a:spcAft>
        <a:defRPr sz="2400" b="1" i="1">
          <a:solidFill>
            <a:srgbClr val="008000"/>
          </a:solidFill>
          <a:latin typeface="Verdana" pitchFamily="34" charset="0"/>
        </a:defRPr>
      </a:lvl8pPr>
      <a:lvl9pPr marL="1828800" algn="r" rtl="0" eaLnBrk="1" fontAlgn="base" hangingPunct="1">
        <a:spcBef>
          <a:spcPct val="0"/>
        </a:spcBef>
        <a:spcAft>
          <a:spcPct val="0"/>
        </a:spcAft>
        <a:defRPr sz="2400" b="1" i="1">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 typeface="Wingdings" charset="2"/>
        <a:buChar char="q"/>
        <a:defRPr sz="1400" b="0" i="0">
          <a:solidFill>
            <a:srgbClr val="003300"/>
          </a:solidFill>
          <a:latin typeface="Arial"/>
          <a:ea typeface="+mn-ea"/>
          <a:cs typeface="Arial"/>
        </a:defRPr>
      </a:lvl1pPr>
      <a:lvl2pPr marL="742950" indent="-285750" algn="l" rtl="0" eaLnBrk="0" fontAlgn="base" hangingPunct="0">
        <a:spcBef>
          <a:spcPct val="20000"/>
        </a:spcBef>
        <a:spcAft>
          <a:spcPct val="0"/>
        </a:spcAft>
        <a:buClr>
          <a:schemeClr val="tx1"/>
        </a:buClr>
        <a:buSzPct val="60000"/>
        <a:buFont typeface="Courier New"/>
        <a:buChar char="o"/>
        <a:defRPr sz="1200" b="0" i="0">
          <a:solidFill>
            <a:srgbClr val="003300"/>
          </a:solidFill>
          <a:latin typeface="Arial"/>
          <a:cs typeface="Arial"/>
        </a:defRPr>
      </a:lvl2pPr>
      <a:lvl3pPr marL="1143000" indent="-228600" algn="l" rtl="0" eaLnBrk="0" fontAlgn="base" hangingPunct="0">
        <a:spcBef>
          <a:spcPct val="20000"/>
        </a:spcBef>
        <a:spcAft>
          <a:spcPct val="0"/>
        </a:spcAft>
        <a:buClr>
          <a:schemeClr val="tx1"/>
        </a:buClr>
        <a:buFont typeface="Wingdings" pitchFamily="2" charset="2"/>
        <a:buChar char="Ø"/>
        <a:defRPr sz="1100" b="1">
          <a:solidFill>
            <a:srgbClr val="003300"/>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050" b="1">
          <a:solidFill>
            <a:srgbClr val="003300"/>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pitchFamily="34" charset="0"/>
        </a:defRPr>
      </a:lvl5pPr>
      <a:lvl6pPr marL="25146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6pPr>
      <a:lvl7pPr marL="29718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7pPr>
      <a:lvl8pPr marL="34290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8pPr>
      <a:lvl9pPr marL="38862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AC Banner Title"/>
          <p:cNvSpPr>
            <a:spLocks noGrp="1" noChangeArrowheads="1"/>
          </p:cNvSpPr>
          <p:nvPr>
            <p:ph type="title"/>
          </p:nvPr>
        </p:nvSpPr>
        <p:spPr bwMode="auto">
          <a:xfrm>
            <a:off x="381908" y="228600"/>
            <a:ext cx="8077199" cy="698500"/>
          </a:xfrm>
          <a:prstGeom prst="rect">
            <a:avLst/>
          </a:prstGeom>
          <a:noFill/>
          <a:ln w="12700">
            <a:noFill/>
            <a:miter lim="800000"/>
            <a:headEnd/>
            <a:tailEnd/>
          </a:ln>
        </p:spPr>
        <p:txBody>
          <a:bodyPr vert="horz" wrap="square" lIns="0" tIns="0" rIns="0" bIns="0" numCol="1" anchor="t" anchorCtr="0" compatLnSpc="1">
            <a:prstTxWarp prst="textNoShape">
              <a:avLst/>
            </a:prstTxWarp>
          </a:bodyPr>
          <a:lstStyle/>
          <a:p>
            <a:pPr lvl="0"/>
            <a:endParaRPr lang="en-US" altLang="zh-SG" dirty="0" smtClean="0"/>
          </a:p>
        </p:txBody>
      </p:sp>
      <p:sp>
        <p:nvSpPr>
          <p:cNvPr id="2161670" name="Rectangle 6"/>
          <p:cNvSpPr>
            <a:spLocks noGrp="1" noChangeArrowheads="1"/>
          </p:cNvSpPr>
          <p:nvPr>
            <p:ph type="sldNum" sz="quarter" idx="4"/>
          </p:nvPr>
        </p:nvSpPr>
        <p:spPr bwMode="auto">
          <a:xfrm>
            <a:off x="4114805" y="6498180"/>
            <a:ext cx="1454151" cy="320675"/>
          </a:xfrm>
          <a:prstGeom prst="rect">
            <a:avLst/>
          </a:prstGeom>
          <a:noFill/>
          <a:ln w="12700">
            <a:noFill/>
            <a:miter lim="800000"/>
            <a:headEnd/>
            <a:tailEnd/>
          </a:ln>
          <a:effectLst/>
        </p:spPr>
        <p:txBody>
          <a:bodyPr vert="horz" wrap="square" lIns="91440" tIns="45720" rIns="91440" bIns="0" numCol="1" anchor="ctr" anchorCtr="0" compatLnSpc="1">
            <a:prstTxWarp prst="textNoShape">
              <a:avLst/>
            </a:prstTxWarp>
          </a:bodyPr>
          <a:lstStyle>
            <a:lvl1pPr algn="ctr" eaLnBrk="0" hangingPunct="0">
              <a:lnSpc>
                <a:spcPct val="70000"/>
              </a:lnSpc>
              <a:spcBef>
                <a:spcPct val="0"/>
              </a:spcBef>
              <a:tabLst>
                <a:tab pos="2473325" algn="l"/>
              </a:tabLst>
              <a:defRPr sz="800" b="0" i="0" u="none">
                <a:solidFill>
                  <a:srgbClr val="7F7F7F"/>
                </a:solidFill>
                <a:latin typeface="Arial"/>
                <a:ea typeface="SimSun" pitchFamily="2" charset="-122"/>
                <a:cs typeface="Arial"/>
              </a:defRPr>
            </a:lvl1pPr>
          </a:lstStyle>
          <a:p>
            <a:pPr fontAlgn="base">
              <a:spcAft>
                <a:spcPct val="0"/>
              </a:spcAft>
              <a:defRPr/>
            </a:pPr>
            <a:r>
              <a:rPr lang="en-US" altLang="zh-SG" dirty="0" smtClean="0"/>
              <a:t>Slide </a:t>
            </a:r>
            <a:fld id="{6606DE33-7EE6-48B0-B1C3-4D390C60F514}" type="slidenum">
              <a:rPr lang="zh-SG" altLang="en-US" smtClean="0"/>
              <a:pPr fontAlgn="base">
                <a:spcAft>
                  <a:spcPct val="0"/>
                </a:spcAft>
                <a:defRPr/>
              </a:pPr>
              <a:t>‹#›</a:t>
            </a:fld>
            <a:r>
              <a:rPr lang="zh-SG" altLang="en-US" smtClean="0"/>
              <a:t>  </a:t>
            </a:r>
            <a:r>
              <a:rPr lang="en-US" altLang="zh-SG" dirty="0" smtClean="0"/>
              <a:t/>
            </a:r>
            <a:br>
              <a:rPr lang="en-US" altLang="zh-SG" dirty="0" smtClean="0"/>
            </a:br>
            <a:endParaRPr lang="en-US" altLang="zh-SG" dirty="0"/>
          </a:p>
        </p:txBody>
      </p:sp>
      <p:sp>
        <p:nvSpPr>
          <p:cNvPr id="1030" name="Rectangle 7"/>
          <p:cNvSpPr>
            <a:spLocks noGrp="1" noChangeArrowheads="1"/>
          </p:cNvSpPr>
          <p:nvPr>
            <p:ph type="body" idx="1"/>
          </p:nvPr>
        </p:nvSpPr>
        <p:spPr bwMode="auto">
          <a:xfrm>
            <a:off x="381000" y="968376"/>
            <a:ext cx="8610600" cy="5184775"/>
          </a:xfrm>
          <a:prstGeom prst="rect">
            <a:avLst/>
          </a:prstGeom>
          <a:noFill/>
          <a:ln w="3175">
            <a:noFill/>
            <a:miter lim="800000"/>
            <a:headEnd/>
            <a:tailEnd/>
          </a:ln>
        </p:spPr>
        <p:txBody>
          <a:bodyPr vert="horz" wrap="square" lIns="0" tIns="45720" rIns="0" bIns="45720" numCol="1" anchor="t" anchorCtr="0" compatLnSpc="1">
            <a:prstTxWarp prst="textNoShape">
              <a:avLst/>
            </a:prstTxWarp>
          </a:bodyPr>
          <a:lstStyle/>
          <a:p>
            <a:pPr lvl="0"/>
            <a:r>
              <a:rPr lang="en-US" dirty="0" smtClean="0"/>
              <a:t>Click to edit text format of master</a:t>
            </a:r>
            <a:endParaRPr lang="en-US" altLang="zh-SG" dirty="0" smtClean="0"/>
          </a:p>
          <a:p>
            <a:pPr lvl="1"/>
            <a:r>
              <a:rPr lang="en-US" dirty="0" smtClean="0"/>
              <a:t>Third level</a:t>
            </a:r>
          </a:p>
        </p:txBody>
      </p:sp>
      <p:pic>
        <p:nvPicPr>
          <p:cNvPr id="20" name="Picture 13"/>
          <p:cNvPicPr>
            <a:picLocks noChangeAspect="1" noChangeArrowheads="1"/>
          </p:cNvPicPr>
          <p:nvPr/>
        </p:nvPicPr>
        <p:blipFill>
          <a:blip r:embed="rId12" cstate="print"/>
          <a:srcRect l="67751" t="4707" r="5081" b="68340"/>
          <a:stretch>
            <a:fillRect/>
          </a:stretch>
        </p:blipFill>
        <p:spPr bwMode="auto">
          <a:xfrm>
            <a:off x="7633198" y="221725"/>
            <a:ext cx="689207" cy="61982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67"/>
          <p:cNvSpPr>
            <a:spLocks noChangeArrowheads="1"/>
          </p:cNvSpPr>
          <p:nvPr userDrawn="1"/>
        </p:nvSpPr>
        <p:spPr bwMode="auto">
          <a:xfrm>
            <a:off x="381000" y="6559779"/>
            <a:ext cx="1905000" cy="215444"/>
          </a:xfrm>
          <a:prstGeom prst="rect">
            <a:avLst/>
          </a:prstGeom>
          <a:noFill/>
          <a:ln w="12700">
            <a:noFill/>
            <a:miter lim="800000"/>
            <a:headEnd/>
            <a:tailEnd/>
          </a:ln>
          <a:effectLst/>
        </p:spPr>
        <p:txBody>
          <a:bodyPr wrap="square" lIns="0" tIns="0" rIns="0" bIns="0" anchor="b">
            <a:spAutoFit/>
          </a:bodyPr>
          <a:lstStyle/>
          <a:p>
            <a:pPr fontAlgn="base">
              <a:spcBef>
                <a:spcPct val="0"/>
              </a:spcBef>
              <a:spcAft>
                <a:spcPct val="0"/>
              </a:spcAft>
            </a:pPr>
            <a:r>
              <a:rPr lang="en-GB" sz="700" dirty="0">
                <a:solidFill>
                  <a:srgbClr val="000000">
                    <a:lumMod val="50000"/>
                    <a:lumOff val="50000"/>
                  </a:srgbClr>
                </a:solidFill>
                <a:latin typeface="Arial"/>
                <a:cs typeface="Arial"/>
              </a:rPr>
              <a:t>FSS2020 Strategy Execution Framework and Programme Management</a:t>
            </a:r>
          </a:p>
        </p:txBody>
      </p:sp>
      <p:pic>
        <p:nvPicPr>
          <p:cNvPr id="17" name="Picture 16"/>
          <p:cNvPicPr>
            <a:picLocks noChangeAspect="1"/>
          </p:cNvPicPr>
          <p:nvPr userDrawn="1"/>
        </p:nvPicPr>
        <p:blipFill>
          <a:blip r:embed="rId13" cstate="print"/>
          <a:stretch>
            <a:fillRect/>
          </a:stretch>
        </p:blipFill>
        <p:spPr>
          <a:xfrm>
            <a:off x="8002196" y="6498180"/>
            <a:ext cx="985825" cy="286011"/>
          </a:xfrm>
          <a:prstGeom prst="rect">
            <a:avLst/>
          </a:prstGeom>
        </p:spPr>
      </p:pic>
      <p:sp>
        <p:nvSpPr>
          <p:cNvPr id="8" name="Rectangle 4"/>
          <p:cNvSpPr txBox="1">
            <a:spLocks noChangeArrowheads="1"/>
          </p:cNvSpPr>
          <p:nvPr userDrawn="1"/>
        </p:nvSpPr>
        <p:spPr>
          <a:xfrm>
            <a:off x="3861729" y="6700193"/>
            <a:ext cx="1847479" cy="154765"/>
          </a:xfrm>
          <a:prstGeom prst="rect">
            <a:avLst/>
          </a:prstGeom>
          <a:ln/>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base">
              <a:spcBef>
                <a:spcPct val="0"/>
              </a:spcBef>
              <a:spcAft>
                <a:spcPct val="0"/>
              </a:spcAft>
              <a:defRPr/>
            </a:pPr>
            <a:r>
              <a:rPr lang="en-US" altLang="zh-SG" sz="900" b="1" dirty="0" smtClean="0">
                <a:solidFill>
                  <a:srgbClr val="008000"/>
                </a:solidFill>
                <a:cs typeface="Arial" pitchFamily="34" charset="0"/>
              </a:rPr>
              <a:t>- Version: 14 June 2013 -</a:t>
            </a:r>
            <a:endParaRPr lang="en-US" altLang="zh-SG" sz="1050" b="1" dirty="0">
              <a:solidFill>
                <a:srgbClr val="008000"/>
              </a:solidFill>
              <a:cs typeface="Arial" pitchFamily="34" charset="0"/>
            </a:endParaRPr>
          </a:p>
        </p:txBody>
      </p:sp>
    </p:spTree>
    <p:extLst>
      <p:ext uri="{BB962C8B-B14F-4D97-AF65-F5344CB8AC3E}">
        <p14:creationId xmlns:p14="http://schemas.microsoft.com/office/powerpoint/2010/main" val="2087848896"/>
      </p:ext>
    </p:extLst>
  </p:cSld>
  <p:clrMap bg1="lt1" tx1="dk1" bg2="lt2" tx2="dk2" accent1="accent1" accent2="accent2" accent3="accent3" accent4="accent4" accent5="accent5" accent6="accent6" hlink="hlink" folHlink="folHlink"/>
  <p:sldLayoutIdLst>
    <p:sldLayoutId id="2147484365" r:id="rId1"/>
    <p:sldLayoutId id="2147484366" r:id="rId2"/>
    <p:sldLayoutId id="2147484367" r:id="rId3"/>
    <p:sldLayoutId id="2147484368" r:id="rId4"/>
    <p:sldLayoutId id="2147484369" r:id="rId5"/>
    <p:sldLayoutId id="2147484370" r:id="rId6"/>
    <p:sldLayoutId id="2147484371" r:id="rId7"/>
    <p:sldLayoutId id="2147484372" r:id="rId8"/>
    <p:sldLayoutId id="2147484373" r:id="rId9"/>
    <p:sldLayoutId id="2147484374" r:id="rId10"/>
  </p:sldLayoutIdLst>
  <p:transition spd="slow"/>
  <p:timing>
    <p:tnLst>
      <p:par>
        <p:cTn id="1" dur="indefinite" restart="never" nodeType="tmRoot"/>
      </p:par>
    </p:tnLst>
  </p:timing>
  <p:hf hdr="0" ftr="0"/>
  <p:txStyles>
    <p:titleStyle>
      <a:lvl1pPr algn="l" rtl="0" eaLnBrk="0" fontAlgn="base" hangingPunct="0">
        <a:spcBef>
          <a:spcPct val="0"/>
        </a:spcBef>
        <a:spcAft>
          <a:spcPct val="0"/>
        </a:spcAft>
        <a:defRPr sz="1600" b="0" i="1" u="none">
          <a:solidFill>
            <a:srgbClr val="008000"/>
          </a:solidFill>
          <a:latin typeface="+mj-lt"/>
          <a:ea typeface="+mj-ea"/>
          <a:cs typeface="+mj-cs"/>
        </a:defRPr>
      </a:lvl1pPr>
      <a:lvl2pPr algn="l" rtl="0" eaLnBrk="0" fontAlgn="base" hangingPunct="0">
        <a:spcBef>
          <a:spcPct val="0"/>
        </a:spcBef>
        <a:spcAft>
          <a:spcPct val="0"/>
        </a:spcAft>
        <a:defRPr sz="2400" b="1" i="1" u="sng">
          <a:solidFill>
            <a:srgbClr val="008000"/>
          </a:solidFill>
          <a:latin typeface="Calibri" pitchFamily="34" charset="0"/>
        </a:defRPr>
      </a:lvl2pPr>
      <a:lvl3pPr algn="l" rtl="0" eaLnBrk="0" fontAlgn="base" hangingPunct="0">
        <a:spcBef>
          <a:spcPct val="0"/>
        </a:spcBef>
        <a:spcAft>
          <a:spcPct val="0"/>
        </a:spcAft>
        <a:defRPr sz="2400" b="1" i="1" u="sng">
          <a:solidFill>
            <a:srgbClr val="008000"/>
          </a:solidFill>
          <a:latin typeface="Calibri" pitchFamily="34" charset="0"/>
        </a:defRPr>
      </a:lvl3pPr>
      <a:lvl4pPr algn="l" rtl="0" eaLnBrk="0" fontAlgn="base" hangingPunct="0">
        <a:spcBef>
          <a:spcPct val="0"/>
        </a:spcBef>
        <a:spcAft>
          <a:spcPct val="0"/>
        </a:spcAft>
        <a:defRPr sz="2400" b="1" i="1" u="sng">
          <a:solidFill>
            <a:srgbClr val="008000"/>
          </a:solidFill>
          <a:latin typeface="Calibri" pitchFamily="34" charset="0"/>
        </a:defRPr>
      </a:lvl4pPr>
      <a:lvl5pPr algn="l" rtl="0" eaLnBrk="0" fontAlgn="base" hangingPunct="0">
        <a:spcBef>
          <a:spcPct val="0"/>
        </a:spcBef>
        <a:spcAft>
          <a:spcPct val="0"/>
        </a:spcAft>
        <a:defRPr sz="2400" b="1" i="1" u="sng">
          <a:solidFill>
            <a:srgbClr val="008000"/>
          </a:solidFill>
          <a:latin typeface="Calibri" pitchFamily="34" charset="0"/>
        </a:defRPr>
      </a:lvl5pPr>
      <a:lvl6pPr marL="457200" algn="r" rtl="0" eaLnBrk="1" fontAlgn="base" hangingPunct="1">
        <a:spcBef>
          <a:spcPct val="0"/>
        </a:spcBef>
        <a:spcAft>
          <a:spcPct val="0"/>
        </a:spcAft>
        <a:defRPr sz="2400" b="1" i="1">
          <a:solidFill>
            <a:srgbClr val="008000"/>
          </a:solidFill>
          <a:latin typeface="Verdana" pitchFamily="34" charset="0"/>
        </a:defRPr>
      </a:lvl6pPr>
      <a:lvl7pPr marL="914400" algn="r" rtl="0" eaLnBrk="1" fontAlgn="base" hangingPunct="1">
        <a:spcBef>
          <a:spcPct val="0"/>
        </a:spcBef>
        <a:spcAft>
          <a:spcPct val="0"/>
        </a:spcAft>
        <a:defRPr sz="2400" b="1" i="1">
          <a:solidFill>
            <a:srgbClr val="008000"/>
          </a:solidFill>
          <a:latin typeface="Verdana" pitchFamily="34" charset="0"/>
        </a:defRPr>
      </a:lvl7pPr>
      <a:lvl8pPr marL="1371600" algn="r" rtl="0" eaLnBrk="1" fontAlgn="base" hangingPunct="1">
        <a:spcBef>
          <a:spcPct val="0"/>
        </a:spcBef>
        <a:spcAft>
          <a:spcPct val="0"/>
        </a:spcAft>
        <a:defRPr sz="2400" b="1" i="1">
          <a:solidFill>
            <a:srgbClr val="008000"/>
          </a:solidFill>
          <a:latin typeface="Verdana" pitchFamily="34" charset="0"/>
        </a:defRPr>
      </a:lvl8pPr>
      <a:lvl9pPr marL="1828800" algn="r" rtl="0" eaLnBrk="1" fontAlgn="base" hangingPunct="1">
        <a:spcBef>
          <a:spcPct val="0"/>
        </a:spcBef>
        <a:spcAft>
          <a:spcPct val="0"/>
        </a:spcAft>
        <a:defRPr sz="2400" b="1" i="1">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 typeface="Wingdings" charset="2"/>
        <a:buChar char="q"/>
        <a:defRPr sz="1400" b="0" i="0">
          <a:solidFill>
            <a:srgbClr val="003300"/>
          </a:solidFill>
          <a:latin typeface="Arial"/>
          <a:ea typeface="+mn-ea"/>
          <a:cs typeface="Arial"/>
        </a:defRPr>
      </a:lvl1pPr>
      <a:lvl2pPr marL="742950" indent="-285750" algn="l" rtl="0" eaLnBrk="0" fontAlgn="base" hangingPunct="0">
        <a:spcBef>
          <a:spcPct val="20000"/>
        </a:spcBef>
        <a:spcAft>
          <a:spcPct val="0"/>
        </a:spcAft>
        <a:buClr>
          <a:schemeClr val="tx1"/>
        </a:buClr>
        <a:buSzPct val="60000"/>
        <a:buFont typeface="Courier New"/>
        <a:buChar char="o"/>
        <a:defRPr sz="1200" b="0" i="0">
          <a:solidFill>
            <a:srgbClr val="003300"/>
          </a:solidFill>
          <a:latin typeface="Arial"/>
          <a:cs typeface="Arial"/>
        </a:defRPr>
      </a:lvl2pPr>
      <a:lvl3pPr marL="1143000" indent="-228600" algn="l" rtl="0" eaLnBrk="0" fontAlgn="base" hangingPunct="0">
        <a:spcBef>
          <a:spcPct val="20000"/>
        </a:spcBef>
        <a:spcAft>
          <a:spcPct val="0"/>
        </a:spcAft>
        <a:buClr>
          <a:schemeClr val="tx1"/>
        </a:buClr>
        <a:buFont typeface="Wingdings" pitchFamily="2" charset="2"/>
        <a:buChar char="Ø"/>
        <a:defRPr sz="1100" b="1">
          <a:solidFill>
            <a:srgbClr val="003300"/>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050" b="1">
          <a:solidFill>
            <a:srgbClr val="003300"/>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pitchFamily="34" charset="0"/>
        </a:defRPr>
      </a:lvl5pPr>
      <a:lvl6pPr marL="25146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6pPr>
      <a:lvl7pPr marL="29718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7pPr>
      <a:lvl8pPr marL="34290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8pPr>
      <a:lvl9pPr marL="38862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AC Banner Title"/>
          <p:cNvSpPr>
            <a:spLocks noGrp="1" noChangeArrowheads="1"/>
          </p:cNvSpPr>
          <p:nvPr>
            <p:ph type="title"/>
          </p:nvPr>
        </p:nvSpPr>
        <p:spPr bwMode="auto">
          <a:xfrm>
            <a:off x="381908" y="228600"/>
            <a:ext cx="8077199" cy="698500"/>
          </a:xfrm>
          <a:prstGeom prst="rect">
            <a:avLst/>
          </a:prstGeom>
          <a:noFill/>
          <a:ln w="12700">
            <a:noFill/>
            <a:miter lim="800000"/>
            <a:headEnd/>
            <a:tailEnd/>
          </a:ln>
        </p:spPr>
        <p:txBody>
          <a:bodyPr vert="horz" wrap="square" lIns="0" tIns="0" rIns="0" bIns="0" numCol="1" anchor="t" anchorCtr="0" compatLnSpc="1">
            <a:prstTxWarp prst="textNoShape">
              <a:avLst/>
            </a:prstTxWarp>
          </a:bodyPr>
          <a:lstStyle/>
          <a:p>
            <a:pPr lvl="0"/>
            <a:endParaRPr lang="en-US" altLang="zh-SG" dirty="0" smtClean="0"/>
          </a:p>
        </p:txBody>
      </p:sp>
      <p:sp>
        <p:nvSpPr>
          <p:cNvPr id="2161670" name="Rectangle 6"/>
          <p:cNvSpPr>
            <a:spLocks noGrp="1" noChangeArrowheads="1"/>
          </p:cNvSpPr>
          <p:nvPr>
            <p:ph type="sldNum" sz="quarter" idx="4"/>
          </p:nvPr>
        </p:nvSpPr>
        <p:spPr bwMode="auto">
          <a:xfrm>
            <a:off x="4114805" y="6498122"/>
            <a:ext cx="1454151" cy="320675"/>
          </a:xfrm>
          <a:prstGeom prst="rect">
            <a:avLst/>
          </a:prstGeom>
          <a:noFill/>
          <a:ln w="12700">
            <a:noFill/>
            <a:miter lim="800000"/>
            <a:headEnd/>
            <a:tailEnd/>
          </a:ln>
          <a:effectLst/>
        </p:spPr>
        <p:txBody>
          <a:bodyPr vert="horz" wrap="square" lIns="91440" tIns="45720" rIns="91440" bIns="0" numCol="1" anchor="ctr" anchorCtr="0" compatLnSpc="1">
            <a:prstTxWarp prst="textNoShape">
              <a:avLst/>
            </a:prstTxWarp>
          </a:bodyPr>
          <a:lstStyle>
            <a:lvl1pPr algn="ctr" eaLnBrk="0" hangingPunct="0">
              <a:lnSpc>
                <a:spcPct val="70000"/>
              </a:lnSpc>
              <a:spcBef>
                <a:spcPct val="0"/>
              </a:spcBef>
              <a:tabLst>
                <a:tab pos="2473325" algn="l"/>
              </a:tabLst>
              <a:defRPr sz="800" b="0" i="0" u="none">
                <a:solidFill>
                  <a:srgbClr val="7F7F7F"/>
                </a:solidFill>
                <a:latin typeface="Arial"/>
                <a:ea typeface="SimSun" pitchFamily="2" charset="-122"/>
                <a:cs typeface="Arial"/>
              </a:defRPr>
            </a:lvl1pPr>
          </a:lstStyle>
          <a:p>
            <a:pPr fontAlgn="base">
              <a:spcAft>
                <a:spcPct val="0"/>
              </a:spcAft>
              <a:defRPr/>
            </a:pPr>
            <a:r>
              <a:rPr lang="en-US" altLang="zh-SG" dirty="0" smtClean="0"/>
              <a:t>Slide </a:t>
            </a:r>
            <a:fld id="{6606DE33-7EE6-48B0-B1C3-4D390C60F514}" type="slidenum">
              <a:rPr lang="zh-SG" altLang="en-US" smtClean="0"/>
              <a:pPr fontAlgn="base">
                <a:spcAft>
                  <a:spcPct val="0"/>
                </a:spcAft>
                <a:defRPr/>
              </a:pPr>
              <a:t>‹#›</a:t>
            </a:fld>
            <a:r>
              <a:rPr lang="zh-SG" altLang="en-US" smtClean="0"/>
              <a:t>  </a:t>
            </a:r>
            <a:r>
              <a:rPr lang="en-US" altLang="zh-SG" dirty="0" smtClean="0"/>
              <a:t/>
            </a:r>
            <a:br>
              <a:rPr lang="en-US" altLang="zh-SG" dirty="0" smtClean="0"/>
            </a:br>
            <a:endParaRPr lang="en-US" altLang="zh-SG" dirty="0"/>
          </a:p>
        </p:txBody>
      </p:sp>
      <p:sp>
        <p:nvSpPr>
          <p:cNvPr id="1030" name="Rectangle 7"/>
          <p:cNvSpPr>
            <a:spLocks noGrp="1" noChangeArrowheads="1"/>
          </p:cNvSpPr>
          <p:nvPr>
            <p:ph type="body" idx="1"/>
          </p:nvPr>
        </p:nvSpPr>
        <p:spPr bwMode="auto">
          <a:xfrm>
            <a:off x="381000" y="968376"/>
            <a:ext cx="8610600" cy="5184775"/>
          </a:xfrm>
          <a:prstGeom prst="rect">
            <a:avLst/>
          </a:prstGeom>
          <a:noFill/>
          <a:ln w="3175">
            <a:noFill/>
            <a:miter lim="800000"/>
            <a:headEnd/>
            <a:tailEnd/>
          </a:ln>
        </p:spPr>
        <p:txBody>
          <a:bodyPr vert="horz" wrap="square" lIns="0" tIns="45720" rIns="0" bIns="45720" numCol="1" anchor="t" anchorCtr="0" compatLnSpc="1">
            <a:prstTxWarp prst="textNoShape">
              <a:avLst/>
            </a:prstTxWarp>
          </a:bodyPr>
          <a:lstStyle/>
          <a:p>
            <a:pPr lvl="0"/>
            <a:r>
              <a:rPr lang="en-US" dirty="0" smtClean="0"/>
              <a:t>Click to edit text format of master</a:t>
            </a:r>
            <a:endParaRPr lang="en-US" altLang="zh-SG" dirty="0" smtClean="0"/>
          </a:p>
          <a:p>
            <a:pPr lvl="1"/>
            <a:r>
              <a:rPr lang="en-US" dirty="0" smtClean="0"/>
              <a:t>Third level</a:t>
            </a:r>
          </a:p>
        </p:txBody>
      </p:sp>
      <p:pic>
        <p:nvPicPr>
          <p:cNvPr id="20" name="Picture 13"/>
          <p:cNvPicPr>
            <a:picLocks noChangeAspect="1" noChangeArrowheads="1"/>
          </p:cNvPicPr>
          <p:nvPr/>
        </p:nvPicPr>
        <p:blipFill>
          <a:blip r:embed="rId12" cstate="print"/>
          <a:srcRect l="67751" t="4707" r="5081" b="68340"/>
          <a:stretch>
            <a:fillRect/>
          </a:stretch>
        </p:blipFill>
        <p:spPr bwMode="auto">
          <a:xfrm>
            <a:off x="7633169" y="221725"/>
            <a:ext cx="689207" cy="61982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67"/>
          <p:cNvSpPr>
            <a:spLocks noChangeArrowheads="1"/>
          </p:cNvSpPr>
          <p:nvPr userDrawn="1"/>
        </p:nvSpPr>
        <p:spPr bwMode="auto">
          <a:xfrm>
            <a:off x="381000" y="6559779"/>
            <a:ext cx="1905000" cy="215444"/>
          </a:xfrm>
          <a:prstGeom prst="rect">
            <a:avLst/>
          </a:prstGeom>
          <a:noFill/>
          <a:ln w="12700">
            <a:noFill/>
            <a:miter lim="800000"/>
            <a:headEnd/>
            <a:tailEnd/>
          </a:ln>
          <a:effectLst/>
        </p:spPr>
        <p:txBody>
          <a:bodyPr wrap="square" lIns="0" tIns="0" rIns="0" bIns="0" anchor="b">
            <a:spAutoFit/>
          </a:bodyPr>
          <a:lstStyle/>
          <a:p>
            <a:pPr fontAlgn="base">
              <a:spcBef>
                <a:spcPct val="0"/>
              </a:spcBef>
              <a:spcAft>
                <a:spcPct val="0"/>
              </a:spcAft>
            </a:pPr>
            <a:r>
              <a:rPr lang="en-GB" sz="700" dirty="0">
                <a:solidFill>
                  <a:srgbClr val="000000">
                    <a:lumMod val="50000"/>
                    <a:lumOff val="50000"/>
                  </a:srgbClr>
                </a:solidFill>
                <a:latin typeface="Arial"/>
                <a:cs typeface="Arial"/>
              </a:rPr>
              <a:t>FSS2020 Strategy Execution Framework and Programme Management</a:t>
            </a:r>
          </a:p>
        </p:txBody>
      </p:sp>
      <p:pic>
        <p:nvPicPr>
          <p:cNvPr id="17" name="Picture 16"/>
          <p:cNvPicPr>
            <a:picLocks noChangeAspect="1"/>
          </p:cNvPicPr>
          <p:nvPr userDrawn="1"/>
        </p:nvPicPr>
        <p:blipFill>
          <a:blip r:embed="rId13" cstate="print"/>
          <a:stretch>
            <a:fillRect/>
          </a:stretch>
        </p:blipFill>
        <p:spPr>
          <a:xfrm>
            <a:off x="8002168" y="6498121"/>
            <a:ext cx="985825" cy="286011"/>
          </a:xfrm>
          <a:prstGeom prst="rect">
            <a:avLst/>
          </a:prstGeom>
        </p:spPr>
      </p:pic>
      <p:sp>
        <p:nvSpPr>
          <p:cNvPr id="8" name="Rectangle 4"/>
          <p:cNvSpPr txBox="1">
            <a:spLocks noChangeArrowheads="1"/>
          </p:cNvSpPr>
          <p:nvPr userDrawn="1"/>
        </p:nvSpPr>
        <p:spPr>
          <a:xfrm>
            <a:off x="3861729" y="6700135"/>
            <a:ext cx="1847479" cy="154765"/>
          </a:xfrm>
          <a:prstGeom prst="rect">
            <a:avLst/>
          </a:prstGeom>
          <a:ln/>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base">
              <a:spcBef>
                <a:spcPct val="0"/>
              </a:spcBef>
              <a:spcAft>
                <a:spcPct val="0"/>
              </a:spcAft>
              <a:defRPr/>
            </a:pPr>
            <a:r>
              <a:rPr lang="en-US" altLang="zh-SG" sz="900" b="1" dirty="0" smtClean="0">
                <a:solidFill>
                  <a:srgbClr val="008000"/>
                </a:solidFill>
                <a:cs typeface="Arial" pitchFamily="34" charset="0"/>
              </a:rPr>
              <a:t>- Version: 14 June 2013 -</a:t>
            </a:r>
            <a:endParaRPr lang="en-US" altLang="zh-SG" sz="1050" b="1" dirty="0">
              <a:solidFill>
                <a:srgbClr val="008000"/>
              </a:solidFill>
              <a:cs typeface="Arial" pitchFamily="34" charset="0"/>
            </a:endParaRPr>
          </a:p>
        </p:txBody>
      </p:sp>
    </p:spTree>
    <p:extLst>
      <p:ext uri="{BB962C8B-B14F-4D97-AF65-F5344CB8AC3E}">
        <p14:creationId xmlns:p14="http://schemas.microsoft.com/office/powerpoint/2010/main" val="2415079489"/>
      </p:ext>
    </p:extLst>
  </p:cSld>
  <p:clrMap bg1="lt1" tx1="dk1" bg2="lt2" tx2="dk2" accent1="accent1" accent2="accent2" accent3="accent3" accent4="accent4" accent5="accent5" accent6="accent6" hlink="hlink" folHlink="folHlink"/>
  <p:sldLayoutIdLst>
    <p:sldLayoutId id="2147484376" r:id="rId1"/>
    <p:sldLayoutId id="2147484377" r:id="rId2"/>
    <p:sldLayoutId id="2147484378" r:id="rId3"/>
    <p:sldLayoutId id="2147484379" r:id="rId4"/>
    <p:sldLayoutId id="2147484380" r:id="rId5"/>
    <p:sldLayoutId id="2147484381" r:id="rId6"/>
    <p:sldLayoutId id="2147484382" r:id="rId7"/>
    <p:sldLayoutId id="2147484383" r:id="rId8"/>
    <p:sldLayoutId id="2147484384" r:id="rId9"/>
    <p:sldLayoutId id="2147484385" r:id="rId10"/>
  </p:sldLayoutIdLst>
  <p:transition spd="slow"/>
  <p:timing>
    <p:tnLst>
      <p:par>
        <p:cTn id="1" dur="indefinite" restart="never" nodeType="tmRoot"/>
      </p:par>
    </p:tnLst>
  </p:timing>
  <p:hf hdr="0" ftr="0"/>
  <p:txStyles>
    <p:titleStyle>
      <a:lvl1pPr algn="l" rtl="0" eaLnBrk="0" fontAlgn="base" hangingPunct="0">
        <a:spcBef>
          <a:spcPct val="0"/>
        </a:spcBef>
        <a:spcAft>
          <a:spcPct val="0"/>
        </a:spcAft>
        <a:defRPr sz="1600" b="0" i="1" u="none">
          <a:solidFill>
            <a:srgbClr val="008000"/>
          </a:solidFill>
          <a:latin typeface="+mj-lt"/>
          <a:ea typeface="+mj-ea"/>
          <a:cs typeface="+mj-cs"/>
        </a:defRPr>
      </a:lvl1pPr>
      <a:lvl2pPr algn="l" rtl="0" eaLnBrk="0" fontAlgn="base" hangingPunct="0">
        <a:spcBef>
          <a:spcPct val="0"/>
        </a:spcBef>
        <a:spcAft>
          <a:spcPct val="0"/>
        </a:spcAft>
        <a:defRPr sz="2400" b="1" i="1" u="sng">
          <a:solidFill>
            <a:srgbClr val="008000"/>
          </a:solidFill>
          <a:latin typeface="Calibri" pitchFamily="34" charset="0"/>
        </a:defRPr>
      </a:lvl2pPr>
      <a:lvl3pPr algn="l" rtl="0" eaLnBrk="0" fontAlgn="base" hangingPunct="0">
        <a:spcBef>
          <a:spcPct val="0"/>
        </a:spcBef>
        <a:spcAft>
          <a:spcPct val="0"/>
        </a:spcAft>
        <a:defRPr sz="2400" b="1" i="1" u="sng">
          <a:solidFill>
            <a:srgbClr val="008000"/>
          </a:solidFill>
          <a:latin typeface="Calibri" pitchFamily="34" charset="0"/>
        </a:defRPr>
      </a:lvl3pPr>
      <a:lvl4pPr algn="l" rtl="0" eaLnBrk="0" fontAlgn="base" hangingPunct="0">
        <a:spcBef>
          <a:spcPct val="0"/>
        </a:spcBef>
        <a:spcAft>
          <a:spcPct val="0"/>
        </a:spcAft>
        <a:defRPr sz="2400" b="1" i="1" u="sng">
          <a:solidFill>
            <a:srgbClr val="008000"/>
          </a:solidFill>
          <a:latin typeface="Calibri" pitchFamily="34" charset="0"/>
        </a:defRPr>
      </a:lvl4pPr>
      <a:lvl5pPr algn="l" rtl="0" eaLnBrk="0" fontAlgn="base" hangingPunct="0">
        <a:spcBef>
          <a:spcPct val="0"/>
        </a:spcBef>
        <a:spcAft>
          <a:spcPct val="0"/>
        </a:spcAft>
        <a:defRPr sz="2400" b="1" i="1" u="sng">
          <a:solidFill>
            <a:srgbClr val="008000"/>
          </a:solidFill>
          <a:latin typeface="Calibri" pitchFamily="34" charset="0"/>
        </a:defRPr>
      </a:lvl5pPr>
      <a:lvl6pPr marL="457200" algn="r" rtl="0" eaLnBrk="1" fontAlgn="base" hangingPunct="1">
        <a:spcBef>
          <a:spcPct val="0"/>
        </a:spcBef>
        <a:spcAft>
          <a:spcPct val="0"/>
        </a:spcAft>
        <a:defRPr sz="2400" b="1" i="1">
          <a:solidFill>
            <a:srgbClr val="008000"/>
          </a:solidFill>
          <a:latin typeface="Verdana" pitchFamily="34" charset="0"/>
        </a:defRPr>
      </a:lvl6pPr>
      <a:lvl7pPr marL="914400" algn="r" rtl="0" eaLnBrk="1" fontAlgn="base" hangingPunct="1">
        <a:spcBef>
          <a:spcPct val="0"/>
        </a:spcBef>
        <a:spcAft>
          <a:spcPct val="0"/>
        </a:spcAft>
        <a:defRPr sz="2400" b="1" i="1">
          <a:solidFill>
            <a:srgbClr val="008000"/>
          </a:solidFill>
          <a:latin typeface="Verdana" pitchFamily="34" charset="0"/>
        </a:defRPr>
      </a:lvl7pPr>
      <a:lvl8pPr marL="1371600" algn="r" rtl="0" eaLnBrk="1" fontAlgn="base" hangingPunct="1">
        <a:spcBef>
          <a:spcPct val="0"/>
        </a:spcBef>
        <a:spcAft>
          <a:spcPct val="0"/>
        </a:spcAft>
        <a:defRPr sz="2400" b="1" i="1">
          <a:solidFill>
            <a:srgbClr val="008000"/>
          </a:solidFill>
          <a:latin typeface="Verdana" pitchFamily="34" charset="0"/>
        </a:defRPr>
      </a:lvl8pPr>
      <a:lvl9pPr marL="1828800" algn="r" rtl="0" eaLnBrk="1" fontAlgn="base" hangingPunct="1">
        <a:spcBef>
          <a:spcPct val="0"/>
        </a:spcBef>
        <a:spcAft>
          <a:spcPct val="0"/>
        </a:spcAft>
        <a:defRPr sz="2400" b="1" i="1">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 typeface="Wingdings" charset="2"/>
        <a:buChar char="q"/>
        <a:defRPr sz="1400" b="0" i="0">
          <a:solidFill>
            <a:srgbClr val="003300"/>
          </a:solidFill>
          <a:latin typeface="Arial"/>
          <a:ea typeface="+mn-ea"/>
          <a:cs typeface="Arial"/>
        </a:defRPr>
      </a:lvl1pPr>
      <a:lvl2pPr marL="742950" indent="-285750" algn="l" rtl="0" eaLnBrk="0" fontAlgn="base" hangingPunct="0">
        <a:spcBef>
          <a:spcPct val="20000"/>
        </a:spcBef>
        <a:spcAft>
          <a:spcPct val="0"/>
        </a:spcAft>
        <a:buClr>
          <a:schemeClr val="tx1"/>
        </a:buClr>
        <a:buSzPct val="60000"/>
        <a:buFont typeface="Courier New"/>
        <a:buChar char="o"/>
        <a:defRPr sz="1200" b="0" i="0">
          <a:solidFill>
            <a:srgbClr val="003300"/>
          </a:solidFill>
          <a:latin typeface="Arial"/>
          <a:cs typeface="Arial"/>
        </a:defRPr>
      </a:lvl2pPr>
      <a:lvl3pPr marL="1143000" indent="-228600" algn="l" rtl="0" eaLnBrk="0" fontAlgn="base" hangingPunct="0">
        <a:spcBef>
          <a:spcPct val="20000"/>
        </a:spcBef>
        <a:spcAft>
          <a:spcPct val="0"/>
        </a:spcAft>
        <a:buClr>
          <a:schemeClr val="tx1"/>
        </a:buClr>
        <a:buFont typeface="Wingdings" pitchFamily="2" charset="2"/>
        <a:buChar char="Ø"/>
        <a:defRPr sz="1100" b="1">
          <a:solidFill>
            <a:srgbClr val="003300"/>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050" b="1">
          <a:solidFill>
            <a:srgbClr val="003300"/>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pitchFamily="34" charset="0"/>
        </a:defRPr>
      </a:lvl5pPr>
      <a:lvl6pPr marL="25146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6pPr>
      <a:lvl7pPr marL="29718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7pPr>
      <a:lvl8pPr marL="34290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8pPr>
      <a:lvl9pPr marL="38862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gray">
          <a:xfrm>
            <a:off x="0" y="0"/>
            <a:ext cx="9144000" cy="92710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nchor="ctr"/>
          <a:lstStyle/>
          <a:p>
            <a:pPr algn="ctr" fontAlgn="base">
              <a:spcBef>
                <a:spcPct val="0"/>
              </a:spcBef>
              <a:spcAft>
                <a:spcPct val="0"/>
              </a:spcAft>
            </a:pPr>
            <a:endParaRPr lang="en-US" b="1">
              <a:solidFill>
                <a:srgbClr val="FFFFFF"/>
              </a:solidFill>
              <a:latin typeface="Arial" charset="0"/>
              <a:cs typeface="Arial" charset="0"/>
            </a:endParaRPr>
          </a:p>
        </p:txBody>
      </p:sp>
      <p:sp>
        <p:nvSpPr>
          <p:cNvPr id="1027" name="AC Banner Title"/>
          <p:cNvSpPr>
            <a:spLocks noGrp="1" noChangeArrowheads="1"/>
          </p:cNvSpPr>
          <p:nvPr>
            <p:ph type="title"/>
          </p:nvPr>
        </p:nvSpPr>
        <p:spPr bwMode="auto">
          <a:xfrm>
            <a:off x="429468" y="230187"/>
            <a:ext cx="8476511" cy="69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endParaRPr lang="en-US" altLang="zh-SG" dirty="0" smtClean="0"/>
          </a:p>
        </p:txBody>
      </p:sp>
      <p:sp>
        <p:nvSpPr>
          <p:cNvPr id="2161668" name="Rectangle 4"/>
          <p:cNvSpPr>
            <a:spLocks noGrp="1" noChangeArrowheads="1"/>
          </p:cNvSpPr>
          <p:nvPr>
            <p:ph type="dt" sz="half" idx="2"/>
          </p:nvPr>
        </p:nvSpPr>
        <p:spPr bwMode="auto">
          <a:xfrm>
            <a:off x="990600" y="6331747"/>
            <a:ext cx="5943600"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000">
                <a:solidFill>
                  <a:srgbClr val="000000"/>
                </a:solidFill>
                <a:latin typeface="Arial" charset="0"/>
                <a:ea typeface="SimSun" pitchFamily="2" charset="-122"/>
              </a:defRPr>
            </a:lvl1pPr>
          </a:lstStyle>
          <a:p>
            <a:pPr algn="l" fontAlgn="base">
              <a:spcBef>
                <a:spcPct val="0"/>
              </a:spcBef>
              <a:spcAft>
                <a:spcPct val="0"/>
              </a:spcAft>
              <a:defRPr/>
            </a:pPr>
            <a:fld id="{EC971C0E-C980-469C-9BE6-A74CD85201F4}" type="datetime3">
              <a:rPr lang="en-US" altLang="zh-SG" smtClean="0">
                <a:cs typeface="Arial" charset="0"/>
              </a:rPr>
              <a:pPr algn="l" fontAlgn="base">
                <a:spcBef>
                  <a:spcPct val="0"/>
                </a:spcBef>
                <a:spcAft>
                  <a:spcPct val="0"/>
                </a:spcAft>
                <a:defRPr/>
              </a:pPr>
              <a:t>17 April 2018</a:t>
            </a:fld>
            <a:endParaRPr lang="en-US" altLang="zh-SG" dirty="0">
              <a:cs typeface="Arial" charset="0"/>
            </a:endParaRPr>
          </a:p>
        </p:txBody>
      </p:sp>
      <p:sp>
        <p:nvSpPr>
          <p:cNvPr id="2161670" name="Rectangle 6"/>
          <p:cNvSpPr>
            <a:spLocks noGrp="1" noChangeArrowheads="1"/>
          </p:cNvSpPr>
          <p:nvPr>
            <p:ph type="sldNum" sz="quarter" idx="4"/>
          </p:nvPr>
        </p:nvSpPr>
        <p:spPr bwMode="auto">
          <a:xfrm>
            <a:off x="7696208" y="6615818"/>
            <a:ext cx="1453737" cy="320677"/>
          </a:xfrm>
          <a:prstGeom prst="rect">
            <a:avLst/>
          </a:prstGeom>
          <a:noFill/>
          <a:ln w="12700">
            <a:noFill/>
            <a:miter lim="800000"/>
            <a:headEnd/>
            <a:tailEnd/>
          </a:ln>
          <a:effectLst/>
        </p:spPr>
        <p:txBody>
          <a:bodyPr vert="horz" wrap="square" lIns="91440" tIns="45720" rIns="91440" bIns="0" numCol="1" anchor="t" anchorCtr="0" compatLnSpc="1">
            <a:prstTxWarp prst="textNoShape">
              <a:avLst/>
            </a:prstTxWarp>
          </a:bodyPr>
          <a:lstStyle>
            <a:lvl1pPr algn="ctr" eaLnBrk="0" hangingPunct="0">
              <a:lnSpc>
                <a:spcPct val="70000"/>
              </a:lnSpc>
              <a:spcBef>
                <a:spcPct val="0"/>
              </a:spcBef>
              <a:tabLst>
                <a:tab pos="2473325" algn="l"/>
              </a:tabLst>
              <a:defRPr sz="800" i="0" u="none">
                <a:solidFill>
                  <a:srgbClr val="000000"/>
                </a:solidFill>
                <a:latin typeface="Verdana" pitchFamily="34" charset="0"/>
                <a:ea typeface="SimSun" pitchFamily="2" charset="-122"/>
                <a:cs typeface="+mn-cs"/>
              </a:defRPr>
            </a:lvl1pPr>
          </a:lstStyle>
          <a:p>
            <a:pPr fontAlgn="base">
              <a:spcAft>
                <a:spcPct val="0"/>
              </a:spcAft>
              <a:defRPr/>
            </a:pPr>
            <a:r>
              <a:rPr lang="en-US" altLang="zh-SG" dirty="0" smtClean="0"/>
              <a:t>Slide </a:t>
            </a:r>
            <a:fld id="{AE78A651-CEB4-462B-A030-D829410EA226}" type="slidenum">
              <a:rPr lang="zh-SG" altLang="en-US" smtClean="0"/>
              <a:pPr fontAlgn="base">
                <a:spcAft>
                  <a:spcPct val="0"/>
                </a:spcAft>
                <a:defRPr/>
              </a:pPr>
              <a:t>‹#›</a:t>
            </a:fld>
            <a:r>
              <a:rPr lang="zh-SG" altLang="en-US" dirty="0" smtClean="0"/>
              <a:t>  </a:t>
            </a:r>
            <a:r>
              <a:rPr lang="en-US" altLang="zh-SG" sz="1000" dirty="0" smtClean="0">
                <a:latin typeface="Arial" pitchFamily="34" charset="0"/>
              </a:rPr>
              <a:t/>
            </a:r>
            <a:br>
              <a:rPr lang="en-US" altLang="zh-SG" sz="1000" dirty="0" smtClean="0">
                <a:latin typeface="Arial" pitchFamily="34" charset="0"/>
              </a:rPr>
            </a:br>
            <a:endParaRPr lang="en-US" altLang="zh-SG" dirty="0">
              <a:latin typeface="Arial" pitchFamily="34" charset="0"/>
            </a:endParaRPr>
          </a:p>
        </p:txBody>
      </p:sp>
      <p:sp>
        <p:nvSpPr>
          <p:cNvPr id="1031" name="Rectangle 7"/>
          <p:cNvSpPr>
            <a:spLocks noGrp="1" noChangeArrowheads="1"/>
          </p:cNvSpPr>
          <p:nvPr>
            <p:ph type="body" idx="1"/>
          </p:nvPr>
        </p:nvSpPr>
        <p:spPr bwMode="auto">
          <a:xfrm>
            <a:off x="517713" y="968376"/>
            <a:ext cx="8140519" cy="5184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dirty="0" smtClean="0"/>
              <a:t>Click to edit text format of master</a:t>
            </a:r>
            <a:endParaRPr lang="en-US" altLang="zh-SG" dirty="0" smtClean="0"/>
          </a:p>
          <a:p>
            <a:pPr lvl="1"/>
            <a:r>
              <a:rPr lang="en-US" dirty="0" smtClean="0"/>
              <a:t>Second level</a:t>
            </a:r>
            <a:endParaRPr lang="en-US" altLang="zh-SG" dirty="0" smtClean="0"/>
          </a:p>
          <a:p>
            <a:pPr lvl="2"/>
            <a:r>
              <a:rPr lang="en-US" dirty="0" smtClean="0"/>
              <a:t>Third level</a:t>
            </a:r>
          </a:p>
          <a:p>
            <a:pPr lvl="3"/>
            <a:r>
              <a:rPr lang="en-US" altLang="zh-SG" dirty="0" smtClean="0"/>
              <a:t>Fourth Level</a:t>
            </a:r>
          </a:p>
        </p:txBody>
      </p:sp>
      <p:grpSp>
        <p:nvGrpSpPr>
          <p:cNvPr id="1033" name="Group 10"/>
          <p:cNvGrpSpPr>
            <a:grpSpLocks/>
          </p:cNvGrpSpPr>
          <p:nvPr/>
        </p:nvGrpSpPr>
        <p:grpSpPr bwMode="auto">
          <a:xfrm>
            <a:off x="1644" y="968381"/>
            <a:ext cx="855575" cy="5889623"/>
            <a:chOff x="0" y="2458"/>
            <a:chExt cx="2142" cy="1858"/>
          </a:xfrm>
        </p:grpSpPr>
        <p:sp>
          <p:nvSpPr>
            <p:cNvPr id="2161675" name="Freeform 11"/>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charset="0"/>
              </a:endParaRPr>
            </a:p>
          </p:txBody>
        </p:sp>
        <p:sp>
          <p:nvSpPr>
            <p:cNvPr id="2161676" name="Freeform 12"/>
            <p:cNvSpPr>
              <a:spLocks/>
            </p:cNvSpPr>
            <p:nvPr/>
          </p:nvSpPr>
          <p:spPr bwMode="hidden">
            <a:xfrm>
              <a:off x="0" y="2458"/>
              <a:ext cx="1853"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rgbClr val="008000"/>
                </a:gs>
                <a:gs pos="50000">
                  <a:schemeClr val="bg1"/>
                </a:gs>
                <a:gs pos="100000">
                  <a:srgbClr val="008000"/>
                </a:gs>
              </a:gsLst>
              <a:lin ang="189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charset="0"/>
              </a:endParaRPr>
            </a:p>
          </p:txBody>
        </p:sp>
        <p:sp>
          <p:nvSpPr>
            <p:cNvPr id="2161677" name="Freeform 13"/>
            <p:cNvSpPr>
              <a:spLocks/>
            </p:cNvSpPr>
            <p:nvPr/>
          </p:nvSpPr>
          <p:spPr bwMode="ltGray">
            <a:xfrm>
              <a:off x="0" y="2735"/>
              <a:ext cx="1747"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charset="0"/>
              </a:endParaRPr>
            </a:p>
          </p:txBody>
        </p:sp>
        <p:sp>
          <p:nvSpPr>
            <p:cNvPr id="2161678" name="Freeform 14"/>
            <p:cNvSpPr>
              <a:spLocks/>
            </p:cNvSpPr>
            <p:nvPr/>
          </p:nvSpPr>
          <p:spPr bwMode="ltGray">
            <a:xfrm>
              <a:off x="0" y="2544"/>
              <a:ext cx="1747"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charset="0"/>
              </a:endParaRPr>
            </a:p>
          </p:txBody>
        </p:sp>
        <p:sp>
          <p:nvSpPr>
            <p:cNvPr id="1040" name="Oval 15"/>
            <p:cNvSpPr>
              <a:spLocks noChangeArrowheads="1"/>
            </p:cNvSpPr>
            <p:nvPr/>
          </p:nvSpPr>
          <p:spPr bwMode="ltGray">
            <a:xfrm>
              <a:off x="210" y="2784"/>
              <a:ext cx="86" cy="86"/>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50000"/>
                </a:spcBef>
                <a:spcAft>
                  <a:spcPct val="0"/>
                </a:spcAft>
              </a:pPr>
              <a:endParaRPr lang="en-US" i="1" u="sng">
                <a:solidFill>
                  <a:srgbClr val="000000"/>
                </a:solidFill>
                <a:cs typeface="Arial" charset="0"/>
              </a:endParaRPr>
            </a:p>
          </p:txBody>
        </p:sp>
        <p:sp>
          <p:nvSpPr>
            <p:cNvPr id="1041" name="Oval 16"/>
            <p:cNvSpPr>
              <a:spLocks noChangeArrowheads="1"/>
            </p:cNvSpPr>
            <p:nvPr/>
          </p:nvSpPr>
          <p:spPr bwMode="ltGray">
            <a:xfrm>
              <a:off x="1537" y="3884"/>
              <a:ext cx="93" cy="92"/>
            </a:xfrm>
            <a:prstGeom prst="ellipse">
              <a:avLst/>
            </a:prstGeom>
            <a:gradFill rotWithShape="0">
              <a:gsLst>
                <a:gs pos="0">
                  <a:srgbClr val="008000"/>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50000"/>
                </a:spcBef>
                <a:spcAft>
                  <a:spcPct val="0"/>
                </a:spcAft>
              </a:pPr>
              <a:endParaRPr lang="en-US" i="1" u="sng">
                <a:solidFill>
                  <a:srgbClr val="000000"/>
                </a:solidFill>
                <a:cs typeface="Arial" charset="0"/>
              </a:endParaRPr>
            </a:p>
          </p:txBody>
        </p:sp>
        <p:sp>
          <p:nvSpPr>
            <p:cNvPr id="1042" name="Oval 17"/>
            <p:cNvSpPr>
              <a:spLocks noChangeArrowheads="1"/>
            </p:cNvSpPr>
            <p:nvPr/>
          </p:nvSpPr>
          <p:spPr bwMode="ltGray">
            <a:xfrm>
              <a:off x="791" y="2723"/>
              <a:ext cx="120" cy="121"/>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50000"/>
                </a:spcBef>
                <a:spcAft>
                  <a:spcPct val="0"/>
                </a:spcAft>
              </a:pPr>
              <a:endParaRPr lang="en-US" i="1" u="sng">
                <a:solidFill>
                  <a:srgbClr val="000000"/>
                </a:solidFill>
                <a:cs typeface="Arial" charset="0"/>
              </a:endParaRPr>
            </a:p>
          </p:txBody>
        </p:sp>
      </p:grpSp>
      <p:pic>
        <p:nvPicPr>
          <p:cNvPr id="20" name="Picture 13"/>
          <p:cNvPicPr>
            <a:picLocks noChangeAspect="1" noChangeArrowheads="1"/>
          </p:cNvPicPr>
          <p:nvPr userDrawn="1"/>
        </p:nvPicPr>
        <p:blipFill>
          <a:blip r:embed="rId12" cstate="print">
            <a:extLst>
              <a:ext uri="{BEBA8EAE-BF5A-486C-A8C5-ECC9F3942E4B}">
                <a14:imgProps xmlns:a14="http://schemas.microsoft.com/office/drawing/2010/main">
                  <a14:imgLayer r:embed="rId13">
                    <a14:imgEffect>
                      <a14:backgroundRemoval t="4379" b="34495" l="67342" r="94976">
                        <a14:foregroundMark x1="79092" y1="13941" x2="79092" y2="13941"/>
                        <a14:foregroundMark x1="80389" y1="21358" x2="80389" y2="21358"/>
                        <a14:foregroundMark x1="77715" y1="14567" x2="77715" y2="14567"/>
                        <a14:foregroundMark x1="87439" y1="22609" x2="87439" y2="22609"/>
                        <a14:foregroundMark x1="83387" y1="22878" x2="83387" y2="22878"/>
                        <a14:foregroundMark x1="79903" y1="18141" x2="79903" y2="18141"/>
                        <a14:foregroundMark x1="76013" y1="15996" x2="76013" y2="15996"/>
                        <a14:foregroundMark x1="76175" y1="15907" x2="76175" y2="15907"/>
                        <a14:foregroundMark x1="76094" y1="15818" x2="76094" y2="15818"/>
                        <a14:foregroundMark x1="77147" y1="18945" x2="77147" y2="18945"/>
                        <a14:foregroundMark x1="78768" y1="20554" x2="78768" y2="20554"/>
                        <a14:foregroundMark x1="84441" y1="13673" x2="84441" y2="13673"/>
                        <a14:foregroundMark x1="81605" y1="14120" x2="81605" y2="14120"/>
                        <a14:foregroundMark x1="82496" y1="15192" x2="82496" y2="15192"/>
                        <a14:foregroundMark x1="81686" y1="11528" x2="81686" y2="11528"/>
                        <a14:backgroundMark x1="80551" y1="13226" x2="80551" y2="13226"/>
                        <a14:backgroundMark x1="80551" y1="13226" x2="80551" y2="13226"/>
                        <a14:backgroundMark x1="80551" y1="13226" x2="80551" y2="13226"/>
                      </a14:backgroundRemoval>
                    </a14:imgEffect>
                  </a14:imgLayer>
                </a14:imgProps>
              </a:ext>
              <a:ext uri="{28A0092B-C50C-407E-A947-70E740481C1C}">
                <a14:useLocalDpi xmlns:a14="http://schemas.microsoft.com/office/drawing/2010/main" val="0"/>
              </a:ext>
            </a:extLst>
          </a:blip>
          <a:srcRect l="67751" t="4707" r="5081" b="68340"/>
          <a:stretch>
            <a:fillRect/>
          </a:stretch>
        </p:blipFill>
        <p:spPr bwMode="auto">
          <a:xfrm>
            <a:off x="44824" y="5933103"/>
            <a:ext cx="945785" cy="85099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41349500"/>
      </p:ext>
    </p:extLst>
  </p:cSld>
  <p:clrMap bg1="lt1" tx1="dk1" bg2="lt2" tx2="dk2" accent1="accent1" accent2="accent2" accent3="accent3" accent4="accent4" accent5="accent5" accent6="accent6" hlink="hlink" folHlink="folHlink"/>
  <p:sldLayoutIdLst>
    <p:sldLayoutId id="2147484387" r:id="rId1"/>
    <p:sldLayoutId id="2147484388" r:id="rId2"/>
    <p:sldLayoutId id="2147484389" r:id="rId3"/>
    <p:sldLayoutId id="2147484390" r:id="rId4"/>
    <p:sldLayoutId id="2147484391" r:id="rId5"/>
    <p:sldLayoutId id="2147484392" r:id="rId6"/>
    <p:sldLayoutId id="2147484393" r:id="rId7"/>
    <p:sldLayoutId id="2147484394" r:id="rId8"/>
    <p:sldLayoutId id="2147484395" r:id="rId9"/>
    <p:sldLayoutId id="2147484396" r:id="rId10"/>
  </p:sldLayoutIdLst>
  <p:transition spd="slow">
    <p:pull/>
  </p:transition>
  <p:timing>
    <p:tnLst>
      <p:par>
        <p:cTn id="1" dur="indefinite" restart="never" nodeType="tmRoot"/>
      </p:par>
    </p:tnLst>
  </p:timing>
  <p:hf hdr="0" ftr="0" dt="0"/>
  <p:txStyles>
    <p:titleStyle>
      <a:lvl1pPr algn="l" rtl="0" eaLnBrk="0" fontAlgn="base" hangingPunct="0">
        <a:spcBef>
          <a:spcPct val="0"/>
        </a:spcBef>
        <a:spcAft>
          <a:spcPct val="0"/>
        </a:spcAft>
        <a:defRPr sz="2400" b="1" i="1" u="sng">
          <a:solidFill>
            <a:srgbClr val="008000"/>
          </a:solidFill>
          <a:latin typeface="+mj-lt"/>
          <a:ea typeface="+mj-ea"/>
          <a:cs typeface="+mj-cs"/>
        </a:defRPr>
      </a:lvl1pPr>
      <a:lvl2pPr algn="r" rtl="0" eaLnBrk="0" fontAlgn="base" hangingPunct="0">
        <a:spcBef>
          <a:spcPct val="0"/>
        </a:spcBef>
        <a:spcAft>
          <a:spcPct val="0"/>
        </a:spcAft>
        <a:defRPr sz="2400" b="1" i="1">
          <a:solidFill>
            <a:srgbClr val="008000"/>
          </a:solidFill>
          <a:latin typeface="Calibri" pitchFamily="34" charset="0"/>
        </a:defRPr>
      </a:lvl2pPr>
      <a:lvl3pPr algn="r" rtl="0" eaLnBrk="0" fontAlgn="base" hangingPunct="0">
        <a:spcBef>
          <a:spcPct val="0"/>
        </a:spcBef>
        <a:spcAft>
          <a:spcPct val="0"/>
        </a:spcAft>
        <a:defRPr sz="2400" b="1" i="1">
          <a:solidFill>
            <a:srgbClr val="008000"/>
          </a:solidFill>
          <a:latin typeface="Calibri" pitchFamily="34" charset="0"/>
        </a:defRPr>
      </a:lvl3pPr>
      <a:lvl4pPr algn="r" rtl="0" eaLnBrk="0" fontAlgn="base" hangingPunct="0">
        <a:spcBef>
          <a:spcPct val="0"/>
        </a:spcBef>
        <a:spcAft>
          <a:spcPct val="0"/>
        </a:spcAft>
        <a:defRPr sz="2400" b="1" i="1">
          <a:solidFill>
            <a:srgbClr val="008000"/>
          </a:solidFill>
          <a:latin typeface="Calibri" pitchFamily="34" charset="0"/>
        </a:defRPr>
      </a:lvl4pPr>
      <a:lvl5pPr algn="r" rtl="0" eaLnBrk="0" fontAlgn="base" hangingPunct="0">
        <a:spcBef>
          <a:spcPct val="0"/>
        </a:spcBef>
        <a:spcAft>
          <a:spcPct val="0"/>
        </a:spcAft>
        <a:defRPr sz="2400" b="1" i="1">
          <a:solidFill>
            <a:srgbClr val="008000"/>
          </a:solidFill>
          <a:latin typeface="Calibri" pitchFamily="34" charset="0"/>
        </a:defRPr>
      </a:lvl5pPr>
      <a:lvl6pPr marL="457200" algn="r" rtl="0" fontAlgn="base">
        <a:spcBef>
          <a:spcPct val="0"/>
        </a:spcBef>
        <a:spcAft>
          <a:spcPct val="0"/>
        </a:spcAft>
        <a:defRPr sz="2400" b="1" i="1">
          <a:solidFill>
            <a:srgbClr val="008000"/>
          </a:solidFill>
          <a:latin typeface="Verdana" pitchFamily="34" charset="0"/>
        </a:defRPr>
      </a:lvl6pPr>
      <a:lvl7pPr marL="914400" algn="r" rtl="0" fontAlgn="base">
        <a:spcBef>
          <a:spcPct val="0"/>
        </a:spcBef>
        <a:spcAft>
          <a:spcPct val="0"/>
        </a:spcAft>
        <a:defRPr sz="2400" b="1" i="1">
          <a:solidFill>
            <a:srgbClr val="008000"/>
          </a:solidFill>
          <a:latin typeface="Verdana" pitchFamily="34" charset="0"/>
        </a:defRPr>
      </a:lvl7pPr>
      <a:lvl8pPr marL="1371600" algn="r" rtl="0" fontAlgn="base">
        <a:spcBef>
          <a:spcPct val="0"/>
        </a:spcBef>
        <a:spcAft>
          <a:spcPct val="0"/>
        </a:spcAft>
        <a:defRPr sz="2400" b="1" i="1">
          <a:solidFill>
            <a:srgbClr val="008000"/>
          </a:solidFill>
          <a:latin typeface="Verdana" pitchFamily="34" charset="0"/>
        </a:defRPr>
      </a:lvl8pPr>
      <a:lvl9pPr marL="1828800" algn="r" rtl="0" fontAlgn="base">
        <a:spcBef>
          <a:spcPct val="0"/>
        </a:spcBef>
        <a:spcAft>
          <a:spcPct val="0"/>
        </a:spcAft>
        <a:defRPr sz="2400" b="1" i="1">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Tx/>
        <a:buBlip>
          <a:blip r:embed="rId14"/>
        </a:buBlip>
        <a:defRPr sz="2000" b="1">
          <a:solidFill>
            <a:srgbClr val="003300"/>
          </a:solidFill>
          <a:latin typeface="+mn-lt"/>
          <a:ea typeface="+mn-ea"/>
          <a:cs typeface="+mn-cs"/>
        </a:defRPr>
      </a:lvl1pPr>
      <a:lvl2pPr marL="742950" indent="-285750" algn="l" rtl="0" eaLnBrk="0" fontAlgn="base" hangingPunct="0">
        <a:spcBef>
          <a:spcPct val="20000"/>
        </a:spcBef>
        <a:spcAft>
          <a:spcPct val="0"/>
        </a:spcAft>
        <a:buClr>
          <a:schemeClr val="tx1"/>
        </a:buClr>
        <a:buSzPct val="60000"/>
        <a:buFontTx/>
        <a:buBlip>
          <a:blip r:embed="rId15"/>
        </a:buBlip>
        <a:defRPr sz="2800" b="1">
          <a:solidFill>
            <a:srgbClr val="003300"/>
          </a:solidFill>
          <a:latin typeface="+mn-lt"/>
        </a:defRPr>
      </a:lvl2pPr>
      <a:lvl3pPr marL="1143000" indent="-228600" algn="l" rtl="0" eaLnBrk="0" fontAlgn="base" hangingPunct="0">
        <a:spcBef>
          <a:spcPct val="20000"/>
        </a:spcBef>
        <a:spcAft>
          <a:spcPct val="0"/>
        </a:spcAft>
        <a:buClr>
          <a:schemeClr val="tx1"/>
        </a:buClr>
        <a:buFont typeface="Wingdings" pitchFamily="2" charset="2"/>
        <a:buChar char="Ø"/>
        <a:defRPr sz="1600" b="1">
          <a:solidFill>
            <a:srgbClr val="003300"/>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400" b="1">
          <a:solidFill>
            <a:srgbClr val="003300"/>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pitchFamily="34" charset="0"/>
        </a:defRPr>
      </a:lvl5pPr>
      <a:lvl6pPr marL="2514600" indent="-228600" algn="l" rtl="0" fontAlgn="base">
        <a:spcBef>
          <a:spcPct val="20000"/>
        </a:spcBef>
        <a:spcAft>
          <a:spcPct val="0"/>
        </a:spcAft>
        <a:buClr>
          <a:schemeClr val="tx1"/>
        </a:buClr>
        <a:buChar char="•"/>
        <a:defRPr sz="2000">
          <a:solidFill>
            <a:schemeClr val="tx1"/>
          </a:solidFill>
          <a:latin typeface="Arial" pitchFamily="34" charset="0"/>
        </a:defRPr>
      </a:lvl6pPr>
      <a:lvl7pPr marL="2971800" indent="-228600" algn="l" rtl="0" fontAlgn="base">
        <a:spcBef>
          <a:spcPct val="20000"/>
        </a:spcBef>
        <a:spcAft>
          <a:spcPct val="0"/>
        </a:spcAft>
        <a:buClr>
          <a:schemeClr val="tx1"/>
        </a:buClr>
        <a:buChar char="•"/>
        <a:defRPr sz="2000">
          <a:solidFill>
            <a:schemeClr val="tx1"/>
          </a:solidFill>
          <a:latin typeface="Arial" pitchFamily="34" charset="0"/>
        </a:defRPr>
      </a:lvl7pPr>
      <a:lvl8pPr marL="3429000" indent="-228600" algn="l" rtl="0" fontAlgn="base">
        <a:spcBef>
          <a:spcPct val="20000"/>
        </a:spcBef>
        <a:spcAft>
          <a:spcPct val="0"/>
        </a:spcAft>
        <a:buClr>
          <a:schemeClr val="tx1"/>
        </a:buClr>
        <a:buChar char="•"/>
        <a:defRPr sz="2000">
          <a:solidFill>
            <a:schemeClr val="tx1"/>
          </a:solidFill>
          <a:latin typeface="Arial" pitchFamily="34" charset="0"/>
        </a:defRPr>
      </a:lvl8pPr>
      <a:lvl9pPr marL="3886200" indent="-228600" algn="l" rtl="0" fontAlgn="base">
        <a:spcBef>
          <a:spcPct val="20000"/>
        </a:spcBef>
        <a:spcAft>
          <a:spcPct val="0"/>
        </a:spcAft>
        <a:buClr>
          <a:schemeClr val="tx1"/>
        </a:buClr>
        <a:buChar char="•"/>
        <a:defRPr sz="20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AC Banner Title"/>
          <p:cNvSpPr>
            <a:spLocks noGrp="1" noChangeArrowheads="1"/>
          </p:cNvSpPr>
          <p:nvPr>
            <p:ph type="title"/>
          </p:nvPr>
        </p:nvSpPr>
        <p:spPr bwMode="auto">
          <a:xfrm>
            <a:off x="381908" y="228600"/>
            <a:ext cx="8077199" cy="698500"/>
          </a:xfrm>
          <a:prstGeom prst="rect">
            <a:avLst/>
          </a:prstGeom>
          <a:noFill/>
          <a:ln w="12700">
            <a:noFill/>
            <a:miter lim="800000"/>
            <a:headEnd/>
            <a:tailEnd/>
          </a:ln>
        </p:spPr>
        <p:txBody>
          <a:bodyPr vert="horz" wrap="square" lIns="0" tIns="0" rIns="0" bIns="0" numCol="1" anchor="t" anchorCtr="0" compatLnSpc="1">
            <a:prstTxWarp prst="textNoShape">
              <a:avLst/>
            </a:prstTxWarp>
          </a:bodyPr>
          <a:lstStyle/>
          <a:p>
            <a:pPr lvl="0"/>
            <a:endParaRPr lang="en-US" altLang="zh-SG" dirty="0" smtClean="0"/>
          </a:p>
        </p:txBody>
      </p:sp>
      <p:sp>
        <p:nvSpPr>
          <p:cNvPr id="2161670" name="Rectangle 6"/>
          <p:cNvSpPr>
            <a:spLocks noGrp="1" noChangeArrowheads="1"/>
          </p:cNvSpPr>
          <p:nvPr>
            <p:ph type="sldNum" sz="quarter" idx="4"/>
          </p:nvPr>
        </p:nvSpPr>
        <p:spPr bwMode="auto">
          <a:xfrm>
            <a:off x="4114805" y="6498062"/>
            <a:ext cx="1454151" cy="320675"/>
          </a:xfrm>
          <a:prstGeom prst="rect">
            <a:avLst/>
          </a:prstGeom>
          <a:noFill/>
          <a:ln w="12700">
            <a:noFill/>
            <a:miter lim="800000"/>
            <a:headEnd/>
            <a:tailEnd/>
          </a:ln>
          <a:effectLst/>
        </p:spPr>
        <p:txBody>
          <a:bodyPr vert="horz" wrap="square" lIns="91440" tIns="45720" rIns="91440" bIns="0" numCol="1" anchor="ctr" anchorCtr="0" compatLnSpc="1">
            <a:prstTxWarp prst="textNoShape">
              <a:avLst/>
            </a:prstTxWarp>
          </a:bodyPr>
          <a:lstStyle>
            <a:lvl1pPr algn="ctr" eaLnBrk="0" hangingPunct="0">
              <a:lnSpc>
                <a:spcPct val="70000"/>
              </a:lnSpc>
              <a:spcBef>
                <a:spcPct val="0"/>
              </a:spcBef>
              <a:tabLst>
                <a:tab pos="2473325" algn="l"/>
              </a:tabLst>
              <a:defRPr sz="800" b="0" i="0" u="none">
                <a:solidFill>
                  <a:srgbClr val="7F7F7F"/>
                </a:solidFill>
                <a:latin typeface="Arial"/>
                <a:ea typeface="SimSun" pitchFamily="2" charset="-122"/>
                <a:cs typeface="Arial"/>
              </a:defRPr>
            </a:lvl1pPr>
          </a:lstStyle>
          <a:p>
            <a:pPr fontAlgn="base">
              <a:spcAft>
                <a:spcPct val="0"/>
              </a:spcAft>
              <a:defRPr/>
            </a:pPr>
            <a:r>
              <a:rPr lang="en-US" altLang="zh-SG" dirty="0" smtClean="0"/>
              <a:t>Slide </a:t>
            </a:r>
            <a:fld id="{6606DE33-7EE6-48B0-B1C3-4D390C60F514}" type="slidenum">
              <a:rPr lang="zh-SG" altLang="en-US" smtClean="0"/>
              <a:pPr fontAlgn="base">
                <a:spcAft>
                  <a:spcPct val="0"/>
                </a:spcAft>
                <a:defRPr/>
              </a:pPr>
              <a:t>‹#›</a:t>
            </a:fld>
            <a:r>
              <a:rPr lang="zh-SG" altLang="en-US" smtClean="0"/>
              <a:t>  </a:t>
            </a:r>
            <a:r>
              <a:rPr lang="en-US" altLang="zh-SG" dirty="0" smtClean="0"/>
              <a:t/>
            </a:r>
            <a:br>
              <a:rPr lang="en-US" altLang="zh-SG" dirty="0" smtClean="0"/>
            </a:br>
            <a:endParaRPr lang="en-US" altLang="zh-SG" dirty="0"/>
          </a:p>
        </p:txBody>
      </p:sp>
      <p:sp>
        <p:nvSpPr>
          <p:cNvPr id="1030" name="Rectangle 7"/>
          <p:cNvSpPr>
            <a:spLocks noGrp="1" noChangeArrowheads="1"/>
          </p:cNvSpPr>
          <p:nvPr>
            <p:ph type="body" idx="1"/>
          </p:nvPr>
        </p:nvSpPr>
        <p:spPr bwMode="auto">
          <a:xfrm>
            <a:off x="381000" y="968376"/>
            <a:ext cx="8610600" cy="5184775"/>
          </a:xfrm>
          <a:prstGeom prst="rect">
            <a:avLst/>
          </a:prstGeom>
          <a:noFill/>
          <a:ln w="3175">
            <a:noFill/>
            <a:miter lim="800000"/>
            <a:headEnd/>
            <a:tailEnd/>
          </a:ln>
        </p:spPr>
        <p:txBody>
          <a:bodyPr vert="horz" wrap="square" lIns="0" tIns="45720" rIns="0" bIns="45720" numCol="1" anchor="t" anchorCtr="0" compatLnSpc="1">
            <a:prstTxWarp prst="textNoShape">
              <a:avLst/>
            </a:prstTxWarp>
          </a:bodyPr>
          <a:lstStyle/>
          <a:p>
            <a:pPr lvl="0"/>
            <a:r>
              <a:rPr lang="en-US" dirty="0" smtClean="0"/>
              <a:t>Click to edit text format of master</a:t>
            </a:r>
            <a:endParaRPr lang="en-US" altLang="zh-SG" dirty="0" smtClean="0"/>
          </a:p>
          <a:p>
            <a:pPr lvl="1"/>
            <a:r>
              <a:rPr lang="en-US" dirty="0" smtClean="0"/>
              <a:t>Third level</a:t>
            </a:r>
          </a:p>
        </p:txBody>
      </p:sp>
      <p:pic>
        <p:nvPicPr>
          <p:cNvPr id="20" name="Picture 13"/>
          <p:cNvPicPr>
            <a:picLocks noChangeAspect="1" noChangeArrowheads="1"/>
          </p:cNvPicPr>
          <p:nvPr/>
        </p:nvPicPr>
        <p:blipFill>
          <a:blip r:embed="rId12" cstate="print"/>
          <a:srcRect l="67751" t="4707" r="5081" b="68340"/>
          <a:stretch>
            <a:fillRect/>
          </a:stretch>
        </p:blipFill>
        <p:spPr bwMode="auto">
          <a:xfrm>
            <a:off x="8466166" y="0"/>
            <a:ext cx="677839" cy="609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67"/>
          <p:cNvSpPr>
            <a:spLocks noChangeArrowheads="1"/>
          </p:cNvSpPr>
          <p:nvPr userDrawn="1"/>
        </p:nvSpPr>
        <p:spPr bwMode="auto">
          <a:xfrm>
            <a:off x="381000" y="6559779"/>
            <a:ext cx="1905000" cy="215444"/>
          </a:xfrm>
          <a:prstGeom prst="rect">
            <a:avLst/>
          </a:prstGeom>
          <a:noFill/>
          <a:ln w="12700">
            <a:noFill/>
            <a:miter lim="800000"/>
            <a:headEnd/>
            <a:tailEnd/>
          </a:ln>
          <a:effectLst/>
        </p:spPr>
        <p:txBody>
          <a:bodyPr wrap="square" lIns="0" tIns="0" rIns="0" bIns="0" anchor="b">
            <a:spAutoFit/>
          </a:bodyPr>
          <a:lstStyle/>
          <a:p>
            <a:pPr fontAlgn="base">
              <a:spcBef>
                <a:spcPct val="0"/>
              </a:spcBef>
              <a:spcAft>
                <a:spcPct val="0"/>
              </a:spcAft>
            </a:pPr>
            <a:r>
              <a:rPr lang="en-GB" sz="700" dirty="0" smtClean="0">
                <a:solidFill>
                  <a:srgbClr val="000000">
                    <a:lumMod val="50000"/>
                    <a:lumOff val="50000"/>
                  </a:srgbClr>
                </a:solidFill>
                <a:latin typeface="Arial"/>
                <a:cs typeface="Arial"/>
              </a:rPr>
              <a:t>FSS2020 Strategy Execution Framework and Programme Management</a:t>
            </a:r>
          </a:p>
        </p:txBody>
      </p:sp>
      <p:pic>
        <p:nvPicPr>
          <p:cNvPr id="17" name="Picture 16"/>
          <p:cNvPicPr>
            <a:picLocks noChangeAspect="1"/>
          </p:cNvPicPr>
          <p:nvPr userDrawn="1"/>
        </p:nvPicPr>
        <p:blipFill>
          <a:blip r:embed="rId13" cstate="print"/>
          <a:stretch>
            <a:fillRect/>
          </a:stretch>
        </p:blipFill>
        <p:spPr>
          <a:xfrm>
            <a:off x="8002137" y="6498061"/>
            <a:ext cx="985825" cy="286011"/>
          </a:xfrm>
          <a:prstGeom prst="rect">
            <a:avLst/>
          </a:prstGeom>
        </p:spPr>
      </p:pic>
    </p:spTree>
    <p:extLst>
      <p:ext uri="{BB962C8B-B14F-4D97-AF65-F5344CB8AC3E}">
        <p14:creationId xmlns:p14="http://schemas.microsoft.com/office/powerpoint/2010/main" val="1151116723"/>
      </p:ext>
    </p:extLst>
  </p:cSld>
  <p:clrMap bg1="lt1" tx1="dk1" bg2="lt2" tx2="dk2" accent1="accent1" accent2="accent2" accent3="accent3" accent4="accent4" accent5="accent5" accent6="accent6" hlink="hlink" folHlink="folHlink"/>
  <p:sldLayoutIdLst>
    <p:sldLayoutId id="2147484398" r:id="rId1"/>
    <p:sldLayoutId id="2147484399" r:id="rId2"/>
    <p:sldLayoutId id="2147484400" r:id="rId3"/>
    <p:sldLayoutId id="2147484401" r:id="rId4"/>
    <p:sldLayoutId id="2147484402" r:id="rId5"/>
    <p:sldLayoutId id="2147484403" r:id="rId6"/>
    <p:sldLayoutId id="2147484404" r:id="rId7"/>
    <p:sldLayoutId id="2147484405" r:id="rId8"/>
    <p:sldLayoutId id="2147484406" r:id="rId9"/>
    <p:sldLayoutId id="2147484407" r:id="rId10"/>
  </p:sldLayoutIdLst>
  <p:transition spd="slow"/>
  <p:timing>
    <p:tnLst>
      <p:par>
        <p:cTn id="1" dur="indefinite" restart="never" nodeType="tmRoot"/>
      </p:par>
    </p:tnLst>
  </p:timing>
  <p:hf hdr="0" ftr="0"/>
  <p:txStyles>
    <p:titleStyle>
      <a:lvl1pPr algn="l" rtl="0" eaLnBrk="0" fontAlgn="base" hangingPunct="0">
        <a:spcBef>
          <a:spcPct val="0"/>
        </a:spcBef>
        <a:spcAft>
          <a:spcPct val="0"/>
        </a:spcAft>
        <a:defRPr sz="1600" b="0" i="1" u="none">
          <a:solidFill>
            <a:srgbClr val="008000"/>
          </a:solidFill>
          <a:latin typeface="+mj-lt"/>
          <a:ea typeface="+mj-ea"/>
          <a:cs typeface="+mj-cs"/>
        </a:defRPr>
      </a:lvl1pPr>
      <a:lvl2pPr algn="l" rtl="0" eaLnBrk="0" fontAlgn="base" hangingPunct="0">
        <a:spcBef>
          <a:spcPct val="0"/>
        </a:spcBef>
        <a:spcAft>
          <a:spcPct val="0"/>
        </a:spcAft>
        <a:defRPr sz="2400" b="1" i="1" u="sng">
          <a:solidFill>
            <a:srgbClr val="008000"/>
          </a:solidFill>
          <a:latin typeface="Calibri" pitchFamily="34" charset="0"/>
        </a:defRPr>
      </a:lvl2pPr>
      <a:lvl3pPr algn="l" rtl="0" eaLnBrk="0" fontAlgn="base" hangingPunct="0">
        <a:spcBef>
          <a:spcPct val="0"/>
        </a:spcBef>
        <a:spcAft>
          <a:spcPct val="0"/>
        </a:spcAft>
        <a:defRPr sz="2400" b="1" i="1" u="sng">
          <a:solidFill>
            <a:srgbClr val="008000"/>
          </a:solidFill>
          <a:latin typeface="Calibri" pitchFamily="34" charset="0"/>
        </a:defRPr>
      </a:lvl3pPr>
      <a:lvl4pPr algn="l" rtl="0" eaLnBrk="0" fontAlgn="base" hangingPunct="0">
        <a:spcBef>
          <a:spcPct val="0"/>
        </a:spcBef>
        <a:spcAft>
          <a:spcPct val="0"/>
        </a:spcAft>
        <a:defRPr sz="2400" b="1" i="1" u="sng">
          <a:solidFill>
            <a:srgbClr val="008000"/>
          </a:solidFill>
          <a:latin typeface="Calibri" pitchFamily="34" charset="0"/>
        </a:defRPr>
      </a:lvl4pPr>
      <a:lvl5pPr algn="l" rtl="0" eaLnBrk="0" fontAlgn="base" hangingPunct="0">
        <a:spcBef>
          <a:spcPct val="0"/>
        </a:spcBef>
        <a:spcAft>
          <a:spcPct val="0"/>
        </a:spcAft>
        <a:defRPr sz="2400" b="1" i="1" u="sng">
          <a:solidFill>
            <a:srgbClr val="008000"/>
          </a:solidFill>
          <a:latin typeface="Calibri" pitchFamily="34" charset="0"/>
        </a:defRPr>
      </a:lvl5pPr>
      <a:lvl6pPr marL="457200" algn="r" rtl="0" eaLnBrk="1" fontAlgn="base" hangingPunct="1">
        <a:spcBef>
          <a:spcPct val="0"/>
        </a:spcBef>
        <a:spcAft>
          <a:spcPct val="0"/>
        </a:spcAft>
        <a:defRPr sz="2400" b="1" i="1">
          <a:solidFill>
            <a:srgbClr val="008000"/>
          </a:solidFill>
          <a:latin typeface="Verdana" pitchFamily="34" charset="0"/>
        </a:defRPr>
      </a:lvl6pPr>
      <a:lvl7pPr marL="914400" algn="r" rtl="0" eaLnBrk="1" fontAlgn="base" hangingPunct="1">
        <a:spcBef>
          <a:spcPct val="0"/>
        </a:spcBef>
        <a:spcAft>
          <a:spcPct val="0"/>
        </a:spcAft>
        <a:defRPr sz="2400" b="1" i="1">
          <a:solidFill>
            <a:srgbClr val="008000"/>
          </a:solidFill>
          <a:latin typeface="Verdana" pitchFamily="34" charset="0"/>
        </a:defRPr>
      </a:lvl7pPr>
      <a:lvl8pPr marL="1371600" algn="r" rtl="0" eaLnBrk="1" fontAlgn="base" hangingPunct="1">
        <a:spcBef>
          <a:spcPct val="0"/>
        </a:spcBef>
        <a:spcAft>
          <a:spcPct val="0"/>
        </a:spcAft>
        <a:defRPr sz="2400" b="1" i="1">
          <a:solidFill>
            <a:srgbClr val="008000"/>
          </a:solidFill>
          <a:latin typeface="Verdana" pitchFamily="34" charset="0"/>
        </a:defRPr>
      </a:lvl8pPr>
      <a:lvl9pPr marL="1828800" algn="r" rtl="0" eaLnBrk="1" fontAlgn="base" hangingPunct="1">
        <a:spcBef>
          <a:spcPct val="0"/>
        </a:spcBef>
        <a:spcAft>
          <a:spcPct val="0"/>
        </a:spcAft>
        <a:defRPr sz="2400" b="1" i="1">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 typeface="Wingdings" charset="2"/>
        <a:buChar char="q"/>
        <a:defRPr sz="1400" b="0" i="0">
          <a:solidFill>
            <a:srgbClr val="003300"/>
          </a:solidFill>
          <a:latin typeface="Arial"/>
          <a:ea typeface="+mn-ea"/>
          <a:cs typeface="Arial"/>
        </a:defRPr>
      </a:lvl1pPr>
      <a:lvl2pPr marL="742950" indent="-285750" algn="l" rtl="0" eaLnBrk="0" fontAlgn="base" hangingPunct="0">
        <a:spcBef>
          <a:spcPct val="20000"/>
        </a:spcBef>
        <a:spcAft>
          <a:spcPct val="0"/>
        </a:spcAft>
        <a:buClr>
          <a:schemeClr val="tx1"/>
        </a:buClr>
        <a:buSzPct val="60000"/>
        <a:buFont typeface="Courier New"/>
        <a:buChar char="o"/>
        <a:defRPr sz="1200" b="0" i="0">
          <a:solidFill>
            <a:srgbClr val="003300"/>
          </a:solidFill>
          <a:latin typeface="Arial"/>
          <a:cs typeface="Arial"/>
        </a:defRPr>
      </a:lvl2pPr>
      <a:lvl3pPr marL="1143000" indent="-228600" algn="l" rtl="0" eaLnBrk="0" fontAlgn="base" hangingPunct="0">
        <a:spcBef>
          <a:spcPct val="20000"/>
        </a:spcBef>
        <a:spcAft>
          <a:spcPct val="0"/>
        </a:spcAft>
        <a:buClr>
          <a:schemeClr val="tx1"/>
        </a:buClr>
        <a:buFont typeface="Wingdings" pitchFamily="2" charset="2"/>
        <a:buChar char="Ø"/>
        <a:defRPr sz="1100" b="1">
          <a:solidFill>
            <a:srgbClr val="003300"/>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050" b="1">
          <a:solidFill>
            <a:srgbClr val="003300"/>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pitchFamily="34" charset="0"/>
        </a:defRPr>
      </a:lvl5pPr>
      <a:lvl6pPr marL="25146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6pPr>
      <a:lvl7pPr marL="29718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7pPr>
      <a:lvl8pPr marL="34290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8pPr>
      <a:lvl9pPr marL="38862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AC Banner Title"/>
          <p:cNvSpPr>
            <a:spLocks noGrp="1" noChangeArrowheads="1"/>
          </p:cNvSpPr>
          <p:nvPr>
            <p:ph type="title"/>
          </p:nvPr>
        </p:nvSpPr>
        <p:spPr bwMode="auto">
          <a:xfrm>
            <a:off x="381908" y="228600"/>
            <a:ext cx="8077199" cy="698500"/>
          </a:xfrm>
          <a:prstGeom prst="rect">
            <a:avLst/>
          </a:prstGeom>
          <a:noFill/>
          <a:ln w="12700">
            <a:noFill/>
            <a:miter lim="800000"/>
            <a:headEnd/>
            <a:tailEnd/>
          </a:ln>
        </p:spPr>
        <p:txBody>
          <a:bodyPr vert="horz" wrap="square" lIns="0" tIns="0" rIns="0" bIns="0" numCol="1" anchor="t" anchorCtr="0" compatLnSpc="1">
            <a:prstTxWarp prst="textNoShape">
              <a:avLst/>
            </a:prstTxWarp>
          </a:bodyPr>
          <a:lstStyle/>
          <a:p>
            <a:pPr lvl="0"/>
            <a:endParaRPr lang="en-US" altLang="zh-SG" dirty="0" smtClean="0"/>
          </a:p>
        </p:txBody>
      </p:sp>
      <p:sp>
        <p:nvSpPr>
          <p:cNvPr id="2161670" name="Rectangle 6"/>
          <p:cNvSpPr>
            <a:spLocks noGrp="1" noChangeArrowheads="1"/>
          </p:cNvSpPr>
          <p:nvPr>
            <p:ph type="sldNum" sz="quarter" idx="4"/>
          </p:nvPr>
        </p:nvSpPr>
        <p:spPr bwMode="auto">
          <a:xfrm>
            <a:off x="4114805" y="6498000"/>
            <a:ext cx="1454151" cy="320675"/>
          </a:xfrm>
          <a:prstGeom prst="rect">
            <a:avLst/>
          </a:prstGeom>
          <a:noFill/>
          <a:ln w="12700">
            <a:noFill/>
            <a:miter lim="800000"/>
            <a:headEnd/>
            <a:tailEnd/>
          </a:ln>
          <a:effectLst/>
        </p:spPr>
        <p:txBody>
          <a:bodyPr vert="horz" wrap="square" lIns="91440" tIns="45720" rIns="91440" bIns="0" numCol="1" anchor="ctr" anchorCtr="0" compatLnSpc="1">
            <a:prstTxWarp prst="textNoShape">
              <a:avLst/>
            </a:prstTxWarp>
          </a:bodyPr>
          <a:lstStyle>
            <a:lvl1pPr algn="ctr" eaLnBrk="0" hangingPunct="0">
              <a:lnSpc>
                <a:spcPct val="70000"/>
              </a:lnSpc>
              <a:spcBef>
                <a:spcPct val="0"/>
              </a:spcBef>
              <a:tabLst>
                <a:tab pos="2473325" algn="l"/>
              </a:tabLst>
              <a:defRPr sz="800" b="0" i="0" u="none">
                <a:solidFill>
                  <a:srgbClr val="7F7F7F"/>
                </a:solidFill>
                <a:latin typeface="Arial"/>
                <a:ea typeface="SimSun" pitchFamily="2" charset="-122"/>
                <a:cs typeface="Arial"/>
              </a:defRPr>
            </a:lvl1pPr>
          </a:lstStyle>
          <a:p>
            <a:pPr fontAlgn="base">
              <a:spcAft>
                <a:spcPct val="0"/>
              </a:spcAft>
              <a:defRPr/>
            </a:pPr>
            <a:r>
              <a:rPr lang="en-US" altLang="zh-SG" dirty="0" smtClean="0"/>
              <a:t>Slide </a:t>
            </a:r>
            <a:fld id="{6606DE33-7EE6-48B0-B1C3-4D390C60F514}" type="slidenum">
              <a:rPr lang="zh-SG" altLang="en-US" smtClean="0"/>
              <a:pPr fontAlgn="base">
                <a:spcAft>
                  <a:spcPct val="0"/>
                </a:spcAft>
                <a:defRPr/>
              </a:pPr>
              <a:t>‹#›</a:t>
            </a:fld>
            <a:r>
              <a:rPr lang="zh-SG" altLang="en-US" smtClean="0"/>
              <a:t>  </a:t>
            </a:r>
            <a:r>
              <a:rPr lang="en-US" altLang="zh-SG" dirty="0" smtClean="0"/>
              <a:t/>
            </a:r>
            <a:br>
              <a:rPr lang="en-US" altLang="zh-SG" dirty="0" smtClean="0"/>
            </a:br>
            <a:endParaRPr lang="en-US" altLang="zh-SG" dirty="0"/>
          </a:p>
        </p:txBody>
      </p:sp>
      <p:sp>
        <p:nvSpPr>
          <p:cNvPr id="1030" name="Rectangle 7"/>
          <p:cNvSpPr>
            <a:spLocks noGrp="1" noChangeArrowheads="1"/>
          </p:cNvSpPr>
          <p:nvPr>
            <p:ph type="body" idx="1"/>
          </p:nvPr>
        </p:nvSpPr>
        <p:spPr bwMode="auto">
          <a:xfrm>
            <a:off x="381000" y="968376"/>
            <a:ext cx="8610600" cy="5184775"/>
          </a:xfrm>
          <a:prstGeom prst="rect">
            <a:avLst/>
          </a:prstGeom>
          <a:noFill/>
          <a:ln w="3175">
            <a:noFill/>
            <a:miter lim="800000"/>
            <a:headEnd/>
            <a:tailEnd/>
          </a:ln>
        </p:spPr>
        <p:txBody>
          <a:bodyPr vert="horz" wrap="square" lIns="0" tIns="45720" rIns="0" bIns="45720" numCol="1" anchor="t" anchorCtr="0" compatLnSpc="1">
            <a:prstTxWarp prst="textNoShape">
              <a:avLst/>
            </a:prstTxWarp>
          </a:bodyPr>
          <a:lstStyle/>
          <a:p>
            <a:pPr lvl="0"/>
            <a:r>
              <a:rPr lang="en-US" dirty="0" smtClean="0"/>
              <a:t>Click to edit text format of master</a:t>
            </a:r>
            <a:endParaRPr lang="en-US" altLang="zh-SG" dirty="0" smtClean="0"/>
          </a:p>
          <a:p>
            <a:pPr lvl="1"/>
            <a:r>
              <a:rPr lang="en-US" dirty="0" smtClean="0"/>
              <a:t>Third level</a:t>
            </a:r>
          </a:p>
        </p:txBody>
      </p:sp>
      <p:pic>
        <p:nvPicPr>
          <p:cNvPr id="20" name="Picture 13"/>
          <p:cNvPicPr>
            <a:picLocks noChangeAspect="1" noChangeArrowheads="1"/>
          </p:cNvPicPr>
          <p:nvPr/>
        </p:nvPicPr>
        <p:blipFill>
          <a:blip r:embed="rId12" cstate="print"/>
          <a:srcRect l="67751" t="4707" r="5081" b="68340"/>
          <a:stretch>
            <a:fillRect/>
          </a:stretch>
        </p:blipFill>
        <p:spPr bwMode="auto">
          <a:xfrm>
            <a:off x="8466166" y="0"/>
            <a:ext cx="677839" cy="609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67"/>
          <p:cNvSpPr>
            <a:spLocks noChangeArrowheads="1"/>
          </p:cNvSpPr>
          <p:nvPr/>
        </p:nvSpPr>
        <p:spPr bwMode="auto">
          <a:xfrm>
            <a:off x="381000" y="6559779"/>
            <a:ext cx="1905000" cy="215444"/>
          </a:xfrm>
          <a:prstGeom prst="rect">
            <a:avLst/>
          </a:prstGeom>
          <a:noFill/>
          <a:ln w="12700">
            <a:noFill/>
            <a:miter lim="800000"/>
            <a:headEnd/>
            <a:tailEnd/>
          </a:ln>
          <a:effectLst/>
        </p:spPr>
        <p:txBody>
          <a:bodyPr wrap="square" lIns="0" tIns="0" rIns="0" bIns="0" anchor="b">
            <a:spAutoFit/>
          </a:bodyPr>
          <a:lstStyle/>
          <a:p>
            <a:pPr fontAlgn="base">
              <a:spcBef>
                <a:spcPct val="0"/>
              </a:spcBef>
              <a:spcAft>
                <a:spcPct val="0"/>
              </a:spcAft>
            </a:pPr>
            <a:r>
              <a:rPr lang="en-GB" sz="700" dirty="0" smtClean="0">
                <a:solidFill>
                  <a:srgbClr val="000000">
                    <a:lumMod val="50000"/>
                    <a:lumOff val="50000"/>
                  </a:srgbClr>
                </a:solidFill>
                <a:latin typeface="Arial"/>
                <a:cs typeface="Arial"/>
              </a:rPr>
              <a:t>FSS2020 Strategy Execution Framework and Programme Management</a:t>
            </a:r>
          </a:p>
        </p:txBody>
      </p:sp>
      <p:pic>
        <p:nvPicPr>
          <p:cNvPr id="17" name="Picture 16"/>
          <p:cNvPicPr>
            <a:picLocks noChangeAspect="1"/>
          </p:cNvPicPr>
          <p:nvPr/>
        </p:nvPicPr>
        <p:blipFill>
          <a:blip r:embed="rId13" cstate="print"/>
          <a:stretch>
            <a:fillRect/>
          </a:stretch>
        </p:blipFill>
        <p:spPr>
          <a:xfrm>
            <a:off x="8002107" y="6498000"/>
            <a:ext cx="985825" cy="286011"/>
          </a:xfrm>
          <a:prstGeom prst="rect">
            <a:avLst/>
          </a:prstGeom>
        </p:spPr>
      </p:pic>
    </p:spTree>
    <p:extLst>
      <p:ext uri="{BB962C8B-B14F-4D97-AF65-F5344CB8AC3E}">
        <p14:creationId xmlns:p14="http://schemas.microsoft.com/office/powerpoint/2010/main" val="1184689103"/>
      </p:ext>
    </p:extLst>
  </p:cSld>
  <p:clrMap bg1="lt1" tx1="dk1" bg2="lt2" tx2="dk2" accent1="accent1" accent2="accent2" accent3="accent3" accent4="accent4" accent5="accent5" accent6="accent6" hlink="hlink" folHlink="folHlink"/>
  <p:sldLayoutIdLst>
    <p:sldLayoutId id="2147484409" r:id="rId1"/>
    <p:sldLayoutId id="2147484410" r:id="rId2"/>
    <p:sldLayoutId id="2147484411" r:id="rId3"/>
    <p:sldLayoutId id="2147484412" r:id="rId4"/>
    <p:sldLayoutId id="2147484413" r:id="rId5"/>
    <p:sldLayoutId id="2147484414" r:id="rId6"/>
    <p:sldLayoutId id="2147484415" r:id="rId7"/>
    <p:sldLayoutId id="2147484416" r:id="rId8"/>
    <p:sldLayoutId id="2147484417" r:id="rId9"/>
    <p:sldLayoutId id="2147484418" r:id="rId10"/>
  </p:sldLayoutIdLst>
  <p:transition spd="slow"/>
  <p:timing>
    <p:tnLst>
      <p:par>
        <p:cTn id="1" dur="indefinite" restart="never" nodeType="tmRoot"/>
      </p:par>
    </p:tnLst>
  </p:timing>
  <p:hf hdr="0" ftr="0"/>
  <p:txStyles>
    <p:titleStyle>
      <a:lvl1pPr algn="l" rtl="0" eaLnBrk="0" fontAlgn="base" hangingPunct="0">
        <a:spcBef>
          <a:spcPct val="0"/>
        </a:spcBef>
        <a:spcAft>
          <a:spcPct val="0"/>
        </a:spcAft>
        <a:defRPr sz="1600" b="0" i="1" u="none">
          <a:solidFill>
            <a:srgbClr val="008000"/>
          </a:solidFill>
          <a:latin typeface="+mj-lt"/>
          <a:ea typeface="+mj-ea"/>
          <a:cs typeface="+mj-cs"/>
        </a:defRPr>
      </a:lvl1pPr>
      <a:lvl2pPr algn="l" rtl="0" eaLnBrk="0" fontAlgn="base" hangingPunct="0">
        <a:spcBef>
          <a:spcPct val="0"/>
        </a:spcBef>
        <a:spcAft>
          <a:spcPct val="0"/>
        </a:spcAft>
        <a:defRPr sz="2400" b="1" i="1" u="sng">
          <a:solidFill>
            <a:srgbClr val="008000"/>
          </a:solidFill>
          <a:latin typeface="Calibri" pitchFamily="34" charset="0"/>
        </a:defRPr>
      </a:lvl2pPr>
      <a:lvl3pPr algn="l" rtl="0" eaLnBrk="0" fontAlgn="base" hangingPunct="0">
        <a:spcBef>
          <a:spcPct val="0"/>
        </a:spcBef>
        <a:spcAft>
          <a:spcPct val="0"/>
        </a:spcAft>
        <a:defRPr sz="2400" b="1" i="1" u="sng">
          <a:solidFill>
            <a:srgbClr val="008000"/>
          </a:solidFill>
          <a:latin typeface="Calibri" pitchFamily="34" charset="0"/>
        </a:defRPr>
      </a:lvl3pPr>
      <a:lvl4pPr algn="l" rtl="0" eaLnBrk="0" fontAlgn="base" hangingPunct="0">
        <a:spcBef>
          <a:spcPct val="0"/>
        </a:spcBef>
        <a:spcAft>
          <a:spcPct val="0"/>
        </a:spcAft>
        <a:defRPr sz="2400" b="1" i="1" u="sng">
          <a:solidFill>
            <a:srgbClr val="008000"/>
          </a:solidFill>
          <a:latin typeface="Calibri" pitchFamily="34" charset="0"/>
        </a:defRPr>
      </a:lvl4pPr>
      <a:lvl5pPr algn="l" rtl="0" eaLnBrk="0" fontAlgn="base" hangingPunct="0">
        <a:spcBef>
          <a:spcPct val="0"/>
        </a:spcBef>
        <a:spcAft>
          <a:spcPct val="0"/>
        </a:spcAft>
        <a:defRPr sz="2400" b="1" i="1" u="sng">
          <a:solidFill>
            <a:srgbClr val="008000"/>
          </a:solidFill>
          <a:latin typeface="Calibri" pitchFamily="34" charset="0"/>
        </a:defRPr>
      </a:lvl5pPr>
      <a:lvl6pPr marL="457200" algn="r" rtl="0" eaLnBrk="1" fontAlgn="base" hangingPunct="1">
        <a:spcBef>
          <a:spcPct val="0"/>
        </a:spcBef>
        <a:spcAft>
          <a:spcPct val="0"/>
        </a:spcAft>
        <a:defRPr sz="2400" b="1" i="1">
          <a:solidFill>
            <a:srgbClr val="008000"/>
          </a:solidFill>
          <a:latin typeface="Verdana" pitchFamily="34" charset="0"/>
        </a:defRPr>
      </a:lvl6pPr>
      <a:lvl7pPr marL="914400" algn="r" rtl="0" eaLnBrk="1" fontAlgn="base" hangingPunct="1">
        <a:spcBef>
          <a:spcPct val="0"/>
        </a:spcBef>
        <a:spcAft>
          <a:spcPct val="0"/>
        </a:spcAft>
        <a:defRPr sz="2400" b="1" i="1">
          <a:solidFill>
            <a:srgbClr val="008000"/>
          </a:solidFill>
          <a:latin typeface="Verdana" pitchFamily="34" charset="0"/>
        </a:defRPr>
      </a:lvl7pPr>
      <a:lvl8pPr marL="1371600" algn="r" rtl="0" eaLnBrk="1" fontAlgn="base" hangingPunct="1">
        <a:spcBef>
          <a:spcPct val="0"/>
        </a:spcBef>
        <a:spcAft>
          <a:spcPct val="0"/>
        </a:spcAft>
        <a:defRPr sz="2400" b="1" i="1">
          <a:solidFill>
            <a:srgbClr val="008000"/>
          </a:solidFill>
          <a:latin typeface="Verdana" pitchFamily="34" charset="0"/>
        </a:defRPr>
      </a:lvl8pPr>
      <a:lvl9pPr marL="1828800" algn="r" rtl="0" eaLnBrk="1" fontAlgn="base" hangingPunct="1">
        <a:spcBef>
          <a:spcPct val="0"/>
        </a:spcBef>
        <a:spcAft>
          <a:spcPct val="0"/>
        </a:spcAft>
        <a:defRPr sz="2400" b="1" i="1">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 typeface="Wingdings" charset="2"/>
        <a:buChar char="q"/>
        <a:defRPr sz="1400" b="0" i="0">
          <a:solidFill>
            <a:srgbClr val="003300"/>
          </a:solidFill>
          <a:latin typeface="Arial"/>
          <a:ea typeface="+mn-ea"/>
          <a:cs typeface="Arial"/>
        </a:defRPr>
      </a:lvl1pPr>
      <a:lvl2pPr marL="742950" indent="-285750" algn="l" rtl="0" eaLnBrk="0" fontAlgn="base" hangingPunct="0">
        <a:spcBef>
          <a:spcPct val="20000"/>
        </a:spcBef>
        <a:spcAft>
          <a:spcPct val="0"/>
        </a:spcAft>
        <a:buClr>
          <a:schemeClr val="tx1"/>
        </a:buClr>
        <a:buSzPct val="60000"/>
        <a:buFont typeface="Courier New"/>
        <a:buChar char="o"/>
        <a:defRPr sz="1200" b="0" i="0">
          <a:solidFill>
            <a:srgbClr val="003300"/>
          </a:solidFill>
          <a:latin typeface="Arial"/>
          <a:cs typeface="Arial"/>
        </a:defRPr>
      </a:lvl2pPr>
      <a:lvl3pPr marL="1143000" indent="-228600" algn="l" rtl="0" eaLnBrk="0" fontAlgn="base" hangingPunct="0">
        <a:spcBef>
          <a:spcPct val="20000"/>
        </a:spcBef>
        <a:spcAft>
          <a:spcPct val="0"/>
        </a:spcAft>
        <a:buClr>
          <a:schemeClr val="tx1"/>
        </a:buClr>
        <a:buFont typeface="Wingdings" pitchFamily="2" charset="2"/>
        <a:buChar char="Ø"/>
        <a:defRPr sz="1100" b="1">
          <a:solidFill>
            <a:srgbClr val="003300"/>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050" b="1">
          <a:solidFill>
            <a:srgbClr val="003300"/>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pitchFamily="34" charset="0"/>
        </a:defRPr>
      </a:lvl5pPr>
      <a:lvl6pPr marL="25146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6pPr>
      <a:lvl7pPr marL="29718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7pPr>
      <a:lvl8pPr marL="34290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8pPr>
      <a:lvl9pPr marL="38862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gray">
          <a:xfrm>
            <a:off x="0" y="0"/>
            <a:ext cx="9144000" cy="927100"/>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algn="ctr" fontAlgn="base">
              <a:spcBef>
                <a:spcPct val="0"/>
              </a:spcBef>
              <a:spcAft>
                <a:spcPct val="0"/>
              </a:spcAft>
            </a:pPr>
            <a:endParaRPr lang="en-US" b="1">
              <a:solidFill>
                <a:srgbClr val="FFFFFF"/>
              </a:solidFill>
              <a:latin typeface="Arial" charset="0"/>
            </a:endParaRPr>
          </a:p>
        </p:txBody>
      </p:sp>
      <p:sp>
        <p:nvSpPr>
          <p:cNvPr id="1027" name="AC Banner Title"/>
          <p:cNvSpPr>
            <a:spLocks noGrp="1" noChangeArrowheads="1"/>
          </p:cNvSpPr>
          <p:nvPr>
            <p:ph type="title"/>
          </p:nvPr>
        </p:nvSpPr>
        <p:spPr bwMode="auto">
          <a:xfrm>
            <a:off x="1657351" y="246805"/>
            <a:ext cx="7247792"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endParaRPr lang="en-US" altLang="zh-SG" smtClean="0"/>
          </a:p>
        </p:txBody>
      </p:sp>
      <p:sp>
        <p:nvSpPr>
          <p:cNvPr id="2161668" name="Rectangle 4"/>
          <p:cNvSpPr>
            <a:spLocks noGrp="1" noChangeArrowheads="1"/>
          </p:cNvSpPr>
          <p:nvPr>
            <p:ph type="dt" sz="half" idx="2"/>
          </p:nvPr>
        </p:nvSpPr>
        <p:spPr bwMode="auto">
          <a:xfrm>
            <a:off x="5630009" y="6400800"/>
            <a:ext cx="3518389"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spcBef>
                <a:spcPct val="0"/>
              </a:spcBef>
              <a:defRPr sz="1000" u="none" smtClean="0">
                <a:latin typeface="Arial" charset="0"/>
                <a:ea typeface="SimSun" pitchFamily="2" charset="-122"/>
              </a:defRPr>
            </a:lvl1pPr>
          </a:lstStyle>
          <a:p>
            <a:pPr eaLnBrk="0" fontAlgn="base" hangingPunct="0">
              <a:spcAft>
                <a:spcPct val="0"/>
              </a:spcAft>
              <a:defRPr/>
            </a:pPr>
            <a:fld id="{1DFD524E-BA7C-4435-9EC4-7471929F8F81}" type="datetime3">
              <a:rPr lang="en-US" altLang="zh-SG" smtClean="0">
                <a:solidFill>
                  <a:srgbClr val="000000"/>
                </a:solidFill>
              </a:rPr>
              <a:pPr eaLnBrk="0" fontAlgn="base" hangingPunct="0">
                <a:spcAft>
                  <a:spcPct val="0"/>
                </a:spcAft>
                <a:defRPr/>
              </a:pPr>
              <a:t>17 April 2018</a:t>
            </a:fld>
            <a:endParaRPr lang="en-US" altLang="zh-SG">
              <a:solidFill>
                <a:srgbClr val="000000"/>
              </a:solidFill>
            </a:endParaRPr>
          </a:p>
        </p:txBody>
      </p:sp>
      <p:sp>
        <p:nvSpPr>
          <p:cNvPr id="2161669" name="Rectangle 5"/>
          <p:cNvSpPr>
            <a:spLocks noGrp="1" noChangeArrowheads="1"/>
          </p:cNvSpPr>
          <p:nvPr>
            <p:ph type="ftr" sz="quarter" idx="3"/>
          </p:nvPr>
        </p:nvSpPr>
        <p:spPr bwMode="auto">
          <a:xfrm>
            <a:off x="1467" y="6384925"/>
            <a:ext cx="35183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spcBef>
                <a:spcPct val="0"/>
              </a:spcBef>
              <a:defRPr sz="1000" u="none" smtClean="0">
                <a:latin typeface="Arial" charset="0"/>
                <a:ea typeface="SimSun" pitchFamily="2" charset="-122"/>
              </a:defRPr>
            </a:lvl1pPr>
          </a:lstStyle>
          <a:p>
            <a:pPr eaLnBrk="0" fontAlgn="base" hangingPunct="0">
              <a:spcAft>
                <a:spcPct val="0"/>
              </a:spcAft>
              <a:defRPr/>
            </a:pPr>
            <a:endParaRPr lang="en-US" altLang="zh-SG">
              <a:solidFill>
                <a:srgbClr val="000000"/>
              </a:solidFill>
            </a:endParaRPr>
          </a:p>
        </p:txBody>
      </p:sp>
      <p:sp>
        <p:nvSpPr>
          <p:cNvPr id="2161670" name="Rectangle 6"/>
          <p:cNvSpPr>
            <a:spLocks noGrp="1" noChangeArrowheads="1"/>
          </p:cNvSpPr>
          <p:nvPr>
            <p:ph type="sldNum" sz="quarter" idx="4"/>
          </p:nvPr>
        </p:nvSpPr>
        <p:spPr bwMode="auto">
          <a:xfrm>
            <a:off x="3519908" y="6388665"/>
            <a:ext cx="2110155" cy="47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0" numCol="1" anchor="b" anchorCtr="0" compatLnSpc="1">
            <a:prstTxWarp prst="textNoShape">
              <a:avLst/>
            </a:prstTxWarp>
          </a:bodyPr>
          <a:lstStyle>
            <a:lvl1pPr algn="ctr">
              <a:lnSpc>
                <a:spcPct val="70000"/>
              </a:lnSpc>
              <a:spcBef>
                <a:spcPct val="0"/>
              </a:spcBef>
              <a:tabLst>
                <a:tab pos="2473325" algn="l"/>
              </a:tabLst>
              <a:defRPr sz="800" u="none" smtClean="0">
                <a:ea typeface="SimSun" pitchFamily="2" charset="-122"/>
              </a:defRPr>
            </a:lvl1pPr>
          </a:lstStyle>
          <a:p>
            <a:pPr eaLnBrk="0" fontAlgn="base" hangingPunct="0">
              <a:spcAft>
                <a:spcPct val="0"/>
              </a:spcAft>
              <a:defRPr/>
            </a:pPr>
            <a:fld id="{66E9A8D6-11A3-4EA0-B319-F0BE1A3BFB51}" type="slidenum">
              <a:rPr lang="zh-SG" altLang="en-US">
                <a:solidFill>
                  <a:srgbClr val="000000"/>
                </a:solidFill>
              </a:rPr>
              <a:pPr eaLnBrk="0" fontAlgn="base" hangingPunct="0">
                <a:spcAft>
                  <a:spcPct val="0"/>
                </a:spcAft>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
        <p:nvSpPr>
          <p:cNvPr id="1031" name="Rectangle 7"/>
          <p:cNvSpPr>
            <a:spLocks noGrp="1" noChangeArrowheads="1"/>
          </p:cNvSpPr>
          <p:nvPr>
            <p:ph type="body" idx="1"/>
          </p:nvPr>
        </p:nvSpPr>
        <p:spPr bwMode="auto">
          <a:xfrm>
            <a:off x="779589" y="1214439"/>
            <a:ext cx="7879375" cy="4938712"/>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p>
            <a:pPr lvl="0"/>
            <a:r>
              <a:rPr lang="en-US" smtClean="0"/>
              <a:t>Click to edit text format of master</a:t>
            </a:r>
            <a:endParaRPr lang="en-US" altLang="zh-SG" smtClean="0"/>
          </a:p>
          <a:p>
            <a:pPr lvl="1"/>
            <a:r>
              <a:rPr lang="en-US" smtClean="0"/>
              <a:t>Second level</a:t>
            </a:r>
            <a:endParaRPr lang="en-US" altLang="zh-SG" smtClean="0"/>
          </a:p>
          <a:p>
            <a:pPr lvl="2"/>
            <a:r>
              <a:rPr lang="en-US" smtClean="0"/>
              <a:t>Third level</a:t>
            </a:r>
          </a:p>
          <a:p>
            <a:pPr lvl="3"/>
            <a:r>
              <a:rPr lang="en-US" altLang="zh-SG" smtClean="0"/>
              <a:t>Fourth Level</a:t>
            </a:r>
          </a:p>
        </p:txBody>
      </p:sp>
      <p:sp>
        <p:nvSpPr>
          <p:cNvPr id="1032" name="Line 8"/>
          <p:cNvSpPr>
            <a:spLocks noChangeShapeType="1"/>
          </p:cNvSpPr>
          <p:nvPr/>
        </p:nvSpPr>
        <p:spPr bwMode="auto">
          <a:xfrm>
            <a:off x="4403" y="1074738"/>
            <a:ext cx="914546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50000"/>
              </a:spcBef>
              <a:spcAft>
                <a:spcPct val="0"/>
              </a:spcAft>
            </a:pPr>
            <a:endParaRPr lang="en-US" u="sng">
              <a:solidFill>
                <a:srgbClr val="000000"/>
              </a:solidFill>
            </a:endParaRPr>
          </a:p>
        </p:txBody>
      </p:sp>
      <p:grpSp>
        <p:nvGrpSpPr>
          <p:cNvPr id="1033" name="Group 10"/>
          <p:cNvGrpSpPr>
            <a:grpSpLocks/>
          </p:cNvGrpSpPr>
          <p:nvPr/>
        </p:nvGrpSpPr>
        <p:grpSpPr bwMode="auto">
          <a:xfrm>
            <a:off x="1521" y="968377"/>
            <a:ext cx="989135" cy="5883275"/>
            <a:chOff x="0" y="2458"/>
            <a:chExt cx="2142" cy="1858"/>
          </a:xfrm>
        </p:grpSpPr>
        <p:sp>
          <p:nvSpPr>
            <p:cNvPr id="2161675" name="Freeform 11"/>
            <p:cNvSpPr>
              <a:spLocks/>
            </p:cNvSpPr>
            <p:nvPr/>
          </p:nvSpPr>
          <p:spPr bwMode="ltGray">
            <a:xfrm>
              <a:off x="0" y="2508"/>
              <a:ext cx="2142" cy="1804"/>
            </a:xfrm>
            <a:custGeom>
              <a:avLst/>
              <a:gdLst>
                <a:gd name="T0" fmla="*/ 329 w 2135"/>
                <a:gd name="T1" fmla="*/ 66 h 1804"/>
                <a:gd name="T2" fmla="*/ 161 w 2135"/>
                <a:gd name="T3" fmla="*/ 30 h 1804"/>
                <a:gd name="T4" fmla="*/ 0 w 2135"/>
                <a:gd name="T5" fmla="*/ 0 h 1804"/>
                <a:gd name="T6" fmla="*/ 0 w 2135"/>
                <a:gd name="T7" fmla="*/ 12 h 1804"/>
                <a:gd name="T8" fmla="*/ 161 w 2135"/>
                <a:gd name="T9" fmla="*/ 42 h 1804"/>
                <a:gd name="T10" fmla="*/ 323 w 2135"/>
                <a:gd name="T11" fmla="*/ 78 h 1804"/>
                <a:gd name="T12" fmla="*/ 556 w 2135"/>
                <a:gd name="T13" fmla="*/ 150 h 1804"/>
                <a:gd name="T14" fmla="*/ 777 w 2135"/>
                <a:gd name="T15" fmla="*/ 245 h 1804"/>
                <a:gd name="T16" fmla="*/ 993 w 2135"/>
                <a:gd name="T17" fmla="*/ 365 h 1804"/>
                <a:gd name="T18" fmla="*/ 1196 w 2135"/>
                <a:gd name="T19" fmla="*/ 503 h 1804"/>
                <a:gd name="T20" fmla="*/ 1381 w 2135"/>
                <a:gd name="T21" fmla="*/ 653 h 1804"/>
                <a:gd name="T22" fmla="*/ 1555 w 2135"/>
                <a:gd name="T23" fmla="*/ 827 h 1804"/>
                <a:gd name="T24" fmla="*/ 1710 w 2135"/>
                <a:gd name="T25" fmla="*/ 1019 h 1804"/>
                <a:gd name="T26" fmla="*/ 1854 w 2135"/>
                <a:gd name="T27" fmla="*/ 1229 h 1804"/>
                <a:gd name="T28" fmla="*/ 1937 w 2135"/>
                <a:gd name="T29" fmla="*/ 1366 h 1804"/>
                <a:gd name="T30" fmla="*/ 2009 w 2135"/>
                <a:gd name="T31" fmla="*/ 1510 h 1804"/>
                <a:gd name="T32" fmla="*/ 2069 w 2135"/>
                <a:gd name="T33" fmla="*/ 1654 h 1804"/>
                <a:gd name="T34" fmla="*/ 2123 w 2135"/>
                <a:gd name="T35" fmla="*/ 1804 h 1804"/>
                <a:gd name="T36" fmla="*/ 2135 w 2135"/>
                <a:gd name="T37" fmla="*/ 1804 h 1804"/>
                <a:gd name="T38" fmla="*/ 2081 w 2135"/>
                <a:gd name="T39" fmla="*/ 1654 h 1804"/>
                <a:gd name="T40" fmla="*/ 2021 w 2135"/>
                <a:gd name="T41" fmla="*/ 1510 h 1804"/>
                <a:gd name="T42" fmla="*/ 1949 w 2135"/>
                <a:gd name="T43" fmla="*/ 1366 h 1804"/>
                <a:gd name="T44" fmla="*/ 1866 w 2135"/>
                <a:gd name="T45" fmla="*/ 1223 h 1804"/>
                <a:gd name="T46" fmla="*/ 1722 w 2135"/>
                <a:gd name="T47" fmla="*/ 1013 h 1804"/>
                <a:gd name="T48" fmla="*/ 1561 w 2135"/>
                <a:gd name="T49" fmla="*/ 821 h 1804"/>
                <a:gd name="T50" fmla="*/ 1387 w 2135"/>
                <a:gd name="T51" fmla="*/ 647 h 1804"/>
                <a:gd name="T52" fmla="*/ 1202 w 2135"/>
                <a:gd name="T53" fmla="*/ 491 h 1804"/>
                <a:gd name="T54" fmla="*/ 999 w 2135"/>
                <a:gd name="T55" fmla="*/ 353 h 1804"/>
                <a:gd name="T56" fmla="*/ 783 w 2135"/>
                <a:gd name="T57" fmla="*/ 239 h 1804"/>
                <a:gd name="T58" fmla="*/ 562 w 2135"/>
                <a:gd name="T59" fmla="*/ 138 h 1804"/>
                <a:gd name="T60" fmla="*/ 329 w 2135"/>
                <a:gd name="T61" fmla="*/ 66 h 1804"/>
                <a:gd name="T62" fmla="*/ 329 w 2135"/>
                <a:gd name="T63" fmla="*/ 66 h 1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rgbClr val="008000"/>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50000"/>
                </a:spcBef>
                <a:spcAft>
                  <a:spcPct val="0"/>
                </a:spcAft>
                <a:defRPr/>
              </a:pPr>
              <a:endParaRPr lang="en-US" u="sng">
                <a:solidFill>
                  <a:srgbClr val="000000"/>
                </a:solidFill>
              </a:endParaRPr>
            </a:p>
          </p:txBody>
        </p:sp>
        <p:sp>
          <p:nvSpPr>
            <p:cNvPr id="2161676" name="Freeform 12"/>
            <p:cNvSpPr>
              <a:spLocks/>
            </p:cNvSpPr>
            <p:nvPr/>
          </p:nvSpPr>
          <p:spPr bwMode="hidden">
            <a:xfrm>
              <a:off x="0" y="2458"/>
              <a:ext cx="1853" cy="1858"/>
            </a:xfrm>
            <a:custGeom>
              <a:avLst/>
              <a:gdLst>
                <a:gd name="T0" fmla="*/ 1854 w 1854"/>
                <a:gd name="T1" fmla="*/ 1858 h 1858"/>
                <a:gd name="T2" fmla="*/ 0 w 1854"/>
                <a:gd name="T3" fmla="*/ 1858 h 1858"/>
                <a:gd name="T4" fmla="*/ 0 w 1854"/>
                <a:gd name="T5" fmla="*/ 0 h 1858"/>
                <a:gd name="T6" fmla="*/ 1854 w 1854"/>
                <a:gd name="T7" fmla="*/ 1858 h 1858"/>
                <a:gd name="T8" fmla="*/ 1854 w 1854"/>
                <a:gd name="T9" fmla="*/ 1858 h 1858"/>
              </a:gdLst>
              <a:ahLst/>
              <a:cxnLst>
                <a:cxn ang="0">
                  <a:pos x="T0" y="T1"/>
                </a:cxn>
                <a:cxn ang="0">
                  <a:pos x="T2" y="T3"/>
                </a:cxn>
                <a:cxn ang="0">
                  <a:pos x="T4" y="T5"/>
                </a:cxn>
                <a:cxn ang="0">
                  <a:pos x="T6" y="T7"/>
                </a:cxn>
                <a:cxn ang="0">
                  <a:pos x="T8" y="T9"/>
                </a:cxn>
              </a:cxnLst>
              <a:rect l="0" t="0" r="r" b="b"/>
              <a:pathLst>
                <a:path w="1854" h="1858">
                  <a:moveTo>
                    <a:pt x="1854" y="1858"/>
                  </a:moveTo>
                  <a:lnTo>
                    <a:pt x="0" y="1858"/>
                  </a:lnTo>
                  <a:lnTo>
                    <a:pt x="0" y="0"/>
                  </a:lnTo>
                  <a:lnTo>
                    <a:pt x="1854" y="1858"/>
                  </a:lnTo>
                  <a:lnTo>
                    <a:pt x="1854" y="1858"/>
                  </a:lnTo>
                  <a:close/>
                </a:path>
              </a:pathLst>
            </a:custGeom>
            <a:gradFill rotWithShape="0">
              <a:gsLst>
                <a:gs pos="0">
                  <a:srgbClr val="008000"/>
                </a:gs>
                <a:gs pos="50000">
                  <a:schemeClr val="bg1"/>
                </a:gs>
                <a:gs pos="100000">
                  <a:srgbClr val="008000"/>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50000"/>
                </a:spcBef>
                <a:spcAft>
                  <a:spcPct val="0"/>
                </a:spcAft>
                <a:defRPr/>
              </a:pPr>
              <a:endParaRPr lang="en-US" u="sng">
                <a:solidFill>
                  <a:srgbClr val="000000"/>
                </a:solidFill>
              </a:endParaRPr>
            </a:p>
          </p:txBody>
        </p:sp>
        <p:sp>
          <p:nvSpPr>
            <p:cNvPr id="2161677" name="Freeform 13"/>
            <p:cNvSpPr>
              <a:spLocks/>
            </p:cNvSpPr>
            <p:nvPr/>
          </p:nvSpPr>
          <p:spPr bwMode="ltGray">
            <a:xfrm>
              <a:off x="0" y="2735"/>
              <a:ext cx="1745" cy="1577"/>
            </a:xfrm>
            <a:custGeom>
              <a:avLst/>
              <a:gdLst>
                <a:gd name="T0" fmla="*/ 1640 w 1745"/>
                <a:gd name="T1" fmla="*/ 1377 h 1577"/>
                <a:gd name="T2" fmla="*/ 1692 w 1745"/>
                <a:gd name="T3" fmla="*/ 1479 h 1577"/>
                <a:gd name="T4" fmla="*/ 1732 w 1745"/>
                <a:gd name="T5" fmla="*/ 1577 h 1577"/>
                <a:gd name="T6" fmla="*/ 1745 w 1745"/>
                <a:gd name="T7" fmla="*/ 1577 h 1577"/>
                <a:gd name="T8" fmla="*/ 1703 w 1745"/>
                <a:gd name="T9" fmla="*/ 1469 h 1577"/>
                <a:gd name="T10" fmla="*/ 1649 w 1745"/>
                <a:gd name="T11" fmla="*/ 1367 h 1577"/>
                <a:gd name="T12" fmla="*/ 1535 w 1745"/>
                <a:gd name="T13" fmla="*/ 1157 h 1577"/>
                <a:gd name="T14" fmla="*/ 1395 w 1745"/>
                <a:gd name="T15" fmla="*/ 951 h 1577"/>
                <a:gd name="T16" fmla="*/ 1236 w 1745"/>
                <a:gd name="T17" fmla="*/ 756 h 1577"/>
                <a:gd name="T18" fmla="*/ 1061 w 1745"/>
                <a:gd name="T19" fmla="*/ 582 h 1577"/>
                <a:gd name="T20" fmla="*/ 876 w 1745"/>
                <a:gd name="T21" fmla="*/ 426 h 1577"/>
                <a:gd name="T22" fmla="*/ 672 w 1745"/>
                <a:gd name="T23" fmla="*/ 294 h 1577"/>
                <a:gd name="T24" fmla="*/ 455 w 1745"/>
                <a:gd name="T25" fmla="*/ 174 h 1577"/>
                <a:gd name="T26" fmla="*/ 234 w 1745"/>
                <a:gd name="T27" fmla="*/ 78 h 1577"/>
                <a:gd name="T28" fmla="*/ 0 w 1745"/>
                <a:gd name="T29" fmla="*/ 0 h 1577"/>
                <a:gd name="T30" fmla="*/ 0 w 1745"/>
                <a:gd name="T31" fmla="*/ 12 h 1577"/>
                <a:gd name="T32" fmla="*/ 222 w 1745"/>
                <a:gd name="T33" fmla="*/ 89 h 1577"/>
                <a:gd name="T34" fmla="*/ 446 w 1745"/>
                <a:gd name="T35" fmla="*/ 185 h 1577"/>
                <a:gd name="T36" fmla="*/ 662 w 1745"/>
                <a:gd name="T37" fmla="*/ 305 h 1577"/>
                <a:gd name="T38" fmla="*/ 866 w 1745"/>
                <a:gd name="T39" fmla="*/ 437 h 1577"/>
                <a:gd name="T40" fmla="*/ 1052 w 1745"/>
                <a:gd name="T41" fmla="*/ 593 h 1577"/>
                <a:gd name="T42" fmla="*/ 1226 w 1745"/>
                <a:gd name="T43" fmla="*/ 767 h 1577"/>
                <a:gd name="T44" fmla="*/ 1385 w 1745"/>
                <a:gd name="T45" fmla="*/ 960 h 1577"/>
                <a:gd name="T46" fmla="*/ 1526 w 1745"/>
                <a:gd name="T47" fmla="*/ 1167 h 1577"/>
                <a:gd name="T48" fmla="*/ 1640 w 1745"/>
                <a:gd name="T49" fmla="*/ 1377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rgbClr val="008000"/>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50000"/>
                </a:spcBef>
                <a:spcAft>
                  <a:spcPct val="0"/>
                </a:spcAft>
                <a:defRPr/>
              </a:pPr>
              <a:endParaRPr lang="en-US" u="sng">
                <a:solidFill>
                  <a:srgbClr val="000000"/>
                </a:solidFill>
              </a:endParaRPr>
            </a:p>
          </p:txBody>
        </p:sp>
        <p:sp>
          <p:nvSpPr>
            <p:cNvPr id="2161678" name="Freeform 14"/>
            <p:cNvSpPr>
              <a:spLocks/>
            </p:cNvSpPr>
            <p:nvPr/>
          </p:nvSpPr>
          <p:spPr bwMode="ltGray">
            <a:xfrm>
              <a:off x="0" y="2544"/>
              <a:ext cx="1745" cy="1768"/>
            </a:xfrm>
            <a:custGeom>
              <a:avLst/>
              <a:gdLst>
                <a:gd name="T0" fmla="*/ 0 w 1745"/>
                <a:gd name="T1" fmla="*/ 0 h 1768"/>
                <a:gd name="T2" fmla="*/ 0 w 1745"/>
                <a:gd name="T3" fmla="*/ 12 h 1768"/>
                <a:gd name="T4" fmla="*/ 210 w 1745"/>
                <a:gd name="T5" fmla="*/ 88 h 1768"/>
                <a:gd name="T6" fmla="*/ 426 w 1745"/>
                <a:gd name="T7" fmla="*/ 190 h 1768"/>
                <a:gd name="T8" fmla="*/ 630 w 1745"/>
                <a:gd name="T9" fmla="*/ 304 h 1768"/>
                <a:gd name="T10" fmla="*/ 818 w 1745"/>
                <a:gd name="T11" fmla="*/ 442 h 1768"/>
                <a:gd name="T12" fmla="*/ 998 w 1745"/>
                <a:gd name="T13" fmla="*/ 592 h 1768"/>
                <a:gd name="T14" fmla="*/ 1164 w 1745"/>
                <a:gd name="T15" fmla="*/ 766 h 1768"/>
                <a:gd name="T16" fmla="*/ 1310 w 1745"/>
                <a:gd name="T17" fmla="*/ 942 h 1768"/>
                <a:gd name="T18" fmla="*/ 1454 w 1745"/>
                <a:gd name="T19" fmla="*/ 1146 h 1768"/>
                <a:gd name="T20" fmla="*/ 1536 w 1745"/>
                <a:gd name="T21" fmla="*/ 1298 h 1768"/>
                <a:gd name="T22" fmla="*/ 1614 w 1745"/>
                <a:gd name="T23" fmla="*/ 1456 h 1768"/>
                <a:gd name="T24" fmla="*/ 1682 w 1745"/>
                <a:gd name="T25" fmla="*/ 1616 h 1768"/>
                <a:gd name="T26" fmla="*/ 1733 w 1745"/>
                <a:gd name="T27" fmla="*/ 1768 h 1768"/>
                <a:gd name="T28" fmla="*/ 1745 w 1745"/>
                <a:gd name="T29" fmla="*/ 1768 h 1768"/>
                <a:gd name="T30" fmla="*/ 1691 w 1745"/>
                <a:gd name="T31" fmla="*/ 1606 h 1768"/>
                <a:gd name="T32" fmla="*/ 1623 w 1745"/>
                <a:gd name="T33" fmla="*/ 1445 h 1768"/>
                <a:gd name="T34" fmla="*/ 1547 w 1745"/>
                <a:gd name="T35" fmla="*/ 1288 h 1768"/>
                <a:gd name="T36" fmla="*/ 1463 w 1745"/>
                <a:gd name="T37" fmla="*/ 1136 h 1768"/>
                <a:gd name="T38" fmla="*/ 1320 w 1745"/>
                <a:gd name="T39" fmla="*/ 932 h 1768"/>
                <a:gd name="T40" fmla="*/ 1173 w 1745"/>
                <a:gd name="T41" fmla="*/ 755 h 1768"/>
                <a:gd name="T42" fmla="*/ 1008 w 1745"/>
                <a:gd name="T43" fmla="*/ 581 h 1768"/>
                <a:gd name="T44" fmla="*/ 827 w 1745"/>
                <a:gd name="T45" fmla="*/ 431 h 1768"/>
                <a:gd name="T46" fmla="*/ 642 w 1745"/>
                <a:gd name="T47" fmla="*/ 293 h 1768"/>
                <a:gd name="T48" fmla="*/ 437 w 1745"/>
                <a:gd name="T49" fmla="*/ 179 h 1768"/>
                <a:gd name="T50" fmla="*/ 222 w 1745"/>
                <a:gd name="T51" fmla="*/ 78 h 1768"/>
                <a:gd name="T52" fmla="*/ 0 w 1745"/>
                <a:gd name="T53" fmla="*/ 0 h 1768"/>
                <a:gd name="T54" fmla="*/ 0 w 1745"/>
                <a:gd name="T55" fmla="*/ 0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rgbClr val="008000"/>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50000"/>
                </a:spcBef>
                <a:spcAft>
                  <a:spcPct val="0"/>
                </a:spcAft>
                <a:defRPr/>
              </a:pPr>
              <a:endParaRPr lang="en-US" u="sng">
                <a:solidFill>
                  <a:srgbClr val="000000"/>
                </a:solidFill>
              </a:endParaRPr>
            </a:p>
          </p:txBody>
        </p:sp>
        <p:sp>
          <p:nvSpPr>
            <p:cNvPr id="1040" name="Oval 15"/>
            <p:cNvSpPr>
              <a:spLocks noChangeArrowheads="1"/>
            </p:cNvSpPr>
            <p:nvPr/>
          </p:nvSpPr>
          <p:spPr bwMode="ltGray">
            <a:xfrm>
              <a:off x="209" y="2784"/>
              <a:ext cx="86" cy="86"/>
            </a:xfrm>
            <a:prstGeom prst="ellipse">
              <a:avLst/>
            </a:prstGeom>
            <a:gradFill rotWithShape="0">
              <a:gsLst>
                <a:gs pos="0">
                  <a:srgbClr val="008000"/>
                </a:gs>
                <a:gs pos="100000">
                  <a:schemeClr val="bg1"/>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50000"/>
                </a:spcBef>
                <a:spcAft>
                  <a:spcPct val="0"/>
                </a:spcAft>
              </a:pPr>
              <a:endParaRPr lang="en-US" u="sng">
                <a:solidFill>
                  <a:srgbClr val="000000"/>
                </a:solidFill>
              </a:endParaRPr>
            </a:p>
          </p:txBody>
        </p:sp>
        <p:sp>
          <p:nvSpPr>
            <p:cNvPr id="1041" name="Oval 16"/>
            <p:cNvSpPr>
              <a:spLocks noChangeArrowheads="1"/>
            </p:cNvSpPr>
            <p:nvPr/>
          </p:nvSpPr>
          <p:spPr bwMode="ltGray">
            <a:xfrm>
              <a:off x="1536" y="3884"/>
              <a:ext cx="92" cy="92"/>
            </a:xfrm>
            <a:prstGeom prst="ellipse">
              <a:avLst/>
            </a:prstGeom>
            <a:gradFill rotWithShape="0">
              <a:gsLst>
                <a:gs pos="0">
                  <a:srgbClr val="008000"/>
                </a:gs>
                <a:gs pos="100000">
                  <a:schemeClr val="bg1"/>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50000"/>
                </a:spcBef>
                <a:spcAft>
                  <a:spcPct val="0"/>
                </a:spcAft>
              </a:pPr>
              <a:endParaRPr lang="en-US" u="sng">
                <a:solidFill>
                  <a:srgbClr val="000000"/>
                </a:solidFill>
              </a:endParaRPr>
            </a:p>
          </p:txBody>
        </p:sp>
        <p:sp>
          <p:nvSpPr>
            <p:cNvPr id="1042" name="Oval 17"/>
            <p:cNvSpPr>
              <a:spLocks noChangeArrowheads="1"/>
            </p:cNvSpPr>
            <p:nvPr/>
          </p:nvSpPr>
          <p:spPr bwMode="ltGray">
            <a:xfrm>
              <a:off x="791" y="2723"/>
              <a:ext cx="121" cy="121"/>
            </a:xfrm>
            <a:prstGeom prst="ellipse">
              <a:avLst/>
            </a:prstGeom>
            <a:gradFill rotWithShape="0">
              <a:gsLst>
                <a:gs pos="0">
                  <a:srgbClr val="008000"/>
                </a:gs>
                <a:gs pos="100000">
                  <a:schemeClr val="bg1"/>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50000"/>
                </a:spcBef>
                <a:spcAft>
                  <a:spcPct val="0"/>
                </a:spcAft>
              </a:pPr>
              <a:endParaRPr lang="en-US" u="sng">
                <a:solidFill>
                  <a:srgbClr val="000000"/>
                </a:solidFill>
              </a:endParaRPr>
            </a:p>
          </p:txBody>
        </p:sp>
      </p:grpSp>
      <p:sp>
        <p:nvSpPr>
          <p:cNvPr id="1034" name="Text Box 18"/>
          <p:cNvSpPr txBox="1">
            <a:spLocks noChangeArrowheads="1"/>
          </p:cNvSpPr>
          <p:nvPr/>
        </p:nvSpPr>
        <p:spPr bwMode="auto">
          <a:xfrm rot="-5400000">
            <a:off x="-2296564" y="4118253"/>
            <a:ext cx="503713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u="sng">
                <a:solidFill>
                  <a:schemeClr val="tx1"/>
                </a:solidFill>
                <a:latin typeface="Verdana" pitchFamily="34" charset="0"/>
              </a:defRPr>
            </a:lvl1pPr>
            <a:lvl2pPr marL="742950" indent="-285750">
              <a:defRPr u="sng">
                <a:solidFill>
                  <a:schemeClr val="tx1"/>
                </a:solidFill>
                <a:latin typeface="Verdana" pitchFamily="34" charset="0"/>
              </a:defRPr>
            </a:lvl2pPr>
            <a:lvl3pPr marL="1143000" indent="-228600">
              <a:defRPr u="sng">
                <a:solidFill>
                  <a:schemeClr val="tx1"/>
                </a:solidFill>
                <a:latin typeface="Verdana" pitchFamily="34" charset="0"/>
              </a:defRPr>
            </a:lvl3pPr>
            <a:lvl4pPr marL="1600200" indent="-228600">
              <a:defRPr u="sng">
                <a:solidFill>
                  <a:schemeClr val="tx1"/>
                </a:solidFill>
                <a:latin typeface="Verdana" pitchFamily="34" charset="0"/>
              </a:defRPr>
            </a:lvl4pPr>
            <a:lvl5pPr marL="2057400" indent="-228600">
              <a:defRPr u="sng">
                <a:solidFill>
                  <a:schemeClr val="tx1"/>
                </a:solidFill>
                <a:latin typeface="Verdana" pitchFamily="34" charset="0"/>
              </a:defRPr>
            </a:lvl5pPr>
            <a:lvl6pPr marL="2514600" indent="-228600" eaLnBrk="0" fontAlgn="base" hangingPunct="0">
              <a:spcBef>
                <a:spcPct val="50000"/>
              </a:spcBef>
              <a:spcAft>
                <a:spcPct val="0"/>
              </a:spcAft>
              <a:defRPr u="sng">
                <a:solidFill>
                  <a:schemeClr val="tx1"/>
                </a:solidFill>
                <a:latin typeface="Verdana" pitchFamily="34" charset="0"/>
              </a:defRPr>
            </a:lvl6pPr>
            <a:lvl7pPr marL="2971800" indent="-228600" eaLnBrk="0" fontAlgn="base" hangingPunct="0">
              <a:spcBef>
                <a:spcPct val="50000"/>
              </a:spcBef>
              <a:spcAft>
                <a:spcPct val="0"/>
              </a:spcAft>
              <a:defRPr u="sng">
                <a:solidFill>
                  <a:schemeClr val="tx1"/>
                </a:solidFill>
                <a:latin typeface="Verdana" pitchFamily="34" charset="0"/>
              </a:defRPr>
            </a:lvl7pPr>
            <a:lvl8pPr marL="3429000" indent="-228600" eaLnBrk="0" fontAlgn="base" hangingPunct="0">
              <a:spcBef>
                <a:spcPct val="50000"/>
              </a:spcBef>
              <a:spcAft>
                <a:spcPct val="0"/>
              </a:spcAft>
              <a:defRPr u="sng">
                <a:solidFill>
                  <a:schemeClr val="tx1"/>
                </a:solidFill>
                <a:latin typeface="Verdana" pitchFamily="34" charset="0"/>
              </a:defRPr>
            </a:lvl8pPr>
            <a:lvl9pPr marL="3886200" indent="-228600" eaLnBrk="0" fontAlgn="base" hangingPunct="0">
              <a:spcBef>
                <a:spcPct val="50000"/>
              </a:spcBef>
              <a:spcAft>
                <a:spcPct val="0"/>
              </a:spcAft>
              <a:defRPr u="sng">
                <a:solidFill>
                  <a:schemeClr val="tx1"/>
                </a:solidFill>
                <a:latin typeface="Verdana" pitchFamily="34" charset="0"/>
              </a:defRPr>
            </a:lvl9pPr>
          </a:lstStyle>
          <a:p>
            <a:pPr eaLnBrk="0" fontAlgn="base" hangingPunct="0">
              <a:spcBef>
                <a:spcPct val="50000"/>
              </a:spcBef>
              <a:spcAft>
                <a:spcPct val="0"/>
              </a:spcAft>
            </a:pPr>
            <a:r>
              <a:rPr lang="en-US" b="1" u="none">
                <a:solidFill>
                  <a:srgbClr val="777777"/>
                </a:solidFill>
              </a:rPr>
              <a:t>Financial System Strategy  2020</a:t>
            </a:r>
          </a:p>
        </p:txBody>
      </p:sp>
      <p:pic>
        <p:nvPicPr>
          <p:cNvPr id="1035" name="Picture 21"/>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l="67751" t="4707" r="5081" b="68340"/>
          <a:stretch>
            <a:fillRect/>
          </a:stretch>
        </p:blipFill>
        <p:spPr bwMode="auto">
          <a:xfrm>
            <a:off x="14708" y="15876"/>
            <a:ext cx="1144467" cy="1042988"/>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30769736"/>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Lst>
  <p:transition spd="slow">
    <p:pull/>
  </p:transition>
  <p:timing>
    <p:tnLst>
      <p:par>
        <p:cTn id="1" dur="indefinite" restart="never" nodeType="tmRoot"/>
      </p:par>
    </p:tnLst>
  </p:timing>
  <p:hf hdr="0" ftr="0" dt="0"/>
  <p:txStyles>
    <p:titleStyle>
      <a:lvl1pPr algn="r" rtl="0" eaLnBrk="0" fontAlgn="base" hangingPunct="0">
        <a:spcBef>
          <a:spcPct val="0"/>
        </a:spcBef>
        <a:spcAft>
          <a:spcPct val="0"/>
        </a:spcAft>
        <a:defRPr sz="2400">
          <a:solidFill>
            <a:srgbClr val="008000"/>
          </a:solidFill>
          <a:latin typeface="+mj-lt"/>
          <a:ea typeface="+mj-ea"/>
          <a:cs typeface="+mj-cs"/>
        </a:defRPr>
      </a:lvl1pPr>
      <a:lvl2pPr algn="r" rtl="0" eaLnBrk="0" fontAlgn="base" hangingPunct="0">
        <a:spcBef>
          <a:spcPct val="0"/>
        </a:spcBef>
        <a:spcAft>
          <a:spcPct val="0"/>
        </a:spcAft>
        <a:defRPr sz="2400">
          <a:solidFill>
            <a:srgbClr val="008000"/>
          </a:solidFill>
          <a:latin typeface="Verdana" pitchFamily="34" charset="0"/>
        </a:defRPr>
      </a:lvl2pPr>
      <a:lvl3pPr algn="r" rtl="0" eaLnBrk="0" fontAlgn="base" hangingPunct="0">
        <a:spcBef>
          <a:spcPct val="0"/>
        </a:spcBef>
        <a:spcAft>
          <a:spcPct val="0"/>
        </a:spcAft>
        <a:defRPr sz="2400">
          <a:solidFill>
            <a:srgbClr val="008000"/>
          </a:solidFill>
          <a:latin typeface="Verdana" pitchFamily="34" charset="0"/>
        </a:defRPr>
      </a:lvl3pPr>
      <a:lvl4pPr algn="r" rtl="0" eaLnBrk="0" fontAlgn="base" hangingPunct="0">
        <a:spcBef>
          <a:spcPct val="0"/>
        </a:spcBef>
        <a:spcAft>
          <a:spcPct val="0"/>
        </a:spcAft>
        <a:defRPr sz="2400">
          <a:solidFill>
            <a:srgbClr val="008000"/>
          </a:solidFill>
          <a:latin typeface="Verdana" pitchFamily="34" charset="0"/>
        </a:defRPr>
      </a:lvl4pPr>
      <a:lvl5pPr algn="r" rtl="0" eaLnBrk="0" fontAlgn="base" hangingPunct="0">
        <a:spcBef>
          <a:spcPct val="0"/>
        </a:spcBef>
        <a:spcAft>
          <a:spcPct val="0"/>
        </a:spcAft>
        <a:defRPr sz="2400">
          <a:solidFill>
            <a:srgbClr val="008000"/>
          </a:solidFill>
          <a:latin typeface="Verdana" pitchFamily="34" charset="0"/>
        </a:defRPr>
      </a:lvl5pPr>
      <a:lvl6pPr marL="457200" algn="r" rtl="0" fontAlgn="base">
        <a:spcBef>
          <a:spcPct val="0"/>
        </a:spcBef>
        <a:spcAft>
          <a:spcPct val="0"/>
        </a:spcAft>
        <a:defRPr sz="2400">
          <a:solidFill>
            <a:srgbClr val="008000"/>
          </a:solidFill>
          <a:latin typeface="Verdana" pitchFamily="34" charset="0"/>
        </a:defRPr>
      </a:lvl6pPr>
      <a:lvl7pPr marL="914400" algn="r" rtl="0" fontAlgn="base">
        <a:spcBef>
          <a:spcPct val="0"/>
        </a:spcBef>
        <a:spcAft>
          <a:spcPct val="0"/>
        </a:spcAft>
        <a:defRPr sz="2400">
          <a:solidFill>
            <a:srgbClr val="008000"/>
          </a:solidFill>
          <a:latin typeface="Verdana" pitchFamily="34" charset="0"/>
        </a:defRPr>
      </a:lvl7pPr>
      <a:lvl8pPr marL="1371600" algn="r" rtl="0" fontAlgn="base">
        <a:spcBef>
          <a:spcPct val="0"/>
        </a:spcBef>
        <a:spcAft>
          <a:spcPct val="0"/>
        </a:spcAft>
        <a:defRPr sz="2400">
          <a:solidFill>
            <a:srgbClr val="008000"/>
          </a:solidFill>
          <a:latin typeface="Verdana" pitchFamily="34" charset="0"/>
        </a:defRPr>
      </a:lvl8pPr>
      <a:lvl9pPr marL="1828800" algn="r" rtl="0" fontAlgn="base">
        <a:spcBef>
          <a:spcPct val="0"/>
        </a:spcBef>
        <a:spcAft>
          <a:spcPct val="0"/>
        </a:spcAft>
        <a:defRPr sz="2400">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 typeface="Wingdings" pitchFamily="2" charset="2"/>
        <a:buChar char="§"/>
        <a:defRPr sz="2000" b="1">
          <a:solidFill>
            <a:srgbClr val="003300"/>
          </a:solidFill>
          <a:latin typeface="+mn-lt"/>
          <a:ea typeface="+mn-ea"/>
          <a:cs typeface="+mn-cs"/>
        </a:defRPr>
      </a:lvl1pPr>
      <a:lvl2pPr marL="742950" indent="-285750" algn="l" rtl="0" eaLnBrk="0" fontAlgn="base" hangingPunct="0">
        <a:spcBef>
          <a:spcPct val="20000"/>
        </a:spcBef>
        <a:spcAft>
          <a:spcPct val="0"/>
        </a:spcAft>
        <a:buClr>
          <a:schemeClr val="tx1"/>
        </a:buClr>
        <a:buChar char="–"/>
        <a:defRPr b="1">
          <a:solidFill>
            <a:srgbClr val="003300"/>
          </a:solidFill>
          <a:latin typeface="+mn-lt"/>
        </a:defRPr>
      </a:lvl2pPr>
      <a:lvl3pPr marL="1143000" indent="-228600" algn="l" rtl="0" eaLnBrk="0" fontAlgn="base" hangingPunct="0">
        <a:spcBef>
          <a:spcPct val="20000"/>
        </a:spcBef>
        <a:spcAft>
          <a:spcPct val="0"/>
        </a:spcAft>
        <a:buClr>
          <a:schemeClr val="tx1"/>
        </a:buClr>
        <a:buFont typeface="Wingdings" pitchFamily="2" charset="2"/>
        <a:buChar char="Ø"/>
        <a:defRPr sz="1600" b="1">
          <a:solidFill>
            <a:srgbClr val="003300"/>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400" b="1">
          <a:solidFill>
            <a:srgbClr val="003300"/>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charset="0"/>
        </a:defRPr>
      </a:lvl5pPr>
      <a:lvl6pPr marL="2514600" indent="-228600" algn="l" rtl="0" fontAlgn="base">
        <a:spcBef>
          <a:spcPct val="20000"/>
        </a:spcBef>
        <a:spcAft>
          <a:spcPct val="0"/>
        </a:spcAft>
        <a:buClr>
          <a:schemeClr val="tx1"/>
        </a:buClr>
        <a:buChar char="•"/>
        <a:defRPr sz="2000">
          <a:solidFill>
            <a:schemeClr val="tx1"/>
          </a:solidFill>
          <a:latin typeface="Arial" charset="0"/>
        </a:defRPr>
      </a:lvl6pPr>
      <a:lvl7pPr marL="2971800" indent="-228600" algn="l" rtl="0" fontAlgn="base">
        <a:spcBef>
          <a:spcPct val="20000"/>
        </a:spcBef>
        <a:spcAft>
          <a:spcPct val="0"/>
        </a:spcAft>
        <a:buClr>
          <a:schemeClr val="tx1"/>
        </a:buClr>
        <a:buChar char="•"/>
        <a:defRPr sz="2000">
          <a:solidFill>
            <a:schemeClr val="tx1"/>
          </a:solidFill>
          <a:latin typeface="Arial" charset="0"/>
        </a:defRPr>
      </a:lvl7pPr>
      <a:lvl8pPr marL="3429000" indent="-228600" algn="l" rtl="0" fontAlgn="base">
        <a:spcBef>
          <a:spcPct val="20000"/>
        </a:spcBef>
        <a:spcAft>
          <a:spcPct val="0"/>
        </a:spcAft>
        <a:buClr>
          <a:schemeClr val="tx1"/>
        </a:buClr>
        <a:buChar char="•"/>
        <a:defRPr sz="2000">
          <a:solidFill>
            <a:schemeClr val="tx1"/>
          </a:solidFill>
          <a:latin typeface="Arial" charset="0"/>
        </a:defRPr>
      </a:lvl8pPr>
      <a:lvl9pPr marL="3886200" indent="-228600" algn="l" rtl="0" fontAlgn="base">
        <a:spcBef>
          <a:spcPct val="20000"/>
        </a:spcBef>
        <a:spcAft>
          <a:spcPct val="0"/>
        </a:spcAft>
        <a:buClr>
          <a:schemeClr val="tx1"/>
        </a:buClr>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AC Banner Title"/>
          <p:cNvSpPr>
            <a:spLocks noGrp="1" noChangeArrowheads="1"/>
          </p:cNvSpPr>
          <p:nvPr>
            <p:ph type="title"/>
          </p:nvPr>
        </p:nvSpPr>
        <p:spPr bwMode="auto">
          <a:xfrm>
            <a:off x="381836" y="228600"/>
            <a:ext cx="8077199" cy="698500"/>
          </a:xfrm>
          <a:prstGeom prst="rect">
            <a:avLst/>
          </a:prstGeom>
          <a:noFill/>
          <a:ln w="12700">
            <a:noFill/>
            <a:miter lim="800000"/>
            <a:headEnd/>
            <a:tailEnd/>
          </a:ln>
        </p:spPr>
        <p:txBody>
          <a:bodyPr vert="horz" wrap="square" lIns="0" tIns="0" rIns="0" bIns="0" numCol="1" anchor="t" anchorCtr="0" compatLnSpc="1">
            <a:prstTxWarp prst="textNoShape">
              <a:avLst/>
            </a:prstTxWarp>
          </a:bodyPr>
          <a:lstStyle/>
          <a:p>
            <a:pPr lvl="0"/>
            <a:endParaRPr lang="en-US" altLang="zh-SG" dirty="0" smtClean="0"/>
          </a:p>
        </p:txBody>
      </p:sp>
      <p:sp>
        <p:nvSpPr>
          <p:cNvPr id="2161670" name="Rectangle 6"/>
          <p:cNvSpPr>
            <a:spLocks noGrp="1" noChangeArrowheads="1"/>
          </p:cNvSpPr>
          <p:nvPr>
            <p:ph type="sldNum" sz="quarter" idx="4"/>
          </p:nvPr>
        </p:nvSpPr>
        <p:spPr bwMode="auto">
          <a:xfrm>
            <a:off x="4114805" y="6497938"/>
            <a:ext cx="1454151" cy="320675"/>
          </a:xfrm>
          <a:prstGeom prst="rect">
            <a:avLst/>
          </a:prstGeom>
          <a:noFill/>
          <a:ln w="12700">
            <a:noFill/>
            <a:miter lim="800000"/>
            <a:headEnd/>
            <a:tailEnd/>
          </a:ln>
          <a:effectLst/>
        </p:spPr>
        <p:txBody>
          <a:bodyPr vert="horz" wrap="square" lIns="91440" tIns="45720" rIns="91440" bIns="0" numCol="1" anchor="ctr" anchorCtr="0" compatLnSpc="1">
            <a:prstTxWarp prst="textNoShape">
              <a:avLst/>
            </a:prstTxWarp>
          </a:bodyPr>
          <a:lstStyle>
            <a:lvl1pPr algn="ctr" eaLnBrk="0" hangingPunct="0">
              <a:lnSpc>
                <a:spcPct val="70000"/>
              </a:lnSpc>
              <a:spcBef>
                <a:spcPct val="0"/>
              </a:spcBef>
              <a:tabLst>
                <a:tab pos="2473325" algn="l"/>
              </a:tabLst>
              <a:defRPr sz="800" b="0" i="0" u="none">
                <a:solidFill>
                  <a:srgbClr val="7F7F7F"/>
                </a:solidFill>
                <a:latin typeface="Arial"/>
                <a:ea typeface="SimSun" pitchFamily="2" charset="-122"/>
                <a:cs typeface="Arial"/>
              </a:defRPr>
            </a:lvl1pPr>
          </a:lstStyle>
          <a:p>
            <a:pPr fontAlgn="base">
              <a:spcAft>
                <a:spcPct val="0"/>
              </a:spcAft>
              <a:defRPr/>
            </a:pPr>
            <a:r>
              <a:rPr lang="en-US" altLang="zh-SG" dirty="0" smtClean="0"/>
              <a:t>Slide </a:t>
            </a:r>
            <a:fld id="{6606DE33-7EE6-48B0-B1C3-4D390C60F514}" type="slidenum">
              <a:rPr lang="zh-SG" altLang="en-US" smtClean="0"/>
              <a:pPr fontAlgn="base">
                <a:spcAft>
                  <a:spcPct val="0"/>
                </a:spcAft>
                <a:defRPr/>
              </a:pPr>
              <a:t>‹#›</a:t>
            </a:fld>
            <a:r>
              <a:rPr lang="zh-SG" altLang="en-US" smtClean="0"/>
              <a:t>  </a:t>
            </a:r>
            <a:r>
              <a:rPr lang="en-US" altLang="zh-SG" dirty="0" smtClean="0"/>
              <a:t/>
            </a:r>
            <a:br>
              <a:rPr lang="en-US" altLang="zh-SG" dirty="0" smtClean="0"/>
            </a:br>
            <a:endParaRPr lang="en-US" altLang="zh-SG" dirty="0"/>
          </a:p>
        </p:txBody>
      </p:sp>
      <p:sp>
        <p:nvSpPr>
          <p:cNvPr id="1030" name="Rectangle 7"/>
          <p:cNvSpPr>
            <a:spLocks noGrp="1" noChangeArrowheads="1"/>
          </p:cNvSpPr>
          <p:nvPr>
            <p:ph type="body" idx="1"/>
          </p:nvPr>
        </p:nvSpPr>
        <p:spPr bwMode="auto">
          <a:xfrm>
            <a:off x="381000" y="968376"/>
            <a:ext cx="8610600" cy="5184775"/>
          </a:xfrm>
          <a:prstGeom prst="rect">
            <a:avLst/>
          </a:prstGeom>
          <a:noFill/>
          <a:ln w="3175">
            <a:noFill/>
            <a:miter lim="800000"/>
            <a:headEnd/>
            <a:tailEnd/>
          </a:ln>
        </p:spPr>
        <p:txBody>
          <a:bodyPr vert="horz" wrap="square" lIns="0" tIns="45720" rIns="0" bIns="45720" numCol="1" anchor="t" anchorCtr="0" compatLnSpc="1">
            <a:prstTxWarp prst="textNoShape">
              <a:avLst/>
            </a:prstTxWarp>
          </a:bodyPr>
          <a:lstStyle/>
          <a:p>
            <a:pPr lvl="0"/>
            <a:r>
              <a:rPr lang="en-US" dirty="0" smtClean="0"/>
              <a:t>Click to edit text format of master</a:t>
            </a:r>
            <a:endParaRPr lang="en-US" altLang="zh-SG" dirty="0" smtClean="0"/>
          </a:p>
          <a:p>
            <a:pPr lvl="1"/>
            <a:r>
              <a:rPr lang="en-US" dirty="0" smtClean="0"/>
              <a:t>Third level</a:t>
            </a:r>
          </a:p>
        </p:txBody>
      </p:sp>
      <p:pic>
        <p:nvPicPr>
          <p:cNvPr id="20" name="Picture 13"/>
          <p:cNvPicPr>
            <a:picLocks noChangeAspect="1" noChangeArrowheads="1"/>
          </p:cNvPicPr>
          <p:nvPr/>
        </p:nvPicPr>
        <p:blipFill>
          <a:blip r:embed="rId12" cstate="print"/>
          <a:srcRect l="67751" t="4707" r="5081" b="68340"/>
          <a:stretch>
            <a:fillRect/>
          </a:stretch>
        </p:blipFill>
        <p:spPr bwMode="auto">
          <a:xfrm>
            <a:off x="7632932" y="221725"/>
            <a:ext cx="689207" cy="61982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67"/>
          <p:cNvSpPr>
            <a:spLocks noChangeArrowheads="1"/>
          </p:cNvSpPr>
          <p:nvPr/>
        </p:nvSpPr>
        <p:spPr bwMode="auto">
          <a:xfrm>
            <a:off x="381000" y="6559779"/>
            <a:ext cx="1905000" cy="215444"/>
          </a:xfrm>
          <a:prstGeom prst="rect">
            <a:avLst/>
          </a:prstGeom>
          <a:noFill/>
          <a:ln w="12700">
            <a:noFill/>
            <a:miter lim="800000"/>
            <a:headEnd/>
            <a:tailEnd/>
          </a:ln>
          <a:effectLst/>
        </p:spPr>
        <p:txBody>
          <a:bodyPr wrap="square" lIns="0" tIns="0" rIns="0" bIns="0" anchor="b">
            <a:spAutoFit/>
          </a:bodyPr>
          <a:lstStyle/>
          <a:p>
            <a:pPr fontAlgn="base">
              <a:spcBef>
                <a:spcPct val="0"/>
              </a:spcBef>
              <a:spcAft>
                <a:spcPct val="0"/>
              </a:spcAft>
            </a:pPr>
            <a:r>
              <a:rPr lang="en-GB" sz="700" dirty="0">
                <a:solidFill>
                  <a:srgbClr val="000000">
                    <a:lumMod val="50000"/>
                    <a:lumOff val="50000"/>
                  </a:srgbClr>
                </a:solidFill>
                <a:latin typeface="Arial"/>
                <a:cs typeface="Arial"/>
              </a:rPr>
              <a:t>FSS2020 Strategy Execution Framework and Programme Management</a:t>
            </a:r>
          </a:p>
        </p:txBody>
      </p:sp>
      <p:pic>
        <p:nvPicPr>
          <p:cNvPr id="17" name="Picture 16"/>
          <p:cNvPicPr>
            <a:picLocks noChangeAspect="1"/>
          </p:cNvPicPr>
          <p:nvPr/>
        </p:nvPicPr>
        <p:blipFill>
          <a:blip r:embed="rId13" cstate="print"/>
          <a:stretch>
            <a:fillRect/>
          </a:stretch>
        </p:blipFill>
        <p:spPr>
          <a:xfrm>
            <a:off x="8002076" y="6497938"/>
            <a:ext cx="985825" cy="286011"/>
          </a:xfrm>
          <a:prstGeom prst="rect">
            <a:avLst/>
          </a:prstGeom>
        </p:spPr>
      </p:pic>
      <p:sp>
        <p:nvSpPr>
          <p:cNvPr id="8" name="Rectangle 4"/>
          <p:cNvSpPr txBox="1">
            <a:spLocks noChangeArrowheads="1"/>
          </p:cNvSpPr>
          <p:nvPr/>
        </p:nvSpPr>
        <p:spPr>
          <a:xfrm>
            <a:off x="3861729" y="6699951"/>
            <a:ext cx="1847479" cy="154765"/>
          </a:xfrm>
          <a:prstGeom prst="rect">
            <a:avLst/>
          </a:prstGeom>
          <a:ln/>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base">
              <a:spcBef>
                <a:spcPct val="0"/>
              </a:spcBef>
              <a:spcAft>
                <a:spcPct val="0"/>
              </a:spcAft>
              <a:defRPr/>
            </a:pPr>
            <a:r>
              <a:rPr lang="en-US" altLang="zh-SG" sz="900" b="1" dirty="0" smtClean="0">
                <a:solidFill>
                  <a:srgbClr val="008000"/>
                </a:solidFill>
                <a:cs typeface="Arial" pitchFamily="34" charset="0"/>
              </a:rPr>
              <a:t>- Version: 14 June 2013 -</a:t>
            </a:r>
            <a:endParaRPr lang="en-US" altLang="zh-SG" sz="1050" b="1" dirty="0">
              <a:solidFill>
                <a:srgbClr val="008000"/>
              </a:solidFill>
              <a:cs typeface="Arial" pitchFamily="34" charset="0"/>
            </a:endParaRPr>
          </a:p>
        </p:txBody>
      </p:sp>
    </p:spTree>
    <p:extLst>
      <p:ext uri="{BB962C8B-B14F-4D97-AF65-F5344CB8AC3E}">
        <p14:creationId xmlns:p14="http://schemas.microsoft.com/office/powerpoint/2010/main" val="2677433290"/>
      </p:ext>
    </p:extLst>
  </p:cSld>
  <p:clrMap bg1="lt1" tx1="dk1" bg2="lt2" tx2="dk2" accent1="accent1" accent2="accent2" accent3="accent3" accent4="accent4" accent5="accent5" accent6="accent6" hlink="hlink" folHlink="folHlink"/>
  <p:sldLayoutIdLst>
    <p:sldLayoutId id="2147484420" r:id="rId1"/>
    <p:sldLayoutId id="2147484421" r:id="rId2"/>
    <p:sldLayoutId id="2147484422" r:id="rId3"/>
    <p:sldLayoutId id="2147484423" r:id="rId4"/>
    <p:sldLayoutId id="2147484424" r:id="rId5"/>
    <p:sldLayoutId id="2147484425" r:id="rId6"/>
    <p:sldLayoutId id="2147484426" r:id="rId7"/>
    <p:sldLayoutId id="2147484427" r:id="rId8"/>
    <p:sldLayoutId id="2147484428" r:id="rId9"/>
    <p:sldLayoutId id="2147484429" r:id="rId10"/>
  </p:sldLayoutIdLst>
  <p:transition spd="slow"/>
  <p:timing>
    <p:tnLst>
      <p:par>
        <p:cTn id="1" dur="indefinite" restart="never" nodeType="tmRoot"/>
      </p:par>
    </p:tnLst>
  </p:timing>
  <p:hf hdr="0" ftr="0"/>
  <p:txStyles>
    <p:titleStyle>
      <a:lvl1pPr algn="l" rtl="0" eaLnBrk="0" fontAlgn="base" hangingPunct="0">
        <a:spcBef>
          <a:spcPct val="0"/>
        </a:spcBef>
        <a:spcAft>
          <a:spcPct val="0"/>
        </a:spcAft>
        <a:defRPr sz="1600" b="0" i="1" u="none">
          <a:solidFill>
            <a:srgbClr val="008000"/>
          </a:solidFill>
          <a:latin typeface="+mj-lt"/>
          <a:ea typeface="+mj-ea"/>
          <a:cs typeface="+mj-cs"/>
        </a:defRPr>
      </a:lvl1pPr>
      <a:lvl2pPr algn="l" rtl="0" eaLnBrk="0" fontAlgn="base" hangingPunct="0">
        <a:spcBef>
          <a:spcPct val="0"/>
        </a:spcBef>
        <a:spcAft>
          <a:spcPct val="0"/>
        </a:spcAft>
        <a:defRPr sz="2400" b="1" i="1" u="sng">
          <a:solidFill>
            <a:srgbClr val="008000"/>
          </a:solidFill>
          <a:latin typeface="Calibri" pitchFamily="34" charset="0"/>
        </a:defRPr>
      </a:lvl2pPr>
      <a:lvl3pPr algn="l" rtl="0" eaLnBrk="0" fontAlgn="base" hangingPunct="0">
        <a:spcBef>
          <a:spcPct val="0"/>
        </a:spcBef>
        <a:spcAft>
          <a:spcPct val="0"/>
        </a:spcAft>
        <a:defRPr sz="2400" b="1" i="1" u="sng">
          <a:solidFill>
            <a:srgbClr val="008000"/>
          </a:solidFill>
          <a:latin typeface="Calibri" pitchFamily="34" charset="0"/>
        </a:defRPr>
      </a:lvl3pPr>
      <a:lvl4pPr algn="l" rtl="0" eaLnBrk="0" fontAlgn="base" hangingPunct="0">
        <a:spcBef>
          <a:spcPct val="0"/>
        </a:spcBef>
        <a:spcAft>
          <a:spcPct val="0"/>
        </a:spcAft>
        <a:defRPr sz="2400" b="1" i="1" u="sng">
          <a:solidFill>
            <a:srgbClr val="008000"/>
          </a:solidFill>
          <a:latin typeface="Calibri" pitchFamily="34" charset="0"/>
        </a:defRPr>
      </a:lvl4pPr>
      <a:lvl5pPr algn="l" rtl="0" eaLnBrk="0" fontAlgn="base" hangingPunct="0">
        <a:spcBef>
          <a:spcPct val="0"/>
        </a:spcBef>
        <a:spcAft>
          <a:spcPct val="0"/>
        </a:spcAft>
        <a:defRPr sz="2400" b="1" i="1" u="sng">
          <a:solidFill>
            <a:srgbClr val="008000"/>
          </a:solidFill>
          <a:latin typeface="Calibri" pitchFamily="34" charset="0"/>
        </a:defRPr>
      </a:lvl5pPr>
      <a:lvl6pPr marL="457200" algn="r" rtl="0" eaLnBrk="1" fontAlgn="base" hangingPunct="1">
        <a:spcBef>
          <a:spcPct val="0"/>
        </a:spcBef>
        <a:spcAft>
          <a:spcPct val="0"/>
        </a:spcAft>
        <a:defRPr sz="2400" b="1" i="1">
          <a:solidFill>
            <a:srgbClr val="008000"/>
          </a:solidFill>
          <a:latin typeface="Verdana" pitchFamily="34" charset="0"/>
        </a:defRPr>
      </a:lvl6pPr>
      <a:lvl7pPr marL="914400" algn="r" rtl="0" eaLnBrk="1" fontAlgn="base" hangingPunct="1">
        <a:spcBef>
          <a:spcPct val="0"/>
        </a:spcBef>
        <a:spcAft>
          <a:spcPct val="0"/>
        </a:spcAft>
        <a:defRPr sz="2400" b="1" i="1">
          <a:solidFill>
            <a:srgbClr val="008000"/>
          </a:solidFill>
          <a:latin typeface="Verdana" pitchFamily="34" charset="0"/>
        </a:defRPr>
      </a:lvl7pPr>
      <a:lvl8pPr marL="1371600" algn="r" rtl="0" eaLnBrk="1" fontAlgn="base" hangingPunct="1">
        <a:spcBef>
          <a:spcPct val="0"/>
        </a:spcBef>
        <a:spcAft>
          <a:spcPct val="0"/>
        </a:spcAft>
        <a:defRPr sz="2400" b="1" i="1">
          <a:solidFill>
            <a:srgbClr val="008000"/>
          </a:solidFill>
          <a:latin typeface="Verdana" pitchFamily="34" charset="0"/>
        </a:defRPr>
      </a:lvl8pPr>
      <a:lvl9pPr marL="1828800" algn="r" rtl="0" eaLnBrk="1" fontAlgn="base" hangingPunct="1">
        <a:spcBef>
          <a:spcPct val="0"/>
        </a:spcBef>
        <a:spcAft>
          <a:spcPct val="0"/>
        </a:spcAft>
        <a:defRPr sz="2400" b="1" i="1">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 typeface="Wingdings" charset="2"/>
        <a:buChar char="q"/>
        <a:defRPr sz="1400" b="0" i="0">
          <a:solidFill>
            <a:srgbClr val="003300"/>
          </a:solidFill>
          <a:latin typeface="Arial"/>
          <a:ea typeface="+mn-ea"/>
          <a:cs typeface="Arial"/>
        </a:defRPr>
      </a:lvl1pPr>
      <a:lvl2pPr marL="742950" indent="-285750" algn="l" rtl="0" eaLnBrk="0" fontAlgn="base" hangingPunct="0">
        <a:spcBef>
          <a:spcPct val="20000"/>
        </a:spcBef>
        <a:spcAft>
          <a:spcPct val="0"/>
        </a:spcAft>
        <a:buClr>
          <a:schemeClr val="tx1"/>
        </a:buClr>
        <a:buSzPct val="60000"/>
        <a:buFont typeface="Courier New"/>
        <a:buChar char="o"/>
        <a:defRPr sz="1200" b="0" i="0">
          <a:solidFill>
            <a:srgbClr val="003300"/>
          </a:solidFill>
          <a:latin typeface="Arial"/>
          <a:cs typeface="Arial"/>
        </a:defRPr>
      </a:lvl2pPr>
      <a:lvl3pPr marL="1143000" indent="-228600" algn="l" rtl="0" eaLnBrk="0" fontAlgn="base" hangingPunct="0">
        <a:spcBef>
          <a:spcPct val="20000"/>
        </a:spcBef>
        <a:spcAft>
          <a:spcPct val="0"/>
        </a:spcAft>
        <a:buClr>
          <a:schemeClr val="tx1"/>
        </a:buClr>
        <a:buFont typeface="Wingdings" pitchFamily="2" charset="2"/>
        <a:buChar char="Ø"/>
        <a:defRPr sz="1100" b="1">
          <a:solidFill>
            <a:srgbClr val="003300"/>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050" b="1">
          <a:solidFill>
            <a:srgbClr val="003300"/>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pitchFamily="34" charset="0"/>
        </a:defRPr>
      </a:lvl5pPr>
      <a:lvl6pPr marL="25146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6pPr>
      <a:lvl7pPr marL="29718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7pPr>
      <a:lvl8pPr marL="34290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8pPr>
      <a:lvl9pPr marL="38862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AC Banner Title"/>
          <p:cNvSpPr>
            <a:spLocks noGrp="1" noChangeArrowheads="1"/>
          </p:cNvSpPr>
          <p:nvPr>
            <p:ph type="title"/>
          </p:nvPr>
        </p:nvSpPr>
        <p:spPr bwMode="auto">
          <a:xfrm>
            <a:off x="381836" y="228600"/>
            <a:ext cx="8077199" cy="698500"/>
          </a:xfrm>
          <a:prstGeom prst="rect">
            <a:avLst/>
          </a:prstGeom>
          <a:noFill/>
          <a:ln w="12700">
            <a:noFill/>
            <a:miter lim="800000"/>
            <a:headEnd/>
            <a:tailEnd/>
          </a:ln>
        </p:spPr>
        <p:txBody>
          <a:bodyPr vert="horz" wrap="square" lIns="0" tIns="0" rIns="0" bIns="0" numCol="1" anchor="t" anchorCtr="0" compatLnSpc="1">
            <a:prstTxWarp prst="textNoShape">
              <a:avLst/>
            </a:prstTxWarp>
          </a:bodyPr>
          <a:lstStyle/>
          <a:p>
            <a:pPr lvl="0"/>
            <a:endParaRPr lang="en-US" altLang="zh-SG" dirty="0" smtClean="0"/>
          </a:p>
        </p:txBody>
      </p:sp>
      <p:sp>
        <p:nvSpPr>
          <p:cNvPr id="2161670" name="Rectangle 6"/>
          <p:cNvSpPr>
            <a:spLocks noGrp="1" noChangeArrowheads="1"/>
          </p:cNvSpPr>
          <p:nvPr>
            <p:ph type="sldNum" sz="quarter" idx="4"/>
          </p:nvPr>
        </p:nvSpPr>
        <p:spPr bwMode="auto">
          <a:xfrm>
            <a:off x="4114805" y="6497872"/>
            <a:ext cx="1454151" cy="320675"/>
          </a:xfrm>
          <a:prstGeom prst="rect">
            <a:avLst/>
          </a:prstGeom>
          <a:noFill/>
          <a:ln w="12700">
            <a:noFill/>
            <a:miter lim="800000"/>
            <a:headEnd/>
            <a:tailEnd/>
          </a:ln>
          <a:effectLst/>
        </p:spPr>
        <p:txBody>
          <a:bodyPr vert="horz" wrap="square" lIns="91440" tIns="45720" rIns="91440" bIns="0" numCol="1" anchor="ctr" anchorCtr="0" compatLnSpc="1">
            <a:prstTxWarp prst="textNoShape">
              <a:avLst/>
            </a:prstTxWarp>
          </a:bodyPr>
          <a:lstStyle>
            <a:lvl1pPr algn="ctr" eaLnBrk="0" hangingPunct="0">
              <a:lnSpc>
                <a:spcPct val="70000"/>
              </a:lnSpc>
              <a:spcBef>
                <a:spcPct val="0"/>
              </a:spcBef>
              <a:tabLst>
                <a:tab pos="2473325" algn="l"/>
              </a:tabLst>
              <a:defRPr sz="800" b="0" i="0" u="none">
                <a:solidFill>
                  <a:srgbClr val="7F7F7F"/>
                </a:solidFill>
                <a:latin typeface="Arial"/>
                <a:ea typeface="SimSun" pitchFamily="2" charset="-122"/>
                <a:cs typeface="Arial"/>
              </a:defRPr>
            </a:lvl1pPr>
          </a:lstStyle>
          <a:p>
            <a:pPr fontAlgn="base">
              <a:spcAft>
                <a:spcPct val="0"/>
              </a:spcAft>
              <a:defRPr/>
            </a:pPr>
            <a:r>
              <a:rPr lang="en-US" altLang="zh-SG" dirty="0" smtClean="0"/>
              <a:t>Slide </a:t>
            </a:r>
            <a:fld id="{6606DE33-7EE6-48B0-B1C3-4D390C60F514}" type="slidenum">
              <a:rPr lang="zh-SG" altLang="en-US" smtClean="0"/>
              <a:pPr fontAlgn="base">
                <a:spcAft>
                  <a:spcPct val="0"/>
                </a:spcAft>
                <a:defRPr/>
              </a:pPr>
              <a:t>‹#›</a:t>
            </a:fld>
            <a:r>
              <a:rPr lang="zh-SG" altLang="en-US" smtClean="0"/>
              <a:t>  </a:t>
            </a:r>
            <a:r>
              <a:rPr lang="en-US" altLang="zh-SG" dirty="0" smtClean="0"/>
              <a:t/>
            </a:r>
            <a:br>
              <a:rPr lang="en-US" altLang="zh-SG" dirty="0" smtClean="0"/>
            </a:br>
            <a:endParaRPr lang="en-US" altLang="zh-SG" dirty="0"/>
          </a:p>
        </p:txBody>
      </p:sp>
      <p:sp>
        <p:nvSpPr>
          <p:cNvPr id="1030" name="Rectangle 7"/>
          <p:cNvSpPr>
            <a:spLocks noGrp="1" noChangeArrowheads="1"/>
          </p:cNvSpPr>
          <p:nvPr>
            <p:ph type="body" idx="1"/>
          </p:nvPr>
        </p:nvSpPr>
        <p:spPr bwMode="auto">
          <a:xfrm>
            <a:off x="381000" y="968376"/>
            <a:ext cx="8610600" cy="5184775"/>
          </a:xfrm>
          <a:prstGeom prst="rect">
            <a:avLst/>
          </a:prstGeom>
          <a:noFill/>
          <a:ln w="3175">
            <a:noFill/>
            <a:miter lim="800000"/>
            <a:headEnd/>
            <a:tailEnd/>
          </a:ln>
        </p:spPr>
        <p:txBody>
          <a:bodyPr vert="horz" wrap="square" lIns="0" tIns="45720" rIns="0" bIns="45720" numCol="1" anchor="t" anchorCtr="0" compatLnSpc="1">
            <a:prstTxWarp prst="textNoShape">
              <a:avLst/>
            </a:prstTxWarp>
          </a:bodyPr>
          <a:lstStyle/>
          <a:p>
            <a:pPr lvl="0"/>
            <a:r>
              <a:rPr lang="en-US" dirty="0" smtClean="0"/>
              <a:t>Click to edit text format of master</a:t>
            </a:r>
            <a:endParaRPr lang="en-US" altLang="zh-SG" dirty="0" smtClean="0"/>
          </a:p>
          <a:p>
            <a:pPr lvl="1"/>
            <a:r>
              <a:rPr lang="en-US" dirty="0" smtClean="0"/>
              <a:t>Third level</a:t>
            </a:r>
          </a:p>
        </p:txBody>
      </p:sp>
      <p:pic>
        <p:nvPicPr>
          <p:cNvPr id="20" name="Picture 13"/>
          <p:cNvPicPr>
            <a:picLocks noChangeAspect="1" noChangeArrowheads="1"/>
          </p:cNvPicPr>
          <p:nvPr/>
        </p:nvPicPr>
        <p:blipFill>
          <a:blip r:embed="rId12" cstate="print"/>
          <a:srcRect l="67751" t="4707" r="5081" b="68340"/>
          <a:stretch>
            <a:fillRect/>
          </a:stretch>
        </p:blipFill>
        <p:spPr bwMode="auto">
          <a:xfrm>
            <a:off x="7632932" y="221655"/>
            <a:ext cx="689207" cy="61982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67"/>
          <p:cNvSpPr>
            <a:spLocks noChangeArrowheads="1"/>
          </p:cNvSpPr>
          <p:nvPr/>
        </p:nvSpPr>
        <p:spPr bwMode="auto">
          <a:xfrm>
            <a:off x="381000" y="6559779"/>
            <a:ext cx="1905000" cy="215444"/>
          </a:xfrm>
          <a:prstGeom prst="rect">
            <a:avLst/>
          </a:prstGeom>
          <a:noFill/>
          <a:ln w="12700">
            <a:noFill/>
            <a:miter lim="800000"/>
            <a:headEnd/>
            <a:tailEnd/>
          </a:ln>
          <a:effectLst/>
        </p:spPr>
        <p:txBody>
          <a:bodyPr wrap="square" lIns="0" tIns="0" rIns="0" bIns="0" anchor="b">
            <a:spAutoFit/>
          </a:bodyPr>
          <a:lstStyle/>
          <a:p>
            <a:pPr fontAlgn="base">
              <a:spcBef>
                <a:spcPct val="0"/>
              </a:spcBef>
              <a:spcAft>
                <a:spcPct val="0"/>
              </a:spcAft>
            </a:pPr>
            <a:r>
              <a:rPr lang="en-GB" sz="700" dirty="0">
                <a:solidFill>
                  <a:srgbClr val="000000">
                    <a:lumMod val="50000"/>
                    <a:lumOff val="50000"/>
                  </a:srgbClr>
                </a:solidFill>
                <a:latin typeface="Arial"/>
                <a:cs typeface="Arial"/>
              </a:rPr>
              <a:t>FSS2020 Strategy Execution Framework and Programme Management</a:t>
            </a:r>
          </a:p>
        </p:txBody>
      </p:sp>
      <p:pic>
        <p:nvPicPr>
          <p:cNvPr id="17" name="Picture 16"/>
          <p:cNvPicPr>
            <a:picLocks noChangeAspect="1"/>
          </p:cNvPicPr>
          <p:nvPr/>
        </p:nvPicPr>
        <p:blipFill>
          <a:blip r:embed="rId13" cstate="print"/>
          <a:stretch>
            <a:fillRect/>
          </a:stretch>
        </p:blipFill>
        <p:spPr>
          <a:xfrm>
            <a:off x="8002043" y="6497872"/>
            <a:ext cx="985825" cy="286011"/>
          </a:xfrm>
          <a:prstGeom prst="rect">
            <a:avLst/>
          </a:prstGeom>
        </p:spPr>
      </p:pic>
      <p:sp>
        <p:nvSpPr>
          <p:cNvPr id="8" name="Rectangle 4"/>
          <p:cNvSpPr txBox="1">
            <a:spLocks noChangeArrowheads="1"/>
          </p:cNvSpPr>
          <p:nvPr/>
        </p:nvSpPr>
        <p:spPr>
          <a:xfrm>
            <a:off x="3861729" y="6699885"/>
            <a:ext cx="1847479" cy="154765"/>
          </a:xfrm>
          <a:prstGeom prst="rect">
            <a:avLst/>
          </a:prstGeom>
          <a:ln/>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base">
              <a:spcBef>
                <a:spcPct val="0"/>
              </a:spcBef>
              <a:spcAft>
                <a:spcPct val="0"/>
              </a:spcAft>
              <a:defRPr/>
            </a:pPr>
            <a:r>
              <a:rPr lang="en-US" altLang="zh-SG" sz="900" b="1" dirty="0" smtClean="0">
                <a:solidFill>
                  <a:srgbClr val="008000"/>
                </a:solidFill>
                <a:cs typeface="Arial" pitchFamily="34" charset="0"/>
              </a:rPr>
              <a:t>- Version: 14 June 2013 -</a:t>
            </a:r>
            <a:endParaRPr lang="en-US" altLang="zh-SG" sz="1050" b="1" dirty="0">
              <a:solidFill>
                <a:srgbClr val="008000"/>
              </a:solidFill>
              <a:cs typeface="Arial" pitchFamily="34" charset="0"/>
            </a:endParaRPr>
          </a:p>
        </p:txBody>
      </p:sp>
    </p:spTree>
    <p:extLst>
      <p:ext uri="{BB962C8B-B14F-4D97-AF65-F5344CB8AC3E}">
        <p14:creationId xmlns:p14="http://schemas.microsoft.com/office/powerpoint/2010/main" val="4070392826"/>
      </p:ext>
    </p:extLst>
  </p:cSld>
  <p:clrMap bg1="lt1" tx1="dk1" bg2="lt2" tx2="dk2" accent1="accent1" accent2="accent2" accent3="accent3" accent4="accent4" accent5="accent5" accent6="accent6" hlink="hlink" folHlink="folHlink"/>
  <p:sldLayoutIdLst>
    <p:sldLayoutId id="2147484431" r:id="rId1"/>
    <p:sldLayoutId id="2147484432" r:id="rId2"/>
    <p:sldLayoutId id="2147484433" r:id="rId3"/>
    <p:sldLayoutId id="2147484434" r:id="rId4"/>
    <p:sldLayoutId id="2147484435" r:id="rId5"/>
    <p:sldLayoutId id="2147484436" r:id="rId6"/>
    <p:sldLayoutId id="2147484437" r:id="rId7"/>
    <p:sldLayoutId id="2147484438" r:id="rId8"/>
    <p:sldLayoutId id="2147484439" r:id="rId9"/>
    <p:sldLayoutId id="2147484440" r:id="rId10"/>
  </p:sldLayoutIdLst>
  <p:transition spd="slow"/>
  <p:timing>
    <p:tnLst>
      <p:par>
        <p:cTn id="1" dur="indefinite" restart="never" nodeType="tmRoot"/>
      </p:par>
    </p:tnLst>
  </p:timing>
  <p:hf hdr="0" ftr="0"/>
  <p:txStyles>
    <p:titleStyle>
      <a:lvl1pPr algn="l" rtl="0" eaLnBrk="0" fontAlgn="base" hangingPunct="0">
        <a:spcBef>
          <a:spcPct val="0"/>
        </a:spcBef>
        <a:spcAft>
          <a:spcPct val="0"/>
        </a:spcAft>
        <a:defRPr sz="1600" b="0" i="1" u="none">
          <a:solidFill>
            <a:srgbClr val="008000"/>
          </a:solidFill>
          <a:latin typeface="+mj-lt"/>
          <a:ea typeface="+mj-ea"/>
          <a:cs typeface="+mj-cs"/>
        </a:defRPr>
      </a:lvl1pPr>
      <a:lvl2pPr algn="l" rtl="0" eaLnBrk="0" fontAlgn="base" hangingPunct="0">
        <a:spcBef>
          <a:spcPct val="0"/>
        </a:spcBef>
        <a:spcAft>
          <a:spcPct val="0"/>
        </a:spcAft>
        <a:defRPr sz="2400" b="1" i="1" u="sng">
          <a:solidFill>
            <a:srgbClr val="008000"/>
          </a:solidFill>
          <a:latin typeface="Calibri" pitchFamily="34" charset="0"/>
        </a:defRPr>
      </a:lvl2pPr>
      <a:lvl3pPr algn="l" rtl="0" eaLnBrk="0" fontAlgn="base" hangingPunct="0">
        <a:spcBef>
          <a:spcPct val="0"/>
        </a:spcBef>
        <a:spcAft>
          <a:spcPct val="0"/>
        </a:spcAft>
        <a:defRPr sz="2400" b="1" i="1" u="sng">
          <a:solidFill>
            <a:srgbClr val="008000"/>
          </a:solidFill>
          <a:latin typeface="Calibri" pitchFamily="34" charset="0"/>
        </a:defRPr>
      </a:lvl3pPr>
      <a:lvl4pPr algn="l" rtl="0" eaLnBrk="0" fontAlgn="base" hangingPunct="0">
        <a:spcBef>
          <a:spcPct val="0"/>
        </a:spcBef>
        <a:spcAft>
          <a:spcPct val="0"/>
        </a:spcAft>
        <a:defRPr sz="2400" b="1" i="1" u="sng">
          <a:solidFill>
            <a:srgbClr val="008000"/>
          </a:solidFill>
          <a:latin typeface="Calibri" pitchFamily="34" charset="0"/>
        </a:defRPr>
      </a:lvl4pPr>
      <a:lvl5pPr algn="l" rtl="0" eaLnBrk="0" fontAlgn="base" hangingPunct="0">
        <a:spcBef>
          <a:spcPct val="0"/>
        </a:spcBef>
        <a:spcAft>
          <a:spcPct val="0"/>
        </a:spcAft>
        <a:defRPr sz="2400" b="1" i="1" u="sng">
          <a:solidFill>
            <a:srgbClr val="008000"/>
          </a:solidFill>
          <a:latin typeface="Calibri" pitchFamily="34" charset="0"/>
        </a:defRPr>
      </a:lvl5pPr>
      <a:lvl6pPr marL="457200" algn="r" rtl="0" eaLnBrk="1" fontAlgn="base" hangingPunct="1">
        <a:spcBef>
          <a:spcPct val="0"/>
        </a:spcBef>
        <a:spcAft>
          <a:spcPct val="0"/>
        </a:spcAft>
        <a:defRPr sz="2400" b="1" i="1">
          <a:solidFill>
            <a:srgbClr val="008000"/>
          </a:solidFill>
          <a:latin typeface="Verdana" pitchFamily="34" charset="0"/>
        </a:defRPr>
      </a:lvl6pPr>
      <a:lvl7pPr marL="914400" algn="r" rtl="0" eaLnBrk="1" fontAlgn="base" hangingPunct="1">
        <a:spcBef>
          <a:spcPct val="0"/>
        </a:spcBef>
        <a:spcAft>
          <a:spcPct val="0"/>
        </a:spcAft>
        <a:defRPr sz="2400" b="1" i="1">
          <a:solidFill>
            <a:srgbClr val="008000"/>
          </a:solidFill>
          <a:latin typeface="Verdana" pitchFamily="34" charset="0"/>
        </a:defRPr>
      </a:lvl7pPr>
      <a:lvl8pPr marL="1371600" algn="r" rtl="0" eaLnBrk="1" fontAlgn="base" hangingPunct="1">
        <a:spcBef>
          <a:spcPct val="0"/>
        </a:spcBef>
        <a:spcAft>
          <a:spcPct val="0"/>
        </a:spcAft>
        <a:defRPr sz="2400" b="1" i="1">
          <a:solidFill>
            <a:srgbClr val="008000"/>
          </a:solidFill>
          <a:latin typeface="Verdana" pitchFamily="34" charset="0"/>
        </a:defRPr>
      </a:lvl8pPr>
      <a:lvl9pPr marL="1828800" algn="r" rtl="0" eaLnBrk="1" fontAlgn="base" hangingPunct="1">
        <a:spcBef>
          <a:spcPct val="0"/>
        </a:spcBef>
        <a:spcAft>
          <a:spcPct val="0"/>
        </a:spcAft>
        <a:defRPr sz="2400" b="1" i="1">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 typeface="Wingdings" charset="2"/>
        <a:buChar char="q"/>
        <a:defRPr sz="1400" b="0" i="0">
          <a:solidFill>
            <a:srgbClr val="003300"/>
          </a:solidFill>
          <a:latin typeface="Arial"/>
          <a:ea typeface="+mn-ea"/>
          <a:cs typeface="Arial"/>
        </a:defRPr>
      </a:lvl1pPr>
      <a:lvl2pPr marL="742950" indent="-285750" algn="l" rtl="0" eaLnBrk="0" fontAlgn="base" hangingPunct="0">
        <a:spcBef>
          <a:spcPct val="20000"/>
        </a:spcBef>
        <a:spcAft>
          <a:spcPct val="0"/>
        </a:spcAft>
        <a:buClr>
          <a:schemeClr val="tx1"/>
        </a:buClr>
        <a:buSzPct val="60000"/>
        <a:buFont typeface="Courier New"/>
        <a:buChar char="o"/>
        <a:defRPr sz="1200" b="0" i="0">
          <a:solidFill>
            <a:srgbClr val="003300"/>
          </a:solidFill>
          <a:latin typeface="Arial"/>
          <a:cs typeface="Arial"/>
        </a:defRPr>
      </a:lvl2pPr>
      <a:lvl3pPr marL="1143000" indent="-228600" algn="l" rtl="0" eaLnBrk="0" fontAlgn="base" hangingPunct="0">
        <a:spcBef>
          <a:spcPct val="20000"/>
        </a:spcBef>
        <a:spcAft>
          <a:spcPct val="0"/>
        </a:spcAft>
        <a:buClr>
          <a:schemeClr val="tx1"/>
        </a:buClr>
        <a:buFont typeface="Wingdings" pitchFamily="2" charset="2"/>
        <a:buChar char="Ø"/>
        <a:defRPr sz="1100" b="1">
          <a:solidFill>
            <a:srgbClr val="003300"/>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050" b="1">
          <a:solidFill>
            <a:srgbClr val="003300"/>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pitchFamily="34" charset="0"/>
        </a:defRPr>
      </a:lvl5pPr>
      <a:lvl6pPr marL="25146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6pPr>
      <a:lvl7pPr marL="29718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7pPr>
      <a:lvl8pPr marL="34290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8pPr>
      <a:lvl9pPr marL="38862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AC Banner Title"/>
          <p:cNvSpPr>
            <a:spLocks noGrp="1" noChangeArrowheads="1"/>
          </p:cNvSpPr>
          <p:nvPr>
            <p:ph type="title"/>
          </p:nvPr>
        </p:nvSpPr>
        <p:spPr bwMode="auto">
          <a:xfrm>
            <a:off x="381836" y="228600"/>
            <a:ext cx="8077199" cy="698500"/>
          </a:xfrm>
          <a:prstGeom prst="rect">
            <a:avLst/>
          </a:prstGeom>
          <a:noFill/>
          <a:ln w="12700">
            <a:noFill/>
            <a:miter lim="800000"/>
            <a:headEnd/>
            <a:tailEnd/>
          </a:ln>
        </p:spPr>
        <p:txBody>
          <a:bodyPr vert="horz" wrap="square" lIns="0" tIns="0" rIns="0" bIns="0" numCol="1" anchor="t" anchorCtr="0" compatLnSpc="1">
            <a:prstTxWarp prst="textNoShape">
              <a:avLst/>
            </a:prstTxWarp>
          </a:bodyPr>
          <a:lstStyle/>
          <a:p>
            <a:pPr lvl="0"/>
            <a:endParaRPr lang="en-US" altLang="zh-SG" dirty="0" smtClean="0"/>
          </a:p>
        </p:txBody>
      </p:sp>
      <p:sp>
        <p:nvSpPr>
          <p:cNvPr id="2161670" name="Rectangle 6"/>
          <p:cNvSpPr>
            <a:spLocks noGrp="1" noChangeArrowheads="1"/>
          </p:cNvSpPr>
          <p:nvPr>
            <p:ph type="sldNum" sz="quarter" idx="4"/>
          </p:nvPr>
        </p:nvSpPr>
        <p:spPr bwMode="auto">
          <a:xfrm>
            <a:off x="4114805" y="6497804"/>
            <a:ext cx="1454151" cy="320675"/>
          </a:xfrm>
          <a:prstGeom prst="rect">
            <a:avLst/>
          </a:prstGeom>
          <a:noFill/>
          <a:ln w="12700">
            <a:noFill/>
            <a:miter lim="800000"/>
            <a:headEnd/>
            <a:tailEnd/>
          </a:ln>
          <a:effectLst/>
        </p:spPr>
        <p:txBody>
          <a:bodyPr vert="horz" wrap="square" lIns="91440" tIns="45720" rIns="91440" bIns="0" numCol="1" anchor="ctr" anchorCtr="0" compatLnSpc="1">
            <a:prstTxWarp prst="textNoShape">
              <a:avLst/>
            </a:prstTxWarp>
          </a:bodyPr>
          <a:lstStyle>
            <a:lvl1pPr algn="ctr" eaLnBrk="0" hangingPunct="0">
              <a:lnSpc>
                <a:spcPct val="70000"/>
              </a:lnSpc>
              <a:spcBef>
                <a:spcPct val="0"/>
              </a:spcBef>
              <a:tabLst>
                <a:tab pos="2473325" algn="l"/>
              </a:tabLst>
              <a:defRPr sz="800" b="0" i="0" u="none">
                <a:solidFill>
                  <a:srgbClr val="7F7F7F"/>
                </a:solidFill>
                <a:latin typeface="Arial"/>
                <a:ea typeface="SimSun" pitchFamily="2" charset="-122"/>
                <a:cs typeface="Arial"/>
              </a:defRPr>
            </a:lvl1pPr>
          </a:lstStyle>
          <a:p>
            <a:pPr fontAlgn="base">
              <a:spcAft>
                <a:spcPct val="0"/>
              </a:spcAft>
              <a:defRPr/>
            </a:pPr>
            <a:r>
              <a:rPr lang="en-US" altLang="zh-SG" dirty="0" smtClean="0"/>
              <a:t>Slide </a:t>
            </a:r>
            <a:fld id="{6606DE33-7EE6-48B0-B1C3-4D390C60F514}" type="slidenum">
              <a:rPr lang="zh-SG" altLang="en-US" smtClean="0"/>
              <a:pPr fontAlgn="base">
                <a:spcAft>
                  <a:spcPct val="0"/>
                </a:spcAft>
                <a:defRPr/>
              </a:pPr>
              <a:t>‹#›</a:t>
            </a:fld>
            <a:r>
              <a:rPr lang="zh-SG" altLang="en-US" smtClean="0"/>
              <a:t>  </a:t>
            </a:r>
            <a:r>
              <a:rPr lang="en-US" altLang="zh-SG" dirty="0" smtClean="0"/>
              <a:t/>
            </a:r>
            <a:br>
              <a:rPr lang="en-US" altLang="zh-SG" dirty="0" smtClean="0"/>
            </a:br>
            <a:endParaRPr lang="en-US" altLang="zh-SG" dirty="0"/>
          </a:p>
        </p:txBody>
      </p:sp>
      <p:sp>
        <p:nvSpPr>
          <p:cNvPr id="1030" name="Rectangle 7"/>
          <p:cNvSpPr>
            <a:spLocks noGrp="1" noChangeArrowheads="1"/>
          </p:cNvSpPr>
          <p:nvPr>
            <p:ph type="body" idx="1"/>
          </p:nvPr>
        </p:nvSpPr>
        <p:spPr bwMode="auto">
          <a:xfrm>
            <a:off x="381000" y="968376"/>
            <a:ext cx="8610600" cy="5184775"/>
          </a:xfrm>
          <a:prstGeom prst="rect">
            <a:avLst/>
          </a:prstGeom>
          <a:noFill/>
          <a:ln w="3175">
            <a:noFill/>
            <a:miter lim="800000"/>
            <a:headEnd/>
            <a:tailEnd/>
          </a:ln>
        </p:spPr>
        <p:txBody>
          <a:bodyPr vert="horz" wrap="square" lIns="0" tIns="45720" rIns="0" bIns="45720" numCol="1" anchor="t" anchorCtr="0" compatLnSpc="1">
            <a:prstTxWarp prst="textNoShape">
              <a:avLst/>
            </a:prstTxWarp>
          </a:bodyPr>
          <a:lstStyle/>
          <a:p>
            <a:pPr lvl="0"/>
            <a:r>
              <a:rPr lang="en-US" dirty="0" smtClean="0"/>
              <a:t>Click to edit text format of master</a:t>
            </a:r>
            <a:endParaRPr lang="en-US" altLang="zh-SG" dirty="0" smtClean="0"/>
          </a:p>
          <a:p>
            <a:pPr lvl="1"/>
            <a:r>
              <a:rPr lang="en-US" dirty="0" smtClean="0"/>
              <a:t>Third level</a:t>
            </a:r>
          </a:p>
        </p:txBody>
      </p:sp>
      <p:pic>
        <p:nvPicPr>
          <p:cNvPr id="20" name="Picture 13"/>
          <p:cNvPicPr>
            <a:picLocks noChangeAspect="1" noChangeArrowheads="1"/>
          </p:cNvPicPr>
          <p:nvPr/>
        </p:nvPicPr>
        <p:blipFill>
          <a:blip r:embed="rId11" cstate="print"/>
          <a:srcRect l="67751" t="4707" r="5081" b="68340"/>
          <a:stretch>
            <a:fillRect/>
          </a:stretch>
        </p:blipFill>
        <p:spPr bwMode="auto">
          <a:xfrm>
            <a:off x="8466166" y="0"/>
            <a:ext cx="677839" cy="609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67"/>
          <p:cNvSpPr>
            <a:spLocks noChangeArrowheads="1"/>
          </p:cNvSpPr>
          <p:nvPr userDrawn="1"/>
        </p:nvSpPr>
        <p:spPr bwMode="auto">
          <a:xfrm>
            <a:off x="381000" y="6559779"/>
            <a:ext cx="1905000" cy="215444"/>
          </a:xfrm>
          <a:prstGeom prst="rect">
            <a:avLst/>
          </a:prstGeom>
          <a:noFill/>
          <a:ln w="12700">
            <a:noFill/>
            <a:miter lim="800000"/>
            <a:headEnd/>
            <a:tailEnd/>
          </a:ln>
          <a:effectLst/>
        </p:spPr>
        <p:txBody>
          <a:bodyPr wrap="square" lIns="0" tIns="0" rIns="0" bIns="0" anchor="b">
            <a:spAutoFit/>
          </a:bodyPr>
          <a:lstStyle/>
          <a:p>
            <a:pPr fontAlgn="base">
              <a:spcBef>
                <a:spcPct val="0"/>
              </a:spcBef>
              <a:spcAft>
                <a:spcPct val="0"/>
              </a:spcAft>
            </a:pPr>
            <a:r>
              <a:rPr lang="en-GB" sz="700" dirty="0" smtClean="0">
                <a:solidFill>
                  <a:srgbClr val="000000">
                    <a:lumMod val="50000"/>
                    <a:lumOff val="50000"/>
                  </a:srgbClr>
                </a:solidFill>
                <a:latin typeface="Arial"/>
                <a:cs typeface="Arial"/>
              </a:rPr>
              <a:t>FSS2020 Strategy Execution Framework and Programme Management</a:t>
            </a:r>
          </a:p>
        </p:txBody>
      </p:sp>
      <p:pic>
        <p:nvPicPr>
          <p:cNvPr id="17" name="Picture 16"/>
          <p:cNvPicPr>
            <a:picLocks noChangeAspect="1"/>
          </p:cNvPicPr>
          <p:nvPr userDrawn="1"/>
        </p:nvPicPr>
        <p:blipFill>
          <a:blip r:embed="rId12" cstate="print"/>
          <a:stretch>
            <a:fillRect/>
          </a:stretch>
        </p:blipFill>
        <p:spPr>
          <a:xfrm>
            <a:off x="8002008" y="6497803"/>
            <a:ext cx="985825" cy="286011"/>
          </a:xfrm>
          <a:prstGeom prst="rect">
            <a:avLst/>
          </a:prstGeom>
        </p:spPr>
      </p:pic>
    </p:spTree>
    <p:extLst>
      <p:ext uri="{BB962C8B-B14F-4D97-AF65-F5344CB8AC3E}">
        <p14:creationId xmlns:p14="http://schemas.microsoft.com/office/powerpoint/2010/main" val="3359741300"/>
      </p:ext>
    </p:extLst>
  </p:cSld>
  <p:clrMap bg1="lt1" tx1="dk1" bg2="lt2" tx2="dk2" accent1="accent1" accent2="accent2" accent3="accent3" accent4="accent4" accent5="accent5" accent6="accent6" hlink="hlink" folHlink="folHlink"/>
  <p:sldLayoutIdLst>
    <p:sldLayoutId id="2147484443" r:id="rId1"/>
    <p:sldLayoutId id="2147484444" r:id="rId2"/>
    <p:sldLayoutId id="2147484445" r:id="rId3"/>
    <p:sldLayoutId id="2147484446" r:id="rId4"/>
    <p:sldLayoutId id="2147484447" r:id="rId5"/>
    <p:sldLayoutId id="2147484448" r:id="rId6"/>
    <p:sldLayoutId id="2147484449" r:id="rId7"/>
    <p:sldLayoutId id="2147484450" r:id="rId8"/>
    <p:sldLayoutId id="2147484451" r:id="rId9"/>
  </p:sldLayoutIdLst>
  <p:transition spd="slow"/>
  <p:timing>
    <p:tnLst>
      <p:par>
        <p:cTn id="1" dur="indefinite" restart="never" nodeType="tmRoot"/>
      </p:par>
    </p:tnLst>
  </p:timing>
  <p:hf hdr="0" ftr="0"/>
  <p:txStyles>
    <p:titleStyle>
      <a:lvl1pPr algn="l" rtl="0" eaLnBrk="0" fontAlgn="base" hangingPunct="0">
        <a:spcBef>
          <a:spcPct val="0"/>
        </a:spcBef>
        <a:spcAft>
          <a:spcPct val="0"/>
        </a:spcAft>
        <a:defRPr sz="1600" b="0" i="1" u="none">
          <a:solidFill>
            <a:srgbClr val="008000"/>
          </a:solidFill>
          <a:latin typeface="+mj-lt"/>
          <a:ea typeface="+mj-ea"/>
          <a:cs typeface="+mj-cs"/>
        </a:defRPr>
      </a:lvl1pPr>
      <a:lvl2pPr algn="l" rtl="0" eaLnBrk="0" fontAlgn="base" hangingPunct="0">
        <a:spcBef>
          <a:spcPct val="0"/>
        </a:spcBef>
        <a:spcAft>
          <a:spcPct val="0"/>
        </a:spcAft>
        <a:defRPr sz="2400" b="1" i="1" u="sng">
          <a:solidFill>
            <a:srgbClr val="008000"/>
          </a:solidFill>
          <a:latin typeface="Calibri" pitchFamily="34" charset="0"/>
        </a:defRPr>
      </a:lvl2pPr>
      <a:lvl3pPr algn="l" rtl="0" eaLnBrk="0" fontAlgn="base" hangingPunct="0">
        <a:spcBef>
          <a:spcPct val="0"/>
        </a:spcBef>
        <a:spcAft>
          <a:spcPct val="0"/>
        </a:spcAft>
        <a:defRPr sz="2400" b="1" i="1" u="sng">
          <a:solidFill>
            <a:srgbClr val="008000"/>
          </a:solidFill>
          <a:latin typeface="Calibri" pitchFamily="34" charset="0"/>
        </a:defRPr>
      </a:lvl3pPr>
      <a:lvl4pPr algn="l" rtl="0" eaLnBrk="0" fontAlgn="base" hangingPunct="0">
        <a:spcBef>
          <a:spcPct val="0"/>
        </a:spcBef>
        <a:spcAft>
          <a:spcPct val="0"/>
        </a:spcAft>
        <a:defRPr sz="2400" b="1" i="1" u="sng">
          <a:solidFill>
            <a:srgbClr val="008000"/>
          </a:solidFill>
          <a:latin typeface="Calibri" pitchFamily="34" charset="0"/>
        </a:defRPr>
      </a:lvl4pPr>
      <a:lvl5pPr algn="l" rtl="0" eaLnBrk="0" fontAlgn="base" hangingPunct="0">
        <a:spcBef>
          <a:spcPct val="0"/>
        </a:spcBef>
        <a:spcAft>
          <a:spcPct val="0"/>
        </a:spcAft>
        <a:defRPr sz="2400" b="1" i="1" u="sng">
          <a:solidFill>
            <a:srgbClr val="008000"/>
          </a:solidFill>
          <a:latin typeface="Calibri" pitchFamily="34" charset="0"/>
        </a:defRPr>
      </a:lvl5pPr>
      <a:lvl6pPr marL="457200" algn="r" rtl="0" eaLnBrk="1" fontAlgn="base" hangingPunct="1">
        <a:spcBef>
          <a:spcPct val="0"/>
        </a:spcBef>
        <a:spcAft>
          <a:spcPct val="0"/>
        </a:spcAft>
        <a:defRPr sz="2400" b="1" i="1">
          <a:solidFill>
            <a:srgbClr val="008000"/>
          </a:solidFill>
          <a:latin typeface="Verdana" pitchFamily="34" charset="0"/>
        </a:defRPr>
      </a:lvl6pPr>
      <a:lvl7pPr marL="914400" algn="r" rtl="0" eaLnBrk="1" fontAlgn="base" hangingPunct="1">
        <a:spcBef>
          <a:spcPct val="0"/>
        </a:spcBef>
        <a:spcAft>
          <a:spcPct val="0"/>
        </a:spcAft>
        <a:defRPr sz="2400" b="1" i="1">
          <a:solidFill>
            <a:srgbClr val="008000"/>
          </a:solidFill>
          <a:latin typeface="Verdana" pitchFamily="34" charset="0"/>
        </a:defRPr>
      </a:lvl7pPr>
      <a:lvl8pPr marL="1371600" algn="r" rtl="0" eaLnBrk="1" fontAlgn="base" hangingPunct="1">
        <a:spcBef>
          <a:spcPct val="0"/>
        </a:spcBef>
        <a:spcAft>
          <a:spcPct val="0"/>
        </a:spcAft>
        <a:defRPr sz="2400" b="1" i="1">
          <a:solidFill>
            <a:srgbClr val="008000"/>
          </a:solidFill>
          <a:latin typeface="Verdana" pitchFamily="34" charset="0"/>
        </a:defRPr>
      </a:lvl8pPr>
      <a:lvl9pPr marL="1828800" algn="r" rtl="0" eaLnBrk="1" fontAlgn="base" hangingPunct="1">
        <a:spcBef>
          <a:spcPct val="0"/>
        </a:spcBef>
        <a:spcAft>
          <a:spcPct val="0"/>
        </a:spcAft>
        <a:defRPr sz="2400" b="1" i="1">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 typeface="Wingdings" charset="2"/>
        <a:buChar char="q"/>
        <a:defRPr sz="1400" b="0" i="0">
          <a:solidFill>
            <a:srgbClr val="003300"/>
          </a:solidFill>
          <a:latin typeface="Arial"/>
          <a:ea typeface="+mn-ea"/>
          <a:cs typeface="Arial"/>
        </a:defRPr>
      </a:lvl1pPr>
      <a:lvl2pPr marL="742950" indent="-285750" algn="l" rtl="0" eaLnBrk="0" fontAlgn="base" hangingPunct="0">
        <a:spcBef>
          <a:spcPct val="20000"/>
        </a:spcBef>
        <a:spcAft>
          <a:spcPct val="0"/>
        </a:spcAft>
        <a:buClr>
          <a:schemeClr val="tx1"/>
        </a:buClr>
        <a:buSzPct val="60000"/>
        <a:buFont typeface="Courier New"/>
        <a:buChar char="o"/>
        <a:defRPr sz="1200" b="0" i="0">
          <a:solidFill>
            <a:srgbClr val="003300"/>
          </a:solidFill>
          <a:latin typeface="Arial"/>
          <a:cs typeface="Arial"/>
        </a:defRPr>
      </a:lvl2pPr>
      <a:lvl3pPr marL="1143000" indent="-228600" algn="l" rtl="0" eaLnBrk="0" fontAlgn="base" hangingPunct="0">
        <a:spcBef>
          <a:spcPct val="20000"/>
        </a:spcBef>
        <a:spcAft>
          <a:spcPct val="0"/>
        </a:spcAft>
        <a:buClr>
          <a:schemeClr val="tx1"/>
        </a:buClr>
        <a:buFont typeface="Wingdings" pitchFamily="2" charset="2"/>
        <a:buChar char="Ø"/>
        <a:defRPr sz="1100" b="1">
          <a:solidFill>
            <a:srgbClr val="003300"/>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050" b="1">
          <a:solidFill>
            <a:srgbClr val="003300"/>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pitchFamily="34" charset="0"/>
        </a:defRPr>
      </a:lvl5pPr>
      <a:lvl6pPr marL="25146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6pPr>
      <a:lvl7pPr marL="29718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7pPr>
      <a:lvl8pPr marL="34290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8pPr>
      <a:lvl9pPr marL="38862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AC Banner Title"/>
          <p:cNvSpPr>
            <a:spLocks noGrp="1" noChangeArrowheads="1"/>
          </p:cNvSpPr>
          <p:nvPr>
            <p:ph type="title"/>
          </p:nvPr>
        </p:nvSpPr>
        <p:spPr bwMode="auto">
          <a:xfrm>
            <a:off x="381836" y="228600"/>
            <a:ext cx="8077199" cy="698500"/>
          </a:xfrm>
          <a:prstGeom prst="rect">
            <a:avLst/>
          </a:prstGeom>
          <a:noFill/>
          <a:ln w="12700">
            <a:noFill/>
            <a:miter lim="800000"/>
            <a:headEnd/>
            <a:tailEnd/>
          </a:ln>
        </p:spPr>
        <p:txBody>
          <a:bodyPr vert="horz" wrap="square" lIns="0" tIns="0" rIns="0" bIns="0" numCol="1" anchor="t" anchorCtr="0" compatLnSpc="1">
            <a:prstTxWarp prst="textNoShape">
              <a:avLst/>
            </a:prstTxWarp>
          </a:bodyPr>
          <a:lstStyle/>
          <a:p>
            <a:pPr lvl="0"/>
            <a:endParaRPr lang="en-US" altLang="zh-SG" dirty="0" smtClean="0"/>
          </a:p>
        </p:txBody>
      </p:sp>
      <p:sp>
        <p:nvSpPr>
          <p:cNvPr id="2161670" name="Rectangle 6"/>
          <p:cNvSpPr>
            <a:spLocks noGrp="1" noChangeArrowheads="1"/>
          </p:cNvSpPr>
          <p:nvPr>
            <p:ph type="sldNum" sz="quarter" idx="4"/>
          </p:nvPr>
        </p:nvSpPr>
        <p:spPr bwMode="auto">
          <a:xfrm>
            <a:off x="4114805" y="6497738"/>
            <a:ext cx="1454151" cy="320675"/>
          </a:xfrm>
          <a:prstGeom prst="rect">
            <a:avLst/>
          </a:prstGeom>
          <a:noFill/>
          <a:ln w="12700">
            <a:noFill/>
            <a:miter lim="800000"/>
            <a:headEnd/>
            <a:tailEnd/>
          </a:ln>
          <a:effectLst/>
        </p:spPr>
        <p:txBody>
          <a:bodyPr vert="horz" wrap="square" lIns="91440" tIns="45720" rIns="91440" bIns="0" numCol="1" anchor="ctr" anchorCtr="0" compatLnSpc="1">
            <a:prstTxWarp prst="textNoShape">
              <a:avLst/>
            </a:prstTxWarp>
          </a:bodyPr>
          <a:lstStyle>
            <a:lvl1pPr algn="ctr" eaLnBrk="0" hangingPunct="0">
              <a:lnSpc>
                <a:spcPct val="70000"/>
              </a:lnSpc>
              <a:spcBef>
                <a:spcPct val="0"/>
              </a:spcBef>
              <a:tabLst>
                <a:tab pos="2473325" algn="l"/>
              </a:tabLst>
              <a:defRPr sz="800" b="0" i="0" u="none">
                <a:solidFill>
                  <a:srgbClr val="7F7F7F"/>
                </a:solidFill>
                <a:latin typeface="Arial"/>
                <a:ea typeface="SimSun" pitchFamily="2" charset="-122"/>
                <a:cs typeface="Arial"/>
              </a:defRPr>
            </a:lvl1pPr>
          </a:lstStyle>
          <a:p>
            <a:pPr fontAlgn="base">
              <a:spcAft>
                <a:spcPct val="0"/>
              </a:spcAft>
              <a:defRPr/>
            </a:pPr>
            <a:r>
              <a:rPr lang="en-US" altLang="zh-SG" dirty="0" smtClean="0"/>
              <a:t>Slide </a:t>
            </a:r>
            <a:fld id="{6606DE33-7EE6-48B0-B1C3-4D390C60F514}" type="slidenum">
              <a:rPr lang="zh-SG" altLang="en-US" smtClean="0"/>
              <a:pPr fontAlgn="base">
                <a:spcAft>
                  <a:spcPct val="0"/>
                </a:spcAft>
                <a:defRPr/>
              </a:pPr>
              <a:t>‹#›</a:t>
            </a:fld>
            <a:r>
              <a:rPr lang="zh-SG" altLang="en-US" smtClean="0"/>
              <a:t>  </a:t>
            </a:r>
            <a:r>
              <a:rPr lang="en-US" altLang="zh-SG" dirty="0" smtClean="0"/>
              <a:t/>
            </a:r>
            <a:br>
              <a:rPr lang="en-US" altLang="zh-SG" dirty="0" smtClean="0"/>
            </a:br>
            <a:endParaRPr lang="en-US" altLang="zh-SG" dirty="0"/>
          </a:p>
        </p:txBody>
      </p:sp>
      <p:sp>
        <p:nvSpPr>
          <p:cNvPr id="1030" name="Rectangle 7"/>
          <p:cNvSpPr>
            <a:spLocks noGrp="1" noChangeArrowheads="1"/>
          </p:cNvSpPr>
          <p:nvPr>
            <p:ph type="body" idx="1"/>
          </p:nvPr>
        </p:nvSpPr>
        <p:spPr bwMode="auto">
          <a:xfrm>
            <a:off x="381000" y="968376"/>
            <a:ext cx="8610600" cy="5184775"/>
          </a:xfrm>
          <a:prstGeom prst="rect">
            <a:avLst/>
          </a:prstGeom>
          <a:noFill/>
          <a:ln w="3175">
            <a:noFill/>
            <a:miter lim="800000"/>
            <a:headEnd/>
            <a:tailEnd/>
          </a:ln>
        </p:spPr>
        <p:txBody>
          <a:bodyPr vert="horz" wrap="square" lIns="0" tIns="45720" rIns="0" bIns="45720" numCol="1" anchor="t" anchorCtr="0" compatLnSpc="1">
            <a:prstTxWarp prst="textNoShape">
              <a:avLst/>
            </a:prstTxWarp>
          </a:bodyPr>
          <a:lstStyle/>
          <a:p>
            <a:pPr lvl="0"/>
            <a:r>
              <a:rPr lang="en-US" dirty="0" smtClean="0"/>
              <a:t>Click to edit text format of master</a:t>
            </a:r>
            <a:endParaRPr lang="en-US" altLang="zh-SG" dirty="0" smtClean="0"/>
          </a:p>
          <a:p>
            <a:pPr lvl="1"/>
            <a:r>
              <a:rPr lang="en-US" dirty="0" smtClean="0"/>
              <a:t>Third level</a:t>
            </a:r>
          </a:p>
        </p:txBody>
      </p:sp>
      <p:pic>
        <p:nvPicPr>
          <p:cNvPr id="20" name="Picture 13"/>
          <p:cNvPicPr>
            <a:picLocks noChangeAspect="1" noChangeArrowheads="1"/>
          </p:cNvPicPr>
          <p:nvPr/>
        </p:nvPicPr>
        <p:blipFill>
          <a:blip r:embed="rId12" cstate="print"/>
          <a:srcRect l="67751" t="4707" r="5081" b="68340"/>
          <a:stretch>
            <a:fillRect/>
          </a:stretch>
        </p:blipFill>
        <p:spPr bwMode="auto">
          <a:xfrm>
            <a:off x="7632788" y="221655"/>
            <a:ext cx="689207" cy="61982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67"/>
          <p:cNvSpPr>
            <a:spLocks noChangeArrowheads="1"/>
          </p:cNvSpPr>
          <p:nvPr userDrawn="1"/>
        </p:nvSpPr>
        <p:spPr bwMode="auto">
          <a:xfrm>
            <a:off x="381000" y="6559779"/>
            <a:ext cx="1905000" cy="215444"/>
          </a:xfrm>
          <a:prstGeom prst="rect">
            <a:avLst/>
          </a:prstGeom>
          <a:noFill/>
          <a:ln w="12700">
            <a:noFill/>
            <a:miter lim="800000"/>
            <a:headEnd/>
            <a:tailEnd/>
          </a:ln>
          <a:effectLst/>
        </p:spPr>
        <p:txBody>
          <a:bodyPr wrap="square" lIns="0" tIns="0" rIns="0" bIns="0" anchor="b">
            <a:spAutoFit/>
          </a:bodyPr>
          <a:lstStyle/>
          <a:p>
            <a:pPr fontAlgn="base">
              <a:spcBef>
                <a:spcPct val="0"/>
              </a:spcBef>
              <a:spcAft>
                <a:spcPct val="0"/>
              </a:spcAft>
            </a:pPr>
            <a:r>
              <a:rPr lang="en-GB" sz="700" dirty="0">
                <a:solidFill>
                  <a:srgbClr val="000000">
                    <a:lumMod val="50000"/>
                    <a:lumOff val="50000"/>
                  </a:srgbClr>
                </a:solidFill>
                <a:latin typeface="Arial"/>
                <a:cs typeface="Arial"/>
              </a:rPr>
              <a:t>FSS2020 Strategy Execution Framework and Programme Management</a:t>
            </a:r>
          </a:p>
        </p:txBody>
      </p:sp>
      <p:pic>
        <p:nvPicPr>
          <p:cNvPr id="17" name="Picture 16"/>
          <p:cNvPicPr>
            <a:picLocks noChangeAspect="1"/>
          </p:cNvPicPr>
          <p:nvPr userDrawn="1"/>
        </p:nvPicPr>
        <p:blipFill>
          <a:blip r:embed="rId13" cstate="print"/>
          <a:stretch>
            <a:fillRect/>
          </a:stretch>
        </p:blipFill>
        <p:spPr>
          <a:xfrm>
            <a:off x="8001976" y="6497737"/>
            <a:ext cx="985825" cy="286011"/>
          </a:xfrm>
          <a:prstGeom prst="rect">
            <a:avLst/>
          </a:prstGeom>
        </p:spPr>
      </p:pic>
    </p:spTree>
    <p:extLst>
      <p:ext uri="{BB962C8B-B14F-4D97-AF65-F5344CB8AC3E}">
        <p14:creationId xmlns:p14="http://schemas.microsoft.com/office/powerpoint/2010/main" val="536086849"/>
      </p:ext>
    </p:extLst>
  </p:cSld>
  <p:clrMap bg1="lt1" tx1="dk1" bg2="lt2" tx2="dk2" accent1="accent1" accent2="accent2" accent3="accent3" accent4="accent4" accent5="accent5" accent6="accent6" hlink="hlink" folHlink="folHlink"/>
  <p:sldLayoutIdLst>
    <p:sldLayoutId id="2147484453" r:id="rId1"/>
    <p:sldLayoutId id="2147484454" r:id="rId2"/>
    <p:sldLayoutId id="2147484455" r:id="rId3"/>
    <p:sldLayoutId id="2147484456" r:id="rId4"/>
    <p:sldLayoutId id="2147484457" r:id="rId5"/>
    <p:sldLayoutId id="2147484458" r:id="rId6"/>
    <p:sldLayoutId id="2147484459" r:id="rId7"/>
    <p:sldLayoutId id="2147484460" r:id="rId8"/>
    <p:sldLayoutId id="2147484461" r:id="rId9"/>
    <p:sldLayoutId id="2147484462" r:id="rId10"/>
  </p:sldLayoutIdLst>
  <p:transition spd="slow"/>
  <p:timing>
    <p:tnLst>
      <p:par>
        <p:cTn id="1" dur="indefinite" restart="never" nodeType="tmRoot"/>
      </p:par>
    </p:tnLst>
  </p:timing>
  <p:hf hdr="0" ftr="0"/>
  <p:txStyles>
    <p:titleStyle>
      <a:lvl1pPr algn="l" rtl="0" eaLnBrk="0" fontAlgn="base" hangingPunct="0">
        <a:spcBef>
          <a:spcPct val="0"/>
        </a:spcBef>
        <a:spcAft>
          <a:spcPct val="0"/>
        </a:spcAft>
        <a:defRPr sz="1600" b="0" i="1" u="none">
          <a:solidFill>
            <a:srgbClr val="008000"/>
          </a:solidFill>
          <a:latin typeface="+mj-lt"/>
          <a:ea typeface="+mj-ea"/>
          <a:cs typeface="+mj-cs"/>
        </a:defRPr>
      </a:lvl1pPr>
      <a:lvl2pPr algn="l" rtl="0" eaLnBrk="0" fontAlgn="base" hangingPunct="0">
        <a:spcBef>
          <a:spcPct val="0"/>
        </a:spcBef>
        <a:spcAft>
          <a:spcPct val="0"/>
        </a:spcAft>
        <a:defRPr sz="2400" b="1" i="1" u="sng">
          <a:solidFill>
            <a:srgbClr val="008000"/>
          </a:solidFill>
          <a:latin typeface="Calibri" pitchFamily="34" charset="0"/>
        </a:defRPr>
      </a:lvl2pPr>
      <a:lvl3pPr algn="l" rtl="0" eaLnBrk="0" fontAlgn="base" hangingPunct="0">
        <a:spcBef>
          <a:spcPct val="0"/>
        </a:spcBef>
        <a:spcAft>
          <a:spcPct val="0"/>
        </a:spcAft>
        <a:defRPr sz="2400" b="1" i="1" u="sng">
          <a:solidFill>
            <a:srgbClr val="008000"/>
          </a:solidFill>
          <a:latin typeface="Calibri" pitchFamily="34" charset="0"/>
        </a:defRPr>
      </a:lvl3pPr>
      <a:lvl4pPr algn="l" rtl="0" eaLnBrk="0" fontAlgn="base" hangingPunct="0">
        <a:spcBef>
          <a:spcPct val="0"/>
        </a:spcBef>
        <a:spcAft>
          <a:spcPct val="0"/>
        </a:spcAft>
        <a:defRPr sz="2400" b="1" i="1" u="sng">
          <a:solidFill>
            <a:srgbClr val="008000"/>
          </a:solidFill>
          <a:latin typeface="Calibri" pitchFamily="34" charset="0"/>
        </a:defRPr>
      </a:lvl4pPr>
      <a:lvl5pPr algn="l" rtl="0" eaLnBrk="0" fontAlgn="base" hangingPunct="0">
        <a:spcBef>
          <a:spcPct val="0"/>
        </a:spcBef>
        <a:spcAft>
          <a:spcPct val="0"/>
        </a:spcAft>
        <a:defRPr sz="2400" b="1" i="1" u="sng">
          <a:solidFill>
            <a:srgbClr val="008000"/>
          </a:solidFill>
          <a:latin typeface="Calibri" pitchFamily="34" charset="0"/>
        </a:defRPr>
      </a:lvl5pPr>
      <a:lvl6pPr marL="457200" algn="r" rtl="0" eaLnBrk="1" fontAlgn="base" hangingPunct="1">
        <a:spcBef>
          <a:spcPct val="0"/>
        </a:spcBef>
        <a:spcAft>
          <a:spcPct val="0"/>
        </a:spcAft>
        <a:defRPr sz="2400" b="1" i="1">
          <a:solidFill>
            <a:srgbClr val="008000"/>
          </a:solidFill>
          <a:latin typeface="Verdana" pitchFamily="34" charset="0"/>
        </a:defRPr>
      </a:lvl6pPr>
      <a:lvl7pPr marL="914400" algn="r" rtl="0" eaLnBrk="1" fontAlgn="base" hangingPunct="1">
        <a:spcBef>
          <a:spcPct val="0"/>
        </a:spcBef>
        <a:spcAft>
          <a:spcPct val="0"/>
        </a:spcAft>
        <a:defRPr sz="2400" b="1" i="1">
          <a:solidFill>
            <a:srgbClr val="008000"/>
          </a:solidFill>
          <a:latin typeface="Verdana" pitchFamily="34" charset="0"/>
        </a:defRPr>
      </a:lvl7pPr>
      <a:lvl8pPr marL="1371600" algn="r" rtl="0" eaLnBrk="1" fontAlgn="base" hangingPunct="1">
        <a:spcBef>
          <a:spcPct val="0"/>
        </a:spcBef>
        <a:spcAft>
          <a:spcPct val="0"/>
        </a:spcAft>
        <a:defRPr sz="2400" b="1" i="1">
          <a:solidFill>
            <a:srgbClr val="008000"/>
          </a:solidFill>
          <a:latin typeface="Verdana" pitchFamily="34" charset="0"/>
        </a:defRPr>
      </a:lvl8pPr>
      <a:lvl9pPr marL="1828800" algn="r" rtl="0" eaLnBrk="1" fontAlgn="base" hangingPunct="1">
        <a:spcBef>
          <a:spcPct val="0"/>
        </a:spcBef>
        <a:spcAft>
          <a:spcPct val="0"/>
        </a:spcAft>
        <a:defRPr sz="2400" b="1" i="1">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 typeface="Wingdings" charset="2"/>
        <a:buChar char="q"/>
        <a:defRPr sz="1400" b="0" i="0">
          <a:solidFill>
            <a:srgbClr val="003300"/>
          </a:solidFill>
          <a:latin typeface="Arial"/>
          <a:ea typeface="+mn-ea"/>
          <a:cs typeface="Arial"/>
        </a:defRPr>
      </a:lvl1pPr>
      <a:lvl2pPr marL="742950" indent="-285750" algn="l" rtl="0" eaLnBrk="0" fontAlgn="base" hangingPunct="0">
        <a:spcBef>
          <a:spcPct val="20000"/>
        </a:spcBef>
        <a:spcAft>
          <a:spcPct val="0"/>
        </a:spcAft>
        <a:buClr>
          <a:schemeClr val="tx1"/>
        </a:buClr>
        <a:buSzPct val="60000"/>
        <a:buFont typeface="Courier New"/>
        <a:buChar char="o"/>
        <a:defRPr sz="1200" b="0" i="0">
          <a:solidFill>
            <a:srgbClr val="003300"/>
          </a:solidFill>
          <a:latin typeface="Arial"/>
          <a:cs typeface="Arial"/>
        </a:defRPr>
      </a:lvl2pPr>
      <a:lvl3pPr marL="1143000" indent="-228600" algn="l" rtl="0" eaLnBrk="0" fontAlgn="base" hangingPunct="0">
        <a:spcBef>
          <a:spcPct val="20000"/>
        </a:spcBef>
        <a:spcAft>
          <a:spcPct val="0"/>
        </a:spcAft>
        <a:buClr>
          <a:schemeClr val="tx1"/>
        </a:buClr>
        <a:buFont typeface="Wingdings" pitchFamily="2" charset="2"/>
        <a:buChar char="Ø"/>
        <a:defRPr sz="1100" b="1">
          <a:solidFill>
            <a:srgbClr val="003300"/>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050" b="1">
          <a:solidFill>
            <a:srgbClr val="003300"/>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pitchFamily="34" charset="0"/>
        </a:defRPr>
      </a:lvl5pPr>
      <a:lvl6pPr marL="25146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6pPr>
      <a:lvl7pPr marL="29718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7pPr>
      <a:lvl8pPr marL="34290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8pPr>
      <a:lvl9pPr marL="38862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gray">
          <a:xfrm>
            <a:off x="0" y="0"/>
            <a:ext cx="9144000" cy="92710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nchor="ctr"/>
          <a:lstStyle/>
          <a:p>
            <a:pPr algn="ctr" fontAlgn="base">
              <a:spcBef>
                <a:spcPct val="0"/>
              </a:spcBef>
              <a:spcAft>
                <a:spcPct val="0"/>
              </a:spcAft>
            </a:pPr>
            <a:endParaRPr lang="en-US" b="1">
              <a:solidFill>
                <a:srgbClr val="FFFFFF"/>
              </a:solidFill>
              <a:latin typeface="Arial" charset="0"/>
            </a:endParaRPr>
          </a:p>
        </p:txBody>
      </p:sp>
      <p:sp>
        <p:nvSpPr>
          <p:cNvPr id="1027" name="AC Banner Title"/>
          <p:cNvSpPr>
            <a:spLocks noGrp="1" noChangeArrowheads="1"/>
          </p:cNvSpPr>
          <p:nvPr>
            <p:ph type="title"/>
          </p:nvPr>
        </p:nvSpPr>
        <p:spPr bwMode="auto">
          <a:xfrm>
            <a:off x="1657351" y="245939"/>
            <a:ext cx="7247792"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endParaRPr lang="en-US" altLang="zh-SG" smtClean="0"/>
          </a:p>
        </p:txBody>
      </p:sp>
      <p:sp>
        <p:nvSpPr>
          <p:cNvPr id="2161668" name="Rectangle 4"/>
          <p:cNvSpPr>
            <a:spLocks noGrp="1" noChangeArrowheads="1"/>
          </p:cNvSpPr>
          <p:nvPr>
            <p:ph type="dt" sz="half" idx="2"/>
          </p:nvPr>
        </p:nvSpPr>
        <p:spPr bwMode="auto">
          <a:xfrm>
            <a:off x="5630009" y="6400800"/>
            <a:ext cx="3518389"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defRPr sz="1000" u="none">
                <a:latin typeface="Arial" charset="0"/>
                <a:ea typeface="SimSun" pitchFamily="2" charset="-122"/>
              </a:defRPr>
            </a:lvl1pPr>
          </a:lstStyle>
          <a:p>
            <a:pPr eaLnBrk="0" fontAlgn="base" hangingPunct="0">
              <a:spcAft>
                <a:spcPct val="0"/>
              </a:spcAft>
              <a:defRPr/>
            </a:pPr>
            <a:endParaRPr lang="en-US" altLang="zh-SG">
              <a:solidFill>
                <a:srgbClr val="000000"/>
              </a:solidFill>
            </a:endParaRPr>
          </a:p>
        </p:txBody>
      </p:sp>
      <p:sp>
        <p:nvSpPr>
          <p:cNvPr id="2161669" name="Rectangle 5"/>
          <p:cNvSpPr>
            <a:spLocks noGrp="1" noChangeArrowheads="1"/>
          </p:cNvSpPr>
          <p:nvPr>
            <p:ph type="ftr" sz="quarter" idx="3"/>
          </p:nvPr>
        </p:nvSpPr>
        <p:spPr bwMode="auto">
          <a:xfrm>
            <a:off x="1467" y="6384925"/>
            <a:ext cx="3518388"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defRPr sz="1000" u="none">
                <a:latin typeface="Arial" charset="0"/>
                <a:ea typeface="SimSun" pitchFamily="2" charset="-122"/>
              </a:defRPr>
            </a:lvl1pPr>
          </a:lstStyle>
          <a:p>
            <a:pPr eaLnBrk="0" fontAlgn="base" hangingPunct="0">
              <a:spcAft>
                <a:spcPct val="0"/>
              </a:spcAft>
              <a:defRPr/>
            </a:pPr>
            <a:endParaRPr lang="en-US" altLang="zh-SG">
              <a:solidFill>
                <a:srgbClr val="000000"/>
              </a:solidFill>
            </a:endParaRPr>
          </a:p>
        </p:txBody>
      </p:sp>
      <p:sp>
        <p:nvSpPr>
          <p:cNvPr id="2161670" name="Rectangle 6"/>
          <p:cNvSpPr>
            <a:spLocks noGrp="1" noChangeArrowheads="1"/>
          </p:cNvSpPr>
          <p:nvPr>
            <p:ph type="sldNum" sz="quarter" idx="4"/>
          </p:nvPr>
        </p:nvSpPr>
        <p:spPr bwMode="auto">
          <a:xfrm>
            <a:off x="3519908" y="6386781"/>
            <a:ext cx="2110155" cy="473075"/>
          </a:xfrm>
          <a:prstGeom prst="rect">
            <a:avLst/>
          </a:prstGeom>
          <a:noFill/>
          <a:ln w="12700">
            <a:noFill/>
            <a:miter lim="800000"/>
            <a:headEnd/>
            <a:tailEnd/>
          </a:ln>
          <a:effectLst/>
        </p:spPr>
        <p:txBody>
          <a:bodyPr vert="horz" wrap="square" lIns="91440" tIns="45720" rIns="91440" bIns="0" numCol="1" anchor="b" anchorCtr="0" compatLnSpc="1">
            <a:prstTxWarp prst="textNoShape">
              <a:avLst/>
            </a:prstTxWarp>
          </a:bodyPr>
          <a:lstStyle>
            <a:lvl1pPr algn="ctr">
              <a:lnSpc>
                <a:spcPct val="70000"/>
              </a:lnSpc>
              <a:spcBef>
                <a:spcPct val="0"/>
              </a:spcBef>
              <a:tabLst>
                <a:tab pos="2473325" algn="l"/>
              </a:tabLst>
              <a:defRPr sz="800" u="none">
                <a:ea typeface="SimSun" pitchFamily="2" charset="-122"/>
              </a:defRPr>
            </a:lvl1pPr>
          </a:lstStyle>
          <a:p>
            <a:pPr eaLnBrk="0" fontAlgn="base" hangingPunct="0">
              <a:spcAft>
                <a:spcPct val="0"/>
              </a:spcAft>
              <a:defRPr/>
            </a:pPr>
            <a:fld id="{9DE5FD67-738B-49CF-B0EF-A3C990A35475}" type="slidenum">
              <a:rPr lang="zh-SG" altLang="en-US">
                <a:solidFill>
                  <a:srgbClr val="000000"/>
                </a:solidFill>
              </a:rPr>
              <a:pPr eaLnBrk="0" fontAlgn="base" hangingPunct="0">
                <a:spcAft>
                  <a:spcPct val="0"/>
                </a:spcAft>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
        <p:nvSpPr>
          <p:cNvPr id="1031" name="Rectangle 7"/>
          <p:cNvSpPr>
            <a:spLocks noGrp="1" noChangeArrowheads="1"/>
          </p:cNvSpPr>
          <p:nvPr>
            <p:ph type="body" idx="1"/>
          </p:nvPr>
        </p:nvSpPr>
        <p:spPr bwMode="auto">
          <a:xfrm>
            <a:off x="779589" y="1214439"/>
            <a:ext cx="7879375" cy="493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smtClean="0"/>
              <a:t>Click to edit text format of master</a:t>
            </a:r>
            <a:endParaRPr lang="en-US" altLang="zh-SG" smtClean="0"/>
          </a:p>
          <a:p>
            <a:pPr lvl="1"/>
            <a:r>
              <a:rPr lang="en-US" smtClean="0"/>
              <a:t>Second level</a:t>
            </a:r>
            <a:endParaRPr lang="en-US" altLang="zh-SG" smtClean="0"/>
          </a:p>
          <a:p>
            <a:pPr lvl="2"/>
            <a:r>
              <a:rPr lang="en-US" smtClean="0"/>
              <a:t>Third level</a:t>
            </a:r>
          </a:p>
          <a:p>
            <a:pPr lvl="3"/>
            <a:r>
              <a:rPr lang="en-US" altLang="zh-SG" smtClean="0"/>
              <a:t>Fourth Level</a:t>
            </a:r>
          </a:p>
        </p:txBody>
      </p:sp>
      <p:sp>
        <p:nvSpPr>
          <p:cNvPr id="1032" name="Line 8"/>
          <p:cNvSpPr>
            <a:spLocks noChangeShapeType="1"/>
          </p:cNvSpPr>
          <p:nvPr/>
        </p:nvSpPr>
        <p:spPr bwMode="auto">
          <a:xfrm>
            <a:off x="4403" y="1074738"/>
            <a:ext cx="914546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50000"/>
              </a:spcBef>
              <a:spcAft>
                <a:spcPct val="0"/>
              </a:spcAft>
            </a:pPr>
            <a:endParaRPr lang="en-US" u="sng">
              <a:solidFill>
                <a:srgbClr val="000000"/>
              </a:solidFill>
            </a:endParaRPr>
          </a:p>
        </p:txBody>
      </p:sp>
      <p:grpSp>
        <p:nvGrpSpPr>
          <p:cNvPr id="1033" name="Group 10"/>
          <p:cNvGrpSpPr>
            <a:grpSpLocks/>
          </p:cNvGrpSpPr>
          <p:nvPr/>
        </p:nvGrpSpPr>
        <p:grpSpPr bwMode="auto">
          <a:xfrm>
            <a:off x="1521" y="968377"/>
            <a:ext cx="989135" cy="5883275"/>
            <a:chOff x="0" y="2458"/>
            <a:chExt cx="2142" cy="1858"/>
          </a:xfrm>
        </p:grpSpPr>
        <p:sp>
          <p:nvSpPr>
            <p:cNvPr id="2161675" name="Freeform 11"/>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GB" u="sng">
                <a:solidFill>
                  <a:srgbClr val="000000"/>
                </a:solidFill>
              </a:endParaRPr>
            </a:p>
          </p:txBody>
        </p:sp>
        <p:sp>
          <p:nvSpPr>
            <p:cNvPr id="2161676" name="Freeform 12"/>
            <p:cNvSpPr>
              <a:spLocks/>
            </p:cNvSpPr>
            <p:nvPr/>
          </p:nvSpPr>
          <p:spPr bwMode="hidden">
            <a:xfrm>
              <a:off x="0" y="2458"/>
              <a:ext cx="1853"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rgbClr val="008000"/>
                </a:gs>
                <a:gs pos="50000">
                  <a:schemeClr val="bg1"/>
                </a:gs>
                <a:gs pos="100000">
                  <a:srgbClr val="008000"/>
                </a:gs>
              </a:gsLst>
              <a:lin ang="18900000" scaled="1"/>
            </a:gradFill>
            <a:ln w="9525">
              <a:noFill/>
              <a:round/>
              <a:headEnd/>
              <a:tailEnd/>
            </a:ln>
          </p:spPr>
          <p:txBody>
            <a:bodyPr/>
            <a:lstStyle/>
            <a:p>
              <a:pPr eaLnBrk="0" fontAlgn="base" hangingPunct="0">
                <a:spcBef>
                  <a:spcPct val="50000"/>
                </a:spcBef>
                <a:spcAft>
                  <a:spcPct val="0"/>
                </a:spcAft>
                <a:defRPr/>
              </a:pPr>
              <a:endParaRPr lang="en-GB" u="sng">
                <a:solidFill>
                  <a:srgbClr val="000000"/>
                </a:solidFill>
              </a:endParaRPr>
            </a:p>
          </p:txBody>
        </p:sp>
        <p:sp>
          <p:nvSpPr>
            <p:cNvPr id="2161677" name="Freeform 13"/>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GB" u="sng">
                <a:solidFill>
                  <a:srgbClr val="000000"/>
                </a:solidFill>
              </a:endParaRPr>
            </a:p>
          </p:txBody>
        </p:sp>
        <p:sp>
          <p:nvSpPr>
            <p:cNvPr id="2161678" name="Freeform 14"/>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GB" u="sng">
                <a:solidFill>
                  <a:srgbClr val="000000"/>
                </a:solidFill>
              </a:endParaRPr>
            </a:p>
          </p:txBody>
        </p:sp>
        <p:sp>
          <p:nvSpPr>
            <p:cNvPr id="1040" name="Oval 15"/>
            <p:cNvSpPr>
              <a:spLocks noChangeArrowheads="1"/>
            </p:cNvSpPr>
            <p:nvPr/>
          </p:nvSpPr>
          <p:spPr bwMode="ltGray">
            <a:xfrm>
              <a:off x="209" y="2784"/>
              <a:ext cx="86" cy="86"/>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50000"/>
                </a:spcBef>
                <a:spcAft>
                  <a:spcPct val="0"/>
                </a:spcAft>
              </a:pPr>
              <a:endParaRPr lang="en-US" u="sng">
                <a:solidFill>
                  <a:srgbClr val="000000"/>
                </a:solidFill>
              </a:endParaRPr>
            </a:p>
          </p:txBody>
        </p:sp>
        <p:sp>
          <p:nvSpPr>
            <p:cNvPr id="1041" name="Oval 16"/>
            <p:cNvSpPr>
              <a:spLocks noChangeArrowheads="1"/>
            </p:cNvSpPr>
            <p:nvPr/>
          </p:nvSpPr>
          <p:spPr bwMode="ltGray">
            <a:xfrm>
              <a:off x="1536" y="3884"/>
              <a:ext cx="92" cy="92"/>
            </a:xfrm>
            <a:prstGeom prst="ellipse">
              <a:avLst/>
            </a:prstGeom>
            <a:gradFill rotWithShape="0">
              <a:gsLst>
                <a:gs pos="0">
                  <a:srgbClr val="008000"/>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50000"/>
                </a:spcBef>
                <a:spcAft>
                  <a:spcPct val="0"/>
                </a:spcAft>
              </a:pPr>
              <a:endParaRPr lang="en-US" u="sng">
                <a:solidFill>
                  <a:srgbClr val="000000"/>
                </a:solidFill>
              </a:endParaRPr>
            </a:p>
          </p:txBody>
        </p:sp>
        <p:sp>
          <p:nvSpPr>
            <p:cNvPr id="1042" name="Oval 17"/>
            <p:cNvSpPr>
              <a:spLocks noChangeArrowheads="1"/>
            </p:cNvSpPr>
            <p:nvPr/>
          </p:nvSpPr>
          <p:spPr bwMode="ltGray">
            <a:xfrm>
              <a:off x="790" y="2723"/>
              <a:ext cx="121" cy="121"/>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50000"/>
                </a:spcBef>
                <a:spcAft>
                  <a:spcPct val="0"/>
                </a:spcAft>
              </a:pPr>
              <a:endParaRPr lang="en-US" u="sng">
                <a:solidFill>
                  <a:srgbClr val="000000"/>
                </a:solidFill>
              </a:endParaRPr>
            </a:p>
          </p:txBody>
        </p:sp>
      </p:grpSp>
      <p:sp>
        <p:nvSpPr>
          <p:cNvPr id="1034" name="Text Box 18"/>
          <p:cNvSpPr txBox="1">
            <a:spLocks noChangeArrowheads="1"/>
          </p:cNvSpPr>
          <p:nvPr/>
        </p:nvSpPr>
        <p:spPr bwMode="auto">
          <a:xfrm rot="-5400000">
            <a:off x="-2296564" y="4118253"/>
            <a:ext cx="50371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u="sng">
                <a:solidFill>
                  <a:schemeClr val="tx1"/>
                </a:solidFill>
                <a:latin typeface="Verdana" pitchFamily="34" charset="0"/>
              </a:defRPr>
            </a:lvl1pPr>
            <a:lvl2pPr marL="742950" indent="-285750">
              <a:defRPr u="sng">
                <a:solidFill>
                  <a:schemeClr val="tx1"/>
                </a:solidFill>
                <a:latin typeface="Verdana" pitchFamily="34" charset="0"/>
              </a:defRPr>
            </a:lvl2pPr>
            <a:lvl3pPr marL="1143000" indent="-228600">
              <a:defRPr u="sng">
                <a:solidFill>
                  <a:schemeClr val="tx1"/>
                </a:solidFill>
                <a:latin typeface="Verdana" pitchFamily="34" charset="0"/>
              </a:defRPr>
            </a:lvl3pPr>
            <a:lvl4pPr marL="1600200" indent="-228600">
              <a:defRPr u="sng">
                <a:solidFill>
                  <a:schemeClr val="tx1"/>
                </a:solidFill>
                <a:latin typeface="Verdana" pitchFamily="34" charset="0"/>
              </a:defRPr>
            </a:lvl4pPr>
            <a:lvl5pPr marL="2057400" indent="-228600">
              <a:defRPr u="sng">
                <a:solidFill>
                  <a:schemeClr val="tx1"/>
                </a:solidFill>
                <a:latin typeface="Verdana" pitchFamily="34" charset="0"/>
              </a:defRPr>
            </a:lvl5pPr>
            <a:lvl6pPr marL="2514600" indent="-228600" eaLnBrk="0" fontAlgn="base" hangingPunct="0">
              <a:spcBef>
                <a:spcPct val="50000"/>
              </a:spcBef>
              <a:spcAft>
                <a:spcPct val="0"/>
              </a:spcAft>
              <a:defRPr u="sng">
                <a:solidFill>
                  <a:schemeClr val="tx1"/>
                </a:solidFill>
                <a:latin typeface="Verdana" pitchFamily="34" charset="0"/>
              </a:defRPr>
            </a:lvl6pPr>
            <a:lvl7pPr marL="2971800" indent="-228600" eaLnBrk="0" fontAlgn="base" hangingPunct="0">
              <a:spcBef>
                <a:spcPct val="50000"/>
              </a:spcBef>
              <a:spcAft>
                <a:spcPct val="0"/>
              </a:spcAft>
              <a:defRPr u="sng">
                <a:solidFill>
                  <a:schemeClr val="tx1"/>
                </a:solidFill>
                <a:latin typeface="Verdana" pitchFamily="34" charset="0"/>
              </a:defRPr>
            </a:lvl7pPr>
            <a:lvl8pPr marL="3429000" indent="-228600" eaLnBrk="0" fontAlgn="base" hangingPunct="0">
              <a:spcBef>
                <a:spcPct val="50000"/>
              </a:spcBef>
              <a:spcAft>
                <a:spcPct val="0"/>
              </a:spcAft>
              <a:defRPr u="sng">
                <a:solidFill>
                  <a:schemeClr val="tx1"/>
                </a:solidFill>
                <a:latin typeface="Verdana" pitchFamily="34" charset="0"/>
              </a:defRPr>
            </a:lvl8pPr>
            <a:lvl9pPr marL="3886200" indent="-228600" eaLnBrk="0" fontAlgn="base" hangingPunct="0">
              <a:spcBef>
                <a:spcPct val="50000"/>
              </a:spcBef>
              <a:spcAft>
                <a:spcPct val="0"/>
              </a:spcAft>
              <a:defRPr u="sng">
                <a:solidFill>
                  <a:schemeClr val="tx1"/>
                </a:solidFill>
                <a:latin typeface="Verdana" pitchFamily="34" charset="0"/>
              </a:defRPr>
            </a:lvl9pPr>
          </a:lstStyle>
          <a:p>
            <a:pPr eaLnBrk="0" fontAlgn="base" hangingPunct="0">
              <a:spcBef>
                <a:spcPct val="50000"/>
              </a:spcBef>
              <a:spcAft>
                <a:spcPct val="0"/>
              </a:spcAft>
            </a:pPr>
            <a:r>
              <a:rPr lang="en-US" b="1" u="none">
                <a:solidFill>
                  <a:srgbClr val="777777"/>
                </a:solidFill>
              </a:rPr>
              <a:t>Financial System Strategy  2020</a:t>
            </a:r>
          </a:p>
        </p:txBody>
      </p:sp>
      <p:pic>
        <p:nvPicPr>
          <p:cNvPr id="1035" name="Picture 21"/>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l="67751" t="4707" r="5081" b="68340"/>
          <a:stretch>
            <a:fillRect/>
          </a:stretch>
        </p:blipFill>
        <p:spPr bwMode="auto">
          <a:xfrm>
            <a:off x="14708" y="15876"/>
            <a:ext cx="1144467" cy="104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37695996"/>
      </p:ext>
    </p:extLst>
  </p:cSld>
  <p:clrMap bg1="lt1" tx1="dk1" bg2="lt2" tx2="dk2" accent1="accent1" accent2="accent2" accent3="accent3" accent4="accent4" accent5="accent5" accent6="accent6" hlink="hlink" folHlink="folHlink"/>
  <p:sldLayoutIdLst>
    <p:sldLayoutId id="2147484488" r:id="rId1"/>
    <p:sldLayoutId id="2147484489" r:id="rId2"/>
    <p:sldLayoutId id="2147484490" r:id="rId3"/>
    <p:sldLayoutId id="2147484491" r:id="rId4"/>
    <p:sldLayoutId id="2147484492" r:id="rId5"/>
    <p:sldLayoutId id="2147484493" r:id="rId6"/>
    <p:sldLayoutId id="2147484494" r:id="rId7"/>
    <p:sldLayoutId id="2147484495" r:id="rId8"/>
    <p:sldLayoutId id="2147484496" r:id="rId9"/>
    <p:sldLayoutId id="2147484497" r:id="rId10"/>
    <p:sldLayoutId id="2147484498" r:id="rId11"/>
  </p:sldLayoutIdLst>
  <p:timing>
    <p:tnLst>
      <p:par>
        <p:cTn id="1" dur="indefinite" restart="never" nodeType="tmRoot"/>
      </p:par>
    </p:tnLst>
  </p:timing>
  <p:hf hdr="0" ftr="0" dt="0"/>
  <p:txStyles>
    <p:titleStyle>
      <a:lvl1pPr algn="r" rtl="0" eaLnBrk="0" fontAlgn="base" hangingPunct="0">
        <a:spcBef>
          <a:spcPct val="0"/>
        </a:spcBef>
        <a:spcAft>
          <a:spcPct val="0"/>
        </a:spcAft>
        <a:defRPr sz="2400">
          <a:solidFill>
            <a:srgbClr val="008000"/>
          </a:solidFill>
          <a:latin typeface="+mj-lt"/>
          <a:ea typeface="+mj-ea"/>
          <a:cs typeface="+mj-cs"/>
        </a:defRPr>
      </a:lvl1pPr>
      <a:lvl2pPr algn="r" rtl="0" eaLnBrk="0" fontAlgn="base" hangingPunct="0">
        <a:spcBef>
          <a:spcPct val="0"/>
        </a:spcBef>
        <a:spcAft>
          <a:spcPct val="0"/>
        </a:spcAft>
        <a:defRPr sz="2400">
          <a:solidFill>
            <a:srgbClr val="008000"/>
          </a:solidFill>
          <a:latin typeface="Verdana" pitchFamily="34" charset="0"/>
        </a:defRPr>
      </a:lvl2pPr>
      <a:lvl3pPr algn="r" rtl="0" eaLnBrk="0" fontAlgn="base" hangingPunct="0">
        <a:spcBef>
          <a:spcPct val="0"/>
        </a:spcBef>
        <a:spcAft>
          <a:spcPct val="0"/>
        </a:spcAft>
        <a:defRPr sz="2400">
          <a:solidFill>
            <a:srgbClr val="008000"/>
          </a:solidFill>
          <a:latin typeface="Verdana" pitchFamily="34" charset="0"/>
        </a:defRPr>
      </a:lvl3pPr>
      <a:lvl4pPr algn="r" rtl="0" eaLnBrk="0" fontAlgn="base" hangingPunct="0">
        <a:spcBef>
          <a:spcPct val="0"/>
        </a:spcBef>
        <a:spcAft>
          <a:spcPct val="0"/>
        </a:spcAft>
        <a:defRPr sz="2400">
          <a:solidFill>
            <a:srgbClr val="008000"/>
          </a:solidFill>
          <a:latin typeface="Verdana" pitchFamily="34" charset="0"/>
        </a:defRPr>
      </a:lvl4pPr>
      <a:lvl5pPr algn="r" rtl="0" eaLnBrk="0" fontAlgn="base" hangingPunct="0">
        <a:spcBef>
          <a:spcPct val="0"/>
        </a:spcBef>
        <a:spcAft>
          <a:spcPct val="0"/>
        </a:spcAft>
        <a:defRPr sz="2400">
          <a:solidFill>
            <a:srgbClr val="008000"/>
          </a:solidFill>
          <a:latin typeface="Verdana" pitchFamily="34" charset="0"/>
        </a:defRPr>
      </a:lvl5pPr>
      <a:lvl6pPr marL="457200" algn="r" rtl="0" fontAlgn="base">
        <a:spcBef>
          <a:spcPct val="0"/>
        </a:spcBef>
        <a:spcAft>
          <a:spcPct val="0"/>
        </a:spcAft>
        <a:defRPr sz="2400">
          <a:solidFill>
            <a:srgbClr val="008000"/>
          </a:solidFill>
          <a:latin typeface="Verdana" pitchFamily="34" charset="0"/>
        </a:defRPr>
      </a:lvl6pPr>
      <a:lvl7pPr marL="914400" algn="r" rtl="0" fontAlgn="base">
        <a:spcBef>
          <a:spcPct val="0"/>
        </a:spcBef>
        <a:spcAft>
          <a:spcPct val="0"/>
        </a:spcAft>
        <a:defRPr sz="2400">
          <a:solidFill>
            <a:srgbClr val="008000"/>
          </a:solidFill>
          <a:latin typeface="Verdana" pitchFamily="34" charset="0"/>
        </a:defRPr>
      </a:lvl7pPr>
      <a:lvl8pPr marL="1371600" algn="r" rtl="0" fontAlgn="base">
        <a:spcBef>
          <a:spcPct val="0"/>
        </a:spcBef>
        <a:spcAft>
          <a:spcPct val="0"/>
        </a:spcAft>
        <a:defRPr sz="2400">
          <a:solidFill>
            <a:srgbClr val="008000"/>
          </a:solidFill>
          <a:latin typeface="Verdana" pitchFamily="34" charset="0"/>
        </a:defRPr>
      </a:lvl8pPr>
      <a:lvl9pPr marL="1828800" algn="r" rtl="0" fontAlgn="base">
        <a:spcBef>
          <a:spcPct val="0"/>
        </a:spcBef>
        <a:spcAft>
          <a:spcPct val="0"/>
        </a:spcAft>
        <a:defRPr sz="2400">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 typeface="Wingdings" pitchFamily="2" charset="2"/>
        <a:buChar char="§"/>
        <a:defRPr sz="2000" b="1">
          <a:solidFill>
            <a:srgbClr val="003300"/>
          </a:solidFill>
          <a:latin typeface="+mn-lt"/>
          <a:ea typeface="+mn-ea"/>
          <a:cs typeface="+mn-cs"/>
        </a:defRPr>
      </a:lvl1pPr>
      <a:lvl2pPr marL="742950" indent="-285750" algn="l" rtl="0" eaLnBrk="0" fontAlgn="base" hangingPunct="0">
        <a:spcBef>
          <a:spcPct val="20000"/>
        </a:spcBef>
        <a:spcAft>
          <a:spcPct val="0"/>
        </a:spcAft>
        <a:buClr>
          <a:schemeClr val="tx1"/>
        </a:buClr>
        <a:buChar char="–"/>
        <a:defRPr b="1">
          <a:solidFill>
            <a:srgbClr val="003300"/>
          </a:solidFill>
          <a:latin typeface="+mn-lt"/>
        </a:defRPr>
      </a:lvl2pPr>
      <a:lvl3pPr marL="1143000" indent="-228600" algn="l" rtl="0" eaLnBrk="0" fontAlgn="base" hangingPunct="0">
        <a:spcBef>
          <a:spcPct val="20000"/>
        </a:spcBef>
        <a:spcAft>
          <a:spcPct val="0"/>
        </a:spcAft>
        <a:buClr>
          <a:schemeClr val="tx1"/>
        </a:buClr>
        <a:buFont typeface="Wingdings" pitchFamily="2" charset="2"/>
        <a:buChar char="Ø"/>
        <a:defRPr sz="1600" b="1">
          <a:solidFill>
            <a:srgbClr val="003300"/>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400" b="1">
          <a:solidFill>
            <a:srgbClr val="003300"/>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charset="0"/>
        </a:defRPr>
      </a:lvl5pPr>
      <a:lvl6pPr marL="2514600" indent="-228600" algn="l" rtl="0" fontAlgn="base">
        <a:spcBef>
          <a:spcPct val="20000"/>
        </a:spcBef>
        <a:spcAft>
          <a:spcPct val="0"/>
        </a:spcAft>
        <a:buClr>
          <a:schemeClr val="tx1"/>
        </a:buClr>
        <a:buChar char="•"/>
        <a:defRPr sz="2000">
          <a:solidFill>
            <a:schemeClr val="tx1"/>
          </a:solidFill>
          <a:latin typeface="Arial" charset="0"/>
        </a:defRPr>
      </a:lvl6pPr>
      <a:lvl7pPr marL="2971800" indent="-228600" algn="l" rtl="0" fontAlgn="base">
        <a:spcBef>
          <a:spcPct val="20000"/>
        </a:spcBef>
        <a:spcAft>
          <a:spcPct val="0"/>
        </a:spcAft>
        <a:buClr>
          <a:schemeClr val="tx1"/>
        </a:buClr>
        <a:buChar char="•"/>
        <a:defRPr sz="2000">
          <a:solidFill>
            <a:schemeClr val="tx1"/>
          </a:solidFill>
          <a:latin typeface="Arial" charset="0"/>
        </a:defRPr>
      </a:lvl7pPr>
      <a:lvl8pPr marL="3429000" indent="-228600" algn="l" rtl="0" fontAlgn="base">
        <a:spcBef>
          <a:spcPct val="20000"/>
        </a:spcBef>
        <a:spcAft>
          <a:spcPct val="0"/>
        </a:spcAft>
        <a:buClr>
          <a:schemeClr val="tx1"/>
        </a:buClr>
        <a:buChar char="•"/>
        <a:defRPr sz="2000">
          <a:solidFill>
            <a:schemeClr val="tx1"/>
          </a:solidFill>
          <a:latin typeface="Arial" charset="0"/>
        </a:defRPr>
      </a:lvl8pPr>
      <a:lvl9pPr marL="3886200" indent="-228600" algn="l" rtl="0" fontAlgn="base">
        <a:spcBef>
          <a:spcPct val="20000"/>
        </a:spcBef>
        <a:spcAft>
          <a:spcPct val="0"/>
        </a:spcAft>
        <a:buClr>
          <a:schemeClr val="tx1"/>
        </a:buClr>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161666" name="Rectangle 2"/>
          <p:cNvSpPr>
            <a:spLocks noChangeArrowheads="1"/>
          </p:cNvSpPr>
          <p:nvPr/>
        </p:nvSpPr>
        <p:spPr bwMode="gray">
          <a:xfrm>
            <a:off x="0" y="0"/>
            <a:ext cx="9144000" cy="927100"/>
          </a:xfrm>
          <a:prstGeom prst="rect">
            <a:avLst/>
          </a:prstGeom>
          <a:solidFill>
            <a:schemeClr val="bg1"/>
          </a:solidFill>
          <a:ln w="12700">
            <a:noFill/>
            <a:miter lim="800000"/>
            <a:headEnd/>
            <a:tailEnd/>
          </a:ln>
          <a:effectLst/>
        </p:spPr>
        <p:txBody>
          <a:bodyPr wrap="none" lIns="90488" tIns="44450" rIns="90488" bIns="44450" anchor="ctr"/>
          <a:lstStyle/>
          <a:p>
            <a:pPr algn="ctr" fontAlgn="base">
              <a:spcBef>
                <a:spcPct val="0"/>
              </a:spcBef>
              <a:spcAft>
                <a:spcPct val="0"/>
              </a:spcAft>
              <a:defRPr/>
            </a:pPr>
            <a:endParaRPr lang="en-US" b="1">
              <a:solidFill>
                <a:srgbClr val="FFFFFF"/>
              </a:solidFill>
              <a:latin typeface="Arial" charset="0"/>
            </a:endParaRPr>
          </a:p>
        </p:txBody>
      </p:sp>
      <p:sp>
        <p:nvSpPr>
          <p:cNvPr id="1027" name="AC Banner Title"/>
          <p:cNvSpPr>
            <a:spLocks noGrp="1" noChangeArrowheads="1"/>
          </p:cNvSpPr>
          <p:nvPr>
            <p:ph type="title"/>
          </p:nvPr>
        </p:nvSpPr>
        <p:spPr bwMode="auto">
          <a:xfrm>
            <a:off x="1657351" y="245885"/>
            <a:ext cx="7247792" cy="576263"/>
          </a:xfrm>
          <a:prstGeom prst="rect">
            <a:avLst/>
          </a:prstGeom>
          <a:noFill/>
          <a:ln w="12700">
            <a:noFill/>
            <a:miter lim="800000"/>
            <a:headEnd/>
            <a:tailEnd/>
          </a:ln>
        </p:spPr>
        <p:txBody>
          <a:bodyPr vert="horz" wrap="square" lIns="0" tIns="0" rIns="0" bIns="0" numCol="1" anchor="b" anchorCtr="0" compatLnSpc="1">
            <a:prstTxWarp prst="textNoShape">
              <a:avLst/>
            </a:prstTxWarp>
          </a:bodyPr>
          <a:lstStyle/>
          <a:p>
            <a:pPr lvl="0"/>
            <a:endParaRPr lang="en-US" altLang="zh-SG" smtClean="0"/>
          </a:p>
        </p:txBody>
      </p:sp>
      <p:sp>
        <p:nvSpPr>
          <p:cNvPr id="2161668" name="Rectangle 4"/>
          <p:cNvSpPr>
            <a:spLocks noGrp="1" noChangeArrowheads="1"/>
          </p:cNvSpPr>
          <p:nvPr>
            <p:ph type="dt" sz="half" idx="2"/>
          </p:nvPr>
        </p:nvSpPr>
        <p:spPr bwMode="auto">
          <a:xfrm>
            <a:off x="5630009" y="6400800"/>
            <a:ext cx="3518389"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defRPr sz="1000" u="none">
                <a:latin typeface="Arial" charset="0"/>
                <a:ea typeface="SimSun" pitchFamily="2" charset="-122"/>
              </a:defRPr>
            </a:lvl1pPr>
          </a:lstStyle>
          <a:p>
            <a:pPr eaLnBrk="0" fontAlgn="base" hangingPunct="0">
              <a:spcAft>
                <a:spcPct val="0"/>
              </a:spcAft>
              <a:defRPr/>
            </a:pPr>
            <a:endParaRPr lang="en-US" altLang="zh-SG">
              <a:solidFill>
                <a:srgbClr val="000000"/>
              </a:solidFill>
            </a:endParaRPr>
          </a:p>
        </p:txBody>
      </p:sp>
      <p:sp>
        <p:nvSpPr>
          <p:cNvPr id="2161669" name="Rectangle 5"/>
          <p:cNvSpPr>
            <a:spLocks noGrp="1" noChangeArrowheads="1"/>
          </p:cNvSpPr>
          <p:nvPr>
            <p:ph type="ftr" sz="quarter" idx="3"/>
          </p:nvPr>
        </p:nvSpPr>
        <p:spPr bwMode="auto">
          <a:xfrm>
            <a:off x="1467" y="6384925"/>
            <a:ext cx="3518388"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defRPr sz="1000" u="none">
                <a:latin typeface="Arial" charset="0"/>
                <a:ea typeface="SimSun" pitchFamily="2" charset="-122"/>
              </a:defRPr>
            </a:lvl1pPr>
          </a:lstStyle>
          <a:p>
            <a:pPr eaLnBrk="0" fontAlgn="base" hangingPunct="0">
              <a:spcAft>
                <a:spcPct val="0"/>
              </a:spcAft>
              <a:defRPr/>
            </a:pPr>
            <a:endParaRPr lang="en-US" altLang="zh-SG">
              <a:solidFill>
                <a:srgbClr val="000000"/>
              </a:solidFill>
            </a:endParaRPr>
          </a:p>
        </p:txBody>
      </p:sp>
      <p:sp>
        <p:nvSpPr>
          <p:cNvPr id="2161670" name="Rectangle 6"/>
          <p:cNvSpPr>
            <a:spLocks noGrp="1" noChangeArrowheads="1"/>
          </p:cNvSpPr>
          <p:nvPr>
            <p:ph type="sldNum" sz="quarter" idx="4"/>
          </p:nvPr>
        </p:nvSpPr>
        <p:spPr bwMode="auto">
          <a:xfrm>
            <a:off x="3519908" y="6386725"/>
            <a:ext cx="2110155" cy="473075"/>
          </a:xfrm>
          <a:prstGeom prst="rect">
            <a:avLst/>
          </a:prstGeom>
          <a:noFill/>
          <a:ln w="12700">
            <a:noFill/>
            <a:miter lim="800000"/>
            <a:headEnd/>
            <a:tailEnd/>
          </a:ln>
          <a:effectLst/>
        </p:spPr>
        <p:txBody>
          <a:bodyPr vert="horz" wrap="square" lIns="91440" tIns="45720" rIns="91440" bIns="0" numCol="1" anchor="b" anchorCtr="0" compatLnSpc="1">
            <a:prstTxWarp prst="textNoShape">
              <a:avLst/>
            </a:prstTxWarp>
          </a:bodyPr>
          <a:lstStyle>
            <a:lvl1pPr algn="ctr">
              <a:lnSpc>
                <a:spcPct val="70000"/>
              </a:lnSpc>
              <a:spcBef>
                <a:spcPct val="0"/>
              </a:spcBef>
              <a:tabLst>
                <a:tab pos="2473325" algn="l"/>
              </a:tabLst>
              <a:defRPr sz="800" u="none">
                <a:ea typeface="SimSun" pitchFamily="2" charset="-122"/>
              </a:defRPr>
            </a:lvl1pPr>
          </a:lstStyle>
          <a:p>
            <a:pPr eaLnBrk="0" fontAlgn="base" hangingPunct="0">
              <a:spcAft>
                <a:spcPct val="0"/>
              </a:spcAft>
              <a:defRPr/>
            </a:pPr>
            <a:fld id="{9A65AB00-7C43-40B1-9791-16929EAE7E49}" type="slidenum">
              <a:rPr lang="zh-SG" altLang="en-US">
                <a:solidFill>
                  <a:srgbClr val="000000"/>
                </a:solidFill>
              </a:rPr>
              <a:pPr eaLnBrk="0" fontAlgn="base" hangingPunct="0">
                <a:spcAft>
                  <a:spcPct val="0"/>
                </a:spcAft>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
        <p:nvSpPr>
          <p:cNvPr id="1031" name="Rectangle 7"/>
          <p:cNvSpPr>
            <a:spLocks noGrp="1" noChangeArrowheads="1"/>
          </p:cNvSpPr>
          <p:nvPr>
            <p:ph type="body" idx="1"/>
          </p:nvPr>
        </p:nvSpPr>
        <p:spPr bwMode="auto">
          <a:xfrm>
            <a:off x="779589" y="1214439"/>
            <a:ext cx="7879375" cy="4938712"/>
          </a:xfrm>
          <a:prstGeom prst="rect">
            <a:avLst/>
          </a:prstGeom>
          <a:noFill/>
          <a:ln w="3175">
            <a:noFill/>
            <a:miter lim="800000"/>
            <a:headEnd/>
            <a:tailEnd/>
          </a:ln>
        </p:spPr>
        <p:txBody>
          <a:bodyPr vert="horz" wrap="square" lIns="0" tIns="45720" rIns="0" bIns="45720" numCol="1" anchor="t" anchorCtr="0" compatLnSpc="1">
            <a:prstTxWarp prst="textNoShape">
              <a:avLst/>
            </a:prstTxWarp>
          </a:bodyPr>
          <a:lstStyle/>
          <a:p>
            <a:pPr lvl="0"/>
            <a:r>
              <a:rPr lang="en-US" smtClean="0"/>
              <a:t>Click to edit text format of master</a:t>
            </a:r>
            <a:endParaRPr lang="en-US" altLang="zh-SG" smtClean="0"/>
          </a:p>
          <a:p>
            <a:pPr lvl="1"/>
            <a:r>
              <a:rPr lang="en-US" smtClean="0"/>
              <a:t>Second level</a:t>
            </a:r>
            <a:endParaRPr lang="en-US" altLang="zh-SG" smtClean="0"/>
          </a:p>
          <a:p>
            <a:pPr lvl="2"/>
            <a:r>
              <a:rPr lang="en-US" smtClean="0"/>
              <a:t>Third level</a:t>
            </a:r>
          </a:p>
          <a:p>
            <a:pPr lvl="3"/>
            <a:r>
              <a:rPr lang="en-US" altLang="zh-SG" smtClean="0"/>
              <a:t>Fourth Level</a:t>
            </a:r>
          </a:p>
        </p:txBody>
      </p:sp>
      <p:sp>
        <p:nvSpPr>
          <p:cNvPr id="2161672" name="Line 8"/>
          <p:cNvSpPr>
            <a:spLocks noChangeShapeType="1"/>
          </p:cNvSpPr>
          <p:nvPr/>
        </p:nvSpPr>
        <p:spPr bwMode="auto">
          <a:xfrm>
            <a:off x="4403" y="1074738"/>
            <a:ext cx="9145465" cy="0"/>
          </a:xfrm>
          <a:prstGeom prst="line">
            <a:avLst/>
          </a:prstGeom>
          <a:noFill/>
          <a:ln w="12700">
            <a:solidFill>
              <a:schemeClr val="tx1"/>
            </a:solidFill>
            <a:round/>
            <a:headEnd/>
            <a:tailEnd/>
          </a:ln>
          <a:effectLst/>
        </p:spPr>
        <p:txBody>
          <a:bodyPr wrap="none" anchor="ctr"/>
          <a:lstStyle/>
          <a:p>
            <a:pPr eaLnBrk="0" fontAlgn="base" hangingPunct="0">
              <a:spcBef>
                <a:spcPct val="50000"/>
              </a:spcBef>
              <a:spcAft>
                <a:spcPct val="0"/>
              </a:spcAft>
              <a:defRPr/>
            </a:pPr>
            <a:endParaRPr lang="en-GB" u="sng">
              <a:solidFill>
                <a:srgbClr val="000000"/>
              </a:solidFill>
            </a:endParaRPr>
          </a:p>
        </p:txBody>
      </p:sp>
      <p:grpSp>
        <p:nvGrpSpPr>
          <p:cNvPr id="1033" name="Group 10"/>
          <p:cNvGrpSpPr>
            <a:grpSpLocks/>
          </p:cNvGrpSpPr>
          <p:nvPr/>
        </p:nvGrpSpPr>
        <p:grpSpPr bwMode="auto">
          <a:xfrm>
            <a:off x="1521" y="968377"/>
            <a:ext cx="989135" cy="5883275"/>
            <a:chOff x="0" y="2458"/>
            <a:chExt cx="2142" cy="1858"/>
          </a:xfrm>
        </p:grpSpPr>
        <p:sp>
          <p:nvSpPr>
            <p:cNvPr id="2161675" name="Freeform 11"/>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GB" u="sng">
                <a:solidFill>
                  <a:srgbClr val="000000"/>
                </a:solidFill>
              </a:endParaRPr>
            </a:p>
          </p:txBody>
        </p:sp>
        <p:sp>
          <p:nvSpPr>
            <p:cNvPr id="2161676" name="Freeform 12"/>
            <p:cNvSpPr>
              <a:spLocks/>
            </p:cNvSpPr>
            <p:nvPr/>
          </p:nvSpPr>
          <p:spPr bwMode="hidden">
            <a:xfrm>
              <a:off x="0" y="2458"/>
              <a:ext cx="1853"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rgbClr val="008000"/>
                </a:gs>
                <a:gs pos="50000">
                  <a:schemeClr val="bg1"/>
                </a:gs>
                <a:gs pos="100000">
                  <a:srgbClr val="008000"/>
                </a:gs>
              </a:gsLst>
              <a:lin ang="18900000" scaled="1"/>
            </a:gradFill>
            <a:ln w="9525">
              <a:noFill/>
              <a:round/>
              <a:headEnd/>
              <a:tailEnd/>
            </a:ln>
          </p:spPr>
          <p:txBody>
            <a:bodyPr/>
            <a:lstStyle/>
            <a:p>
              <a:pPr eaLnBrk="0" fontAlgn="base" hangingPunct="0">
                <a:spcBef>
                  <a:spcPct val="50000"/>
                </a:spcBef>
                <a:spcAft>
                  <a:spcPct val="0"/>
                </a:spcAft>
                <a:defRPr/>
              </a:pPr>
              <a:endParaRPr lang="en-GB" u="sng">
                <a:solidFill>
                  <a:srgbClr val="000000"/>
                </a:solidFill>
              </a:endParaRPr>
            </a:p>
          </p:txBody>
        </p:sp>
        <p:sp>
          <p:nvSpPr>
            <p:cNvPr id="2161677" name="Freeform 13"/>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GB" u="sng">
                <a:solidFill>
                  <a:srgbClr val="000000"/>
                </a:solidFill>
              </a:endParaRPr>
            </a:p>
          </p:txBody>
        </p:sp>
        <p:sp>
          <p:nvSpPr>
            <p:cNvPr id="2161678" name="Freeform 14"/>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GB" u="sng">
                <a:solidFill>
                  <a:srgbClr val="000000"/>
                </a:solidFill>
              </a:endParaRPr>
            </a:p>
          </p:txBody>
        </p:sp>
        <p:sp>
          <p:nvSpPr>
            <p:cNvPr id="2161679" name="Oval 15"/>
            <p:cNvSpPr>
              <a:spLocks noChangeArrowheads="1"/>
            </p:cNvSpPr>
            <p:nvPr/>
          </p:nvSpPr>
          <p:spPr bwMode="ltGray">
            <a:xfrm>
              <a:off x="209" y="2784"/>
              <a:ext cx="86" cy="86"/>
            </a:xfrm>
            <a:prstGeom prst="ellipse">
              <a:avLst/>
            </a:prstGeom>
            <a:gradFill rotWithShape="0">
              <a:gsLst>
                <a:gs pos="0">
                  <a:srgbClr val="008000"/>
                </a:gs>
                <a:gs pos="100000">
                  <a:schemeClr val="bg1"/>
                </a:gs>
              </a:gsLst>
              <a:lin ang="18900000" scaled="1"/>
            </a:gradFill>
            <a:ln w="9525">
              <a:noFill/>
              <a:round/>
              <a:headEnd/>
              <a:tailEnd/>
            </a:ln>
            <a:effectLst/>
          </p:spPr>
          <p:txBody>
            <a:bodyPr/>
            <a:lstStyle/>
            <a:p>
              <a:pPr eaLnBrk="0" fontAlgn="base" hangingPunct="0">
                <a:spcBef>
                  <a:spcPct val="50000"/>
                </a:spcBef>
                <a:spcAft>
                  <a:spcPct val="0"/>
                </a:spcAft>
                <a:defRPr/>
              </a:pPr>
              <a:endParaRPr lang="en-GB" u="sng">
                <a:solidFill>
                  <a:srgbClr val="000000"/>
                </a:solidFill>
              </a:endParaRPr>
            </a:p>
          </p:txBody>
        </p:sp>
        <p:sp>
          <p:nvSpPr>
            <p:cNvPr id="2161680" name="Oval 16"/>
            <p:cNvSpPr>
              <a:spLocks noChangeArrowheads="1"/>
            </p:cNvSpPr>
            <p:nvPr/>
          </p:nvSpPr>
          <p:spPr bwMode="ltGray">
            <a:xfrm>
              <a:off x="1536" y="3884"/>
              <a:ext cx="92" cy="92"/>
            </a:xfrm>
            <a:prstGeom prst="ellipse">
              <a:avLst/>
            </a:prstGeom>
            <a:gradFill rotWithShape="0">
              <a:gsLst>
                <a:gs pos="0">
                  <a:srgbClr val="008000"/>
                </a:gs>
                <a:gs pos="100000">
                  <a:schemeClr val="bg1"/>
                </a:gs>
              </a:gsLst>
              <a:lin ang="2700000" scaled="1"/>
            </a:gradFill>
            <a:ln w="9525">
              <a:noFill/>
              <a:round/>
              <a:headEnd/>
              <a:tailEnd/>
            </a:ln>
            <a:effectLst/>
          </p:spPr>
          <p:txBody>
            <a:bodyPr/>
            <a:lstStyle/>
            <a:p>
              <a:pPr eaLnBrk="0" fontAlgn="base" hangingPunct="0">
                <a:spcBef>
                  <a:spcPct val="50000"/>
                </a:spcBef>
                <a:spcAft>
                  <a:spcPct val="0"/>
                </a:spcAft>
                <a:defRPr/>
              </a:pPr>
              <a:endParaRPr lang="en-GB" u="sng">
                <a:solidFill>
                  <a:srgbClr val="000000"/>
                </a:solidFill>
              </a:endParaRPr>
            </a:p>
          </p:txBody>
        </p:sp>
        <p:sp>
          <p:nvSpPr>
            <p:cNvPr id="2161681" name="Oval 17"/>
            <p:cNvSpPr>
              <a:spLocks noChangeArrowheads="1"/>
            </p:cNvSpPr>
            <p:nvPr/>
          </p:nvSpPr>
          <p:spPr bwMode="ltGray">
            <a:xfrm>
              <a:off x="790" y="2723"/>
              <a:ext cx="121" cy="121"/>
            </a:xfrm>
            <a:prstGeom prst="ellipse">
              <a:avLst/>
            </a:prstGeom>
            <a:gradFill rotWithShape="0">
              <a:gsLst>
                <a:gs pos="0">
                  <a:srgbClr val="008000"/>
                </a:gs>
                <a:gs pos="100000">
                  <a:schemeClr val="bg1"/>
                </a:gs>
              </a:gsLst>
              <a:lin ang="18900000" scaled="1"/>
            </a:gradFill>
            <a:ln w="9525">
              <a:noFill/>
              <a:round/>
              <a:headEnd/>
              <a:tailEnd/>
            </a:ln>
            <a:effectLst/>
          </p:spPr>
          <p:txBody>
            <a:bodyPr/>
            <a:lstStyle/>
            <a:p>
              <a:pPr eaLnBrk="0" fontAlgn="base" hangingPunct="0">
                <a:spcBef>
                  <a:spcPct val="50000"/>
                </a:spcBef>
                <a:spcAft>
                  <a:spcPct val="0"/>
                </a:spcAft>
                <a:defRPr/>
              </a:pPr>
              <a:endParaRPr lang="en-GB" u="sng">
                <a:solidFill>
                  <a:srgbClr val="000000"/>
                </a:solidFill>
              </a:endParaRPr>
            </a:p>
          </p:txBody>
        </p:sp>
      </p:grpSp>
      <p:sp>
        <p:nvSpPr>
          <p:cNvPr id="2161682" name="Text Box 18"/>
          <p:cNvSpPr txBox="1">
            <a:spLocks noChangeArrowheads="1"/>
          </p:cNvSpPr>
          <p:nvPr/>
        </p:nvSpPr>
        <p:spPr bwMode="auto">
          <a:xfrm rot="-5400000">
            <a:off x="-2296564" y="4118253"/>
            <a:ext cx="5037138" cy="369332"/>
          </a:xfrm>
          <a:prstGeom prst="rect">
            <a:avLst/>
          </a:prstGeom>
          <a:noFill/>
          <a:ln w="9525" algn="ctr">
            <a:noFill/>
            <a:miter lim="800000"/>
            <a:headEnd/>
            <a:tailEnd/>
          </a:ln>
          <a:effectLst/>
        </p:spPr>
        <p:txBody>
          <a:bodyPr>
            <a:spAutoFit/>
          </a:bodyPr>
          <a:lstStyle/>
          <a:p>
            <a:pPr eaLnBrk="0" fontAlgn="base" hangingPunct="0">
              <a:spcBef>
                <a:spcPct val="50000"/>
              </a:spcBef>
              <a:spcAft>
                <a:spcPct val="0"/>
              </a:spcAft>
              <a:defRPr/>
            </a:pPr>
            <a:r>
              <a:rPr lang="en-US" b="1">
                <a:solidFill>
                  <a:srgbClr val="777777"/>
                </a:solidFill>
              </a:rPr>
              <a:t>Financial System Strategy  2020</a:t>
            </a:r>
          </a:p>
        </p:txBody>
      </p:sp>
      <p:pic>
        <p:nvPicPr>
          <p:cNvPr id="1035" name="Picture 21"/>
          <p:cNvPicPr>
            <a:picLocks noChangeAspect="1" noChangeArrowheads="1"/>
          </p:cNvPicPr>
          <p:nvPr userDrawn="1"/>
        </p:nvPicPr>
        <p:blipFill>
          <a:blip r:embed="rId14"/>
          <a:srcRect l="67751" t="4707" r="5081" b="68340"/>
          <a:stretch>
            <a:fillRect/>
          </a:stretch>
        </p:blipFill>
        <p:spPr bwMode="auto">
          <a:xfrm>
            <a:off x="14708" y="15876"/>
            <a:ext cx="1144467" cy="1042988"/>
          </a:xfrm>
          <a:prstGeom prst="rect">
            <a:avLst/>
          </a:prstGeom>
          <a:noFill/>
          <a:ln w="9525">
            <a:noFill/>
            <a:miter lim="800000"/>
            <a:headEnd/>
            <a:tailEnd/>
          </a:ln>
        </p:spPr>
      </p:pic>
    </p:spTree>
    <p:extLst>
      <p:ext uri="{BB962C8B-B14F-4D97-AF65-F5344CB8AC3E}">
        <p14:creationId xmlns:p14="http://schemas.microsoft.com/office/powerpoint/2010/main" val="326677087"/>
      </p:ext>
    </p:extLst>
  </p:cSld>
  <p:clrMap bg1="lt1" tx1="dk1" bg2="lt2" tx2="dk2" accent1="accent1" accent2="accent2" accent3="accent3" accent4="accent4" accent5="accent5" accent6="accent6" hlink="hlink" folHlink="folHlink"/>
  <p:sldLayoutIdLst>
    <p:sldLayoutId id="2147484500" r:id="rId1"/>
    <p:sldLayoutId id="2147484501" r:id="rId2"/>
    <p:sldLayoutId id="2147484502" r:id="rId3"/>
    <p:sldLayoutId id="2147484503" r:id="rId4"/>
    <p:sldLayoutId id="2147484504" r:id="rId5"/>
    <p:sldLayoutId id="2147484505" r:id="rId6"/>
    <p:sldLayoutId id="2147484506" r:id="rId7"/>
    <p:sldLayoutId id="2147484507" r:id="rId8"/>
    <p:sldLayoutId id="2147484508" r:id="rId9"/>
    <p:sldLayoutId id="2147484509" r:id="rId10"/>
    <p:sldLayoutId id="2147484510" r:id="rId11"/>
    <p:sldLayoutId id="2147484511" r:id="rId12"/>
  </p:sldLayoutIdLst>
  <p:timing>
    <p:tnLst>
      <p:par>
        <p:cTn id="1" dur="indefinite" restart="never" nodeType="tmRoot"/>
      </p:par>
    </p:tnLst>
  </p:timing>
  <p:hf hdr="0" ftr="0" dt="0"/>
  <p:txStyles>
    <p:titleStyle>
      <a:lvl1pPr algn="ctr" rtl="0" eaLnBrk="0" fontAlgn="base" hangingPunct="0">
        <a:spcBef>
          <a:spcPct val="0"/>
        </a:spcBef>
        <a:spcAft>
          <a:spcPct val="0"/>
        </a:spcAft>
        <a:defRPr sz="2800">
          <a:solidFill>
            <a:srgbClr val="008000"/>
          </a:solidFill>
          <a:latin typeface="+mj-lt"/>
          <a:ea typeface="+mj-ea"/>
          <a:cs typeface="+mj-cs"/>
        </a:defRPr>
      </a:lvl1pPr>
      <a:lvl2pPr algn="ctr" rtl="0" eaLnBrk="0" fontAlgn="base" hangingPunct="0">
        <a:spcBef>
          <a:spcPct val="0"/>
        </a:spcBef>
        <a:spcAft>
          <a:spcPct val="0"/>
        </a:spcAft>
        <a:defRPr sz="2800">
          <a:solidFill>
            <a:srgbClr val="008000"/>
          </a:solidFill>
          <a:latin typeface="Verdana" pitchFamily="34" charset="0"/>
        </a:defRPr>
      </a:lvl2pPr>
      <a:lvl3pPr algn="ctr" rtl="0" eaLnBrk="0" fontAlgn="base" hangingPunct="0">
        <a:spcBef>
          <a:spcPct val="0"/>
        </a:spcBef>
        <a:spcAft>
          <a:spcPct val="0"/>
        </a:spcAft>
        <a:defRPr sz="2800">
          <a:solidFill>
            <a:srgbClr val="008000"/>
          </a:solidFill>
          <a:latin typeface="Verdana" pitchFamily="34" charset="0"/>
        </a:defRPr>
      </a:lvl3pPr>
      <a:lvl4pPr algn="ctr" rtl="0" eaLnBrk="0" fontAlgn="base" hangingPunct="0">
        <a:spcBef>
          <a:spcPct val="0"/>
        </a:spcBef>
        <a:spcAft>
          <a:spcPct val="0"/>
        </a:spcAft>
        <a:defRPr sz="2800">
          <a:solidFill>
            <a:srgbClr val="008000"/>
          </a:solidFill>
          <a:latin typeface="Verdana" pitchFamily="34" charset="0"/>
        </a:defRPr>
      </a:lvl4pPr>
      <a:lvl5pPr algn="ctr" rtl="0" eaLnBrk="0" fontAlgn="base" hangingPunct="0">
        <a:spcBef>
          <a:spcPct val="0"/>
        </a:spcBef>
        <a:spcAft>
          <a:spcPct val="0"/>
        </a:spcAft>
        <a:defRPr sz="2800">
          <a:solidFill>
            <a:srgbClr val="008000"/>
          </a:solidFill>
          <a:latin typeface="Verdana" pitchFamily="34" charset="0"/>
        </a:defRPr>
      </a:lvl5pPr>
      <a:lvl6pPr marL="457200" algn="ctr" rtl="0" fontAlgn="base">
        <a:spcBef>
          <a:spcPct val="0"/>
        </a:spcBef>
        <a:spcAft>
          <a:spcPct val="0"/>
        </a:spcAft>
        <a:defRPr sz="2800">
          <a:solidFill>
            <a:srgbClr val="008000"/>
          </a:solidFill>
          <a:latin typeface="Verdana" pitchFamily="34" charset="0"/>
        </a:defRPr>
      </a:lvl6pPr>
      <a:lvl7pPr marL="914400" algn="ctr" rtl="0" fontAlgn="base">
        <a:spcBef>
          <a:spcPct val="0"/>
        </a:spcBef>
        <a:spcAft>
          <a:spcPct val="0"/>
        </a:spcAft>
        <a:defRPr sz="2800">
          <a:solidFill>
            <a:srgbClr val="008000"/>
          </a:solidFill>
          <a:latin typeface="Verdana" pitchFamily="34" charset="0"/>
        </a:defRPr>
      </a:lvl7pPr>
      <a:lvl8pPr marL="1371600" algn="ctr" rtl="0" fontAlgn="base">
        <a:spcBef>
          <a:spcPct val="0"/>
        </a:spcBef>
        <a:spcAft>
          <a:spcPct val="0"/>
        </a:spcAft>
        <a:defRPr sz="2800">
          <a:solidFill>
            <a:srgbClr val="008000"/>
          </a:solidFill>
          <a:latin typeface="Verdana" pitchFamily="34" charset="0"/>
        </a:defRPr>
      </a:lvl8pPr>
      <a:lvl9pPr marL="1828800" algn="ctr" rtl="0" fontAlgn="base">
        <a:spcBef>
          <a:spcPct val="0"/>
        </a:spcBef>
        <a:spcAft>
          <a:spcPct val="0"/>
        </a:spcAft>
        <a:defRPr sz="2800">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 typeface="Wingdings" pitchFamily="2" charset="2"/>
        <a:buChar char="§"/>
        <a:defRPr sz="2000" b="1">
          <a:solidFill>
            <a:srgbClr val="003300"/>
          </a:solidFill>
          <a:latin typeface="+mn-lt"/>
          <a:ea typeface="+mn-ea"/>
          <a:cs typeface="+mn-cs"/>
        </a:defRPr>
      </a:lvl1pPr>
      <a:lvl2pPr marL="742950" indent="-285750" algn="l" rtl="0" eaLnBrk="0" fontAlgn="base" hangingPunct="0">
        <a:spcBef>
          <a:spcPct val="20000"/>
        </a:spcBef>
        <a:spcAft>
          <a:spcPct val="0"/>
        </a:spcAft>
        <a:buClr>
          <a:schemeClr val="tx1"/>
        </a:buClr>
        <a:buChar char="–"/>
        <a:defRPr sz="2800" b="1">
          <a:solidFill>
            <a:srgbClr val="003300"/>
          </a:solidFill>
          <a:latin typeface="+mn-lt"/>
        </a:defRPr>
      </a:lvl2pPr>
      <a:lvl3pPr marL="1143000" indent="-228600" algn="l" rtl="0" eaLnBrk="0" fontAlgn="base" hangingPunct="0">
        <a:spcBef>
          <a:spcPct val="20000"/>
        </a:spcBef>
        <a:spcAft>
          <a:spcPct val="0"/>
        </a:spcAft>
        <a:buClr>
          <a:schemeClr val="tx1"/>
        </a:buClr>
        <a:buFont typeface="Wingdings" pitchFamily="2" charset="2"/>
        <a:buChar char="Ø"/>
        <a:defRPr sz="1600" b="1">
          <a:solidFill>
            <a:srgbClr val="003300"/>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400" b="1">
          <a:solidFill>
            <a:srgbClr val="003300"/>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charset="0"/>
        </a:defRPr>
      </a:lvl5pPr>
      <a:lvl6pPr marL="2514600" indent="-228600" algn="l" rtl="0" fontAlgn="base">
        <a:spcBef>
          <a:spcPct val="20000"/>
        </a:spcBef>
        <a:spcAft>
          <a:spcPct val="0"/>
        </a:spcAft>
        <a:buClr>
          <a:schemeClr val="tx1"/>
        </a:buClr>
        <a:buChar char="•"/>
        <a:defRPr sz="2000">
          <a:solidFill>
            <a:schemeClr val="tx1"/>
          </a:solidFill>
          <a:latin typeface="Arial" charset="0"/>
        </a:defRPr>
      </a:lvl6pPr>
      <a:lvl7pPr marL="2971800" indent="-228600" algn="l" rtl="0" fontAlgn="base">
        <a:spcBef>
          <a:spcPct val="20000"/>
        </a:spcBef>
        <a:spcAft>
          <a:spcPct val="0"/>
        </a:spcAft>
        <a:buClr>
          <a:schemeClr val="tx1"/>
        </a:buClr>
        <a:buChar char="•"/>
        <a:defRPr sz="2000">
          <a:solidFill>
            <a:schemeClr val="tx1"/>
          </a:solidFill>
          <a:latin typeface="Arial" charset="0"/>
        </a:defRPr>
      </a:lvl7pPr>
      <a:lvl8pPr marL="3429000" indent="-228600" algn="l" rtl="0" fontAlgn="base">
        <a:spcBef>
          <a:spcPct val="20000"/>
        </a:spcBef>
        <a:spcAft>
          <a:spcPct val="0"/>
        </a:spcAft>
        <a:buClr>
          <a:schemeClr val="tx1"/>
        </a:buClr>
        <a:buChar char="•"/>
        <a:defRPr sz="2000">
          <a:solidFill>
            <a:schemeClr val="tx1"/>
          </a:solidFill>
          <a:latin typeface="Arial" charset="0"/>
        </a:defRPr>
      </a:lvl8pPr>
      <a:lvl9pPr marL="3886200" indent="-228600" algn="l" rtl="0" fontAlgn="base">
        <a:spcBef>
          <a:spcPct val="20000"/>
        </a:spcBef>
        <a:spcAft>
          <a:spcPct val="0"/>
        </a:spcAft>
        <a:buClr>
          <a:schemeClr val="tx1"/>
        </a:buClr>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gray">
          <a:xfrm>
            <a:off x="0" y="0"/>
            <a:ext cx="9144000" cy="92710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nchor="ctr"/>
          <a:lstStyle/>
          <a:p>
            <a:pPr algn="ctr" fontAlgn="base">
              <a:spcBef>
                <a:spcPct val="0"/>
              </a:spcBef>
              <a:spcAft>
                <a:spcPct val="0"/>
              </a:spcAft>
            </a:pPr>
            <a:endParaRPr lang="en-US" b="1">
              <a:solidFill>
                <a:srgbClr val="FFFFFF"/>
              </a:solidFill>
              <a:latin typeface="Arial" charset="0"/>
              <a:cs typeface="Arial" charset="0"/>
            </a:endParaRPr>
          </a:p>
        </p:txBody>
      </p:sp>
      <p:sp>
        <p:nvSpPr>
          <p:cNvPr id="1027" name="AC Banner Title"/>
          <p:cNvSpPr>
            <a:spLocks noGrp="1" noChangeArrowheads="1"/>
          </p:cNvSpPr>
          <p:nvPr>
            <p:ph type="title"/>
          </p:nvPr>
        </p:nvSpPr>
        <p:spPr bwMode="auto">
          <a:xfrm>
            <a:off x="429468" y="230005"/>
            <a:ext cx="8476511" cy="69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endParaRPr lang="en-US" altLang="zh-SG" dirty="0" smtClean="0"/>
          </a:p>
        </p:txBody>
      </p:sp>
      <p:sp>
        <p:nvSpPr>
          <p:cNvPr id="2161668" name="Rectangle 4"/>
          <p:cNvSpPr>
            <a:spLocks noGrp="1" noChangeArrowheads="1"/>
          </p:cNvSpPr>
          <p:nvPr>
            <p:ph type="dt" sz="half" idx="2"/>
          </p:nvPr>
        </p:nvSpPr>
        <p:spPr bwMode="auto">
          <a:xfrm>
            <a:off x="990600" y="6331747"/>
            <a:ext cx="5943600"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000">
                <a:solidFill>
                  <a:srgbClr val="000000"/>
                </a:solidFill>
                <a:latin typeface="Arial" charset="0"/>
                <a:ea typeface="SimSun" pitchFamily="2" charset="-122"/>
              </a:defRPr>
            </a:lvl1pPr>
          </a:lstStyle>
          <a:p>
            <a:pPr algn="l" fontAlgn="base">
              <a:spcBef>
                <a:spcPct val="0"/>
              </a:spcBef>
              <a:spcAft>
                <a:spcPct val="0"/>
              </a:spcAft>
              <a:defRPr/>
            </a:pPr>
            <a:fld id="{EC971C0E-C980-469C-9BE6-A74CD85201F4}" type="datetime3">
              <a:rPr lang="en-US" altLang="zh-SG" smtClean="0">
                <a:cs typeface="Arial" charset="0"/>
              </a:rPr>
              <a:pPr algn="l" fontAlgn="base">
                <a:spcBef>
                  <a:spcPct val="0"/>
                </a:spcBef>
                <a:spcAft>
                  <a:spcPct val="0"/>
                </a:spcAft>
                <a:defRPr/>
              </a:pPr>
              <a:t>17 April 2018</a:t>
            </a:fld>
            <a:endParaRPr lang="en-US" altLang="zh-SG" dirty="0">
              <a:cs typeface="Arial" charset="0"/>
            </a:endParaRPr>
          </a:p>
        </p:txBody>
      </p:sp>
      <p:sp>
        <p:nvSpPr>
          <p:cNvPr id="2161670" name="Rectangle 6"/>
          <p:cNvSpPr>
            <a:spLocks noGrp="1" noChangeArrowheads="1"/>
          </p:cNvSpPr>
          <p:nvPr>
            <p:ph type="sldNum" sz="quarter" idx="4"/>
          </p:nvPr>
        </p:nvSpPr>
        <p:spPr bwMode="auto">
          <a:xfrm>
            <a:off x="7696208" y="6615322"/>
            <a:ext cx="1453737" cy="320677"/>
          </a:xfrm>
          <a:prstGeom prst="rect">
            <a:avLst/>
          </a:prstGeom>
          <a:noFill/>
          <a:ln w="12700">
            <a:noFill/>
            <a:miter lim="800000"/>
            <a:headEnd/>
            <a:tailEnd/>
          </a:ln>
          <a:effectLst/>
        </p:spPr>
        <p:txBody>
          <a:bodyPr vert="horz" wrap="square" lIns="91440" tIns="45720" rIns="91440" bIns="0" numCol="1" anchor="t" anchorCtr="0" compatLnSpc="1">
            <a:prstTxWarp prst="textNoShape">
              <a:avLst/>
            </a:prstTxWarp>
          </a:bodyPr>
          <a:lstStyle>
            <a:lvl1pPr algn="ctr" eaLnBrk="0" hangingPunct="0">
              <a:lnSpc>
                <a:spcPct val="70000"/>
              </a:lnSpc>
              <a:spcBef>
                <a:spcPct val="0"/>
              </a:spcBef>
              <a:tabLst>
                <a:tab pos="2473325" algn="l"/>
              </a:tabLst>
              <a:defRPr sz="800" i="0" u="none">
                <a:solidFill>
                  <a:srgbClr val="000000"/>
                </a:solidFill>
                <a:latin typeface="Verdana" pitchFamily="34" charset="0"/>
                <a:ea typeface="SimSun" pitchFamily="2" charset="-122"/>
                <a:cs typeface="+mn-cs"/>
              </a:defRPr>
            </a:lvl1pPr>
          </a:lstStyle>
          <a:p>
            <a:pPr fontAlgn="base">
              <a:spcAft>
                <a:spcPct val="0"/>
              </a:spcAft>
              <a:defRPr/>
            </a:pPr>
            <a:r>
              <a:rPr lang="en-US" altLang="zh-SG" dirty="0" smtClean="0"/>
              <a:t>Slide </a:t>
            </a:r>
            <a:fld id="{AE78A651-CEB4-462B-A030-D829410EA226}" type="slidenum">
              <a:rPr lang="zh-SG" altLang="en-US" smtClean="0"/>
              <a:pPr fontAlgn="base">
                <a:spcAft>
                  <a:spcPct val="0"/>
                </a:spcAft>
                <a:defRPr/>
              </a:pPr>
              <a:t>‹#›</a:t>
            </a:fld>
            <a:r>
              <a:rPr lang="zh-SG" altLang="en-US" dirty="0" smtClean="0"/>
              <a:t>  </a:t>
            </a:r>
            <a:r>
              <a:rPr lang="en-US" altLang="zh-SG" sz="1000" dirty="0" smtClean="0">
                <a:latin typeface="Arial" pitchFamily="34" charset="0"/>
              </a:rPr>
              <a:t/>
            </a:r>
            <a:br>
              <a:rPr lang="en-US" altLang="zh-SG" sz="1000" dirty="0" smtClean="0">
                <a:latin typeface="Arial" pitchFamily="34" charset="0"/>
              </a:rPr>
            </a:br>
            <a:endParaRPr lang="en-US" altLang="zh-SG" dirty="0">
              <a:latin typeface="Arial" pitchFamily="34" charset="0"/>
            </a:endParaRPr>
          </a:p>
        </p:txBody>
      </p:sp>
      <p:sp>
        <p:nvSpPr>
          <p:cNvPr id="1031" name="Rectangle 7"/>
          <p:cNvSpPr>
            <a:spLocks noGrp="1" noChangeArrowheads="1"/>
          </p:cNvSpPr>
          <p:nvPr>
            <p:ph type="body" idx="1"/>
          </p:nvPr>
        </p:nvSpPr>
        <p:spPr bwMode="auto">
          <a:xfrm>
            <a:off x="517713" y="968376"/>
            <a:ext cx="8140519" cy="5184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dirty="0" smtClean="0"/>
              <a:t>Click to edit text format of master</a:t>
            </a:r>
            <a:endParaRPr lang="en-US" altLang="zh-SG" dirty="0" smtClean="0"/>
          </a:p>
          <a:p>
            <a:pPr lvl="1"/>
            <a:r>
              <a:rPr lang="en-US" dirty="0" smtClean="0"/>
              <a:t>Second level</a:t>
            </a:r>
            <a:endParaRPr lang="en-US" altLang="zh-SG" dirty="0" smtClean="0"/>
          </a:p>
          <a:p>
            <a:pPr lvl="2"/>
            <a:r>
              <a:rPr lang="en-US" dirty="0" smtClean="0"/>
              <a:t>Third level</a:t>
            </a:r>
          </a:p>
          <a:p>
            <a:pPr lvl="3"/>
            <a:r>
              <a:rPr lang="en-US" altLang="zh-SG" dirty="0" smtClean="0"/>
              <a:t>Fourth Level</a:t>
            </a:r>
          </a:p>
        </p:txBody>
      </p:sp>
      <p:grpSp>
        <p:nvGrpSpPr>
          <p:cNvPr id="1033" name="Group 10"/>
          <p:cNvGrpSpPr>
            <a:grpSpLocks/>
          </p:cNvGrpSpPr>
          <p:nvPr/>
        </p:nvGrpSpPr>
        <p:grpSpPr bwMode="auto">
          <a:xfrm>
            <a:off x="1644" y="968381"/>
            <a:ext cx="855575" cy="5889623"/>
            <a:chOff x="0" y="2458"/>
            <a:chExt cx="2142" cy="1858"/>
          </a:xfrm>
        </p:grpSpPr>
        <p:sp>
          <p:nvSpPr>
            <p:cNvPr id="2161675" name="Freeform 11"/>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charset="0"/>
              </a:endParaRPr>
            </a:p>
          </p:txBody>
        </p:sp>
        <p:sp>
          <p:nvSpPr>
            <p:cNvPr id="2161676" name="Freeform 12"/>
            <p:cNvSpPr>
              <a:spLocks/>
            </p:cNvSpPr>
            <p:nvPr/>
          </p:nvSpPr>
          <p:spPr bwMode="hidden">
            <a:xfrm>
              <a:off x="0" y="2458"/>
              <a:ext cx="1853"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rgbClr val="008000"/>
                </a:gs>
                <a:gs pos="50000">
                  <a:schemeClr val="bg1"/>
                </a:gs>
                <a:gs pos="100000">
                  <a:srgbClr val="008000"/>
                </a:gs>
              </a:gsLst>
              <a:lin ang="189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charset="0"/>
              </a:endParaRPr>
            </a:p>
          </p:txBody>
        </p:sp>
        <p:sp>
          <p:nvSpPr>
            <p:cNvPr id="2161677" name="Freeform 13"/>
            <p:cNvSpPr>
              <a:spLocks/>
            </p:cNvSpPr>
            <p:nvPr/>
          </p:nvSpPr>
          <p:spPr bwMode="ltGray">
            <a:xfrm>
              <a:off x="0" y="2735"/>
              <a:ext cx="1747"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charset="0"/>
              </a:endParaRPr>
            </a:p>
          </p:txBody>
        </p:sp>
        <p:sp>
          <p:nvSpPr>
            <p:cNvPr id="2161678" name="Freeform 14"/>
            <p:cNvSpPr>
              <a:spLocks/>
            </p:cNvSpPr>
            <p:nvPr/>
          </p:nvSpPr>
          <p:spPr bwMode="ltGray">
            <a:xfrm>
              <a:off x="0" y="2544"/>
              <a:ext cx="1747"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charset="0"/>
              </a:endParaRPr>
            </a:p>
          </p:txBody>
        </p:sp>
        <p:sp>
          <p:nvSpPr>
            <p:cNvPr id="1040" name="Oval 15"/>
            <p:cNvSpPr>
              <a:spLocks noChangeArrowheads="1"/>
            </p:cNvSpPr>
            <p:nvPr/>
          </p:nvSpPr>
          <p:spPr bwMode="ltGray">
            <a:xfrm>
              <a:off x="210" y="2784"/>
              <a:ext cx="86" cy="86"/>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50000"/>
                </a:spcBef>
                <a:spcAft>
                  <a:spcPct val="0"/>
                </a:spcAft>
              </a:pPr>
              <a:endParaRPr lang="en-US" i="1" u="sng">
                <a:solidFill>
                  <a:srgbClr val="000000"/>
                </a:solidFill>
                <a:cs typeface="Arial" charset="0"/>
              </a:endParaRPr>
            </a:p>
          </p:txBody>
        </p:sp>
        <p:sp>
          <p:nvSpPr>
            <p:cNvPr id="1041" name="Oval 16"/>
            <p:cNvSpPr>
              <a:spLocks noChangeArrowheads="1"/>
            </p:cNvSpPr>
            <p:nvPr/>
          </p:nvSpPr>
          <p:spPr bwMode="ltGray">
            <a:xfrm>
              <a:off x="1537" y="3884"/>
              <a:ext cx="93" cy="92"/>
            </a:xfrm>
            <a:prstGeom prst="ellipse">
              <a:avLst/>
            </a:prstGeom>
            <a:gradFill rotWithShape="0">
              <a:gsLst>
                <a:gs pos="0">
                  <a:srgbClr val="008000"/>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50000"/>
                </a:spcBef>
                <a:spcAft>
                  <a:spcPct val="0"/>
                </a:spcAft>
              </a:pPr>
              <a:endParaRPr lang="en-US" i="1" u="sng">
                <a:solidFill>
                  <a:srgbClr val="000000"/>
                </a:solidFill>
                <a:cs typeface="Arial" charset="0"/>
              </a:endParaRPr>
            </a:p>
          </p:txBody>
        </p:sp>
        <p:sp>
          <p:nvSpPr>
            <p:cNvPr id="1042" name="Oval 17"/>
            <p:cNvSpPr>
              <a:spLocks noChangeArrowheads="1"/>
            </p:cNvSpPr>
            <p:nvPr/>
          </p:nvSpPr>
          <p:spPr bwMode="ltGray">
            <a:xfrm>
              <a:off x="791" y="2723"/>
              <a:ext cx="120" cy="121"/>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50000"/>
                </a:spcBef>
                <a:spcAft>
                  <a:spcPct val="0"/>
                </a:spcAft>
              </a:pPr>
              <a:endParaRPr lang="en-US" i="1" u="sng">
                <a:solidFill>
                  <a:srgbClr val="000000"/>
                </a:solidFill>
                <a:cs typeface="Arial" charset="0"/>
              </a:endParaRPr>
            </a:p>
          </p:txBody>
        </p:sp>
      </p:grpSp>
      <p:pic>
        <p:nvPicPr>
          <p:cNvPr id="20" name="Picture 13"/>
          <p:cNvPicPr>
            <a:picLocks noChangeAspect="1" noChangeArrowheads="1"/>
          </p:cNvPicPr>
          <p:nvPr userDrawn="1"/>
        </p:nvPicPr>
        <p:blipFill>
          <a:blip r:embed="rId12" cstate="print">
            <a:extLst>
              <a:ext uri="{BEBA8EAE-BF5A-486C-A8C5-ECC9F3942E4B}">
                <a14:imgProps xmlns:a14="http://schemas.microsoft.com/office/drawing/2010/main">
                  <a14:imgLayer r:embed="rId13">
                    <a14:imgEffect>
                      <a14:backgroundRemoval t="4379" b="34495" l="67342" r="94976">
                        <a14:foregroundMark x1="79092" y1="13941" x2="79092" y2="13941"/>
                        <a14:foregroundMark x1="80389" y1="21358" x2="80389" y2="21358"/>
                        <a14:foregroundMark x1="77715" y1="14567" x2="77715" y2="14567"/>
                        <a14:foregroundMark x1="87439" y1="22609" x2="87439" y2="22609"/>
                        <a14:foregroundMark x1="83387" y1="22878" x2="83387" y2="22878"/>
                        <a14:foregroundMark x1="79903" y1="18141" x2="79903" y2="18141"/>
                        <a14:foregroundMark x1="76013" y1="15996" x2="76013" y2="15996"/>
                        <a14:foregroundMark x1="76175" y1="15907" x2="76175" y2="15907"/>
                        <a14:foregroundMark x1="76094" y1="15818" x2="76094" y2="15818"/>
                        <a14:foregroundMark x1="77147" y1="18945" x2="77147" y2="18945"/>
                        <a14:foregroundMark x1="78768" y1="20554" x2="78768" y2="20554"/>
                        <a14:foregroundMark x1="84441" y1="13673" x2="84441" y2="13673"/>
                        <a14:foregroundMark x1="81605" y1="14120" x2="81605" y2="14120"/>
                        <a14:foregroundMark x1="82496" y1="15192" x2="82496" y2="15192"/>
                        <a14:foregroundMark x1="81686" y1="11528" x2="81686" y2="11528"/>
                        <a14:backgroundMark x1="80551" y1="13226" x2="80551" y2="13226"/>
                        <a14:backgroundMark x1="80551" y1="13226" x2="80551" y2="13226"/>
                        <a14:backgroundMark x1="80551" y1="13226" x2="80551" y2="13226"/>
                      </a14:backgroundRemoval>
                    </a14:imgEffect>
                  </a14:imgLayer>
                </a14:imgProps>
              </a:ext>
              <a:ext uri="{28A0092B-C50C-407E-A947-70E740481C1C}">
                <a14:useLocalDpi xmlns:a14="http://schemas.microsoft.com/office/drawing/2010/main" val="0"/>
              </a:ext>
            </a:extLst>
          </a:blip>
          <a:srcRect l="67751" t="4707" r="5081" b="68340"/>
          <a:stretch>
            <a:fillRect/>
          </a:stretch>
        </p:blipFill>
        <p:spPr bwMode="auto">
          <a:xfrm>
            <a:off x="44824" y="5932607"/>
            <a:ext cx="945785" cy="85099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48009768"/>
      </p:ext>
    </p:extLst>
  </p:cSld>
  <p:clrMap bg1="lt1" tx1="dk1" bg2="lt2" tx2="dk2" accent1="accent1" accent2="accent2" accent3="accent3" accent4="accent4" accent5="accent5" accent6="accent6" hlink="hlink" folHlink="folHlink"/>
  <p:sldLayoutIdLst>
    <p:sldLayoutId id="2147484513" r:id="rId1"/>
    <p:sldLayoutId id="2147484514" r:id="rId2"/>
    <p:sldLayoutId id="2147484515" r:id="rId3"/>
    <p:sldLayoutId id="2147484516" r:id="rId4"/>
    <p:sldLayoutId id="2147484517" r:id="rId5"/>
    <p:sldLayoutId id="2147484518" r:id="rId6"/>
    <p:sldLayoutId id="2147484519" r:id="rId7"/>
    <p:sldLayoutId id="2147484520" r:id="rId8"/>
    <p:sldLayoutId id="2147484521" r:id="rId9"/>
    <p:sldLayoutId id="2147484522" r:id="rId10"/>
  </p:sldLayoutIdLst>
  <p:transition spd="slow">
    <p:pull/>
  </p:transition>
  <p:timing>
    <p:tnLst>
      <p:par>
        <p:cTn id="1" dur="indefinite" restart="never" nodeType="tmRoot"/>
      </p:par>
    </p:tnLst>
  </p:timing>
  <p:hf hdr="0" ftr="0" dt="0"/>
  <p:txStyles>
    <p:titleStyle>
      <a:lvl1pPr algn="l" rtl="0" eaLnBrk="0" fontAlgn="base" hangingPunct="0">
        <a:spcBef>
          <a:spcPct val="0"/>
        </a:spcBef>
        <a:spcAft>
          <a:spcPct val="0"/>
        </a:spcAft>
        <a:defRPr sz="2400" b="1" i="1" u="sng">
          <a:solidFill>
            <a:srgbClr val="008000"/>
          </a:solidFill>
          <a:latin typeface="+mj-lt"/>
          <a:ea typeface="+mj-ea"/>
          <a:cs typeface="+mj-cs"/>
        </a:defRPr>
      </a:lvl1pPr>
      <a:lvl2pPr algn="r" rtl="0" eaLnBrk="0" fontAlgn="base" hangingPunct="0">
        <a:spcBef>
          <a:spcPct val="0"/>
        </a:spcBef>
        <a:spcAft>
          <a:spcPct val="0"/>
        </a:spcAft>
        <a:defRPr sz="2400" b="1" i="1">
          <a:solidFill>
            <a:srgbClr val="008000"/>
          </a:solidFill>
          <a:latin typeface="Calibri" pitchFamily="34" charset="0"/>
        </a:defRPr>
      </a:lvl2pPr>
      <a:lvl3pPr algn="r" rtl="0" eaLnBrk="0" fontAlgn="base" hangingPunct="0">
        <a:spcBef>
          <a:spcPct val="0"/>
        </a:spcBef>
        <a:spcAft>
          <a:spcPct val="0"/>
        </a:spcAft>
        <a:defRPr sz="2400" b="1" i="1">
          <a:solidFill>
            <a:srgbClr val="008000"/>
          </a:solidFill>
          <a:latin typeface="Calibri" pitchFamily="34" charset="0"/>
        </a:defRPr>
      </a:lvl3pPr>
      <a:lvl4pPr algn="r" rtl="0" eaLnBrk="0" fontAlgn="base" hangingPunct="0">
        <a:spcBef>
          <a:spcPct val="0"/>
        </a:spcBef>
        <a:spcAft>
          <a:spcPct val="0"/>
        </a:spcAft>
        <a:defRPr sz="2400" b="1" i="1">
          <a:solidFill>
            <a:srgbClr val="008000"/>
          </a:solidFill>
          <a:latin typeface="Calibri" pitchFamily="34" charset="0"/>
        </a:defRPr>
      </a:lvl4pPr>
      <a:lvl5pPr algn="r" rtl="0" eaLnBrk="0" fontAlgn="base" hangingPunct="0">
        <a:spcBef>
          <a:spcPct val="0"/>
        </a:spcBef>
        <a:spcAft>
          <a:spcPct val="0"/>
        </a:spcAft>
        <a:defRPr sz="2400" b="1" i="1">
          <a:solidFill>
            <a:srgbClr val="008000"/>
          </a:solidFill>
          <a:latin typeface="Calibri" pitchFamily="34" charset="0"/>
        </a:defRPr>
      </a:lvl5pPr>
      <a:lvl6pPr marL="457200" algn="r" rtl="0" fontAlgn="base">
        <a:spcBef>
          <a:spcPct val="0"/>
        </a:spcBef>
        <a:spcAft>
          <a:spcPct val="0"/>
        </a:spcAft>
        <a:defRPr sz="2400" b="1" i="1">
          <a:solidFill>
            <a:srgbClr val="008000"/>
          </a:solidFill>
          <a:latin typeface="Verdana" pitchFamily="34" charset="0"/>
        </a:defRPr>
      </a:lvl6pPr>
      <a:lvl7pPr marL="914400" algn="r" rtl="0" fontAlgn="base">
        <a:spcBef>
          <a:spcPct val="0"/>
        </a:spcBef>
        <a:spcAft>
          <a:spcPct val="0"/>
        </a:spcAft>
        <a:defRPr sz="2400" b="1" i="1">
          <a:solidFill>
            <a:srgbClr val="008000"/>
          </a:solidFill>
          <a:latin typeface="Verdana" pitchFamily="34" charset="0"/>
        </a:defRPr>
      </a:lvl7pPr>
      <a:lvl8pPr marL="1371600" algn="r" rtl="0" fontAlgn="base">
        <a:spcBef>
          <a:spcPct val="0"/>
        </a:spcBef>
        <a:spcAft>
          <a:spcPct val="0"/>
        </a:spcAft>
        <a:defRPr sz="2400" b="1" i="1">
          <a:solidFill>
            <a:srgbClr val="008000"/>
          </a:solidFill>
          <a:latin typeface="Verdana" pitchFamily="34" charset="0"/>
        </a:defRPr>
      </a:lvl8pPr>
      <a:lvl9pPr marL="1828800" algn="r" rtl="0" fontAlgn="base">
        <a:spcBef>
          <a:spcPct val="0"/>
        </a:spcBef>
        <a:spcAft>
          <a:spcPct val="0"/>
        </a:spcAft>
        <a:defRPr sz="2400" b="1" i="1">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Tx/>
        <a:buBlip>
          <a:blip r:embed="rId14"/>
        </a:buBlip>
        <a:defRPr sz="2000" b="1">
          <a:solidFill>
            <a:srgbClr val="003300"/>
          </a:solidFill>
          <a:latin typeface="+mn-lt"/>
          <a:ea typeface="+mn-ea"/>
          <a:cs typeface="+mn-cs"/>
        </a:defRPr>
      </a:lvl1pPr>
      <a:lvl2pPr marL="742950" indent="-285750" algn="l" rtl="0" eaLnBrk="0" fontAlgn="base" hangingPunct="0">
        <a:spcBef>
          <a:spcPct val="20000"/>
        </a:spcBef>
        <a:spcAft>
          <a:spcPct val="0"/>
        </a:spcAft>
        <a:buClr>
          <a:schemeClr val="tx1"/>
        </a:buClr>
        <a:buSzPct val="60000"/>
        <a:buFontTx/>
        <a:buBlip>
          <a:blip r:embed="rId15"/>
        </a:buBlip>
        <a:defRPr sz="2800" b="1">
          <a:solidFill>
            <a:srgbClr val="003300"/>
          </a:solidFill>
          <a:latin typeface="+mn-lt"/>
        </a:defRPr>
      </a:lvl2pPr>
      <a:lvl3pPr marL="1143000" indent="-228600" algn="l" rtl="0" eaLnBrk="0" fontAlgn="base" hangingPunct="0">
        <a:spcBef>
          <a:spcPct val="20000"/>
        </a:spcBef>
        <a:spcAft>
          <a:spcPct val="0"/>
        </a:spcAft>
        <a:buClr>
          <a:schemeClr val="tx1"/>
        </a:buClr>
        <a:buFont typeface="Wingdings" pitchFamily="2" charset="2"/>
        <a:buChar char="Ø"/>
        <a:defRPr sz="1600" b="1">
          <a:solidFill>
            <a:srgbClr val="003300"/>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400" b="1">
          <a:solidFill>
            <a:srgbClr val="003300"/>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pitchFamily="34" charset="0"/>
        </a:defRPr>
      </a:lvl5pPr>
      <a:lvl6pPr marL="2514600" indent="-228600" algn="l" rtl="0" fontAlgn="base">
        <a:spcBef>
          <a:spcPct val="20000"/>
        </a:spcBef>
        <a:spcAft>
          <a:spcPct val="0"/>
        </a:spcAft>
        <a:buClr>
          <a:schemeClr val="tx1"/>
        </a:buClr>
        <a:buChar char="•"/>
        <a:defRPr sz="2000">
          <a:solidFill>
            <a:schemeClr val="tx1"/>
          </a:solidFill>
          <a:latin typeface="Arial" pitchFamily="34" charset="0"/>
        </a:defRPr>
      </a:lvl6pPr>
      <a:lvl7pPr marL="2971800" indent="-228600" algn="l" rtl="0" fontAlgn="base">
        <a:spcBef>
          <a:spcPct val="20000"/>
        </a:spcBef>
        <a:spcAft>
          <a:spcPct val="0"/>
        </a:spcAft>
        <a:buClr>
          <a:schemeClr val="tx1"/>
        </a:buClr>
        <a:buChar char="•"/>
        <a:defRPr sz="2000">
          <a:solidFill>
            <a:schemeClr val="tx1"/>
          </a:solidFill>
          <a:latin typeface="Arial" pitchFamily="34" charset="0"/>
        </a:defRPr>
      </a:lvl7pPr>
      <a:lvl8pPr marL="3429000" indent="-228600" algn="l" rtl="0" fontAlgn="base">
        <a:spcBef>
          <a:spcPct val="20000"/>
        </a:spcBef>
        <a:spcAft>
          <a:spcPct val="0"/>
        </a:spcAft>
        <a:buClr>
          <a:schemeClr val="tx1"/>
        </a:buClr>
        <a:buChar char="•"/>
        <a:defRPr sz="2000">
          <a:solidFill>
            <a:schemeClr val="tx1"/>
          </a:solidFill>
          <a:latin typeface="Arial" pitchFamily="34" charset="0"/>
        </a:defRPr>
      </a:lvl8pPr>
      <a:lvl9pPr marL="3886200" indent="-228600" algn="l" rtl="0" fontAlgn="base">
        <a:spcBef>
          <a:spcPct val="20000"/>
        </a:spcBef>
        <a:spcAft>
          <a:spcPct val="0"/>
        </a:spcAft>
        <a:buClr>
          <a:schemeClr val="tx1"/>
        </a:buClr>
        <a:buChar char="•"/>
        <a:defRPr sz="20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gray">
          <a:xfrm>
            <a:off x="0" y="0"/>
            <a:ext cx="9144000" cy="92710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nchor="ctr"/>
          <a:lstStyle/>
          <a:p>
            <a:pPr algn="ctr" fontAlgn="base">
              <a:spcBef>
                <a:spcPct val="0"/>
              </a:spcBef>
              <a:spcAft>
                <a:spcPct val="0"/>
              </a:spcAft>
            </a:pPr>
            <a:endParaRPr lang="en-US" b="1" smtClean="0">
              <a:solidFill>
                <a:srgbClr val="FFFFFF"/>
              </a:solidFill>
              <a:latin typeface="Arial" charset="0"/>
            </a:endParaRPr>
          </a:p>
        </p:txBody>
      </p:sp>
      <p:sp>
        <p:nvSpPr>
          <p:cNvPr id="1027" name="AC Banner Title"/>
          <p:cNvSpPr>
            <a:spLocks noGrp="1" noChangeArrowheads="1"/>
          </p:cNvSpPr>
          <p:nvPr>
            <p:ph type="title"/>
          </p:nvPr>
        </p:nvSpPr>
        <p:spPr bwMode="auto">
          <a:xfrm>
            <a:off x="1657351" y="245827"/>
            <a:ext cx="7247792"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endParaRPr lang="en-US" altLang="zh-SG" smtClean="0"/>
          </a:p>
        </p:txBody>
      </p:sp>
      <p:sp>
        <p:nvSpPr>
          <p:cNvPr id="2161668" name="Rectangle 4"/>
          <p:cNvSpPr>
            <a:spLocks noGrp="1" noChangeArrowheads="1"/>
          </p:cNvSpPr>
          <p:nvPr>
            <p:ph type="dt" sz="half" idx="2"/>
          </p:nvPr>
        </p:nvSpPr>
        <p:spPr bwMode="auto">
          <a:xfrm>
            <a:off x="5630009" y="6400800"/>
            <a:ext cx="3518389"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defRPr sz="1000" u="none">
                <a:latin typeface="Arial" charset="0"/>
                <a:ea typeface="SimSun" pitchFamily="2" charset="-122"/>
              </a:defRPr>
            </a:lvl1pPr>
          </a:lstStyle>
          <a:p>
            <a:pPr eaLnBrk="0" fontAlgn="base" hangingPunct="0">
              <a:spcAft>
                <a:spcPct val="0"/>
              </a:spcAft>
              <a:defRPr/>
            </a:pPr>
            <a:endParaRPr lang="en-US" altLang="zh-SG">
              <a:solidFill>
                <a:srgbClr val="000000"/>
              </a:solidFill>
            </a:endParaRPr>
          </a:p>
        </p:txBody>
      </p:sp>
      <p:sp>
        <p:nvSpPr>
          <p:cNvPr id="2161669" name="Rectangle 5"/>
          <p:cNvSpPr>
            <a:spLocks noGrp="1" noChangeArrowheads="1"/>
          </p:cNvSpPr>
          <p:nvPr>
            <p:ph type="ftr" sz="quarter" idx="3"/>
          </p:nvPr>
        </p:nvSpPr>
        <p:spPr bwMode="auto">
          <a:xfrm>
            <a:off x="1467" y="6384925"/>
            <a:ext cx="3518388"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defRPr sz="1000" u="none">
                <a:latin typeface="Arial" charset="0"/>
                <a:ea typeface="SimSun" pitchFamily="2" charset="-122"/>
              </a:defRPr>
            </a:lvl1pPr>
          </a:lstStyle>
          <a:p>
            <a:pPr eaLnBrk="0" fontAlgn="base" hangingPunct="0">
              <a:spcAft>
                <a:spcPct val="0"/>
              </a:spcAft>
              <a:defRPr/>
            </a:pPr>
            <a:endParaRPr lang="en-US" altLang="zh-SG">
              <a:solidFill>
                <a:srgbClr val="000000"/>
              </a:solidFill>
            </a:endParaRPr>
          </a:p>
        </p:txBody>
      </p:sp>
      <p:sp>
        <p:nvSpPr>
          <p:cNvPr id="2161670" name="Rectangle 6"/>
          <p:cNvSpPr>
            <a:spLocks noGrp="1" noChangeArrowheads="1"/>
          </p:cNvSpPr>
          <p:nvPr>
            <p:ph type="sldNum" sz="quarter" idx="4"/>
          </p:nvPr>
        </p:nvSpPr>
        <p:spPr bwMode="auto">
          <a:xfrm>
            <a:off x="3519908" y="6386665"/>
            <a:ext cx="2110155" cy="473075"/>
          </a:xfrm>
          <a:prstGeom prst="rect">
            <a:avLst/>
          </a:prstGeom>
          <a:noFill/>
          <a:ln w="12700">
            <a:noFill/>
            <a:miter lim="800000"/>
            <a:headEnd/>
            <a:tailEnd/>
          </a:ln>
          <a:effectLst/>
        </p:spPr>
        <p:txBody>
          <a:bodyPr vert="horz" wrap="square" lIns="91440" tIns="45720" rIns="91440" bIns="0" numCol="1" anchor="b" anchorCtr="0" compatLnSpc="1">
            <a:prstTxWarp prst="textNoShape">
              <a:avLst/>
            </a:prstTxWarp>
          </a:bodyPr>
          <a:lstStyle>
            <a:lvl1pPr algn="ctr">
              <a:lnSpc>
                <a:spcPct val="70000"/>
              </a:lnSpc>
              <a:spcBef>
                <a:spcPct val="0"/>
              </a:spcBef>
              <a:tabLst>
                <a:tab pos="2473325" algn="l"/>
              </a:tabLst>
              <a:defRPr sz="800" u="none">
                <a:ea typeface="SimSun" pitchFamily="2" charset="-122"/>
              </a:defRPr>
            </a:lvl1pPr>
          </a:lstStyle>
          <a:p>
            <a:pPr eaLnBrk="0" fontAlgn="base" hangingPunct="0">
              <a:spcAft>
                <a:spcPct val="0"/>
              </a:spcAft>
              <a:defRPr/>
            </a:pPr>
            <a:fld id="{709D1128-4F01-4ECF-90D9-16EA32BFC308}" type="slidenum">
              <a:rPr lang="zh-SG" altLang="en-US">
                <a:solidFill>
                  <a:srgbClr val="000000"/>
                </a:solidFill>
              </a:rPr>
              <a:pPr eaLnBrk="0" fontAlgn="base" hangingPunct="0">
                <a:spcAft>
                  <a:spcPct val="0"/>
                </a:spcAft>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
        <p:nvSpPr>
          <p:cNvPr id="1031" name="Rectangle 7"/>
          <p:cNvSpPr>
            <a:spLocks noGrp="1" noChangeArrowheads="1"/>
          </p:cNvSpPr>
          <p:nvPr>
            <p:ph type="body" idx="1"/>
          </p:nvPr>
        </p:nvSpPr>
        <p:spPr bwMode="auto">
          <a:xfrm>
            <a:off x="779589" y="1214439"/>
            <a:ext cx="7879375" cy="493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smtClean="0"/>
              <a:t>Click to edit text format of master</a:t>
            </a:r>
            <a:endParaRPr lang="en-US" altLang="zh-SG" smtClean="0"/>
          </a:p>
          <a:p>
            <a:pPr lvl="1"/>
            <a:r>
              <a:rPr lang="en-US" smtClean="0"/>
              <a:t>Second level</a:t>
            </a:r>
            <a:endParaRPr lang="en-US" altLang="zh-SG" smtClean="0"/>
          </a:p>
          <a:p>
            <a:pPr lvl="2"/>
            <a:r>
              <a:rPr lang="en-US" smtClean="0"/>
              <a:t>Third level</a:t>
            </a:r>
          </a:p>
          <a:p>
            <a:pPr lvl="3"/>
            <a:r>
              <a:rPr lang="en-US" altLang="zh-SG" smtClean="0"/>
              <a:t>Fourth Level</a:t>
            </a:r>
          </a:p>
        </p:txBody>
      </p:sp>
      <p:sp>
        <p:nvSpPr>
          <p:cNvPr id="1032" name="Line 8"/>
          <p:cNvSpPr>
            <a:spLocks noChangeShapeType="1"/>
          </p:cNvSpPr>
          <p:nvPr/>
        </p:nvSpPr>
        <p:spPr bwMode="auto">
          <a:xfrm>
            <a:off x="4403" y="1074738"/>
            <a:ext cx="914546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50000"/>
              </a:spcBef>
              <a:spcAft>
                <a:spcPct val="0"/>
              </a:spcAft>
            </a:pPr>
            <a:endParaRPr lang="en-US" u="sng" smtClean="0">
              <a:solidFill>
                <a:srgbClr val="000000"/>
              </a:solidFill>
            </a:endParaRPr>
          </a:p>
        </p:txBody>
      </p:sp>
      <p:grpSp>
        <p:nvGrpSpPr>
          <p:cNvPr id="1033" name="Group 10"/>
          <p:cNvGrpSpPr>
            <a:grpSpLocks/>
          </p:cNvGrpSpPr>
          <p:nvPr/>
        </p:nvGrpSpPr>
        <p:grpSpPr bwMode="auto">
          <a:xfrm>
            <a:off x="1521" y="968377"/>
            <a:ext cx="989135" cy="5883275"/>
            <a:chOff x="0" y="2458"/>
            <a:chExt cx="2142" cy="1858"/>
          </a:xfrm>
        </p:grpSpPr>
        <p:sp>
          <p:nvSpPr>
            <p:cNvPr id="2161675" name="Freeform 11"/>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GB" u="sng">
                <a:solidFill>
                  <a:srgbClr val="000000"/>
                </a:solidFill>
              </a:endParaRPr>
            </a:p>
          </p:txBody>
        </p:sp>
        <p:sp>
          <p:nvSpPr>
            <p:cNvPr id="2161676" name="Freeform 12"/>
            <p:cNvSpPr>
              <a:spLocks/>
            </p:cNvSpPr>
            <p:nvPr/>
          </p:nvSpPr>
          <p:spPr bwMode="hidden">
            <a:xfrm>
              <a:off x="0" y="2458"/>
              <a:ext cx="1853"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rgbClr val="008000"/>
                </a:gs>
                <a:gs pos="50000">
                  <a:schemeClr val="bg1"/>
                </a:gs>
                <a:gs pos="100000">
                  <a:srgbClr val="008000"/>
                </a:gs>
              </a:gsLst>
              <a:lin ang="18900000" scaled="1"/>
            </a:gradFill>
            <a:ln w="9525">
              <a:noFill/>
              <a:round/>
              <a:headEnd/>
              <a:tailEnd/>
            </a:ln>
          </p:spPr>
          <p:txBody>
            <a:bodyPr/>
            <a:lstStyle/>
            <a:p>
              <a:pPr eaLnBrk="0" fontAlgn="base" hangingPunct="0">
                <a:spcBef>
                  <a:spcPct val="50000"/>
                </a:spcBef>
                <a:spcAft>
                  <a:spcPct val="0"/>
                </a:spcAft>
                <a:defRPr/>
              </a:pPr>
              <a:endParaRPr lang="en-GB" u="sng">
                <a:solidFill>
                  <a:srgbClr val="000000"/>
                </a:solidFill>
              </a:endParaRPr>
            </a:p>
          </p:txBody>
        </p:sp>
        <p:sp>
          <p:nvSpPr>
            <p:cNvPr id="2161677" name="Freeform 13"/>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GB" u="sng">
                <a:solidFill>
                  <a:srgbClr val="000000"/>
                </a:solidFill>
              </a:endParaRPr>
            </a:p>
          </p:txBody>
        </p:sp>
        <p:sp>
          <p:nvSpPr>
            <p:cNvPr id="2161678" name="Freeform 14"/>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GB" u="sng">
                <a:solidFill>
                  <a:srgbClr val="000000"/>
                </a:solidFill>
              </a:endParaRPr>
            </a:p>
          </p:txBody>
        </p:sp>
        <p:sp>
          <p:nvSpPr>
            <p:cNvPr id="1040" name="Oval 15"/>
            <p:cNvSpPr>
              <a:spLocks noChangeArrowheads="1"/>
            </p:cNvSpPr>
            <p:nvPr/>
          </p:nvSpPr>
          <p:spPr bwMode="ltGray">
            <a:xfrm>
              <a:off x="209" y="2784"/>
              <a:ext cx="86" cy="86"/>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50000"/>
                </a:spcBef>
                <a:spcAft>
                  <a:spcPct val="0"/>
                </a:spcAft>
              </a:pPr>
              <a:endParaRPr lang="en-US" u="sng" smtClean="0">
                <a:solidFill>
                  <a:srgbClr val="000000"/>
                </a:solidFill>
              </a:endParaRPr>
            </a:p>
          </p:txBody>
        </p:sp>
        <p:sp>
          <p:nvSpPr>
            <p:cNvPr id="1041" name="Oval 16"/>
            <p:cNvSpPr>
              <a:spLocks noChangeArrowheads="1"/>
            </p:cNvSpPr>
            <p:nvPr/>
          </p:nvSpPr>
          <p:spPr bwMode="ltGray">
            <a:xfrm>
              <a:off x="1536" y="3884"/>
              <a:ext cx="92" cy="92"/>
            </a:xfrm>
            <a:prstGeom prst="ellipse">
              <a:avLst/>
            </a:prstGeom>
            <a:gradFill rotWithShape="0">
              <a:gsLst>
                <a:gs pos="0">
                  <a:srgbClr val="008000"/>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50000"/>
                </a:spcBef>
                <a:spcAft>
                  <a:spcPct val="0"/>
                </a:spcAft>
              </a:pPr>
              <a:endParaRPr lang="en-US" u="sng" smtClean="0">
                <a:solidFill>
                  <a:srgbClr val="000000"/>
                </a:solidFill>
              </a:endParaRPr>
            </a:p>
          </p:txBody>
        </p:sp>
        <p:sp>
          <p:nvSpPr>
            <p:cNvPr id="1042" name="Oval 17"/>
            <p:cNvSpPr>
              <a:spLocks noChangeArrowheads="1"/>
            </p:cNvSpPr>
            <p:nvPr/>
          </p:nvSpPr>
          <p:spPr bwMode="ltGray">
            <a:xfrm>
              <a:off x="790" y="2723"/>
              <a:ext cx="121" cy="121"/>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50000"/>
                </a:spcBef>
                <a:spcAft>
                  <a:spcPct val="0"/>
                </a:spcAft>
              </a:pPr>
              <a:endParaRPr lang="en-US" u="sng" smtClean="0">
                <a:solidFill>
                  <a:srgbClr val="000000"/>
                </a:solidFill>
              </a:endParaRPr>
            </a:p>
          </p:txBody>
        </p:sp>
      </p:grpSp>
      <p:sp>
        <p:nvSpPr>
          <p:cNvPr id="1034" name="Text Box 18"/>
          <p:cNvSpPr txBox="1">
            <a:spLocks noChangeArrowheads="1"/>
          </p:cNvSpPr>
          <p:nvPr/>
        </p:nvSpPr>
        <p:spPr bwMode="auto">
          <a:xfrm rot="16200000">
            <a:off x="-2296564" y="4118253"/>
            <a:ext cx="50371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u="sng">
                <a:solidFill>
                  <a:schemeClr val="tx1"/>
                </a:solidFill>
                <a:latin typeface="Verdana" pitchFamily="34" charset="0"/>
              </a:defRPr>
            </a:lvl1pPr>
            <a:lvl2pPr marL="742950" indent="-285750">
              <a:defRPr u="sng">
                <a:solidFill>
                  <a:schemeClr val="tx1"/>
                </a:solidFill>
                <a:latin typeface="Verdana" pitchFamily="34" charset="0"/>
              </a:defRPr>
            </a:lvl2pPr>
            <a:lvl3pPr marL="1143000" indent="-228600">
              <a:defRPr u="sng">
                <a:solidFill>
                  <a:schemeClr val="tx1"/>
                </a:solidFill>
                <a:latin typeface="Verdana" pitchFamily="34" charset="0"/>
              </a:defRPr>
            </a:lvl3pPr>
            <a:lvl4pPr marL="1600200" indent="-228600">
              <a:defRPr u="sng">
                <a:solidFill>
                  <a:schemeClr val="tx1"/>
                </a:solidFill>
                <a:latin typeface="Verdana" pitchFamily="34" charset="0"/>
              </a:defRPr>
            </a:lvl4pPr>
            <a:lvl5pPr marL="2057400" indent="-228600">
              <a:defRPr u="sng">
                <a:solidFill>
                  <a:schemeClr val="tx1"/>
                </a:solidFill>
                <a:latin typeface="Verdana" pitchFamily="34" charset="0"/>
              </a:defRPr>
            </a:lvl5pPr>
            <a:lvl6pPr marL="2514600" indent="-228600" eaLnBrk="0" fontAlgn="base" hangingPunct="0">
              <a:spcBef>
                <a:spcPct val="50000"/>
              </a:spcBef>
              <a:spcAft>
                <a:spcPct val="0"/>
              </a:spcAft>
              <a:defRPr u="sng">
                <a:solidFill>
                  <a:schemeClr val="tx1"/>
                </a:solidFill>
                <a:latin typeface="Verdana" pitchFamily="34" charset="0"/>
              </a:defRPr>
            </a:lvl6pPr>
            <a:lvl7pPr marL="2971800" indent="-228600" eaLnBrk="0" fontAlgn="base" hangingPunct="0">
              <a:spcBef>
                <a:spcPct val="50000"/>
              </a:spcBef>
              <a:spcAft>
                <a:spcPct val="0"/>
              </a:spcAft>
              <a:defRPr u="sng">
                <a:solidFill>
                  <a:schemeClr val="tx1"/>
                </a:solidFill>
                <a:latin typeface="Verdana" pitchFamily="34" charset="0"/>
              </a:defRPr>
            </a:lvl7pPr>
            <a:lvl8pPr marL="3429000" indent="-228600" eaLnBrk="0" fontAlgn="base" hangingPunct="0">
              <a:spcBef>
                <a:spcPct val="50000"/>
              </a:spcBef>
              <a:spcAft>
                <a:spcPct val="0"/>
              </a:spcAft>
              <a:defRPr u="sng">
                <a:solidFill>
                  <a:schemeClr val="tx1"/>
                </a:solidFill>
                <a:latin typeface="Verdana" pitchFamily="34" charset="0"/>
              </a:defRPr>
            </a:lvl8pPr>
            <a:lvl9pPr marL="3886200" indent="-228600" eaLnBrk="0" fontAlgn="base" hangingPunct="0">
              <a:spcBef>
                <a:spcPct val="50000"/>
              </a:spcBef>
              <a:spcAft>
                <a:spcPct val="0"/>
              </a:spcAft>
              <a:defRPr u="sng">
                <a:solidFill>
                  <a:schemeClr val="tx1"/>
                </a:solidFill>
                <a:latin typeface="Verdana" pitchFamily="34" charset="0"/>
              </a:defRPr>
            </a:lvl9pPr>
          </a:lstStyle>
          <a:p>
            <a:pPr eaLnBrk="0" fontAlgn="base" hangingPunct="0">
              <a:spcBef>
                <a:spcPct val="50000"/>
              </a:spcBef>
              <a:spcAft>
                <a:spcPct val="0"/>
              </a:spcAft>
              <a:defRPr/>
            </a:pPr>
            <a:r>
              <a:rPr lang="en-US" b="1" u="none" smtClean="0">
                <a:solidFill>
                  <a:srgbClr val="777777"/>
                </a:solidFill>
              </a:rPr>
              <a:t>Financial System Strategy  2020</a:t>
            </a:r>
          </a:p>
        </p:txBody>
      </p:sp>
      <p:pic>
        <p:nvPicPr>
          <p:cNvPr id="1035" name="Picture 21"/>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l="67751" t="4707" r="5081" b="68340"/>
          <a:stretch>
            <a:fillRect/>
          </a:stretch>
        </p:blipFill>
        <p:spPr bwMode="auto">
          <a:xfrm>
            <a:off x="14708" y="15876"/>
            <a:ext cx="1144467" cy="104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47374780"/>
      </p:ext>
    </p:extLst>
  </p:cSld>
  <p:clrMap bg1="lt1" tx1="dk1" bg2="lt2" tx2="dk2" accent1="accent1" accent2="accent2" accent3="accent3" accent4="accent4" accent5="accent5" accent6="accent6" hlink="hlink" folHlink="folHlink"/>
  <p:sldLayoutIdLst>
    <p:sldLayoutId id="2147484524" r:id="rId1"/>
    <p:sldLayoutId id="2147484525" r:id="rId2"/>
    <p:sldLayoutId id="2147484526" r:id="rId3"/>
    <p:sldLayoutId id="2147484527" r:id="rId4"/>
    <p:sldLayoutId id="2147484528" r:id="rId5"/>
    <p:sldLayoutId id="2147484529" r:id="rId6"/>
    <p:sldLayoutId id="2147484530" r:id="rId7"/>
    <p:sldLayoutId id="2147484531" r:id="rId8"/>
    <p:sldLayoutId id="2147484532" r:id="rId9"/>
    <p:sldLayoutId id="2147484533" r:id="rId10"/>
    <p:sldLayoutId id="2147484534" r:id="rId11"/>
  </p:sldLayoutIdLst>
  <p:timing>
    <p:tnLst>
      <p:par>
        <p:cTn id="1" dur="indefinite" restart="never" nodeType="tmRoot"/>
      </p:par>
    </p:tnLst>
  </p:timing>
  <p:hf hdr="0" ftr="0" dt="0"/>
  <p:txStyles>
    <p:titleStyle>
      <a:lvl1pPr algn="r" rtl="0" eaLnBrk="0" fontAlgn="base" hangingPunct="0">
        <a:spcBef>
          <a:spcPct val="0"/>
        </a:spcBef>
        <a:spcAft>
          <a:spcPct val="0"/>
        </a:spcAft>
        <a:defRPr sz="2400">
          <a:solidFill>
            <a:srgbClr val="008000"/>
          </a:solidFill>
          <a:latin typeface="+mj-lt"/>
          <a:ea typeface="+mj-ea"/>
          <a:cs typeface="+mj-cs"/>
        </a:defRPr>
      </a:lvl1pPr>
      <a:lvl2pPr algn="r" rtl="0" eaLnBrk="0" fontAlgn="base" hangingPunct="0">
        <a:spcBef>
          <a:spcPct val="0"/>
        </a:spcBef>
        <a:spcAft>
          <a:spcPct val="0"/>
        </a:spcAft>
        <a:defRPr sz="2400">
          <a:solidFill>
            <a:srgbClr val="008000"/>
          </a:solidFill>
          <a:latin typeface="Verdana" pitchFamily="34" charset="0"/>
        </a:defRPr>
      </a:lvl2pPr>
      <a:lvl3pPr algn="r" rtl="0" eaLnBrk="0" fontAlgn="base" hangingPunct="0">
        <a:spcBef>
          <a:spcPct val="0"/>
        </a:spcBef>
        <a:spcAft>
          <a:spcPct val="0"/>
        </a:spcAft>
        <a:defRPr sz="2400">
          <a:solidFill>
            <a:srgbClr val="008000"/>
          </a:solidFill>
          <a:latin typeface="Verdana" pitchFamily="34" charset="0"/>
        </a:defRPr>
      </a:lvl3pPr>
      <a:lvl4pPr algn="r" rtl="0" eaLnBrk="0" fontAlgn="base" hangingPunct="0">
        <a:spcBef>
          <a:spcPct val="0"/>
        </a:spcBef>
        <a:spcAft>
          <a:spcPct val="0"/>
        </a:spcAft>
        <a:defRPr sz="2400">
          <a:solidFill>
            <a:srgbClr val="008000"/>
          </a:solidFill>
          <a:latin typeface="Verdana" pitchFamily="34" charset="0"/>
        </a:defRPr>
      </a:lvl4pPr>
      <a:lvl5pPr algn="r" rtl="0" eaLnBrk="0" fontAlgn="base" hangingPunct="0">
        <a:spcBef>
          <a:spcPct val="0"/>
        </a:spcBef>
        <a:spcAft>
          <a:spcPct val="0"/>
        </a:spcAft>
        <a:defRPr sz="2400">
          <a:solidFill>
            <a:srgbClr val="008000"/>
          </a:solidFill>
          <a:latin typeface="Verdana" pitchFamily="34" charset="0"/>
        </a:defRPr>
      </a:lvl5pPr>
      <a:lvl6pPr marL="457200" algn="r" rtl="0" fontAlgn="base">
        <a:spcBef>
          <a:spcPct val="0"/>
        </a:spcBef>
        <a:spcAft>
          <a:spcPct val="0"/>
        </a:spcAft>
        <a:defRPr sz="2400">
          <a:solidFill>
            <a:srgbClr val="008000"/>
          </a:solidFill>
          <a:latin typeface="Verdana" pitchFamily="34" charset="0"/>
        </a:defRPr>
      </a:lvl6pPr>
      <a:lvl7pPr marL="914400" algn="r" rtl="0" fontAlgn="base">
        <a:spcBef>
          <a:spcPct val="0"/>
        </a:spcBef>
        <a:spcAft>
          <a:spcPct val="0"/>
        </a:spcAft>
        <a:defRPr sz="2400">
          <a:solidFill>
            <a:srgbClr val="008000"/>
          </a:solidFill>
          <a:latin typeface="Verdana" pitchFamily="34" charset="0"/>
        </a:defRPr>
      </a:lvl7pPr>
      <a:lvl8pPr marL="1371600" algn="r" rtl="0" fontAlgn="base">
        <a:spcBef>
          <a:spcPct val="0"/>
        </a:spcBef>
        <a:spcAft>
          <a:spcPct val="0"/>
        </a:spcAft>
        <a:defRPr sz="2400">
          <a:solidFill>
            <a:srgbClr val="008000"/>
          </a:solidFill>
          <a:latin typeface="Verdana" pitchFamily="34" charset="0"/>
        </a:defRPr>
      </a:lvl8pPr>
      <a:lvl9pPr marL="1828800" algn="r" rtl="0" fontAlgn="base">
        <a:spcBef>
          <a:spcPct val="0"/>
        </a:spcBef>
        <a:spcAft>
          <a:spcPct val="0"/>
        </a:spcAft>
        <a:defRPr sz="2400">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 typeface="Wingdings" pitchFamily="2" charset="2"/>
        <a:buChar char="§"/>
        <a:defRPr sz="2000" b="1">
          <a:solidFill>
            <a:srgbClr val="003300"/>
          </a:solidFill>
          <a:latin typeface="+mn-lt"/>
          <a:ea typeface="+mn-ea"/>
          <a:cs typeface="+mn-cs"/>
        </a:defRPr>
      </a:lvl1pPr>
      <a:lvl2pPr marL="742950" indent="-285750" algn="l" rtl="0" eaLnBrk="0" fontAlgn="base" hangingPunct="0">
        <a:spcBef>
          <a:spcPct val="20000"/>
        </a:spcBef>
        <a:spcAft>
          <a:spcPct val="0"/>
        </a:spcAft>
        <a:buClr>
          <a:schemeClr val="tx1"/>
        </a:buClr>
        <a:buChar char="–"/>
        <a:defRPr b="1">
          <a:solidFill>
            <a:srgbClr val="003300"/>
          </a:solidFill>
          <a:latin typeface="+mn-lt"/>
        </a:defRPr>
      </a:lvl2pPr>
      <a:lvl3pPr marL="1143000" indent="-228600" algn="l" rtl="0" eaLnBrk="0" fontAlgn="base" hangingPunct="0">
        <a:spcBef>
          <a:spcPct val="20000"/>
        </a:spcBef>
        <a:spcAft>
          <a:spcPct val="0"/>
        </a:spcAft>
        <a:buClr>
          <a:schemeClr val="tx1"/>
        </a:buClr>
        <a:buFont typeface="Wingdings" pitchFamily="2" charset="2"/>
        <a:buChar char="Ø"/>
        <a:defRPr sz="1600" b="1">
          <a:solidFill>
            <a:srgbClr val="003300"/>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400" b="1">
          <a:solidFill>
            <a:srgbClr val="003300"/>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charset="0"/>
        </a:defRPr>
      </a:lvl5pPr>
      <a:lvl6pPr marL="2514600" indent="-228600" algn="l" rtl="0" fontAlgn="base">
        <a:spcBef>
          <a:spcPct val="20000"/>
        </a:spcBef>
        <a:spcAft>
          <a:spcPct val="0"/>
        </a:spcAft>
        <a:buClr>
          <a:schemeClr val="tx1"/>
        </a:buClr>
        <a:buChar char="•"/>
        <a:defRPr sz="2000">
          <a:solidFill>
            <a:schemeClr val="tx1"/>
          </a:solidFill>
          <a:latin typeface="Arial" charset="0"/>
        </a:defRPr>
      </a:lvl6pPr>
      <a:lvl7pPr marL="2971800" indent="-228600" algn="l" rtl="0" fontAlgn="base">
        <a:spcBef>
          <a:spcPct val="20000"/>
        </a:spcBef>
        <a:spcAft>
          <a:spcPct val="0"/>
        </a:spcAft>
        <a:buClr>
          <a:schemeClr val="tx1"/>
        </a:buClr>
        <a:buChar char="•"/>
        <a:defRPr sz="2000">
          <a:solidFill>
            <a:schemeClr val="tx1"/>
          </a:solidFill>
          <a:latin typeface="Arial" charset="0"/>
        </a:defRPr>
      </a:lvl7pPr>
      <a:lvl8pPr marL="3429000" indent="-228600" algn="l" rtl="0" fontAlgn="base">
        <a:spcBef>
          <a:spcPct val="20000"/>
        </a:spcBef>
        <a:spcAft>
          <a:spcPct val="0"/>
        </a:spcAft>
        <a:buClr>
          <a:schemeClr val="tx1"/>
        </a:buClr>
        <a:buChar char="•"/>
        <a:defRPr sz="2000">
          <a:solidFill>
            <a:schemeClr val="tx1"/>
          </a:solidFill>
          <a:latin typeface="Arial" charset="0"/>
        </a:defRPr>
      </a:lvl8pPr>
      <a:lvl9pPr marL="3886200" indent="-228600" algn="l" rtl="0" fontAlgn="base">
        <a:spcBef>
          <a:spcPct val="20000"/>
        </a:spcBef>
        <a:spcAft>
          <a:spcPct val="0"/>
        </a:spcAft>
        <a:buClr>
          <a:schemeClr val="tx1"/>
        </a:buClr>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gray">
          <a:xfrm>
            <a:off x="0" y="0"/>
            <a:ext cx="9144000" cy="92710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nchor="ctr"/>
          <a:lstStyle/>
          <a:p>
            <a:pPr algn="ctr" fontAlgn="base">
              <a:spcBef>
                <a:spcPct val="0"/>
              </a:spcBef>
              <a:spcAft>
                <a:spcPct val="0"/>
              </a:spcAft>
            </a:pPr>
            <a:endParaRPr lang="en-US" b="1" smtClean="0">
              <a:solidFill>
                <a:srgbClr val="FFFFFF"/>
              </a:solidFill>
              <a:latin typeface="Arial" charset="0"/>
            </a:endParaRPr>
          </a:p>
        </p:txBody>
      </p:sp>
      <p:sp>
        <p:nvSpPr>
          <p:cNvPr id="1027" name="AC Banner Title"/>
          <p:cNvSpPr>
            <a:spLocks noGrp="1" noChangeArrowheads="1"/>
          </p:cNvSpPr>
          <p:nvPr>
            <p:ph type="title"/>
          </p:nvPr>
        </p:nvSpPr>
        <p:spPr bwMode="auto">
          <a:xfrm>
            <a:off x="1657351" y="245763"/>
            <a:ext cx="7247792"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endParaRPr lang="en-US" altLang="zh-SG" smtClean="0"/>
          </a:p>
        </p:txBody>
      </p:sp>
      <p:sp>
        <p:nvSpPr>
          <p:cNvPr id="2161668" name="Rectangle 4"/>
          <p:cNvSpPr>
            <a:spLocks noGrp="1" noChangeArrowheads="1"/>
          </p:cNvSpPr>
          <p:nvPr>
            <p:ph type="dt" sz="half" idx="2"/>
          </p:nvPr>
        </p:nvSpPr>
        <p:spPr bwMode="auto">
          <a:xfrm>
            <a:off x="5630009" y="6400800"/>
            <a:ext cx="3518389"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defRPr sz="1000" u="none">
                <a:latin typeface="Arial" charset="0"/>
                <a:ea typeface="SimSun" pitchFamily="2" charset="-122"/>
              </a:defRPr>
            </a:lvl1pPr>
          </a:lstStyle>
          <a:p>
            <a:pPr eaLnBrk="0" fontAlgn="base" hangingPunct="0">
              <a:spcAft>
                <a:spcPct val="0"/>
              </a:spcAft>
              <a:defRPr/>
            </a:pPr>
            <a:endParaRPr lang="en-US" altLang="zh-SG">
              <a:solidFill>
                <a:srgbClr val="000000"/>
              </a:solidFill>
            </a:endParaRPr>
          </a:p>
        </p:txBody>
      </p:sp>
      <p:sp>
        <p:nvSpPr>
          <p:cNvPr id="2161669" name="Rectangle 5"/>
          <p:cNvSpPr>
            <a:spLocks noGrp="1" noChangeArrowheads="1"/>
          </p:cNvSpPr>
          <p:nvPr>
            <p:ph type="ftr" sz="quarter" idx="3"/>
          </p:nvPr>
        </p:nvSpPr>
        <p:spPr bwMode="auto">
          <a:xfrm>
            <a:off x="1467" y="6384925"/>
            <a:ext cx="3518388"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defRPr sz="1000" u="none">
                <a:latin typeface="Arial" charset="0"/>
                <a:ea typeface="SimSun" pitchFamily="2" charset="-122"/>
              </a:defRPr>
            </a:lvl1pPr>
          </a:lstStyle>
          <a:p>
            <a:pPr eaLnBrk="0" fontAlgn="base" hangingPunct="0">
              <a:spcAft>
                <a:spcPct val="0"/>
              </a:spcAft>
              <a:defRPr/>
            </a:pPr>
            <a:endParaRPr lang="en-US" altLang="zh-SG">
              <a:solidFill>
                <a:srgbClr val="000000"/>
              </a:solidFill>
            </a:endParaRPr>
          </a:p>
        </p:txBody>
      </p:sp>
      <p:sp>
        <p:nvSpPr>
          <p:cNvPr id="2161670" name="Rectangle 6"/>
          <p:cNvSpPr>
            <a:spLocks noGrp="1" noChangeArrowheads="1"/>
          </p:cNvSpPr>
          <p:nvPr>
            <p:ph type="sldNum" sz="quarter" idx="4"/>
          </p:nvPr>
        </p:nvSpPr>
        <p:spPr bwMode="auto">
          <a:xfrm>
            <a:off x="3519908" y="6386601"/>
            <a:ext cx="2110155" cy="473075"/>
          </a:xfrm>
          <a:prstGeom prst="rect">
            <a:avLst/>
          </a:prstGeom>
          <a:noFill/>
          <a:ln w="12700">
            <a:noFill/>
            <a:miter lim="800000"/>
            <a:headEnd/>
            <a:tailEnd/>
          </a:ln>
          <a:effectLst/>
        </p:spPr>
        <p:txBody>
          <a:bodyPr vert="horz" wrap="square" lIns="91440" tIns="45720" rIns="91440" bIns="0" numCol="1" anchor="b" anchorCtr="0" compatLnSpc="1">
            <a:prstTxWarp prst="textNoShape">
              <a:avLst/>
            </a:prstTxWarp>
          </a:bodyPr>
          <a:lstStyle>
            <a:lvl1pPr algn="ctr">
              <a:lnSpc>
                <a:spcPct val="70000"/>
              </a:lnSpc>
              <a:spcBef>
                <a:spcPct val="0"/>
              </a:spcBef>
              <a:tabLst>
                <a:tab pos="2473325" algn="l"/>
              </a:tabLst>
              <a:defRPr sz="800" u="none">
                <a:ea typeface="SimSun" pitchFamily="2" charset="-122"/>
              </a:defRPr>
            </a:lvl1pPr>
          </a:lstStyle>
          <a:p>
            <a:pPr eaLnBrk="0" fontAlgn="base" hangingPunct="0">
              <a:spcAft>
                <a:spcPct val="0"/>
              </a:spcAft>
              <a:defRPr/>
            </a:pPr>
            <a:fld id="{709D1128-4F01-4ECF-90D9-16EA32BFC308}" type="slidenum">
              <a:rPr lang="zh-SG" altLang="en-US">
                <a:solidFill>
                  <a:srgbClr val="000000"/>
                </a:solidFill>
              </a:rPr>
              <a:pPr eaLnBrk="0" fontAlgn="base" hangingPunct="0">
                <a:spcAft>
                  <a:spcPct val="0"/>
                </a:spcAft>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
        <p:nvSpPr>
          <p:cNvPr id="1031" name="Rectangle 7"/>
          <p:cNvSpPr>
            <a:spLocks noGrp="1" noChangeArrowheads="1"/>
          </p:cNvSpPr>
          <p:nvPr>
            <p:ph type="body" idx="1"/>
          </p:nvPr>
        </p:nvSpPr>
        <p:spPr bwMode="auto">
          <a:xfrm>
            <a:off x="779589" y="1214439"/>
            <a:ext cx="7879375" cy="493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smtClean="0"/>
              <a:t>Click to edit text format of master</a:t>
            </a:r>
            <a:endParaRPr lang="en-US" altLang="zh-SG" smtClean="0"/>
          </a:p>
          <a:p>
            <a:pPr lvl="1"/>
            <a:r>
              <a:rPr lang="en-US" smtClean="0"/>
              <a:t>Second level</a:t>
            </a:r>
            <a:endParaRPr lang="en-US" altLang="zh-SG" smtClean="0"/>
          </a:p>
          <a:p>
            <a:pPr lvl="2"/>
            <a:r>
              <a:rPr lang="en-US" smtClean="0"/>
              <a:t>Third level</a:t>
            </a:r>
          </a:p>
          <a:p>
            <a:pPr lvl="3"/>
            <a:r>
              <a:rPr lang="en-US" altLang="zh-SG" smtClean="0"/>
              <a:t>Fourth Level</a:t>
            </a:r>
          </a:p>
        </p:txBody>
      </p:sp>
      <p:sp>
        <p:nvSpPr>
          <p:cNvPr id="1032" name="Line 8"/>
          <p:cNvSpPr>
            <a:spLocks noChangeShapeType="1"/>
          </p:cNvSpPr>
          <p:nvPr/>
        </p:nvSpPr>
        <p:spPr bwMode="auto">
          <a:xfrm>
            <a:off x="4403" y="1074738"/>
            <a:ext cx="914546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50000"/>
              </a:spcBef>
              <a:spcAft>
                <a:spcPct val="0"/>
              </a:spcAft>
            </a:pPr>
            <a:endParaRPr lang="en-US" u="sng" smtClean="0">
              <a:solidFill>
                <a:srgbClr val="000000"/>
              </a:solidFill>
            </a:endParaRPr>
          </a:p>
        </p:txBody>
      </p:sp>
      <p:grpSp>
        <p:nvGrpSpPr>
          <p:cNvPr id="1033" name="Group 10"/>
          <p:cNvGrpSpPr>
            <a:grpSpLocks/>
          </p:cNvGrpSpPr>
          <p:nvPr/>
        </p:nvGrpSpPr>
        <p:grpSpPr bwMode="auto">
          <a:xfrm>
            <a:off x="1521" y="968377"/>
            <a:ext cx="989135" cy="5883275"/>
            <a:chOff x="0" y="2458"/>
            <a:chExt cx="2142" cy="1858"/>
          </a:xfrm>
        </p:grpSpPr>
        <p:sp>
          <p:nvSpPr>
            <p:cNvPr id="2161675" name="Freeform 11"/>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GB" u="sng">
                <a:solidFill>
                  <a:srgbClr val="000000"/>
                </a:solidFill>
              </a:endParaRPr>
            </a:p>
          </p:txBody>
        </p:sp>
        <p:sp>
          <p:nvSpPr>
            <p:cNvPr id="2161676" name="Freeform 12"/>
            <p:cNvSpPr>
              <a:spLocks/>
            </p:cNvSpPr>
            <p:nvPr/>
          </p:nvSpPr>
          <p:spPr bwMode="hidden">
            <a:xfrm>
              <a:off x="0" y="2458"/>
              <a:ext cx="1853"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rgbClr val="008000"/>
                </a:gs>
                <a:gs pos="50000">
                  <a:schemeClr val="bg1"/>
                </a:gs>
                <a:gs pos="100000">
                  <a:srgbClr val="008000"/>
                </a:gs>
              </a:gsLst>
              <a:lin ang="18900000" scaled="1"/>
            </a:gradFill>
            <a:ln w="9525">
              <a:noFill/>
              <a:round/>
              <a:headEnd/>
              <a:tailEnd/>
            </a:ln>
          </p:spPr>
          <p:txBody>
            <a:bodyPr/>
            <a:lstStyle/>
            <a:p>
              <a:pPr eaLnBrk="0" fontAlgn="base" hangingPunct="0">
                <a:spcBef>
                  <a:spcPct val="50000"/>
                </a:spcBef>
                <a:spcAft>
                  <a:spcPct val="0"/>
                </a:spcAft>
                <a:defRPr/>
              </a:pPr>
              <a:endParaRPr lang="en-GB" u="sng">
                <a:solidFill>
                  <a:srgbClr val="000000"/>
                </a:solidFill>
              </a:endParaRPr>
            </a:p>
          </p:txBody>
        </p:sp>
        <p:sp>
          <p:nvSpPr>
            <p:cNvPr id="2161677" name="Freeform 13"/>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GB" u="sng">
                <a:solidFill>
                  <a:srgbClr val="000000"/>
                </a:solidFill>
              </a:endParaRPr>
            </a:p>
          </p:txBody>
        </p:sp>
        <p:sp>
          <p:nvSpPr>
            <p:cNvPr id="2161678" name="Freeform 14"/>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GB" u="sng">
                <a:solidFill>
                  <a:srgbClr val="000000"/>
                </a:solidFill>
              </a:endParaRPr>
            </a:p>
          </p:txBody>
        </p:sp>
        <p:sp>
          <p:nvSpPr>
            <p:cNvPr id="1040" name="Oval 15"/>
            <p:cNvSpPr>
              <a:spLocks noChangeArrowheads="1"/>
            </p:cNvSpPr>
            <p:nvPr/>
          </p:nvSpPr>
          <p:spPr bwMode="ltGray">
            <a:xfrm>
              <a:off x="209" y="2784"/>
              <a:ext cx="86" cy="86"/>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50000"/>
                </a:spcBef>
                <a:spcAft>
                  <a:spcPct val="0"/>
                </a:spcAft>
              </a:pPr>
              <a:endParaRPr lang="en-US" u="sng" smtClean="0">
                <a:solidFill>
                  <a:srgbClr val="000000"/>
                </a:solidFill>
              </a:endParaRPr>
            </a:p>
          </p:txBody>
        </p:sp>
        <p:sp>
          <p:nvSpPr>
            <p:cNvPr id="1041" name="Oval 16"/>
            <p:cNvSpPr>
              <a:spLocks noChangeArrowheads="1"/>
            </p:cNvSpPr>
            <p:nvPr/>
          </p:nvSpPr>
          <p:spPr bwMode="ltGray">
            <a:xfrm>
              <a:off x="1536" y="3884"/>
              <a:ext cx="92" cy="92"/>
            </a:xfrm>
            <a:prstGeom prst="ellipse">
              <a:avLst/>
            </a:prstGeom>
            <a:gradFill rotWithShape="0">
              <a:gsLst>
                <a:gs pos="0">
                  <a:srgbClr val="008000"/>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50000"/>
                </a:spcBef>
                <a:spcAft>
                  <a:spcPct val="0"/>
                </a:spcAft>
              </a:pPr>
              <a:endParaRPr lang="en-US" u="sng" smtClean="0">
                <a:solidFill>
                  <a:srgbClr val="000000"/>
                </a:solidFill>
              </a:endParaRPr>
            </a:p>
          </p:txBody>
        </p:sp>
        <p:sp>
          <p:nvSpPr>
            <p:cNvPr id="1042" name="Oval 17"/>
            <p:cNvSpPr>
              <a:spLocks noChangeArrowheads="1"/>
            </p:cNvSpPr>
            <p:nvPr/>
          </p:nvSpPr>
          <p:spPr bwMode="ltGray">
            <a:xfrm>
              <a:off x="790" y="2723"/>
              <a:ext cx="121" cy="121"/>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50000"/>
                </a:spcBef>
                <a:spcAft>
                  <a:spcPct val="0"/>
                </a:spcAft>
              </a:pPr>
              <a:endParaRPr lang="en-US" u="sng" smtClean="0">
                <a:solidFill>
                  <a:srgbClr val="000000"/>
                </a:solidFill>
              </a:endParaRPr>
            </a:p>
          </p:txBody>
        </p:sp>
      </p:grpSp>
      <p:sp>
        <p:nvSpPr>
          <p:cNvPr id="1034" name="Text Box 18"/>
          <p:cNvSpPr txBox="1">
            <a:spLocks noChangeArrowheads="1"/>
          </p:cNvSpPr>
          <p:nvPr/>
        </p:nvSpPr>
        <p:spPr bwMode="auto">
          <a:xfrm rot="16200000">
            <a:off x="-2296564" y="4118253"/>
            <a:ext cx="50371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u="sng">
                <a:solidFill>
                  <a:schemeClr val="tx1"/>
                </a:solidFill>
                <a:latin typeface="Verdana" pitchFamily="34" charset="0"/>
              </a:defRPr>
            </a:lvl1pPr>
            <a:lvl2pPr marL="742950" indent="-285750">
              <a:defRPr u="sng">
                <a:solidFill>
                  <a:schemeClr val="tx1"/>
                </a:solidFill>
                <a:latin typeface="Verdana" pitchFamily="34" charset="0"/>
              </a:defRPr>
            </a:lvl2pPr>
            <a:lvl3pPr marL="1143000" indent="-228600">
              <a:defRPr u="sng">
                <a:solidFill>
                  <a:schemeClr val="tx1"/>
                </a:solidFill>
                <a:latin typeface="Verdana" pitchFamily="34" charset="0"/>
              </a:defRPr>
            </a:lvl3pPr>
            <a:lvl4pPr marL="1600200" indent="-228600">
              <a:defRPr u="sng">
                <a:solidFill>
                  <a:schemeClr val="tx1"/>
                </a:solidFill>
                <a:latin typeface="Verdana" pitchFamily="34" charset="0"/>
              </a:defRPr>
            </a:lvl4pPr>
            <a:lvl5pPr marL="2057400" indent="-228600">
              <a:defRPr u="sng">
                <a:solidFill>
                  <a:schemeClr val="tx1"/>
                </a:solidFill>
                <a:latin typeface="Verdana" pitchFamily="34" charset="0"/>
              </a:defRPr>
            </a:lvl5pPr>
            <a:lvl6pPr marL="2514600" indent="-228600" eaLnBrk="0" fontAlgn="base" hangingPunct="0">
              <a:spcBef>
                <a:spcPct val="50000"/>
              </a:spcBef>
              <a:spcAft>
                <a:spcPct val="0"/>
              </a:spcAft>
              <a:defRPr u="sng">
                <a:solidFill>
                  <a:schemeClr val="tx1"/>
                </a:solidFill>
                <a:latin typeface="Verdana" pitchFamily="34" charset="0"/>
              </a:defRPr>
            </a:lvl6pPr>
            <a:lvl7pPr marL="2971800" indent="-228600" eaLnBrk="0" fontAlgn="base" hangingPunct="0">
              <a:spcBef>
                <a:spcPct val="50000"/>
              </a:spcBef>
              <a:spcAft>
                <a:spcPct val="0"/>
              </a:spcAft>
              <a:defRPr u="sng">
                <a:solidFill>
                  <a:schemeClr val="tx1"/>
                </a:solidFill>
                <a:latin typeface="Verdana" pitchFamily="34" charset="0"/>
              </a:defRPr>
            </a:lvl7pPr>
            <a:lvl8pPr marL="3429000" indent="-228600" eaLnBrk="0" fontAlgn="base" hangingPunct="0">
              <a:spcBef>
                <a:spcPct val="50000"/>
              </a:spcBef>
              <a:spcAft>
                <a:spcPct val="0"/>
              </a:spcAft>
              <a:defRPr u="sng">
                <a:solidFill>
                  <a:schemeClr val="tx1"/>
                </a:solidFill>
                <a:latin typeface="Verdana" pitchFamily="34" charset="0"/>
              </a:defRPr>
            </a:lvl8pPr>
            <a:lvl9pPr marL="3886200" indent="-228600" eaLnBrk="0" fontAlgn="base" hangingPunct="0">
              <a:spcBef>
                <a:spcPct val="50000"/>
              </a:spcBef>
              <a:spcAft>
                <a:spcPct val="0"/>
              </a:spcAft>
              <a:defRPr u="sng">
                <a:solidFill>
                  <a:schemeClr val="tx1"/>
                </a:solidFill>
                <a:latin typeface="Verdana" pitchFamily="34" charset="0"/>
              </a:defRPr>
            </a:lvl9pPr>
          </a:lstStyle>
          <a:p>
            <a:pPr eaLnBrk="0" fontAlgn="base" hangingPunct="0">
              <a:spcBef>
                <a:spcPct val="50000"/>
              </a:spcBef>
              <a:spcAft>
                <a:spcPct val="0"/>
              </a:spcAft>
              <a:defRPr/>
            </a:pPr>
            <a:r>
              <a:rPr lang="en-US" b="1" u="none" smtClean="0">
                <a:solidFill>
                  <a:srgbClr val="777777"/>
                </a:solidFill>
              </a:rPr>
              <a:t>Financial System Strategy  2020</a:t>
            </a:r>
          </a:p>
        </p:txBody>
      </p:sp>
      <p:pic>
        <p:nvPicPr>
          <p:cNvPr id="1035" name="Picture 21"/>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l="67751" t="4707" r="5081" b="68340"/>
          <a:stretch>
            <a:fillRect/>
          </a:stretch>
        </p:blipFill>
        <p:spPr bwMode="auto">
          <a:xfrm>
            <a:off x="14708" y="15876"/>
            <a:ext cx="1144467" cy="104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80002201"/>
      </p:ext>
    </p:extLst>
  </p:cSld>
  <p:clrMap bg1="lt1" tx1="dk1" bg2="lt2" tx2="dk2" accent1="accent1" accent2="accent2" accent3="accent3" accent4="accent4" accent5="accent5" accent6="accent6" hlink="hlink" folHlink="folHlink"/>
  <p:sldLayoutIdLst>
    <p:sldLayoutId id="2147484536" r:id="rId1"/>
    <p:sldLayoutId id="2147484537" r:id="rId2"/>
    <p:sldLayoutId id="2147484538" r:id="rId3"/>
    <p:sldLayoutId id="2147484539" r:id="rId4"/>
    <p:sldLayoutId id="2147484540" r:id="rId5"/>
    <p:sldLayoutId id="2147484541" r:id="rId6"/>
    <p:sldLayoutId id="2147484542" r:id="rId7"/>
    <p:sldLayoutId id="2147484543" r:id="rId8"/>
    <p:sldLayoutId id="2147484544" r:id="rId9"/>
    <p:sldLayoutId id="2147484545" r:id="rId10"/>
    <p:sldLayoutId id="2147484546" r:id="rId11"/>
  </p:sldLayoutIdLst>
  <p:timing>
    <p:tnLst>
      <p:par>
        <p:cTn id="1" dur="indefinite" restart="never" nodeType="tmRoot"/>
      </p:par>
    </p:tnLst>
  </p:timing>
  <p:hf hdr="0" ftr="0" dt="0"/>
  <p:txStyles>
    <p:titleStyle>
      <a:lvl1pPr algn="r" rtl="0" eaLnBrk="0" fontAlgn="base" hangingPunct="0">
        <a:spcBef>
          <a:spcPct val="0"/>
        </a:spcBef>
        <a:spcAft>
          <a:spcPct val="0"/>
        </a:spcAft>
        <a:defRPr sz="2400">
          <a:solidFill>
            <a:srgbClr val="008000"/>
          </a:solidFill>
          <a:latin typeface="+mj-lt"/>
          <a:ea typeface="+mj-ea"/>
          <a:cs typeface="+mj-cs"/>
        </a:defRPr>
      </a:lvl1pPr>
      <a:lvl2pPr algn="r" rtl="0" eaLnBrk="0" fontAlgn="base" hangingPunct="0">
        <a:spcBef>
          <a:spcPct val="0"/>
        </a:spcBef>
        <a:spcAft>
          <a:spcPct val="0"/>
        </a:spcAft>
        <a:defRPr sz="2400">
          <a:solidFill>
            <a:srgbClr val="008000"/>
          </a:solidFill>
          <a:latin typeface="Verdana" pitchFamily="34" charset="0"/>
        </a:defRPr>
      </a:lvl2pPr>
      <a:lvl3pPr algn="r" rtl="0" eaLnBrk="0" fontAlgn="base" hangingPunct="0">
        <a:spcBef>
          <a:spcPct val="0"/>
        </a:spcBef>
        <a:spcAft>
          <a:spcPct val="0"/>
        </a:spcAft>
        <a:defRPr sz="2400">
          <a:solidFill>
            <a:srgbClr val="008000"/>
          </a:solidFill>
          <a:latin typeface="Verdana" pitchFamily="34" charset="0"/>
        </a:defRPr>
      </a:lvl3pPr>
      <a:lvl4pPr algn="r" rtl="0" eaLnBrk="0" fontAlgn="base" hangingPunct="0">
        <a:spcBef>
          <a:spcPct val="0"/>
        </a:spcBef>
        <a:spcAft>
          <a:spcPct val="0"/>
        </a:spcAft>
        <a:defRPr sz="2400">
          <a:solidFill>
            <a:srgbClr val="008000"/>
          </a:solidFill>
          <a:latin typeface="Verdana" pitchFamily="34" charset="0"/>
        </a:defRPr>
      </a:lvl4pPr>
      <a:lvl5pPr algn="r" rtl="0" eaLnBrk="0" fontAlgn="base" hangingPunct="0">
        <a:spcBef>
          <a:spcPct val="0"/>
        </a:spcBef>
        <a:spcAft>
          <a:spcPct val="0"/>
        </a:spcAft>
        <a:defRPr sz="2400">
          <a:solidFill>
            <a:srgbClr val="008000"/>
          </a:solidFill>
          <a:latin typeface="Verdana" pitchFamily="34" charset="0"/>
        </a:defRPr>
      </a:lvl5pPr>
      <a:lvl6pPr marL="457200" algn="r" rtl="0" fontAlgn="base">
        <a:spcBef>
          <a:spcPct val="0"/>
        </a:spcBef>
        <a:spcAft>
          <a:spcPct val="0"/>
        </a:spcAft>
        <a:defRPr sz="2400">
          <a:solidFill>
            <a:srgbClr val="008000"/>
          </a:solidFill>
          <a:latin typeface="Verdana" pitchFamily="34" charset="0"/>
        </a:defRPr>
      </a:lvl6pPr>
      <a:lvl7pPr marL="914400" algn="r" rtl="0" fontAlgn="base">
        <a:spcBef>
          <a:spcPct val="0"/>
        </a:spcBef>
        <a:spcAft>
          <a:spcPct val="0"/>
        </a:spcAft>
        <a:defRPr sz="2400">
          <a:solidFill>
            <a:srgbClr val="008000"/>
          </a:solidFill>
          <a:latin typeface="Verdana" pitchFamily="34" charset="0"/>
        </a:defRPr>
      </a:lvl7pPr>
      <a:lvl8pPr marL="1371600" algn="r" rtl="0" fontAlgn="base">
        <a:spcBef>
          <a:spcPct val="0"/>
        </a:spcBef>
        <a:spcAft>
          <a:spcPct val="0"/>
        </a:spcAft>
        <a:defRPr sz="2400">
          <a:solidFill>
            <a:srgbClr val="008000"/>
          </a:solidFill>
          <a:latin typeface="Verdana" pitchFamily="34" charset="0"/>
        </a:defRPr>
      </a:lvl8pPr>
      <a:lvl9pPr marL="1828800" algn="r" rtl="0" fontAlgn="base">
        <a:spcBef>
          <a:spcPct val="0"/>
        </a:spcBef>
        <a:spcAft>
          <a:spcPct val="0"/>
        </a:spcAft>
        <a:defRPr sz="2400">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 typeface="Wingdings" pitchFamily="2" charset="2"/>
        <a:buChar char="§"/>
        <a:defRPr sz="2000" b="1">
          <a:solidFill>
            <a:srgbClr val="003300"/>
          </a:solidFill>
          <a:latin typeface="+mn-lt"/>
          <a:ea typeface="+mn-ea"/>
          <a:cs typeface="+mn-cs"/>
        </a:defRPr>
      </a:lvl1pPr>
      <a:lvl2pPr marL="742950" indent="-285750" algn="l" rtl="0" eaLnBrk="0" fontAlgn="base" hangingPunct="0">
        <a:spcBef>
          <a:spcPct val="20000"/>
        </a:spcBef>
        <a:spcAft>
          <a:spcPct val="0"/>
        </a:spcAft>
        <a:buClr>
          <a:schemeClr val="tx1"/>
        </a:buClr>
        <a:buChar char="–"/>
        <a:defRPr b="1">
          <a:solidFill>
            <a:srgbClr val="003300"/>
          </a:solidFill>
          <a:latin typeface="+mn-lt"/>
        </a:defRPr>
      </a:lvl2pPr>
      <a:lvl3pPr marL="1143000" indent="-228600" algn="l" rtl="0" eaLnBrk="0" fontAlgn="base" hangingPunct="0">
        <a:spcBef>
          <a:spcPct val="20000"/>
        </a:spcBef>
        <a:spcAft>
          <a:spcPct val="0"/>
        </a:spcAft>
        <a:buClr>
          <a:schemeClr val="tx1"/>
        </a:buClr>
        <a:buFont typeface="Wingdings" pitchFamily="2" charset="2"/>
        <a:buChar char="Ø"/>
        <a:defRPr sz="1600" b="1">
          <a:solidFill>
            <a:srgbClr val="003300"/>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400" b="1">
          <a:solidFill>
            <a:srgbClr val="003300"/>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charset="0"/>
        </a:defRPr>
      </a:lvl5pPr>
      <a:lvl6pPr marL="2514600" indent="-228600" algn="l" rtl="0" fontAlgn="base">
        <a:spcBef>
          <a:spcPct val="20000"/>
        </a:spcBef>
        <a:spcAft>
          <a:spcPct val="0"/>
        </a:spcAft>
        <a:buClr>
          <a:schemeClr val="tx1"/>
        </a:buClr>
        <a:buChar char="•"/>
        <a:defRPr sz="2000">
          <a:solidFill>
            <a:schemeClr val="tx1"/>
          </a:solidFill>
          <a:latin typeface="Arial" charset="0"/>
        </a:defRPr>
      </a:lvl6pPr>
      <a:lvl7pPr marL="2971800" indent="-228600" algn="l" rtl="0" fontAlgn="base">
        <a:spcBef>
          <a:spcPct val="20000"/>
        </a:spcBef>
        <a:spcAft>
          <a:spcPct val="0"/>
        </a:spcAft>
        <a:buClr>
          <a:schemeClr val="tx1"/>
        </a:buClr>
        <a:buChar char="•"/>
        <a:defRPr sz="2000">
          <a:solidFill>
            <a:schemeClr val="tx1"/>
          </a:solidFill>
          <a:latin typeface="Arial" charset="0"/>
        </a:defRPr>
      </a:lvl7pPr>
      <a:lvl8pPr marL="3429000" indent="-228600" algn="l" rtl="0" fontAlgn="base">
        <a:spcBef>
          <a:spcPct val="20000"/>
        </a:spcBef>
        <a:spcAft>
          <a:spcPct val="0"/>
        </a:spcAft>
        <a:buClr>
          <a:schemeClr val="tx1"/>
        </a:buClr>
        <a:buChar char="•"/>
        <a:defRPr sz="2000">
          <a:solidFill>
            <a:schemeClr val="tx1"/>
          </a:solidFill>
          <a:latin typeface="Arial" charset="0"/>
        </a:defRPr>
      </a:lvl8pPr>
      <a:lvl9pPr marL="3886200" indent="-228600" algn="l" rtl="0" fontAlgn="base">
        <a:spcBef>
          <a:spcPct val="20000"/>
        </a:spcBef>
        <a:spcAft>
          <a:spcPct val="0"/>
        </a:spcAft>
        <a:buClr>
          <a:schemeClr val="tx1"/>
        </a:buClr>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gray">
          <a:xfrm>
            <a:off x="0" y="0"/>
            <a:ext cx="9144000" cy="92710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nchor="ctr"/>
          <a:lstStyle/>
          <a:p>
            <a:pPr algn="ctr" fontAlgn="base">
              <a:spcBef>
                <a:spcPct val="0"/>
              </a:spcBef>
              <a:spcAft>
                <a:spcPct val="0"/>
              </a:spcAft>
            </a:pPr>
            <a:endParaRPr lang="en-US" b="1" smtClean="0">
              <a:solidFill>
                <a:srgbClr val="FFFFFF"/>
              </a:solidFill>
              <a:latin typeface="Arial" charset="0"/>
            </a:endParaRPr>
          </a:p>
        </p:txBody>
      </p:sp>
      <p:sp>
        <p:nvSpPr>
          <p:cNvPr id="1027" name="AC Banner Title"/>
          <p:cNvSpPr>
            <a:spLocks noGrp="1" noChangeArrowheads="1"/>
          </p:cNvSpPr>
          <p:nvPr>
            <p:ph type="title"/>
          </p:nvPr>
        </p:nvSpPr>
        <p:spPr bwMode="auto">
          <a:xfrm>
            <a:off x="1657351" y="245698"/>
            <a:ext cx="7247792"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endParaRPr lang="en-US" altLang="zh-SG" smtClean="0"/>
          </a:p>
        </p:txBody>
      </p:sp>
      <p:sp>
        <p:nvSpPr>
          <p:cNvPr id="2161668" name="Rectangle 4"/>
          <p:cNvSpPr>
            <a:spLocks noGrp="1" noChangeArrowheads="1"/>
          </p:cNvSpPr>
          <p:nvPr>
            <p:ph type="dt" sz="half" idx="2"/>
          </p:nvPr>
        </p:nvSpPr>
        <p:spPr bwMode="auto">
          <a:xfrm>
            <a:off x="5630009" y="6400800"/>
            <a:ext cx="3518389"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defRPr sz="1000" u="none">
                <a:latin typeface="Arial" charset="0"/>
                <a:ea typeface="SimSun" pitchFamily="2" charset="-122"/>
              </a:defRPr>
            </a:lvl1pPr>
          </a:lstStyle>
          <a:p>
            <a:pPr eaLnBrk="0" fontAlgn="base" hangingPunct="0">
              <a:spcAft>
                <a:spcPct val="0"/>
              </a:spcAft>
              <a:defRPr/>
            </a:pPr>
            <a:endParaRPr lang="en-US" altLang="zh-SG">
              <a:solidFill>
                <a:srgbClr val="000000"/>
              </a:solidFill>
            </a:endParaRPr>
          </a:p>
        </p:txBody>
      </p:sp>
      <p:sp>
        <p:nvSpPr>
          <p:cNvPr id="2161669" name="Rectangle 5"/>
          <p:cNvSpPr>
            <a:spLocks noGrp="1" noChangeArrowheads="1"/>
          </p:cNvSpPr>
          <p:nvPr>
            <p:ph type="ftr" sz="quarter" idx="3"/>
          </p:nvPr>
        </p:nvSpPr>
        <p:spPr bwMode="auto">
          <a:xfrm>
            <a:off x="1467" y="6384925"/>
            <a:ext cx="3518388"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defRPr sz="1000" u="none">
                <a:latin typeface="Arial" charset="0"/>
                <a:ea typeface="SimSun" pitchFamily="2" charset="-122"/>
              </a:defRPr>
            </a:lvl1pPr>
          </a:lstStyle>
          <a:p>
            <a:pPr eaLnBrk="0" fontAlgn="base" hangingPunct="0">
              <a:spcAft>
                <a:spcPct val="0"/>
              </a:spcAft>
              <a:defRPr/>
            </a:pPr>
            <a:endParaRPr lang="en-US" altLang="zh-SG">
              <a:solidFill>
                <a:srgbClr val="000000"/>
              </a:solidFill>
            </a:endParaRPr>
          </a:p>
        </p:txBody>
      </p:sp>
      <p:sp>
        <p:nvSpPr>
          <p:cNvPr id="2161670" name="Rectangle 6"/>
          <p:cNvSpPr>
            <a:spLocks noGrp="1" noChangeArrowheads="1"/>
          </p:cNvSpPr>
          <p:nvPr>
            <p:ph type="sldNum" sz="quarter" idx="4"/>
          </p:nvPr>
        </p:nvSpPr>
        <p:spPr bwMode="auto">
          <a:xfrm>
            <a:off x="3519908" y="6386535"/>
            <a:ext cx="2110155" cy="473075"/>
          </a:xfrm>
          <a:prstGeom prst="rect">
            <a:avLst/>
          </a:prstGeom>
          <a:noFill/>
          <a:ln w="12700">
            <a:noFill/>
            <a:miter lim="800000"/>
            <a:headEnd/>
            <a:tailEnd/>
          </a:ln>
          <a:effectLst/>
        </p:spPr>
        <p:txBody>
          <a:bodyPr vert="horz" wrap="square" lIns="91440" tIns="45720" rIns="91440" bIns="0" numCol="1" anchor="b" anchorCtr="0" compatLnSpc="1">
            <a:prstTxWarp prst="textNoShape">
              <a:avLst/>
            </a:prstTxWarp>
          </a:bodyPr>
          <a:lstStyle>
            <a:lvl1pPr algn="ctr">
              <a:lnSpc>
                <a:spcPct val="70000"/>
              </a:lnSpc>
              <a:spcBef>
                <a:spcPct val="0"/>
              </a:spcBef>
              <a:tabLst>
                <a:tab pos="2473325" algn="l"/>
              </a:tabLst>
              <a:defRPr sz="800" u="none">
                <a:ea typeface="SimSun" pitchFamily="2" charset="-122"/>
              </a:defRPr>
            </a:lvl1pPr>
          </a:lstStyle>
          <a:p>
            <a:pPr eaLnBrk="0" fontAlgn="base" hangingPunct="0">
              <a:spcAft>
                <a:spcPct val="0"/>
              </a:spcAft>
              <a:defRPr/>
            </a:pPr>
            <a:fld id="{709D1128-4F01-4ECF-90D9-16EA32BFC308}" type="slidenum">
              <a:rPr lang="zh-SG" altLang="en-US">
                <a:solidFill>
                  <a:srgbClr val="000000"/>
                </a:solidFill>
              </a:rPr>
              <a:pPr eaLnBrk="0" fontAlgn="base" hangingPunct="0">
                <a:spcAft>
                  <a:spcPct val="0"/>
                </a:spcAft>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
        <p:nvSpPr>
          <p:cNvPr id="1031" name="Rectangle 7"/>
          <p:cNvSpPr>
            <a:spLocks noGrp="1" noChangeArrowheads="1"/>
          </p:cNvSpPr>
          <p:nvPr>
            <p:ph type="body" idx="1"/>
          </p:nvPr>
        </p:nvSpPr>
        <p:spPr bwMode="auto">
          <a:xfrm>
            <a:off x="779589" y="1214439"/>
            <a:ext cx="7879375" cy="493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smtClean="0"/>
              <a:t>Click to edit text format of master</a:t>
            </a:r>
            <a:endParaRPr lang="en-US" altLang="zh-SG" smtClean="0"/>
          </a:p>
          <a:p>
            <a:pPr lvl="1"/>
            <a:r>
              <a:rPr lang="en-US" smtClean="0"/>
              <a:t>Second level</a:t>
            </a:r>
            <a:endParaRPr lang="en-US" altLang="zh-SG" smtClean="0"/>
          </a:p>
          <a:p>
            <a:pPr lvl="2"/>
            <a:r>
              <a:rPr lang="en-US" smtClean="0"/>
              <a:t>Third level</a:t>
            </a:r>
          </a:p>
          <a:p>
            <a:pPr lvl="3"/>
            <a:r>
              <a:rPr lang="en-US" altLang="zh-SG" smtClean="0"/>
              <a:t>Fourth Level</a:t>
            </a:r>
          </a:p>
        </p:txBody>
      </p:sp>
      <p:sp>
        <p:nvSpPr>
          <p:cNvPr id="1032" name="Line 8"/>
          <p:cNvSpPr>
            <a:spLocks noChangeShapeType="1"/>
          </p:cNvSpPr>
          <p:nvPr/>
        </p:nvSpPr>
        <p:spPr bwMode="auto">
          <a:xfrm>
            <a:off x="4403" y="1074738"/>
            <a:ext cx="914546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50000"/>
              </a:spcBef>
              <a:spcAft>
                <a:spcPct val="0"/>
              </a:spcAft>
            </a:pPr>
            <a:endParaRPr lang="en-US" u="sng" smtClean="0">
              <a:solidFill>
                <a:srgbClr val="000000"/>
              </a:solidFill>
            </a:endParaRPr>
          </a:p>
        </p:txBody>
      </p:sp>
      <p:grpSp>
        <p:nvGrpSpPr>
          <p:cNvPr id="1033" name="Group 10"/>
          <p:cNvGrpSpPr>
            <a:grpSpLocks/>
          </p:cNvGrpSpPr>
          <p:nvPr/>
        </p:nvGrpSpPr>
        <p:grpSpPr bwMode="auto">
          <a:xfrm>
            <a:off x="1521" y="968377"/>
            <a:ext cx="989135" cy="5883275"/>
            <a:chOff x="0" y="2458"/>
            <a:chExt cx="2142" cy="1858"/>
          </a:xfrm>
        </p:grpSpPr>
        <p:sp>
          <p:nvSpPr>
            <p:cNvPr id="2161675" name="Freeform 11"/>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GB" u="sng">
                <a:solidFill>
                  <a:srgbClr val="000000"/>
                </a:solidFill>
              </a:endParaRPr>
            </a:p>
          </p:txBody>
        </p:sp>
        <p:sp>
          <p:nvSpPr>
            <p:cNvPr id="2161676" name="Freeform 12"/>
            <p:cNvSpPr>
              <a:spLocks/>
            </p:cNvSpPr>
            <p:nvPr/>
          </p:nvSpPr>
          <p:spPr bwMode="hidden">
            <a:xfrm>
              <a:off x="0" y="2458"/>
              <a:ext cx="1853"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rgbClr val="008000"/>
                </a:gs>
                <a:gs pos="50000">
                  <a:schemeClr val="bg1"/>
                </a:gs>
                <a:gs pos="100000">
                  <a:srgbClr val="008000"/>
                </a:gs>
              </a:gsLst>
              <a:lin ang="18900000" scaled="1"/>
            </a:gradFill>
            <a:ln w="9525">
              <a:noFill/>
              <a:round/>
              <a:headEnd/>
              <a:tailEnd/>
            </a:ln>
          </p:spPr>
          <p:txBody>
            <a:bodyPr/>
            <a:lstStyle/>
            <a:p>
              <a:pPr eaLnBrk="0" fontAlgn="base" hangingPunct="0">
                <a:spcBef>
                  <a:spcPct val="50000"/>
                </a:spcBef>
                <a:spcAft>
                  <a:spcPct val="0"/>
                </a:spcAft>
                <a:defRPr/>
              </a:pPr>
              <a:endParaRPr lang="en-GB" u="sng">
                <a:solidFill>
                  <a:srgbClr val="000000"/>
                </a:solidFill>
              </a:endParaRPr>
            </a:p>
          </p:txBody>
        </p:sp>
        <p:sp>
          <p:nvSpPr>
            <p:cNvPr id="2161677" name="Freeform 13"/>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GB" u="sng">
                <a:solidFill>
                  <a:srgbClr val="000000"/>
                </a:solidFill>
              </a:endParaRPr>
            </a:p>
          </p:txBody>
        </p:sp>
        <p:sp>
          <p:nvSpPr>
            <p:cNvPr id="2161678" name="Freeform 14"/>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GB" u="sng">
                <a:solidFill>
                  <a:srgbClr val="000000"/>
                </a:solidFill>
              </a:endParaRPr>
            </a:p>
          </p:txBody>
        </p:sp>
        <p:sp>
          <p:nvSpPr>
            <p:cNvPr id="1040" name="Oval 15"/>
            <p:cNvSpPr>
              <a:spLocks noChangeArrowheads="1"/>
            </p:cNvSpPr>
            <p:nvPr/>
          </p:nvSpPr>
          <p:spPr bwMode="ltGray">
            <a:xfrm>
              <a:off x="209" y="2784"/>
              <a:ext cx="86" cy="86"/>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50000"/>
                </a:spcBef>
                <a:spcAft>
                  <a:spcPct val="0"/>
                </a:spcAft>
              </a:pPr>
              <a:endParaRPr lang="en-US" u="sng" smtClean="0">
                <a:solidFill>
                  <a:srgbClr val="000000"/>
                </a:solidFill>
              </a:endParaRPr>
            </a:p>
          </p:txBody>
        </p:sp>
        <p:sp>
          <p:nvSpPr>
            <p:cNvPr id="1041" name="Oval 16"/>
            <p:cNvSpPr>
              <a:spLocks noChangeArrowheads="1"/>
            </p:cNvSpPr>
            <p:nvPr/>
          </p:nvSpPr>
          <p:spPr bwMode="ltGray">
            <a:xfrm>
              <a:off x="1536" y="3884"/>
              <a:ext cx="92" cy="92"/>
            </a:xfrm>
            <a:prstGeom prst="ellipse">
              <a:avLst/>
            </a:prstGeom>
            <a:gradFill rotWithShape="0">
              <a:gsLst>
                <a:gs pos="0">
                  <a:srgbClr val="008000"/>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50000"/>
                </a:spcBef>
                <a:spcAft>
                  <a:spcPct val="0"/>
                </a:spcAft>
              </a:pPr>
              <a:endParaRPr lang="en-US" u="sng" smtClean="0">
                <a:solidFill>
                  <a:srgbClr val="000000"/>
                </a:solidFill>
              </a:endParaRPr>
            </a:p>
          </p:txBody>
        </p:sp>
        <p:sp>
          <p:nvSpPr>
            <p:cNvPr id="1042" name="Oval 17"/>
            <p:cNvSpPr>
              <a:spLocks noChangeArrowheads="1"/>
            </p:cNvSpPr>
            <p:nvPr/>
          </p:nvSpPr>
          <p:spPr bwMode="ltGray">
            <a:xfrm>
              <a:off x="790" y="2723"/>
              <a:ext cx="121" cy="121"/>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50000"/>
                </a:spcBef>
                <a:spcAft>
                  <a:spcPct val="0"/>
                </a:spcAft>
              </a:pPr>
              <a:endParaRPr lang="en-US" u="sng" smtClean="0">
                <a:solidFill>
                  <a:srgbClr val="000000"/>
                </a:solidFill>
              </a:endParaRPr>
            </a:p>
          </p:txBody>
        </p:sp>
      </p:grpSp>
      <p:sp>
        <p:nvSpPr>
          <p:cNvPr id="1034" name="Text Box 18"/>
          <p:cNvSpPr txBox="1">
            <a:spLocks noChangeArrowheads="1"/>
          </p:cNvSpPr>
          <p:nvPr/>
        </p:nvSpPr>
        <p:spPr bwMode="auto">
          <a:xfrm rot="16200000">
            <a:off x="-2296564" y="4118253"/>
            <a:ext cx="50371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u="sng">
                <a:solidFill>
                  <a:schemeClr val="tx1"/>
                </a:solidFill>
                <a:latin typeface="Verdana" pitchFamily="34" charset="0"/>
              </a:defRPr>
            </a:lvl1pPr>
            <a:lvl2pPr marL="742950" indent="-285750">
              <a:defRPr u="sng">
                <a:solidFill>
                  <a:schemeClr val="tx1"/>
                </a:solidFill>
                <a:latin typeface="Verdana" pitchFamily="34" charset="0"/>
              </a:defRPr>
            </a:lvl2pPr>
            <a:lvl3pPr marL="1143000" indent="-228600">
              <a:defRPr u="sng">
                <a:solidFill>
                  <a:schemeClr val="tx1"/>
                </a:solidFill>
                <a:latin typeface="Verdana" pitchFamily="34" charset="0"/>
              </a:defRPr>
            </a:lvl3pPr>
            <a:lvl4pPr marL="1600200" indent="-228600">
              <a:defRPr u="sng">
                <a:solidFill>
                  <a:schemeClr val="tx1"/>
                </a:solidFill>
                <a:latin typeface="Verdana" pitchFamily="34" charset="0"/>
              </a:defRPr>
            </a:lvl4pPr>
            <a:lvl5pPr marL="2057400" indent="-228600">
              <a:defRPr u="sng">
                <a:solidFill>
                  <a:schemeClr val="tx1"/>
                </a:solidFill>
                <a:latin typeface="Verdana" pitchFamily="34" charset="0"/>
              </a:defRPr>
            </a:lvl5pPr>
            <a:lvl6pPr marL="2514600" indent="-228600" eaLnBrk="0" fontAlgn="base" hangingPunct="0">
              <a:spcBef>
                <a:spcPct val="50000"/>
              </a:spcBef>
              <a:spcAft>
                <a:spcPct val="0"/>
              </a:spcAft>
              <a:defRPr u="sng">
                <a:solidFill>
                  <a:schemeClr val="tx1"/>
                </a:solidFill>
                <a:latin typeface="Verdana" pitchFamily="34" charset="0"/>
              </a:defRPr>
            </a:lvl6pPr>
            <a:lvl7pPr marL="2971800" indent="-228600" eaLnBrk="0" fontAlgn="base" hangingPunct="0">
              <a:spcBef>
                <a:spcPct val="50000"/>
              </a:spcBef>
              <a:spcAft>
                <a:spcPct val="0"/>
              </a:spcAft>
              <a:defRPr u="sng">
                <a:solidFill>
                  <a:schemeClr val="tx1"/>
                </a:solidFill>
                <a:latin typeface="Verdana" pitchFamily="34" charset="0"/>
              </a:defRPr>
            </a:lvl7pPr>
            <a:lvl8pPr marL="3429000" indent="-228600" eaLnBrk="0" fontAlgn="base" hangingPunct="0">
              <a:spcBef>
                <a:spcPct val="50000"/>
              </a:spcBef>
              <a:spcAft>
                <a:spcPct val="0"/>
              </a:spcAft>
              <a:defRPr u="sng">
                <a:solidFill>
                  <a:schemeClr val="tx1"/>
                </a:solidFill>
                <a:latin typeface="Verdana" pitchFamily="34" charset="0"/>
              </a:defRPr>
            </a:lvl8pPr>
            <a:lvl9pPr marL="3886200" indent="-228600" eaLnBrk="0" fontAlgn="base" hangingPunct="0">
              <a:spcBef>
                <a:spcPct val="50000"/>
              </a:spcBef>
              <a:spcAft>
                <a:spcPct val="0"/>
              </a:spcAft>
              <a:defRPr u="sng">
                <a:solidFill>
                  <a:schemeClr val="tx1"/>
                </a:solidFill>
                <a:latin typeface="Verdana" pitchFamily="34" charset="0"/>
              </a:defRPr>
            </a:lvl9pPr>
          </a:lstStyle>
          <a:p>
            <a:pPr eaLnBrk="0" fontAlgn="base" hangingPunct="0">
              <a:spcBef>
                <a:spcPct val="50000"/>
              </a:spcBef>
              <a:spcAft>
                <a:spcPct val="0"/>
              </a:spcAft>
              <a:defRPr/>
            </a:pPr>
            <a:r>
              <a:rPr lang="en-US" b="1" u="none" smtClean="0">
                <a:solidFill>
                  <a:srgbClr val="777777"/>
                </a:solidFill>
              </a:rPr>
              <a:t>Financial System Strategy  2020</a:t>
            </a:r>
          </a:p>
        </p:txBody>
      </p:sp>
      <p:pic>
        <p:nvPicPr>
          <p:cNvPr id="1035" name="Picture 21"/>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l="67751" t="4707" r="5081" b="68340"/>
          <a:stretch>
            <a:fillRect/>
          </a:stretch>
        </p:blipFill>
        <p:spPr bwMode="auto">
          <a:xfrm>
            <a:off x="14708" y="15876"/>
            <a:ext cx="1144467" cy="104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2856250"/>
      </p:ext>
    </p:extLst>
  </p:cSld>
  <p:clrMap bg1="lt1" tx1="dk1" bg2="lt2" tx2="dk2" accent1="accent1" accent2="accent2" accent3="accent3" accent4="accent4" accent5="accent5" accent6="accent6" hlink="hlink" folHlink="folHlink"/>
  <p:sldLayoutIdLst>
    <p:sldLayoutId id="2147484548" r:id="rId1"/>
    <p:sldLayoutId id="2147484549" r:id="rId2"/>
    <p:sldLayoutId id="2147484550" r:id="rId3"/>
    <p:sldLayoutId id="2147484551" r:id="rId4"/>
    <p:sldLayoutId id="2147484552" r:id="rId5"/>
    <p:sldLayoutId id="2147484553" r:id="rId6"/>
    <p:sldLayoutId id="2147484554" r:id="rId7"/>
    <p:sldLayoutId id="2147484555" r:id="rId8"/>
    <p:sldLayoutId id="2147484556" r:id="rId9"/>
    <p:sldLayoutId id="2147484557" r:id="rId10"/>
    <p:sldLayoutId id="2147484558" r:id="rId11"/>
  </p:sldLayoutIdLst>
  <p:timing>
    <p:tnLst>
      <p:par>
        <p:cTn id="1" dur="indefinite" restart="never" nodeType="tmRoot"/>
      </p:par>
    </p:tnLst>
  </p:timing>
  <p:hf hdr="0" ftr="0" dt="0"/>
  <p:txStyles>
    <p:titleStyle>
      <a:lvl1pPr algn="r" rtl="0" eaLnBrk="0" fontAlgn="base" hangingPunct="0">
        <a:spcBef>
          <a:spcPct val="0"/>
        </a:spcBef>
        <a:spcAft>
          <a:spcPct val="0"/>
        </a:spcAft>
        <a:defRPr sz="2400">
          <a:solidFill>
            <a:srgbClr val="008000"/>
          </a:solidFill>
          <a:latin typeface="+mj-lt"/>
          <a:ea typeface="+mj-ea"/>
          <a:cs typeface="+mj-cs"/>
        </a:defRPr>
      </a:lvl1pPr>
      <a:lvl2pPr algn="r" rtl="0" eaLnBrk="0" fontAlgn="base" hangingPunct="0">
        <a:spcBef>
          <a:spcPct val="0"/>
        </a:spcBef>
        <a:spcAft>
          <a:spcPct val="0"/>
        </a:spcAft>
        <a:defRPr sz="2400">
          <a:solidFill>
            <a:srgbClr val="008000"/>
          </a:solidFill>
          <a:latin typeface="Verdana" pitchFamily="34" charset="0"/>
        </a:defRPr>
      </a:lvl2pPr>
      <a:lvl3pPr algn="r" rtl="0" eaLnBrk="0" fontAlgn="base" hangingPunct="0">
        <a:spcBef>
          <a:spcPct val="0"/>
        </a:spcBef>
        <a:spcAft>
          <a:spcPct val="0"/>
        </a:spcAft>
        <a:defRPr sz="2400">
          <a:solidFill>
            <a:srgbClr val="008000"/>
          </a:solidFill>
          <a:latin typeface="Verdana" pitchFamily="34" charset="0"/>
        </a:defRPr>
      </a:lvl3pPr>
      <a:lvl4pPr algn="r" rtl="0" eaLnBrk="0" fontAlgn="base" hangingPunct="0">
        <a:spcBef>
          <a:spcPct val="0"/>
        </a:spcBef>
        <a:spcAft>
          <a:spcPct val="0"/>
        </a:spcAft>
        <a:defRPr sz="2400">
          <a:solidFill>
            <a:srgbClr val="008000"/>
          </a:solidFill>
          <a:latin typeface="Verdana" pitchFamily="34" charset="0"/>
        </a:defRPr>
      </a:lvl4pPr>
      <a:lvl5pPr algn="r" rtl="0" eaLnBrk="0" fontAlgn="base" hangingPunct="0">
        <a:spcBef>
          <a:spcPct val="0"/>
        </a:spcBef>
        <a:spcAft>
          <a:spcPct val="0"/>
        </a:spcAft>
        <a:defRPr sz="2400">
          <a:solidFill>
            <a:srgbClr val="008000"/>
          </a:solidFill>
          <a:latin typeface="Verdana" pitchFamily="34" charset="0"/>
        </a:defRPr>
      </a:lvl5pPr>
      <a:lvl6pPr marL="457200" algn="r" rtl="0" fontAlgn="base">
        <a:spcBef>
          <a:spcPct val="0"/>
        </a:spcBef>
        <a:spcAft>
          <a:spcPct val="0"/>
        </a:spcAft>
        <a:defRPr sz="2400">
          <a:solidFill>
            <a:srgbClr val="008000"/>
          </a:solidFill>
          <a:latin typeface="Verdana" pitchFamily="34" charset="0"/>
        </a:defRPr>
      </a:lvl6pPr>
      <a:lvl7pPr marL="914400" algn="r" rtl="0" fontAlgn="base">
        <a:spcBef>
          <a:spcPct val="0"/>
        </a:spcBef>
        <a:spcAft>
          <a:spcPct val="0"/>
        </a:spcAft>
        <a:defRPr sz="2400">
          <a:solidFill>
            <a:srgbClr val="008000"/>
          </a:solidFill>
          <a:latin typeface="Verdana" pitchFamily="34" charset="0"/>
        </a:defRPr>
      </a:lvl7pPr>
      <a:lvl8pPr marL="1371600" algn="r" rtl="0" fontAlgn="base">
        <a:spcBef>
          <a:spcPct val="0"/>
        </a:spcBef>
        <a:spcAft>
          <a:spcPct val="0"/>
        </a:spcAft>
        <a:defRPr sz="2400">
          <a:solidFill>
            <a:srgbClr val="008000"/>
          </a:solidFill>
          <a:latin typeface="Verdana" pitchFamily="34" charset="0"/>
        </a:defRPr>
      </a:lvl8pPr>
      <a:lvl9pPr marL="1828800" algn="r" rtl="0" fontAlgn="base">
        <a:spcBef>
          <a:spcPct val="0"/>
        </a:spcBef>
        <a:spcAft>
          <a:spcPct val="0"/>
        </a:spcAft>
        <a:defRPr sz="2400">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 typeface="Wingdings" pitchFamily="2" charset="2"/>
        <a:buChar char="§"/>
        <a:defRPr sz="2000" b="1">
          <a:solidFill>
            <a:srgbClr val="003300"/>
          </a:solidFill>
          <a:latin typeface="+mn-lt"/>
          <a:ea typeface="+mn-ea"/>
          <a:cs typeface="+mn-cs"/>
        </a:defRPr>
      </a:lvl1pPr>
      <a:lvl2pPr marL="742950" indent="-285750" algn="l" rtl="0" eaLnBrk="0" fontAlgn="base" hangingPunct="0">
        <a:spcBef>
          <a:spcPct val="20000"/>
        </a:spcBef>
        <a:spcAft>
          <a:spcPct val="0"/>
        </a:spcAft>
        <a:buClr>
          <a:schemeClr val="tx1"/>
        </a:buClr>
        <a:buChar char="–"/>
        <a:defRPr b="1">
          <a:solidFill>
            <a:srgbClr val="003300"/>
          </a:solidFill>
          <a:latin typeface="+mn-lt"/>
        </a:defRPr>
      </a:lvl2pPr>
      <a:lvl3pPr marL="1143000" indent="-228600" algn="l" rtl="0" eaLnBrk="0" fontAlgn="base" hangingPunct="0">
        <a:spcBef>
          <a:spcPct val="20000"/>
        </a:spcBef>
        <a:spcAft>
          <a:spcPct val="0"/>
        </a:spcAft>
        <a:buClr>
          <a:schemeClr val="tx1"/>
        </a:buClr>
        <a:buFont typeface="Wingdings" pitchFamily="2" charset="2"/>
        <a:buChar char="Ø"/>
        <a:defRPr sz="1600" b="1">
          <a:solidFill>
            <a:srgbClr val="003300"/>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400" b="1">
          <a:solidFill>
            <a:srgbClr val="003300"/>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charset="0"/>
        </a:defRPr>
      </a:lvl5pPr>
      <a:lvl6pPr marL="2514600" indent="-228600" algn="l" rtl="0" fontAlgn="base">
        <a:spcBef>
          <a:spcPct val="20000"/>
        </a:spcBef>
        <a:spcAft>
          <a:spcPct val="0"/>
        </a:spcAft>
        <a:buClr>
          <a:schemeClr val="tx1"/>
        </a:buClr>
        <a:buChar char="•"/>
        <a:defRPr sz="2000">
          <a:solidFill>
            <a:schemeClr val="tx1"/>
          </a:solidFill>
          <a:latin typeface="Arial" charset="0"/>
        </a:defRPr>
      </a:lvl6pPr>
      <a:lvl7pPr marL="2971800" indent="-228600" algn="l" rtl="0" fontAlgn="base">
        <a:spcBef>
          <a:spcPct val="20000"/>
        </a:spcBef>
        <a:spcAft>
          <a:spcPct val="0"/>
        </a:spcAft>
        <a:buClr>
          <a:schemeClr val="tx1"/>
        </a:buClr>
        <a:buChar char="•"/>
        <a:defRPr sz="2000">
          <a:solidFill>
            <a:schemeClr val="tx1"/>
          </a:solidFill>
          <a:latin typeface="Arial" charset="0"/>
        </a:defRPr>
      </a:lvl7pPr>
      <a:lvl8pPr marL="3429000" indent="-228600" algn="l" rtl="0" fontAlgn="base">
        <a:spcBef>
          <a:spcPct val="20000"/>
        </a:spcBef>
        <a:spcAft>
          <a:spcPct val="0"/>
        </a:spcAft>
        <a:buClr>
          <a:schemeClr val="tx1"/>
        </a:buClr>
        <a:buChar char="•"/>
        <a:defRPr sz="2000">
          <a:solidFill>
            <a:schemeClr val="tx1"/>
          </a:solidFill>
          <a:latin typeface="Arial" charset="0"/>
        </a:defRPr>
      </a:lvl8pPr>
      <a:lvl9pPr marL="3886200" indent="-228600" algn="l" rtl="0" fontAlgn="base">
        <a:spcBef>
          <a:spcPct val="20000"/>
        </a:spcBef>
        <a:spcAft>
          <a:spcPct val="0"/>
        </a:spcAft>
        <a:buClr>
          <a:schemeClr val="tx1"/>
        </a:buClr>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gray">
          <a:xfrm>
            <a:off x="0" y="0"/>
            <a:ext cx="9144000" cy="92710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nchor="ctr"/>
          <a:lstStyle/>
          <a:p>
            <a:pPr algn="ctr" fontAlgn="base">
              <a:spcBef>
                <a:spcPct val="0"/>
              </a:spcBef>
              <a:spcAft>
                <a:spcPct val="0"/>
              </a:spcAft>
            </a:pPr>
            <a:endParaRPr lang="en-US" b="1">
              <a:solidFill>
                <a:srgbClr val="FFFFFF"/>
              </a:solidFill>
              <a:latin typeface="Arial" charset="0"/>
            </a:endParaRPr>
          </a:p>
        </p:txBody>
      </p:sp>
      <p:sp>
        <p:nvSpPr>
          <p:cNvPr id="1027" name="AC Banner Title"/>
          <p:cNvSpPr>
            <a:spLocks noGrp="1" noChangeArrowheads="1"/>
          </p:cNvSpPr>
          <p:nvPr>
            <p:ph type="title"/>
          </p:nvPr>
        </p:nvSpPr>
        <p:spPr bwMode="auto">
          <a:xfrm>
            <a:off x="1657351" y="246794"/>
            <a:ext cx="7247792"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endParaRPr lang="en-US" altLang="zh-SG" smtClean="0"/>
          </a:p>
        </p:txBody>
      </p:sp>
      <p:sp>
        <p:nvSpPr>
          <p:cNvPr id="2161668" name="Rectangle 4"/>
          <p:cNvSpPr>
            <a:spLocks noGrp="1" noChangeArrowheads="1"/>
          </p:cNvSpPr>
          <p:nvPr>
            <p:ph type="dt" sz="half" idx="2"/>
          </p:nvPr>
        </p:nvSpPr>
        <p:spPr bwMode="auto">
          <a:xfrm>
            <a:off x="5630009" y="6400800"/>
            <a:ext cx="3518389"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defRPr sz="1000" u="none">
                <a:latin typeface="Arial" charset="0"/>
                <a:ea typeface="SimSun" pitchFamily="2" charset="-122"/>
              </a:defRPr>
            </a:lvl1pPr>
          </a:lstStyle>
          <a:p>
            <a:pPr eaLnBrk="0" fontAlgn="base" hangingPunct="0">
              <a:spcAft>
                <a:spcPct val="0"/>
              </a:spcAft>
              <a:defRPr/>
            </a:pPr>
            <a:endParaRPr lang="en-US" altLang="zh-SG">
              <a:solidFill>
                <a:srgbClr val="000000"/>
              </a:solidFill>
            </a:endParaRPr>
          </a:p>
        </p:txBody>
      </p:sp>
      <p:sp>
        <p:nvSpPr>
          <p:cNvPr id="2161669" name="Rectangle 5"/>
          <p:cNvSpPr>
            <a:spLocks noGrp="1" noChangeArrowheads="1"/>
          </p:cNvSpPr>
          <p:nvPr>
            <p:ph type="ftr" sz="quarter" idx="3"/>
          </p:nvPr>
        </p:nvSpPr>
        <p:spPr bwMode="auto">
          <a:xfrm>
            <a:off x="1467" y="6384925"/>
            <a:ext cx="3518388"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defRPr sz="1000" u="none">
                <a:latin typeface="Arial" charset="0"/>
                <a:ea typeface="SimSun" pitchFamily="2" charset="-122"/>
              </a:defRPr>
            </a:lvl1pPr>
          </a:lstStyle>
          <a:p>
            <a:pPr eaLnBrk="0" fontAlgn="base" hangingPunct="0">
              <a:spcAft>
                <a:spcPct val="0"/>
              </a:spcAft>
              <a:defRPr/>
            </a:pPr>
            <a:endParaRPr lang="en-US" altLang="zh-SG">
              <a:solidFill>
                <a:srgbClr val="000000"/>
              </a:solidFill>
            </a:endParaRPr>
          </a:p>
        </p:txBody>
      </p:sp>
      <p:sp>
        <p:nvSpPr>
          <p:cNvPr id="2161670" name="Rectangle 6"/>
          <p:cNvSpPr>
            <a:spLocks noGrp="1" noChangeArrowheads="1"/>
          </p:cNvSpPr>
          <p:nvPr>
            <p:ph type="sldNum" sz="quarter" idx="4"/>
          </p:nvPr>
        </p:nvSpPr>
        <p:spPr bwMode="auto">
          <a:xfrm>
            <a:off x="3519908" y="6388655"/>
            <a:ext cx="2110155" cy="473075"/>
          </a:xfrm>
          <a:prstGeom prst="rect">
            <a:avLst/>
          </a:prstGeom>
          <a:noFill/>
          <a:ln w="12700">
            <a:noFill/>
            <a:miter lim="800000"/>
            <a:headEnd/>
            <a:tailEnd/>
          </a:ln>
          <a:effectLst/>
        </p:spPr>
        <p:txBody>
          <a:bodyPr vert="horz" wrap="square" lIns="91440" tIns="45720" rIns="91440" bIns="0" numCol="1" anchor="b" anchorCtr="0" compatLnSpc="1">
            <a:prstTxWarp prst="textNoShape">
              <a:avLst/>
            </a:prstTxWarp>
          </a:bodyPr>
          <a:lstStyle>
            <a:lvl1pPr algn="ctr">
              <a:lnSpc>
                <a:spcPct val="70000"/>
              </a:lnSpc>
              <a:spcBef>
                <a:spcPct val="0"/>
              </a:spcBef>
              <a:tabLst>
                <a:tab pos="2473325" algn="l"/>
              </a:tabLst>
              <a:defRPr sz="800" u="none">
                <a:ea typeface="SimSun" pitchFamily="2" charset="-122"/>
              </a:defRPr>
            </a:lvl1pPr>
          </a:lstStyle>
          <a:p>
            <a:pPr eaLnBrk="0" fontAlgn="base" hangingPunct="0">
              <a:spcAft>
                <a:spcPct val="0"/>
              </a:spcAft>
              <a:defRPr/>
            </a:pPr>
            <a:fld id="{06C417FB-22C4-4AF6-AE2E-2523673224F1}" type="slidenum">
              <a:rPr lang="zh-SG" altLang="en-US">
                <a:solidFill>
                  <a:srgbClr val="000000"/>
                </a:solidFill>
              </a:rPr>
              <a:pPr eaLnBrk="0" fontAlgn="base" hangingPunct="0">
                <a:spcAft>
                  <a:spcPct val="0"/>
                </a:spcAft>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
        <p:nvSpPr>
          <p:cNvPr id="1031" name="Rectangle 7"/>
          <p:cNvSpPr>
            <a:spLocks noGrp="1" noChangeArrowheads="1"/>
          </p:cNvSpPr>
          <p:nvPr>
            <p:ph type="body" idx="1"/>
          </p:nvPr>
        </p:nvSpPr>
        <p:spPr bwMode="auto">
          <a:xfrm>
            <a:off x="779589" y="1214439"/>
            <a:ext cx="7879375" cy="493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smtClean="0"/>
              <a:t>Click to edit text format of master</a:t>
            </a:r>
            <a:endParaRPr lang="en-US" altLang="zh-SG" smtClean="0"/>
          </a:p>
          <a:p>
            <a:pPr lvl="1"/>
            <a:r>
              <a:rPr lang="en-US" smtClean="0"/>
              <a:t>Second level</a:t>
            </a:r>
            <a:endParaRPr lang="en-US" altLang="zh-SG" smtClean="0"/>
          </a:p>
          <a:p>
            <a:pPr lvl="2"/>
            <a:r>
              <a:rPr lang="en-US" smtClean="0"/>
              <a:t>Third level</a:t>
            </a:r>
          </a:p>
          <a:p>
            <a:pPr lvl="3"/>
            <a:r>
              <a:rPr lang="en-US" altLang="zh-SG" smtClean="0"/>
              <a:t>Fourth Level</a:t>
            </a:r>
          </a:p>
        </p:txBody>
      </p:sp>
      <p:sp>
        <p:nvSpPr>
          <p:cNvPr id="1032" name="Line 8"/>
          <p:cNvSpPr>
            <a:spLocks noChangeShapeType="1"/>
          </p:cNvSpPr>
          <p:nvPr/>
        </p:nvSpPr>
        <p:spPr bwMode="auto">
          <a:xfrm>
            <a:off x="4403" y="1074738"/>
            <a:ext cx="914546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50000"/>
              </a:spcBef>
              <a:spcAft>
                <a:spcPct val="0"/>
              </a:spcAft>
            </a:pPr>
            <a:endParaRPr lang="en-US" u="sng">
              <a:solidFill>
                <a:srgbClr val="000000"/>
              </a:solidFill>
            </a:endParaRPr>
          </a:p>
        </p:txBody>
      </p:sp>
      <p:grpSp>
        <p:nvGrpSpPr>
          <p:cNvPr id="1033" name="Group 10"/>
          <p:cNvGrpSpPr>
            <a:grpSpLocks/>
          </p:cNvGrpSpPr>
          <p:nvPr/>
        </p:nvGrpSpPr>
        <p:grpSpPr bwMode="auto">
          <a:xfrm>
            <a:off x="1521" y="968377"/>
            <a:ext cx="989135" cy="5883275"/>
            <a:chOff x="0" y="2458"/>
            <a:chExt cx="2142" cy="1858"/>
          </a:xfrm>
        </p:grpSpPr>
        <p:sp>
          <p:nvSpPr>
            <p:cNvPr id="2161675" name="Freeform 11"/>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US" u="sng">
                <a:solidFill>
                  <a:srgbClr val="000000"/>
                </a:solidFill>
              </a:endParaRPr>
            </a:p>
          </p:txBody>
        </p:sp>
        <p:sp>
          <p:nvSpPr>
            <p:cNvPr id="2161676" name="Freeform 12"/>
            <p:cNvSpPr>
              <a:spLocks/>
            </p:cNvSpPr>
            <p:nvPr/>
          </p:nvSpPr>
          <p:spPr bwMode="hidden">
            <a:xfrm>
              <a:off x="0" y="2458"/>
              <a:ext cx="1853"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rgbClr val="008000"/>
                </a:gs>
                <a:gs pos="50000">
                  <a:schemeClr val="bg1"/>
                </a:gs>
                <a:gs pos="100000">
                  <a:srgbClr val="008000"/>
                </a:gs>
              </a:gsLst>
              <a:lin ang="18900000" scaled="1"/>
            </a:gradFill>
            <a:ln w="9525">
              <a:noFill/>
              <a:round/>
              <a:headEnd/>
              <a:tailEnd/>
            </a:ln>
          </p:spPr>
          <p:txBody>
            <a:bodyPr/>
            <a:lstStyle/>
            <a:p>
              <a:pPr eaLnBrk="0" fontAlgn="base" hangingPunct="0">
                <a:spcBef>
                  <a:spcPct val="50000"/>
                </a:spcBef>
                <a:spcAft>
                  <a:spcPct val="0"/>
                </a:spcAft>
                <a:defRPr/>
              </a:pPr>
              <a:endParaRPr lang="en-US" u="sng">
                <a:solidFill>
                  <a:srgbClr val="000000"/>
                </a:solidFill>
              </a:endParaRPr>
            </a:p>
          </p:txBody>
        </p:sp>
        <p:sp>
          <p:nvSpPr>
            <p:cNvPr id="2161677" name="Freeform 13"/>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US" u="sng">
                <a:solidFill>
                  <a:srgbClr val="000000"/>
                </a:solidFill>
              </a:endParaRPr>
            </a:p>
          </p:txBody>
        </p:sp>
        <p:sp>
          <p:nvSpPr>
            <p:cNvPr id="2161678" name="Freeform 14"/>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US" u="sng">
                <a:solidFill>
                  <a:srgbClr val="000000"/>
                </a:solidFill>
              </a:endParaRPr>
            </a:p>
          </p:txBody>
        </p:sp>
        <p:sp>
          <p:nvSpPr>
            <p:cNvPr id="1040" name="Oval 15"/>
            <p:cNvSpPr>
              <a:spLocks noChangeArrowheads="1"/>
            </p:cNvSpPr>
            <p:nvPr/>
          </p:nvSpPr>
          <p:spPr bwMode="ltGray">
            <a:xfrm>
              <a:off x="209" y="2784"/>
              <a:ext cx="86" cy="86"/>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50000"/>
                </a:spcBef>
                <a:spcAft>
                  <a:spcPct val="0"/>
                </a:spcAft>
              </a:pPr>
              <a:endParaRPr lang="en-US" u="sng">
                <a:solidFill>
                  <a:srgbClr val="000000"/>
                </a:solidFill>
              </a:endParaRPr>
            </a:p>
          </p:txBody>
        </p:sp>
        <p:sp>
          <p:nvSpPr>
            <p:cNvPr id="1041" name="Oval 16"/>
            <p:cNvSpPr>
              <a:spLocks noChangeArrowheads="1"/>
            </p:cNvSpPr>
            <p:nvPr/>
          </p:nvSpPr>
          <p:spPr bwMode="ltGray">
            <a:xfrm>
              <a:off x="1536" y="3884"/>
              <a:ext cx="92" cy="92"/>
            </a:xfrm>
            <a:prstGeom prst="ellipse">
              <a:avLst/>
            </a:prstGeom>
            <a:gradFill rotWithShape="0">
              <a:gsLst>
                <a:gs pos="0">
                  <a:srgbClr val="008000"/>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50000"/>
                </a:spcBef>
                <a:spcAft>
                  <a:spcPct val="0"/>
                </a:spcAft>
              </a:pPr>
              <a:endParaRPr lang="en-US" u="sng">
                <a:solidFill>
                  <a:srgbClr val="000000"/>
                </a:solidFill>
              </a:endParaRPr>
            </a:p>
          </p:txBody>
        </p:sp>
        <p:sp>
          <p:nvSpPr>
            <p:cNvPr id="1042" name="Oval 17"/>
            <p:cNvSpPr>
              <a:spLocks noChangeArrowheads="1"/>
            </p:cNvSpPr>
            <p:nvPr/>
          </p:nvSpPr>
          <p:spPr bwMode="ltGray">
            <a:xfrm>
              <a:off x="790" y="2723"/>
              <a:ext cx="121" cy="121"/>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50000"/>
                </a:spcBef>
                <a:spcAft>
                  <a:spcPct val="0"/>
                </a:spcAft>
              </a:pPr>
              <a:endParaRPr lang="en-US" u="sng">
                <a:solidFill>
                  <a:srgbClr val="000000"/>
                </a:solidFill>
              </a:endParaRPr>
            </a:p>
          </p:txBody>
        </p:sp>
      </p:grpSp>
      <p:sp>
        <p:nvSpPr>
          <p:cNvPr id="1034" name="Text Box 18"/>
          <p:cNvSpPr txBox="1">
            <a:spLocks noChangeArrowheads="1"/>
          </p:cNvSpPr>
          <p:nvPr/>
        </p:nvSpPr>
        <p:spPr bwMode="auto">
          <a:xfrm rot="-5400000">
            <a:off x="-2296564" y="4118253"/>
            <a:ext cx="50371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u="sng">
                <a:solidFill>
                  <a:schemeClr val="tx1"/>
                </a:solidFill>
                <a:latin typeface="Verdana" pitchFamily="34" charset="0"/>
              </a:defRPr>
            </a:lvl1pPr>
            <a:lvl2pPr marL="742950" indent="-285750">
              <a:defRPr u="sng">
                <a:solidFill>
                  <a:schemeClr val="tx1"/>
                </a:solidFill>
                <a:latin typeface="Verdana" pitchFamily="34" charset="0"/>
              </a:defRPr>
            </a:lvl2pPr>
            <a:lvl3pPr marL="1143000" indent="-228600">
              <a:defRPr u="sng">
                <a:solidFill>
                  <a:schemeClr val="tx1"/>
                </a:solidFill>
                <a:latin typeface="Verdana" pitchFamily="34" charset="0"/>
              </a:defRPr>
            </a:lvl3pPr>
            <a:lvl4pPr marL="1600200" indent="-228600">
              <a:defRPr u="sng">
                <a:solidFill>
                  <a:schemeClr val="tx1"/>
                </a:solidFill>
                <a:latin typeface="Verdana" pitchFamily="34" charset="0"/>
              </a:defRPr>
            </a:lvl4pPr>
            <a:lvl5pPr marL="2057400" indent="-228600">
              <a:defRPr u="sng">
                <a:solidFill>
                  <a:schemeClr val="tx1"/>
                </a:solidFill>
                <a:latin typeface="Verdana" pitchFamily="34" charset="0"/>
              </a:defRPr>
            </a:lvl5pPr>
            <a:lvl6pPr marL="2514600" indent="-228600" eaLnBrk="0" fontAlgn="base" hangingPunct="0">
              <a:spcBef>
                <a:spcPct val="50000"/>
              </a:spcBef>
              <a:spcAft>
                <a:spcPct val="0"/>
              </a:spcAft>
              <a:defRPr u="sng">
                <a:solidFill>
                  <a:schemeClr val="tx1"/>
                </a:solidFill>
                <a:latin typeface="Verdana" pitchFamily="34" charset="0"/>
              </a:defRPr>
            </a:lvl6pPr>
            <a:lvl7pPr marL="2971800" indent="-228600" eaLnBrk="0" fontAlgn="base" hangingPunct="0">
              <a:spcBef>
                <a:spcPct val="50000"/>
              </a:spcBef>
              <a:spcAft>
                <a:spcPct val="0"/>
              </a:spcAft>
              <a:defRPr u="sng">
                <a:solidFill>
                  <a:schemeClr val="tx1"/>
                </a:solidFill>
                <a:latin typeface="Verdana" pitchFamily="34" charset="0"/>
              </a:defRPr>
            </a:lvl7pPr>
            <a:lvl8pPr marL="3429000" indent="-228600" eaLnBrk="0" fontAlgn="base" hangingPunct="0">
              <a:spcBef>
                <a:spcPct val="50000"/>
              </a:spcBef>
              <a:spcAft>
                <a:spcPct val="0"/>
              </a:spcAft>
              <a:defRPr u="sng">
                <a:solidFill>
                  <a:schemeClr val="tx1"/>
                </a:solidFill>
                <a:latin typeface="Verdana" pitchFamily="34" charset="0"/>
              </a:defRPr>
            </a:lvl8pPr>
            <a:lvl9pPr marL="3886200" indent="-228600" eaLnBrk="0" fontAlgn="base" hangingPunct="0">
              <a:spcBef>
                <a:spcPct val="50000"/>
              </a:spcBef>
              <a:spcAft>
                <a:spcPct val="0"/>
              </a:spcAft>
              <a:defRPr u="sng">
                <a:solidFill>
                  <a:schemeClr val="tx1"/>
                </a:solidFill>
                <a:latin typeface="Verdana" pitchFamily="34" charset="0"/>
              </a:defRPr>
            </a:lvl9pPr>
          </a:lstStyle>
          <a:p>
            <a:pPr eaLnBrk="0" fontAlgn="base" hangingPunct="0">
              <a:spcBef>
                <a:spcPct val="50000"/>
              </a:spcBef>
              <a:spcAft>
                <a:spcPct val="0"/>
              </a:spcAft>
              <a:defRPr/>
            </a:pPr>
            <a:r>
              <a:rPr lang="en-US" b="1" u="none" smtClean="0">
                <a:solidFill>
                  <a:srgbClr val="777777"/>
                </a:solidFill>
              </a:rPr>
              <a:t>Financial System Strategy  2020</a:t>
            </a:r>
          </a:p>
        </p:txBody>
      </p:sp>
      <p:pic>
        <p:nvPicPr>
          <p:cNvPr id="1035" name="Picture 21"/>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l="67751" t="4707" r="5081" b="68340"/>
          <a:stretch>
            <a:fillRect/>
          </a:stretch>
        </p:blipFill>
        <p:spPr bwMode="auto">
          <a:xfrm>
            <a:off x="14708" y="15876"/>
            <a:ext cx="1144467" cy="104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53669737"/>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Lst>
  <p:timing>
    <p:tnLst>
      <p:par>
        <p:cTn id="1" dur="indefinite" restart="never" nodeType="tmRoot"/>
      </p:par>
    </p:tnLst>
  </p:timing>
  <p:hf hdr="0" ftr="0" dt="0"/>
  <p:txStyles>
    <p:titleStyle>
      <a:lvl1pPr algn="r" rtl="0" eaLnBrk="0" fontAlgn="base" hangingPunct="0">
        <a:spcBef>
          <a:spcPct val="0"/>
        </a:spcBef>
        <a:spcAft>
          <a:spcPct val="0"/>
        </a:spcAft>
        <a:defRPr sz="2400">
          <a:solidFill>
            <a:srgbClr val="008000"/>
          </a:solidFill>
          <a:latin typeface="+mj-lt"/>
          <a:ea typeface="+mj-ea"/>
          <a:cs typeface="+mj-cs"/>
        </a:defRPr>
      </a:lvl1pPr>
      <a:lvl2pPr algn="r" rtl="0" eaLnBrk="0" fontAlgn="base" hangingPunct="0">
        <a:spcBef>
          <a:spcPct val="0"/>
        </a:spcBef>
        <a:spcAft>
          <a:spcPct val="0"/>
        </a:spcAft>
        <a:defRPr sz="2400">
          <a:solidFill>
            <a:srgbClr val="008000"/>
          </a:solidFill>
          <a:latin typeface="Verdana" pitchFamily="34" charset="0"/>
        </a:defRPr>
      </a:lvl2pPr>
      <a:lvl3pPr algn="r" rtl="0" eaLnBrk="0" fontAlgn="base" hangingPunct="0">
        <a:spcBef>
          <a:spcPct val="0"/>
        </a:spcBef>
        <a:spcAft>
          <a:spcPct val="0"/>
        </a:spcAft>
        <a:defRPr sz="2400">
          <a:solidFill>
            <a:srgbClr val="008000"/>
          </a:solidFill>
          <a:latin typeface="Verdana" pitchFamily="34" charset="0"/>
        </a:defRPr>
      </a:lvl3pPr>
      <a:lvl4pPr algn="r" rtl="0" eaLnBrk="0" fontAlgn="base" hangingPunct="0">
        <a:spcBef>
          <a:spcPct val="0"/>
        </a:spcBef>
        <a:spcAft>
          <a:spcPct val="0"/>
        </a:spcAft>
        <a:defRPr sz="2400">
          <a:solidFill>
            <a:srgbClr val="008000"/>
          </a:solidFill>
          <a:latin typeface="Verdana" pitchFamily="34" charset="0"/>
        </a:defRPr>
      </a:lvl4pPr>
      <a:lvl5pPr algn="r" rtl="0" eaLnBrk="0" fontAlgn="base" hangingPunct="0">
        <a:spcBef>
          <a:spcPct val="0"/>
        </a:spcBef>
        <a:spcAft>
          <a:spcPct val="0"/>
        </a:spcAft>
        <a:defRPr sz="2400">
          <a:solidFill>
            <a:srgbClr val="008000"/>
          </a:solidFill>
          <a:latin typeface="Verdana" pitchFamily="34" charset="0"/>
        </a:defRPr>
      </a:lvl5pPr>
      <a:lvl6pPr marL="457200" algn="r" rtl="0" fontAlgn="base">
        <a:spcBef>
          <a:spcPct val="0"/>
        </a:spcBef>
        <a:spcAft>
          <a:spcPct val="0"/>
        </a:spcAft>
        <a:defRPr sz="2400">
          <a:solidFill>
            <a:srgbClr val="008000"/>
          </a:solidFill>
          <a:latin typeface="Verdana" pitchFamily="34" charset="0"/>
        </a:defRPr>
      </a:lvl6pPr>
      <a:lvl7pPr marL="914400" algn="r" rtl="0" fontAlgn="base">
        <a:spcBef>
          <a:spcPct val="0"/>
        </a:spcBef>
        <a:spcAft>
          <a:spcPct val="0"/>
        </a:spcAft>
        <a:defRPr sz="2400">
          <a:solidFill>
            <a:srgbClr val="008000"/>
          </a:solidFill>
          <a:latin typeface="Verdana" pitchFamily="34" charset="0"/>
        </a:defRPr>
      </a:lvl7pPr>
      <a:lvl8pPr marL="1371600" algn="r" rtl="0" fontAlgn="base">
        <a:spcBef>
          <a:spcPct val="0"/>
        </a:spcBef>
        <a:spcAft>
          <a:spcPct val="0"/>
        </a:spcAft>
        <a:defRPr sz="2400">
          <a:solidFill>
            <a:srgbClr val="008000"/>
          </a:solidFill>
          <a:latin typeface="Verdana" pitchFamily="34" charset="0"/>
        </a:defRPr>
      </a:lvl8pPr>
      <a:lvl9pPr marL="1828800" algn="r" rtl="0" fontAlgn="base">
        <a:spcBef>
          <a:spcPct val="0"/>
        </a:spcBef>
        <a:spcAft>
          <a:spcPct val="0"/>
        </a:spcAft>
        <a:defRPr sz="2400">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 typeface="Wingdings" pitchFamily="2" charset="2"/>
        <a:buChar char="§"/>
        <a:defRPr sz="2000" b="1">
          <a:solidFill>
            <a:srgbClr val="003300"/>
          </a:solidFill>
          <a:latin typeface="+mn-lt"/>
          <a:ea typeface="+mn-ea"/>
          <a:cs typeface="+mn-cs"/>
        </a:defRPr>
      </a:lvl1pPr>
      <a:lvl2pPr marL="742950" indent="-285750" algn="l" rtl="0" eaLnBrk="0" fontAlgn="base" hangingPunct="0">
        <a:spcBef>
          <a:spcPct val="20000"/>
        </a:spcBef>
        <a:spcAft>
          <a:spcPct val="0"/>
        </a:spcAft>
        <a:buClr>
          <a:schemeClr val="tx1"/>
        </a:buClr>
        <a:buChar char="–"/>
        <a:defRPr sz="2800" b="1">
          <a:solidFill>
            <a:srgbClr val="003300"/>
          </a:solidFill>
          <a:latin typeface="+mn-lt"/>
        </a:defRPr>
      </a:lvl2pPr>
      <a:lvl3pPr marL="1143000" indent="-228600" algn="l" rtl="0" eaLnBrk="0" fontAlgn="base" hangingPunct="0">
        <a:spcBef>
          <a:spcPct val="20000"/>
        </a:spcBef>
        <a:spcAft>
          <a:spcPct val="0"/>
        </a:spcAft>
        <a:buClr>
          <a:schemeClr val="tx1"/>
        </a:buClr>
        <a:buFont typeface="Wingdings" pitchFamily="2" charset="2"/>
        <a:buChar char="Ø"/>
        <a:defRPr sz="1600" b="1">
          <a:solidFill>
            <a:srgbClr val="003300"/>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400" b="1">
          <a:solidFill>
            <a:srgbClr val="003300"/>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charset="0"/>
        </a:defRPr>
      </a:lvl5pPr>
      <a:lvl6pPr marL="2514600" indent="-228600" algn="l" rtl="0" fontAlgn="base">
        <a:spcBef>
          <a:spcPct val="20000"/>
        </a:spcBef>
        <a:spcAft>
          <a:spcPct val="0"/>
        </a:spcAft>
        <a:buClr>
          <a:schemeClr val="tx1"/>
        </a:buClr>
        <a:buChar char="•"/>
        <a:defRPr sz="2000">
          <a:solidFill>
            <a:schemeClr val="tx1"/>
          </a:solidFill>
          <a:latin typeface="Arial" charset="0"/>
        </a:defRPr>
      </a:lvl6pPr>
      <a:lvl7pPr marL="2971800" indent="-228600" algn="l" rtl="0" fontAlgn="base">
        <a:spcBef>
          <a:spcPct val="20000"/>
        </a:spcBef>
        <a:spcAft>
          <a:spcPct val="0"/>
        </a:spcAft>
        <a:buClr>
          <a:schemeClr val="tx1"/>
        </a:buClr>
        <a:buChar char="•"/>
        <a:defRPr sz="2000">
          <a:solidFill>
            <a:schemeClr val="tx1"/>
          </a:solidFill>
          <a:latin typeface="Arial" charset="0"/>
        </a:defRPr>
      </a:lvl7pPr>
      <a:lvl8pPr marL="3429000" indent="-228600" algn="l" rtl="0" fontAlgn="base">
        <a:spcBef>
          <a:spcPct val="20000"/>
        </a:spcBef>
        <a:spcAft>
          <a:spcPct val="0"/>
        </a:spcAft>
        <a:buClr>
          <a:schemeClr val="tx1"/>
        </a:buClr>
        <a:buChar char="•"/>
        <a:defRPr sz="2000">
          <a:solidFill>
            <a:schemeClr val="tx1"/>
          </a:solidFill>
          <a:latin typeface="Arial" charset="0"/>
        </a:defRPr>
      </a:lvl8pPr>
      <a:lvl9pPr marL="3886200" indent="-228600" algn="l" rtl="0" fontAlgn="base">
        <a:spcBef>
          <a:spcPct val="20000"/>
        </a:spcBef>
        <a:spcAft>
          <a:spcPct val="0"/>
        </a:spcAft>
        <a:buClr>
          <a:schemeClr val="tx1"/>
        </a:buClr>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gray">
          <a:xfrm>
            <a:off x="0" y="0"/>
            <a:ext cx="9144000" cy="92710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nchor="ctr"/>
          <a:lstStyle/>
          <a:p>
            <a:pPr algn="ctr" fontAlgn="base">
              <a:spcBef>
                <a:spcPct val="0"/>
              </a:spcBef>
              <a:spcAft>
                <a:spcPct val="0"/>
              </a:spcAft>
            </a:pPr>
            <a:endParaRPr lang="en-US" b="1" smtClean="0">
              <a:solidFill>
                <a:srgbClr val="FFFFFF"/>
              </a:solidFill>
              <a:latin typeface="Arial" charset="0"/>
            </a:endParaRPr>
          </a:p>
        </p:txBody>
      </p:sp>
      <p:sp>
        <p:nvSpPr>
          <p:cNvPr id="1027" name="AC Banner Title"/>
          <p:cNvSpPr>
            <a:spLocks noGrp="1" noChangeArrowheads="1"/>
          </p:cNvSpPr>
          <p:nvPr>
            <p:ph type="title"/>
          </p:nvPr>
        </p:nvSpPr>
        <p:spPr bwMode="auto">
          <a:xfrm>
            <a:off x="1657351" y="245629"/>
            <a:ext cx="7247792"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endParaRPr lang="en-US" altLang="zh-SG" smtClean="0"/>
          </a:p>
        </p:txBody>
      </p:sp>
      <p:sp>
        <p:nvSpPr>
          <p:cNvPr id="2161668" name="Rectangle 4"/>
          <p:cNvSpPr>
            <a:spLocks noGrp="1" noChangeArrowheads="1"/>
          </p:cNvSpPr>
          <p:nvPr>
            <p:ph type="dt" sz="half" idx="2"/>
          </p:nvPr>
        </p:nvSpPr>
        <p:spPr bwMode="auto">
          <a:xfrm>
            <a:off x="5630009" y="6400800"/>
            <a:ext cx="3518389"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defRPr sz="1000" u="none">
                <a:latin typeface="Arial" charset="0"/>
                <a:ea typeface="SimSun" pitchFamily="2" charset="-122"/>
              </a:defRPr>
            </a:lvl1pPr>
          </a:lstStyle>
          <a:p>
            <a:pPr eaLnBrk="0" fontAlgn="base" hangingPunct="0">
              <a:spcAft>
                <a:spcPct val="0"/>
              </a:spcAft>
              <a:defRPr/>
            </a:pPr>
            <a:endParaRPr lang="en-US" altLang="zh-SG">
              <a:solidFill>
                <a:srgbClr val="000000"/>
              </a:solidFill>
            </a:endParaRPr>
          </a:p>
        </p:txBody>
      </p:sp>
      <p:sp>
        <p:nvSpPr>
          <p:cNvPr id="2161669" name="Rectangle 5"/>
          <p:cNvSpPr>
            <a:spLocks noGrp="1" noChangeArrowheads="1"/>
          </p:cNvSpPr>
          <p:nvPr>
            <p:ph type="ftr" sz="quarter" idx="3"/>
          </p:nvPr>
        </p:nvSpPr>
        <p:spPr bwMode="auto">
          <a:xfrm>
            <a:off x="1467" y="6384925"/>
            <a:ext cx="3518388"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defRPr sz="1000" u="none">
                <a:latin typeface="Arial" charset="0"/>
                <a:ea typeface="SimSun" pitchFamily="2" charset="-122"/>
              </a:defRPr>
            </a:lvl1pPr>
          </a:lstStyle>
          <a:p>
            <a:pPr eaLnBrk="0" fontAlgn="base" hangingPunct="0">
              <a:spcAft>
                <a:spcPct val="0"/>
              </a:spcAft>
              <a:defRPr/>
            </a:pPr>
            <a:endParaRPr lang="en-US" altLang="zh-SG">
              <a:solidFill>
                <a:srgbClr val="000000"/>
              </a:solidFill>
            </a:endParaRPr>
          </a:p>
        </p:txBody>
      </p:sp>
      <p:sp>
        <p:nvSpPr>
          <p:cNvPr id="2161670" name="Rectangle 6"/>
          <p:cNvSpPr>
            <a:spLocks noGrp="1" noChangeArrowheads="1"/>
          </p:cNvSpPr>
          <p:nvPr>
            <p:ph type="sldNum" sz="quarter" idx="4"/>
          </p:nvPr>
        </p:nvSpPr>
        <p:spPr bwMode="auto">
          <a:xfrm>
            <a:off x="3519908" y="6386467"/>
            <a:ext cx="2110155" cy="473075"/>
          </a:xfrm>
          <a:prstGeom prst="rect">
            <a:avLst/>
          </a:prstGeom>
          <a:noFill/>
          <a:ln w="12700">
            <a:noFill/>
            <a:miter lim="800000"/>
            <a:headEnd/>
            <a:tailEnd/>
          </a:ln>
          <a:effectLst/>
        </p:spPr>
        <p:txBody>
          <a:bodyPr vert="horz" wrap="square" lIns="91440" tIns="45720" rIns="91440" bIns="0" numCol="1" anchor="b" anchorCtr="0" compatLnSpc="1">
            <a:prstTxWarp prst="textNoShape">
              <a:avLst/>
            </a:prstTxWarp>
          </a:bodyPr>
          <a:lstStyle>
            <a:lvl1pPr algn="ctr">
              <a:lnSpc>
                <a:spcPct val="70000"/>
              </a:lnSpc>
              <a:spcBef>
                <a:spcPct val="0"/>
              </a:spcBef>
              <a:tabLst>
                <a:tab pos="2473325" algn="l"/>
              </a:tabLst>
              <a:defRPr sz="800" u="none">
                <a:ea typeface="SimSun" pitchFamily="2" charset="-122"/>
              </a:defRPr>
            </a:lvl1pPr>
          </a:lstStyle>
          <a:p>
            <a:pPr eaLnBrk="0" fontAlgn="base" hangingPunct="0">
              <a:spcAft>
                <a:spcPct val="0"/>
              </a:spcAft>
              <a:defRPr/>
            </a:pPr>
            <a:fld id="{709D1128-4F01-4ECF-90D9-16EA32BFC308}" type="slidenum">
              <a:rPr lang="zh-SG" altLang="en-US">
                <a:solidFill>
                  <a:srgbClr val="000000"/>
                </a:solidFill>
              </a:rPr>
              <a:pPr eaLnBrk="0" fontAlgn="base" hangingPunct="0">
                <a:spcAft>
                  <a:spcPct val="0"/>
                </a:spcAft>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
        <p:nvSpPr>
          <p:cNvPr id="1031" name="Rectangle 7"/>
          <p:cNvSpPr>
            <a:spLocks noGrp="1" noChangeArrowheads="1"/>
          </p:cNvSpPr>
          <p:nvPr>
            <p:ph type="body" idx="1"/>
          </p:nvPr>
        </p:nvSpPr>
        <p:spPr bwMode="auto">
          <a:xfrm>
            <a:off x="779589" y="1214439"/>
            <a:ext cx="7879375" cy="493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smtClean="0"/>
              <a:t>Click to edit text format of master</a:t>
            </a:r>
            <a:endParaRPr lang="en-US" altLang="zh-SG" smtClean="0"/>
          </a:p>
          <a:p>
            <a:pPr lvl="1"/>
            <a:r>
              <a:rPr lang="en-US" smtClean="0"/>
              <a:t>Second level</a:t>
            </a:r>
            <a:endParaRPr lang="en-US" altLang="zh-SG" smtClean="0"/>
          </a:p>
          <a:p>
            <a:pPr lvl="2"/>
            <a:r>
              <a:rPr lang="en-US" smtClean="0"/>
              <a:t>Third level</a:t>
            </a:r>
          </a:p>
          <a:p>
            <a:pPr lvl="3"/>
            <a:r>
              <a:rPr lang="en-US" altLang="zh-SG" smtClean="0"/>
              <a:t>Fourth Level</a:t>
            </a:r>
          </a:p>
        </p:txBody>
      </p:sp>
      <p:sp>
        <p:nvSpPr>
          <p:cNvPr id="1032" name="Line 8"/>
          <p:cNvSpPr>
            <a:spLocks noChangeShapeType="1"/>
          </p:cNvSpPr>
          <p:nvPr/>
        </p:nvSpPr>
        <p:spPr bwMode="auto">
          <a:xfrm>
            <a:off x="4403" y="1074738"/>
            <a:ext cx="914546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50000"/>
              </a:spcBef>
              <a:spcAft>
                <a:spcPct val="0"/>
              </a:spcAft>
            </a:pPr>
            <a:endParaRPr lang="en-US" u="sng" smtClean="0">
              <a:solidFill>
                <a:srgbClr val="000000"/>
              </a:solidFill>
            </a:endParaRPr>
          </a:p>
        </p:txBody>
      </p:sp>
      <p:grpSp>
        <p:nvGrpSpPr>
          <p:cNvPr id="1033" name="Group 10"/>
          <p:cNvGrpSpPr>
            <a:grpSpLocks/>
          </p:cNvGrpSpPr>
          <p:nvPr/>
        </p:nvGrpSpPr>
        <p:grpSpPr bwMode="auto">
          <a:xfrm>
            <a:off x="1521" y="968377"/>
            <a:ext cx="989135" cy="5883275"/>
            <a:chOff x="0" y="2458"/>
            <a:chExt cx="2142" cy="1858"/>
          </a:xfrm>
        </p:grpSpPr>
        <p:sp>
          <p:nvSpPr>
            <p:cNvPr id="2161675" name="Freeform 11"/>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GB" u="sng">
                <a:solidFill>
                  <a:srgbClr val="000000"/>
                </a:solidFill>
              </a:endParaRPr>
            </a:p>
          </p:txBody>
        </p:sp>
        <p:sp>
          <p:nvSpPr>
            <p:cNvPr id="2161676" name="Freeform 12"/>
            <p:cNvSpPr>
              <a:spLocks/>
            </p:cNvSpPr>
            <p:nvPr/>
          </p:nvSpPr>
          <p:spPr bwMode="hidden">
            <a:xfrm>
              <a:off x="0" y="2458"/>
              <a:ext cx="1853"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rgbClr val="008000"/>
                </a:gs>
                <a:gs pos="50000">
                  <a:schemeClr val="bg1"/>
                </a:gs>
                <a:gs pos="100000">
                  <a:srgbClr val="008000"/>
                </a:gs>
              </a:gsLst>
              <a:lin ang="18900000" scaled="1"/>
            </a:gradFill>
            <a:ln w="9525">
              <a:noFill/>
              <a:round/>
              <a:headEnd/>
              <a:tailEnd/>
            </a:ln>
          </p:spPr>
          <p:txBody>
            <a:bodyPr/>
            <a:lstStyle/>
            <a:p>
              <a:pPr eaLnBrk="0" fontAlgn="base" hangingPunct="0">
                <a:spcBef>
                  <a:spcPct val="50000"/>
                </a:spcBef>
                <a:spcAft>
                  <a:spcPct val="0"/>
                </a:spcAft>
                <a:defRPr/>
              </a:pPr>
              <a:endParaRPr lang="en-GB" u="sng">
                <a:solidFill>
                  <a:srgbClr val="000000"/>
                </a:solidFill>
              </a:endParaRPr>
            </a:p>
          </p:txBody>
        </p:sp>
        <p:sp>
          <p:nvSpPr>
            <p:cNvPr id="2161677" name="Freeform 13"/>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GB" u="sng">
                <a:solidFill>
                  <a:srgbClr val="000000"/>
                </a:solidFill>
              </a:endParaRPr>
            </a:p>
          </p:txBody>
        </p:sp>
        <p:sp>
          <p:nvSpPr>
            <p:cNvPr id="2161678" name="Freeform 14"/>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GB" u="sng">
                <a:solidFill>
                  <a:srgbClr val="000000"/>
                </a:solidFill>
              </a:endParaRPr>
            </a:p>
          </p:txBody>
        </p:sp>
        <p:sp>
          <p:nvSpPr>
            <p:cNvPr id="1040" name="Oval 15"/>
            <p:cNvSpPr>
              <a:spLocks noChangeArrowheads="1"/>
            </p:cNvSpPr>
            <p:nvPr/>
          </p:nvSpPr>
          <p:spPr bwMode="ltGray">
            <a:xfrm>
              <a:off x="209" y="2784"/>
              <a:ext cx="86" cy="86"/>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50000"/>
                </a:spcBef>
                <a:spcAft>
                  <a:spcPct val="0"/>
                </a:spcAft>
              </a:pPr>
              <a:endParaRPr lang="en-US" u="sng" smtClean="0">
                <a:solidFill>
                  <a:srgbClr val="000000"/>
                </a:solidFill>
              </a:endParaRPr>
            </a:p>
          </p:txBody>
        </p:sp>
        <p:sp>
          <p:nvSpPr>
            <p:cNvPr id="1041" name="Oval 16"/>
            <p:cNvSpPr>
              <a:spLocks noChangeArrowheads="1"/>
            </p:cNvSpPr>
            <p:nvPr/>
          </p:nvSpPr>
          <p:spPr bwMode="ltGray">
            <a:xfrm>
              <a:off x="1536" y="3884"/>
              <a:ext cx="92" cy="92"/>
            </a:xfrm>
            <a:prstGeom prst="ellipse">
              <a:avLst/>
            </a:prstGeom>
            <a:gradFill rotWithShape="0">
              <a:gsLst>
                <a:gs pos="0">
                  <a:srgbClr val="008000"/>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50000"/>
                </a:spcBef>
                <a:spcAft>
                  <a:spcPct val="0"/>
                </a:spcAft>
              </a:pPr>
              <a:endParaRPr lang="en-US" u="sng" smtClean="0">
                <a:solidFill>
                  <a:srgbClr val="000000"/>
                </a:solidFill>
              </a:endParaRPr>
            </a:p>
          </p:txBody>
        </p:sp>
        <p:sp>
          <p:nvSpPr>
            <p:cNvPr id="1042" name="Oval 17"/>
            <p:cNvSpPr>
              <a:spLocks noChangeArrowheads="1"/>
            </p:cNvSpPr>
            <p:nvPr/>
          </p:nvSpPr>
          <p:spPr bwMode="ltGray">
            <a:xfrm>
              <a:off x="790" y="2723"/>
              <a:ext cx="121" cy="121"/>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50000"/>
                </a:spcBef>
                <a:spcAft>
                  <a:spcPct val="0"/>
                </a:spcAft>
              </a:pPr>
              <a:endParaRPr lang="en-US" u="sng" smtClean="0">
                <a:solidFill>
                  <a:srgbClr val="000000"/>
                </a:solidFill>
              </a:endParaRPr>
            </a:p>
          </p:txBody>
        </p:sp>
      </p:grpSp>
      <p:sp>
        <p:nvSpPr>
          <p:cNvPr id="1034" name="Text Box 18"/>
          <p:cNvSpPr txBox="1">
            <a:spLocks noChangeArrowheads="1"/>
          </p:cNvSpPr>
          <p:nvPr/>
        </p:nvSpPr>
        <p:spPr bwMode="auto">
          <a:xfrm rot="16200000">
            <a:off x="-2296564" y="4118253"/>
            <a:ext cx="50371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u="sng">
                <a:solidFill>
                  <a:schemeClr val="tx1"/>
                </a:solidFill>
                <a:latin typeface="Verdana" pitchFamily="34" charset="0"/>
              </a:defRPr>
            </a:lvl1pPr>
            <a:lvl2pPr marL="742950" indent="-285750">
              <a:defRPr u="sng">
                <a:solidFill>
                  <a:schemeClr val="tx1"/>
                </a:solidFill>
                <a:latin typeface="Verdana" pitchFamily="34" charset="0"/>
              </a:defRPr>
            </a:lvl2pPr>
            <a:lvl3pPr marL="1143000" indent="-228600">
              <a:defRPr u="sng">
                <a:solidFill>
                  <a:schemeClr val="tx1"/>
                </a:solidFill>
                <a:latin typeface="Verdana" pitchFamily="34" charset="0"/>
              </a:defRPr>
            </a:lvl3pPr>
            <a:lvl4pPr marL="1600200" indent="-228600">
              <a:defRPr u="sng">
                <a:solidFill>
                  <a:schemeClr val="tx1"/>
                </a:solidFill>
                <a:latin typeface="Verdana" pitchFamily="34" charset="0"/>
              </a:defRPr>
            </a:lvl4pPr>
            <a:lvl5pPr marL="2057400" indent="-228600">
              <a:defRPr u="sng">
                <a:solidFill>
                  <a:schemeClr val="tx1"/>
                </a:solidFill>
                <a:latin typeface="Verdana" pitchFamily="34" charset="0"/>
              </a:defRPr>
            </a:lvl5pPr>
            <a:lvl6pPr marL="2514600" indent="-228600" eaLnBrk="0" fontAlgn="base" hangingPunct="0">
              <a:spcBef>
                <a:spcPct val="50000"/>
              </a:spcBef>
              <a:spcAft>
                <a:spcPct val="0"/>
              </a:spcAft>
              <a:defRPr u="sng">
                <a:solidFill>
                  <a:schemeClr val="tx1"/>
                </a:solidFill>
                <a:latin typeface="Verdana" pitchFamily="34" charset="0"/>
              </a:defRPr>
            </a:lvl6pPr>
            <a:lvl7pPr marL="2971800" indent="-228600" eaLnBrk="0" fontAlgn="base" hangingPunct="0">
              <a:spcBef>
                <a:spcPct val="50000"/>
              </a:spcBef>
              <a:spcAft>
                <a:spcPct val="0"/>
              </a:spcAft>
              <a:defRPr u="sng">
                <a:solidFill>
                  <a:schemeClr val="tx1"/>
                </a:solidFill>
                <a:latin typeface="Verdana" pitchFamily="34" charset="0"/>
              </a:defRPr>
            </a:lvl7pPr>
            <a:lvl8pPr marL="3429000" indent="-228600" eaLnBrk="0" fontAlgn="base" hangingPunct="0">
              <a:spcBef>
                <a:spcPct val="50000"/>
              </a:spcBef>
              <a:spcAft>
                <a:spcPct val="0"/>
              </a:spcAft>
              <a:defRPr u="sng">
                <a:solidFill>
                  <a:schemeClr val="tx1"/>
                </a:solidFill>
                <a:latin typeface="Verdana" pitchFamily="34" charset="0"/>
              </a:defRPr>
            </a:lvl8pPr>
            <a:lvl9pPr marL="3886200" indent="-228600" eaLnBrk="0" fontAlgn="base" hangingPunct="0">
              <a:spcBef>
                <a:spcPct val="50000"/>
              </a:spcBef>
              <a:spcAft>
                <a:spcPct val="0"/>
              </a:spcAft>
              <a:defRPr u="sng">
                <a:solidFill>
                  <a:schemeClr val="tx1"/>
                </a:solidFill>
                <a:latin typeface="Verdana" pitchFamily="34" charset="0"/>
              </a:defRPr>
            </a:lvl9pPr>
          </a:lstStyle>
          <a:p>
            <a:pPr eaLnBrk="0" fontAlgn="base" hangingPunct="0">
              <a:spcBef>
                <a:spcPct val="50000"/>
              </a:spcBef>
              <a:spcAft>
                <a:spcPct val="0"/>
              </a:spcAft>
              <a:defRPr/>
            </a:pPr>
            <a:r>
              <a:rPr lang="en-US" b="1" u="none" smtClean="0">
                <a:solidFill>
                  <a:srgbClr val="777777"/>
                </a:solidFill>
              </a:rPr>
              <a:t>Financial System Strategy  2020</a:t>
            </a:r>
          </a:p>
        </p:txBody>
      </p:sp>
      <p:pic>
        <p:nvPicPr>
          <p:cNvPr id="1035" name="Picture 21"/>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l="67751" t="4707" r="5081" b="68340"/>
          <a:stretch>
            <a:fillRect/>
          </a:stretch>
        </p:blipFill>
        <p:spPr bwMode="auto">
          <a:xfrm>
            <a:off x="14708" y="15876"/>
            <a:ext cx="1144467" cy="104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69464700"/>
      </p:ext>
    </p:extLst>
  </p:cSld>
  <p:clrMap bg1="lt1" tx1="dk1" bg2="lt2" tx2="dk2" accent1="accent1" accent2="accent2" accent3="accent3" accent4="accent4" accent5="accent5" accent6="accent6" hlink="hlink" folHlink="folHlink"/>
  <p:sldLayoutIdLst>
    <p:sldLayoutId id="2147484560" r:id="rId1"/>
    <p:sldLayoutId id="2147484561" r:id="rId2"/>
    <p:sldLayoutId id="2147484562" r:id="rId3"/>
    <p:sldLayoutId id="2147484563" r:id="rId4"/>
    <p:sldLayoutId id="2147484564" r:id="rId5"/>
    <p:sldLayoutId id="2147484565" r:id="rId6"/>
    <p:sldLayoutId id="2147484566" r:id="rId7"/>
    <p:sldLayoutId id="2147484567" r:id="rId8"/>
    <p:sldLayoutId id="2147484568" r:id="rId9"/>
    <p:sldLayoutId id="2147484569" r:id="rId10"/>
    <p:sldLayoutId id="2147484570" r:id="rId11"/>
  </p:sldLayoutIdLst>
  <p:timing>
    <p:tnLst>
      <p:par>
        <p:cTn id="1" dur="indefinite" restart="never" nodeType="tmRoot"/>
      </p:par>
    </p:tnLst>
  </p:timing>
  <p:hf hdr="0" ftr="0" dt="0"/>
  <p:txStyles>
    <p:titleStyle>
      <a:lvl1pPr algn="r" rtl="0" eaLnBrk="0" fontAlgn="base" hangingPunct="0">
        <a:spcBef>
          <a:spcPct val="0"/>
        </a:spcBef>
        <a:spcAft>
          <a:spcPct val="0"/>
        </a:spcAft>
        <a:defRPr sz="2400">
          <a:solidFill>
            <a:srgbClr val="008000"/>
          </a:solidFill>
          <a:latin typeface="+mj-lt"/>
          <a:ea typeface="+mj-ea"/>
          <a:cs typeface="+mj-cs"/>
        </a:defRPr>
      </a:lvl1pPr>
      <a:lvl2pPr algn="r" rtl="0" eaLnBrk="0" fontAlgn="base" hangingPunct="0">
        <a:spcBef>
          <a:spcPct val="0"/>
        </a:spcBef>
        <a:spcAft>
          <a:spcPct val="0"/>
        </a:spcAft>
        <a:defRPr sz="2400">
          <a:solidFill>
            <a:srgbClr val="008000"/>
          </a:solidFill>
          <a:latin typeface="Verdana" pitchFamily="34" charset="0"/>
        </a:defRPr>
      </a:lvl2pPr>
      <a:lvl3pPr algn="r" rtl="0" eaLnBrk="0" fontAlgn="base" hangingPunct="0">
        <a:spcBef>
          <a:spcPct val="0"/>
        </a:spcBef>
        <a:spcAft>
          <a:spcPct val="0"/>
        </a:spcAft>
        <a:defRPr sz="2400">
          <a:solidFill>
            <a:srgbClr val="008000"/>
          </a:solidFill>
          <a:latin typeface="Verdana" pitchFamily="34" charset="0"/>
        </a:defRPr>
      </a:lvl3pPr>
      <a:lvl4pPr algn="r" rtl="0" eaLnBrk="0" fontAlgn="base" hangingPunct="0">
        <a:spcBef>
          <a:spcPct val="0"/>
        </a:spcBef>
        <a:spcAft>
          <a:spcPct val="0"/>
        </a:spcAft>
        <a:defRPr sz="2400">
          <a:solidFill>
            <a:srgbClr val="008000"/>
          </a:solidFill>
          <a:latin typeface="Verdana" pitchFamily="34" charset="0"/>
        </a:defRPr>
      </a:lvl4pPr>
      <a:lvl5pPr algn="r" rtl="0" eaLnBrk="0" fontAlgn="base" hangingPunct="0">
        <a:spcBef>
          <a:spcPct val="0"/>
        </a:spcBef>
        <a:spcAft>
          <a:spcPct val="0"/>
        </a:spcAft>
        <a:defRPr sz="2400">
          <a:solidFill>
            <a:srgbClr val="008000"/>
          </a:solidFill>
          <a:latin typeface="Verdana" pitchFamily="34" charset="0"/>
        </a:defRPr>
      </a:lvl5pPr>
      <a:lvl6pPr marL="457200" algn="r" rtl="0" fontAlgn="base">
        <a:spcBef>
          <a:spcPct val="0"/>
        </a:spcBef>
        <a:spcAft>
          <a:spcPct val="0"/>
        </a:spcAft>
        <a:defRPr sz="2400">
          <a:solidFill>
            <a:srgbClr val="008000"/>
          </a:solidFill>
          <a:latin typeface="Verdana" pitchFamily="34" charset="0"/>
        </a:defRPr>
      </a:lvl6pPr>
      <a:lvl7pPr marL="914400" algn="r" rtl="0" fontAlgn="base">
        <a:spcBef>
          <a:spcPct val="0"/>
        </a:spcBef>
        <a:spcAft>
          <a:spcPct val="0"/>
        </a:spcAft>
        <a:defRPr sz="2400">
          <a:solidFill>
            <a:srgbClr val="008000"/>
          </a:solidFill>
          <a:latin typeface="Verdana" pitchFamily="34" charset="0"/>
        </a:defRPr>
      </a:lvl7pPr>
      <a:lvl8pPr marL="1371600" algn="r" rtl="0" fontAlgn="base">
        <a:spcBef>
          <a:spcPct val="0"/>
        </a:spcBef>
        <a:spcAft>
          <a:spcPct val="0"/>
        </a:spcAft>
        <a:defRPr sz="2400">
          <a:solidFill>
            <a:srgbClr val="008000"/>
          </a:solidFill>
          <a:latin typeface="Verdana" pitchFamily="34" charset="0"/>
        </a:defRPr>
      </a:lvl8pPr>
      <a:lvl9pPr marL="1828800" algn="r" rtl="0" fontAlgn="base">
        <a:spcBef>
          <a:spcPct val="0"/>
        </a:spcBef>
        <a:spcAft>
          <a:spcPct val="0"/>
        </a:spcAft>
        <a:defRPr sz="2400">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 typeface="Wingdings" pitchFamily="2" charset="2"/>
        <a:buChar char="§"/>
        <a:defRPr sz="2000" b="1">
          <a:solidFill>
            <a:srgbClr val="003300"/>
          </a:solidFill>
          <a:latin typeface="+mn-lt"/>
          <a:ea typeface="+mn-ea"/>
          <a:cs typeface="+mn-cs"/>
        </a:defRPr>
      </a:lvl1pPr>
      <a:lvl2pPr marL="742950" indent="-285750" algn="l" rtl="0" eaLnBrk="0" fontAlgn="base" hangingPunct="0">
        <a:spcBef>
          <a:spcPct val="20000"/>
        </a:spcBef>
        <a:spcAft>
          <a:spcPct val="0"/>
        </a:spcAft>
        <a:buClr>
          <a:schemeClr val="tx1"/>
        </a:buClr>
        <a:buChar char="–"/>
        <a:defRPr b="1">
          <a:solidFill>
            <a:srgbClr val="003300"/>
          </a:solidFill>
          <a:latin typeface="+mn-lt"/>
        </a:defRPr>
      </a:lvl2pPr>
      <a:lvl3pPr marL="1143000" indent="-228600" algn="l" rtl="0" eaLnBrk="0" fontAlgn="base" hangingPunct="0">
        <a:spcBef>
          <a:spcPct val="20000"/>
        </a:spcBef>
        <a:spcAft>
          <a:spcPct val="0"/>
        </a:spcAft>
        <a:buClr>
          <a:schemeClr val="tx1"/>
        </a:buClr>
        <a:buFont typeface="Wingdings" pitchFamily="2" charset="2"/>
        <a:buChar char="Ø"/>
        <a:defRPr sz="1600" b="1">
          <a:solidFill>
            <a:srgbClr val="003300"/>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400" b="1">
          <a:solidFill>
            <a:srgbClr val="003300"/>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charset="0"/>
        </a:defRPr>
      </a:lvl5pPr>
      <a:lvl6pPr marL="2514600" indent="-228600" algn="l" rtl="0" fontAlgn="base">
        <a:spcBef>
          <a:spcPct val="20000"/>
        </a:spcBef>
        <a:spcAft>
          <a:spcPct val="0"/>
        </a:spcAft>
        <a:buClr>
          <a:schemeClr val="tx1"/>
        </a:buClr>
        <a:buChar char="•"/>
        <a:defRPr sz="2000">
          <a:solidFill>
            <a:schemeClr val="tx1"/>
          </a:solidFill>
          <a:latin typeface="Arial" charset="0"/>
        </a:defRPr>
      </a:lvl6pPr>
      <a:lvl7pPr marL="2971800" indent="-228600" algn="l" rtl="0" fontAlgn="base">
        <a:spcBef>
          <a:spcPct val="20000"/>
        </a:spcBef>
        <a:spcAft>
          <a:spcPct val="0"/>
        </a:spcAft>
        <a:buClr>
          <a:schemeClr val="tx1"/>
        </a:buClr>
        <a:buChar char="•"/>
        <a:defRPr sz="2000">
          <a:solidFill>
            <a:schemeClr val="tx1"/>
          </a:solidFill>
          <a:latin typeface="Arial" charset="0"/>
        </a:defRPr>
      </a:lvl7pPr>
      <a:lvl8pPr marL="3429000" indent="-228600" algn="l" rtl="0" fontAlgn="base">
        <a:spcBef>
          <a:spcPct val="20000"/>
        </a:spcBef>
        <a:spcAft>
          <a:spcPct val="0"/>
        </a:spcAft>
        <a:buClr>
          <a:schemeClr val="tx1"/>
        </a:buClr>
        <a:buChar char="•"/>
        <a:defRPr sz="2000">
          <a:solidFill>
            <a:schemeClr val="tx1"/>
          </a:solidFill>
          <a:latin typeface="Arial" charset="0"/>
        </a:defRPr>
      </a:lvl8pPr>
      <a:lvl9pPr marL="3886200" indent="-228600" algn="l" rtl="0" fontAlgn="base">
        <a:spcBef>
          <a:spcPct val="20000"/>
        </a:spcBef>
        <a:spcAft>
          <a:spcPct val="0"/>
        </a:spcAft>
        <a:buClr>
          <a:schemeClr val="tx1"/>
        </a:buClr>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gray">
          <a:xfrm>
            <a:off x="0" y="0"/>
            <a:ext cx="9144000" cy="92710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nchor="ctr"/>
          <a:lstStyle/>
          <a:p>
            <a:pPr algn="ctr" fontAlgn="base">
              <a:spcBef>
                <a:spcPct val="0"/>
              </a:spcBef>
              <a:spcAft>
                <a:spcPct val="0"/>
              </a:spcAft>
            </a:pPr>
            <a:endParaRPr lang="en-US" b="1" smtClean="0">
              <a:solidFill>
                <a:srgbClr val="FFFFFF"/>
              </a:solidFill>
              <a:latin typeface="Arial" charset="0"/>
            </a:endParaRPr>
          </a:p>
        </p:txBody>
      </p:sp>
      <p:sp>
        <p:nvSpPr>
          <p:cNvPr id="1027" name="AC Banner Title"/>
          <p:cNvSpPr>
            <a:spLocks noGrp="1" noChangeArrowheads="1"/>
          </p:cNvSpPr>
          <p:nvPr>
            <p:ph type="title"/>
          </p:nvPr>
        </p:nvSpPr>
        <p:spPr bwMode="auto">
          <a:xfrm>
            <a:off x="1657351" y="245559"/>
            <a:ext cx="7247792"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endParaRPr lang="en-US" altLang="zh-SG" smtClean="0"/>
          </a:p>
        </p:txBody>
      </p:sp>
      <p:sp>
        <p:nvSpPr>
          <p:cNvPr id="2161668" name="Rectangle 4"/>
          <p:cNvSpPr>
            <a:spLocks noGrp="1" noChangeArrowheads="1"/>
          </p:cNvSpPr>
          <p:nvPr>
            <p:ph type="dt" sz="half" idx="2"/>
          </p:nvPr>
        </p:nvSpPr>
        <p:spPr bwMode="auto">
          <a:xfrm>
            <a:off x="5630009" y="6400800"/>
            <a:ext cx="3518389"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defRPr sz="1000" u="none">
                <a:latin typeface="Arial" charset="0"/>
                <a:ea typeface="SimSun" pitchFamily="2" charset="-122"/>
              </a:defRPr>
            </a:lvl1pPr>
          </a:lstStyle>
          <a:p>
            <a:pPr eaLnBrk="0" fontAlgn="base" hangingPunct="0">
              <a:spcAft>
                <a:spcPct val="0"/>
              </a:spcAft>
              <a:defRPr/>
            </a:pPr>
            <a:endParaRPr lang="en-US" altLang="zh-SG">
              <a:solidFill>
                <a:srgbClr val="000000"/>
              </a:solidFill>
            </a:endParaRPr>
          </a:p>
        </p:txBody>
      </p:sp>
      <p:sp>
        <p:nvSpPr>
          <p:cNvPr id="2161669" name="Rectangle 5"/>
          <p:cNvSpPr>
            <a:spLocks noGrp="1" noChangeArrowheads="1"/>
          </p:cNvSpPr>
          <p:nvPr>
            <p:ph type="ftr" sz="quarter" idx="3"/>
          </p:nvPr>
        </p:nvSpPr>
        <p:spPr bwMode="auto">
          <a:xfrm>
            <a:off x="1467" y="6384925"/>
            <a:ext cx="3518388"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defRPr sz="1000" u="none">
                <a:latin typeface="Arial" charset="0"/>
                <a:ea typeface="SimSun" pitchFamily="2" charset="-122"/>
              </a:defRPr>
            </a:lvl1pPr>
          </a:lstStyle>
          <a:p>
            <a:pPr eaLnBrk="0" fontAlgn="base" hangingPunct="0">
              <a:spcAft>
                <a:spcPct val="0"/>
              </a:spcAft>
              <a:defRPr/>
            </a:pPr>
            <a:endParaRPr lang="en-US" altLang="zh-SG">
              <a:solidFill>
                <a:srgbClr val="000000"/>
              </a:solidFill>
            </a:endParaRPr>
          </a:p>
        </p:txBody>
      </p:sp>
      <p:sp>
        <p:nvSpPr>
          <p:cNvPr id="2161670" name="Rectangle 6"/>
          <p:cNvSpPr>
            <a:spLocks noGrp="1" noChangeArrowheads="1"/>
          </p:cNvSpPr>
          <p:nvPr>
            <p:ph type="sldNum" sz="quarter" idx="4"/>
          </p:nvPr>
        </p:nvSpPr>
        <p:spPr bwMode="auto">
          <a:xfrm>
            <a:off x="3519908" y="6386397"/>
            <a:ext cx="2110155" cy="473075"/>
          </a:xfrm>
          <a:prstGeom prst="rect">
            <a:avLst/>
          </a:prstGeom>
          <a:noFill/>
          <a:ln w="12700">
            <a:noFill/>
            <a:miter lim="800000"/>
            <a:headEnd/>
            <a:tailEnd/>
          </a:ln>
          <a:effectLst/>
        </p:spPr>
        <p:txBody>
          <a:bodyPr vert="horz" wrap="square" lIns="91440" tIns="45720" rIns="91440" bIns="0" numCol="1" anchor="b" anchorCtr="0" compatLnSpc="1">
            <a:prstTxWarp prst="textNoShape">
              <a:avLst/>
            </a:prstTxWarp>
          </a:bodyPr>
          <a:lstStyle>
            <a:lvl1pPr algn="ctr">
              <a:lnSpc>
                <a:spcPct val="70000"/>
              </a:lnSpc>
              <a:spcBef>
                <a:spcPct val="0"/>
              </a:spcBef>
              <a:tabLst>
                <a:tab pos="2473325" algn="l"/>
              </a:tabLst>
              <a:defRPr sz="800" u="none">
                <a:ea typeface="SimSun" pitchFamily="2" charset="-122"/>
              </a:defRPr>
            </a:lvl1pPr>
          </a:lstStyle>
          <a:p>
            <a:pPr eaLnBrk="0" fontAlgn="base" hangingPunct="0">
              <a:spcAft>
                <a:spcPct val="0"/>
              </a:spcAft>
              <a:defRPr/>
            </a:pPr>
            <a:fld id="{709D1128-4F01-4ECF-90D9-16EA32BFC308}" type="slidenum">
              <a:rPr lang="zh-SG" altLang="en-US">
                <a:solidFill>
                  <a:srgbClr val="000000"/>
                </a:solidFill>
              </a:rPr>
              <a:pPr eaLnBrk="0" fontAlgn="base" hangingPunct="0">
                <a:spcAft>
                  <a:spcPct val="0"/>
                </a:spcAft>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
        <p:nvSpPr>
          <p:cNvPr id="1031" name="Rectangle 7"/>
          <p:cNvSpPr>
            <a:spLocks noGrp="1" noChangeArrowheads="1"/>
          </p:cNvSpPr>
          <p:nvPr>
            <p:ph type="body" idx="1"/>
          </p:nvPr>
        </p:nvSpPr>
        <p:spPr bwMode="auto">
          <a:xfrm>
            <a:off x="779589" y="1214439"/>
            <a:ext cx="7879375" cy="493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smtClean="0"/>
              <a:t>Click to edit text format of master</a:t>
            </a:r>
            <a:endParaRPr lang="en-US" altLang="zh-SG" smtClean="0"/>
          </a:p>
          <a:p>
            <a:pPr lvl="1"/>
            <a:r>
              <a:rPr lang="en-US" smtClean="0"/>
              <a:t>Second level</a:t>
            </a:r>
            <a:endParaRPr lang="en-US" altLang="zh-SG" smtClean="0"/>
          </a:p>
          <a:p>
            <a:pPr lvl="2"/>
            <a:r>
              <a:rPr lang="en-US" smtClean="0"/>
              <a:t>Third level</a:t>
            </a:r>
          </a:p>
          <a:p>
            <a:pPr lvl="3"/>
            <a:r>
              <a:rPr lang="en-US" altLang="zh-SG" smtClean="0"/>
              <a:t>Fourth Level</a:t>
            </a:r>
          </a:p>
        </p:txBody>
      </p:sp>
      <p:sp>
        <p:nvSpPr>
          <p:cNvPr id="1032" name="Line 8"/>
          <p:cNvSpPr>
            <a:spLocks noChangeShapeType="1"/>
          </p:cNvSpPr>
          <p:nvPr/>
        </p:nvSpPr>
        <p:spPr bwMode="auto">
          <a:xfrm>
            <a:off x="4403" y="1074738"/>
            <a:ext cx="914546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50000"/>
              </a:spcBef>
              <a:spcAft>
                <a:spcPct val="0"/>
              </a:spcAft>
            </a:pPr>
            <a:endParaRPr lang="en-US" u="sng" smtClean="0">
              <a:solidFill>
                <a:srgbClr val="000000"/>
              </a:solidFill>
            </a:endParaRPr>
          </a:p>
        </p:txBody>
      </p:sp>
      <p:grpSp>
        <p:nvGrpSpPr>
          <p:cNvPr id="1033" name="Group 10"/>
          <p:cNvGrpSpPr>
            <a:grpSpLocks/>
          </p:cNvGrpSpPr>
          <p:nvPr/>
        </p:nvGrpSpPr>
        <p:grpSpPr bwMode="auto">
          <a:xfrm>
            <a:off x="1521" y="968377"/>
            <a:ext cx="989135" cy="5883275"/>
            <a:chOff x="0" y="2458"/>
            <a:chExt cx="2142" cy="1858"/>
          </a:xfrm>
        </p:grpSpPr>
        <p:sp>
          <p:nvSpPr>
            <p:cNvPr id="2161675" name="Freeform 11"/>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GB" u="sng">
                <a:solidFill>
                  <a:srgbClr val="000000"/>
                </a:solidFill>
              </a:endParaRPr>
            </a:p>
          </p:txBody>
        </p:sp>
        <p:sp>
          <p:nvSpPr>
            <p:cNvPr id="2161676" name="Freeform 12"/>
            <p:cNvSpPr>
              <a:spLocks/>
            </p:cNvSpPr>
            <p:nvPr/>
          </p:nvSpPr>
          <p:spPr bwMode="hidden">
            <a:xfrm>
              <a:off x="0" y="2458"/>
              <a:ext cx="1853"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rgbClr val="008000"/>
                </a:gs>
                <a:gs pos="50000">
                  <a:schemeClr val="bg1"/>
                </a:gs>
                <a:gs pos="100000">
                  <a:srgbClr val="008000"/>
                </a:gs>
              </a:gsLst>
              <a:lin ang="18900000" scaled="1"/>
            </a:gradFill>
            <a:ln w="9525">
              <a:noFill/>
              <a:round/>
              <a:headEnd/>
              <a:tailEnd/>
            </a:ln>
          </p:spPr>
          <p:txBody>
            <a:bodyPr/>
            <a:lstStyle/>
            <a:p>
              <a:pPr eaLnBrk="0" fontAlgn="base" hangingPunct="0">
                <a:spcBef>
                  <a:spcPct val="50000"/>
                </a:spcBef>
                <a:spcAft>
                  <a:spcPct val="0"/>
                </a:spcAft>
                <a:defRPr/>
              </a:pPr>
              <a:endParaRPr lang="en-GB" u="sng">
                <a:solidFill>
                  <a:srgbClr val="000000"/>
                </a:solidFill>
              </a:endParaRPr>
            </a:p>
          </p:txBody>
        </p:sp>
        <p:sp>
          <p:nvSpPr>
            <p:cNvPr id="2161677" name="Freeform 13"/>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GB" u="sng">
                <a:solidFill>
                  <a:srgbClr val="000000"/>
                </a:solidFill>
              </a:endParaRPr>
            </a:p>
          </p:txBody>
        </p:sp>
        <p:sp>
          <p:nvSpPr>
            <p:cNvPr id="2161678" name="Freeform 14"/>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GB" u="sng">
                <a:solidFill>
                  <a:srgbClr val="000000"/>
                </a:solidFill>
              </a:endParaRPr>
            </a:p>
          </p:txBody>
        </p:sp>
        <p:sp>
          <p:nvSpPr>
            <p:cNvPr id="1040" name="Oval 15"/>
            <p:cNvSpPr>
              <a:spLocks noChangeArrowheads="1"/>
            </p:cNvSpPr>
            <p:nvPr/>
          </p:nvSpPr>
          <p:spPr bwMode="ltGray">
            <a:xfrm>
              <a:off x="209" y="2784"/>
              <a:ext cx="86" cy="86"/>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50000"/>
                </a:spcBef>
                <a:spcAft>
                  <a:spcPct val="0"/>
                </a:spcAft>
              </a:pPr>
              <a:endParaRPr lang="en-US" u="sng" smtClean="0">
                <a:solidFill>
                  <a:srgbClr val="000000"/>
                </a:solidFill>
              </a:endParaRPr>
            </a:p>
          </p:txBody>
        </p:sp>
        <p:sp>
          <p:nvSpPr>
            <p:cNvPr id="1041" name="Oval 16"/>
            <p:cNvSpPr>
              <a:spLocks noChangeArrowheads="1"/>
            </p:cNvSpPr>
            <p:nvPr/>
          </p:nvSpPr>
          <p:spPr bwMode="ltGray">
            <a:xfrm>
              <a:off x="1536" y="3884"/>
              <a:ext cx="92" cy="92"/>
            </a:xfrm>
            <a:prstGeom prst="ellipse">
              <a:avLst/>
            </a:prstGeom>
            <a:gradFill rotWithShape="0">
              <a:gsLst>
                <a:gs pos="0">
                  <a:srgbClr val="008000"/>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50000"/>
                </a:spcBef>
                <a:spcAft>
                  <a:spcPct val="0"/>
                </a:spcAft>
              </a:pPr>
              <a:endParaRPr lang="en-US" u="sng" smtClean="0">
                <a:solidFill>
                  <a:srgbClr val="000000"/>
                </a:solidFill>
              </a:endParaRPr>
            </a:p>
          </p:txBody>
        </p:sp>
        <p:sp>
          <p:nvSpPr>
            <p:cNvPr id="1042" name="Oval 17"/>
            <p:cNvSpPr>
              <a:spLocks noChangeArrowheads="1"/>
            </p:cNvSpPr>
            <p:nvPr/>
          </p:nvSpPr>
          <p:spPr bwMode="ltGray">
            <a:xfrm>
              <a:off x="790" y="2723"/>
              <a:ext cx="121" cy="121"/>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50000"/>
                </a:spcBef>
                <a:spcAft>
                  <a:spcPct val="0"/>
                </a:spcAft>
              </a:pPr>
              <a:endParaRPr lang="en-US" u="sng" smtClean="0">
                <a:solidFill>
                  <a:srgbClr val="000000"/>
                </a:solidFill>
              </a:endParaRPr>
            </a:p>
          </p:txBody>
        </p:sp>
      </p:grpSp>
      <p:sp>
        <p:nvSpPr>
          <p:cNvPr id="1034" name="Text Box 18"/>
          <p:cNvSpPr txBox="1">
            <a:spLocks noChangeArrowheads="1"/>
          </p:cNvSpPr>
          <p:nvPr/>
        </p:nvSpPr>
        <p:spPr bwMode="auto">
          <a:xfrm rot="16200000">
            <a:off x="-2296564" y="4118253"/>
            <a:ext cx="50371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u="sng">
                <a:solidFill>
                  <a:schemeClr val="tx1"/>
                </a:solidFill>
                <a:latin typeface="Verdana" pitchFamily="34" charset="0"/>
              </a:defRPr>
            </a:lvl1pPr>
            <a:lvl2pPr marL="742950" indent="-285750">
              <a:defRPr u="sng">
                <a:solidFill>
                  <a:schemeClr val="tx1"/>
                </a:solidFill>
                <a:latin typeface="Verdana" pitchFamily="34" charset="0"/>
              </a:defRPr>
            </a:lvl2pPr>
            <a:lvl3pPr marL="1143000" indent="-228600">
              <a:defRPr u="sng">
                <a:solidFill>
                  <a:schemeClr val="tx1"/>
                </a:solidFill>
                <a:latin typeface="Verdana" pitchFamily="34" charset="0"/>
              </a:defRPr>
            </a:lvl3pPr>
            <a:lvl4pPr marL="1600200" indent="-228600">
              <a:defRPr u="sng">
                <a:solidFill>
                  <a:schemeClr val="tx1"/>
                </a:solidFill>
                <a:latin typeface="Verdana" pitchFamily="34" charset="0"/>
              </a:defRPr>
            </a:lvl4pPr>
            <a:lvl5pPr marL="2057400" indent="-228600">
              <a:defRPr u="sng">
                <a:solidFill>
                  <a:schemeClr val="tx1"/>
                </a:solidFill>
                <a:latin typeface="Verdana" pitchFamily="34" charset="0"/>
              </a:defRPr>
            </a:lvl5pPr>
            <a:lvl6pPr marL="2514600" indent="-228600" eaLnBrk="0" fontAlgn="base" hangingPunct="0">
              <a:spcBef>
                <a:spcPct val="50000"/>
              </a:spcBef>
              <a:spcAft>
                <a:spcPct val="0"/>
              </a:spcAft>
              <a:defRPr u="sng">
                <a:solidFill>
                  <a:schemeClr val="tx1"/>
                </a:solidFill>
                <a:latin typeface="Verdana" pitchFamily="34" charset="0"/>
              </a:defRPr>
            </a:lvl6pPr>
            <a:lvl7pPr marL="2971800" indent="-228600" eaLnBrk="0" fontAlgn="base" hangingPunct="0">
              <a:spcBef>
                <a:spcPct val="50000"/>
              </a:spcBef>
              <a:spcAft>
                <a:spcPct val="0"/>
              </a:spcAft>
              <a:defRPr u="sng">
                <a:solidFill>
                  <a:schemeClr val="tx1"/>
                </a:solidFill>
                <a:latin typeface="Verdana" pitchFamily="34" charset="0"/>
              </a:defRPr>
            </a:lvl7pPr>
            <a:lvl8pPr marL="3429000" indent="-228600" eaLnBrk="0" fontAlgn="base" hangingPunct="0">
              <a:spcBef>
                <a:spcPct val="50000"/>
              </a:spcBef>
              <a:spcAft>
                <a:spcPct val="0"/>
              </a:spcAft>
              <a:defRPr u="sng">
                <a:solidFill>
                  <a:schemeClr val="tx1"/>
                </a:solidFill>
                <a:latin typeface="Verdana" pitchFamily="34" charset="0"/>
              </a:defRPr>
            </a:lvl8pPr>
            <a:lvl9pPr marL="3886200" indent="-228600" eaLnBrk="0" fontAlgn="base" hangingPunct="0">
              <a:spcBef>
                <a:spcPct val="50000"/>
              </a:spcBef>
              <a:spcAft>
                <a:spcPct val="0"/>
              </a:spcAft>
              <a:defRPr u="sng">
                <a:solidFill>
                  <a:schemeClr val="tx1"/>
                </a:solidFill>
                <a:latin typeface="Verdana" pitchFamily="34" charset="0"/>
              </a:defRPr>
            </a:lvl9pPr>
          </a:lstStyle>
          <a:p>
            <a:pPr eaLnBrk="0" fontAlgn="base" hangingPunct="0">
              <a:spcBef>
                <a:spcPct val="50000"/>
              </a:spcBef>
              <a:spcAft>
                <a:spcPct val="0"/>
              </a:spcAft>
              <a:defRPr/>
            </a:pPr>
            <a:r>
              <a:rPr lang="en-US" b="1" u="none" smtClean="0">
                <a:solidFill>
                  <a:srgbClr val="777777"/>
                </a:solidFill>
              </a:rPr>
              <a:t>Financial System Strategy  2020</a:t>
            </a:r>
          </a:p>
        </p:txBody>
      </p:sp>
      <p:pic>
        <p:nvPicPr>
          <p:cNvPr id="1035" name="Picture 21"/>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l="67751" t="4707" r="5081" b="68340"/>
          <a:stretch>
            <a:fillRect/>
          </a:stretch>
        </p:blipFill>
        <p:spPr bwMode="auto">
          <a:xfrm>
            <a:off x="14708" y="15876"/>
            <a:ext cx="1144467" cy="104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76739463"/>
      </p:ext>
    </p:extLst>
  </p:cSld>
  <p:clrMap bg1="lt1" tx1="dk1" bg2="lt2" tx2="dk2" accent1="accent1" accent2="accent2" accent3="accent3" accent4="accent4" accent5="accent5" accent6="accent6" hlink="hlink" folHlink="folHlink"/>
  <p:sldLayoutIdLst>
    <p:sldLayoutId id="2147484572" r:id="rId1"/>
    <p:sldLayoutId id="2147484573" r:id="rId2"/>
    <p:sldLayoutId id="2147484574" r:id="rId3"/>
    <p:sldLayoutId id="2147484575" r:id="rId4"/>
    <p:sldLayoutId id="2147484576" r:id="rId5"/>
    <p:sldLayoutId id="2147484577" r:id="rId6"/>
    <p:sldLayoutId id="2147484578" r:id="rId7"/>
    <p:sldLayoutId id="2147484579" r:id="rId8"/>
    <p:sldLayoutId id="2147484580" r:id="rId9"/>
    <p:sldLayoutId id="2147484581" r:id="rId10"/>
    <p:sldLayoutId id="2147484582" r:id="rId11"/>
  </p:sldLayoutIdLst>
  <p:timing>
    <p:tnLst>
      <p:par>
        <p:cTn id="1" dur="indefinite" restart="never" nodeType="tmRoot"/>
      </p:par>
    </p:tnLst>
  </p:timing>
  <p:hf hdr="0" ftr="0" dt="0"/>
  <p:txStyles>
    <p:titleStyle>
      <a:lvl1pPr algn="r" rtl="0" eaLnBrk="0" fontAlgn="base" hangingPunct="0">
        <a:spcBef>
          <a:spcPct val="0"/>
        </a:spcBef>
        <a:spcAft>
          <a:spcPct val="0"/>
        </a:spcAft>
        <a:defRPr sz="2400">
          <a:solidFill>
            <a:srgbClr val="008000"/>
          </a:solidFill>
          <a:latin typeface="+mj-lt"/>
          <a:ea typeface="+mj-ea"/>
          <a:cs typeface="+mj-cs"/>
        </a:defRPr>
      </a:lvl1pPr>
      <a:lvl2pPr algn="r" rtl="0" eaLnBrk="0" fontAlgn="base" hangingPunct="0">
        <a:spcBef>
          <a:spcPct val="0"/>
        </a:spcBef>
        <a:spcAft>
          <a:spcPct val="0"/>
        </a:spcAft>
        <a:defRPr sz="2400">
          <a:solidFill>
            <a:srgbClr val="008000"/>
          </a:solidFill>
          <a:latin typeface="Verdana" pitchFamily="34" charset="0"/>
        </a:defRPr>
      </a:lvl2pPr>
      <a:lvl3pPr algn="r" rtl="0" eaLnBrk="0" fontAlgn="base" hangingPunct="0">
        <a:spcBef>
          <a:spcPct val="0"/>
        </a:spcBef>
        <a:spcAft>
          <a:spcPct val="0"/>
        </a:spcAft>
        <a:defRPr sz="2400">
          <a:solidFill>
            <a:srgbClr val="008000"/>
          </a:solidFill>
          <a:latin typeface="Verdana" pitchFamily="34" charset="0"/>
        </a:defRPr>
      </a:lvl3pPr>
      <a:lvl4pPr algn="r" rtl="0" eaLnBrk="0" fontAlgn="base" hangingPunct="0">
        <a:spcBef>
          <a:spcPct val="0"/>
        </a:spcBef>
        <a:spcAft>
          <a:spcPct val="0"/>
        </a:spcAft>
        <a:defRPr sz="2400">
          <a:solidFill>
            <a:srgbClr val="008000"/>
          </a:solidFill>
          <a:latin typeface="Verdana" pitchFamily="34" charset="0"/>
        </a:defRPr>
      </a:lvl4pPr>
      <a:lvl5pPr algn="r" rtl="0" eaLnBrk="0" fontAlgn="base" hangingPunct="0">
        <a:spcBef>
          <a:spcPct val="0"/>
        </a:spcBef>
        <a:spcAft>
          <a:spcPct val="0"/>
        </a:spcAft>
        <a:defRPr sz="2400">
          <a:solidFill>
            <a:srgbClr val="008000"/>
          </a:solidFill>
          <a:latin typeface="Verdana" pitchFamily="34" charset="0"/>
        </a:defRPr>
      </a:lvl5pPr>
      <a:lvl6pPr marL="457200" algn="r" rtl="0" fontAlgn="base">
        <a:spcBef>
          <a:spcPct val="0"/>
        </a:spcBef>
        <a:spcAft>
          <a:spcPct val="0"/>
        </a:spcAft>
        <a:defRPr sz="2400">
          <a:solidFill>
            <a:srgbClr val="008000"/>
          </a:solidFill>
          <a:latin typeface="Verdana" pitchFamily="34" charset="0"/>
        </a:defRPr>
      </a:lvl6pPr>
      <a:lvl7pPr marL="914400" algn="r" rtl="0" fontAlgn="base">
        <a:spcBef>
          <a:spcPct val="0"/>
        </a:spcBef>
        <a:spcAft>
          <a:spcPct val="0"/>
        </a:spcAft>
        <a:defRPr sz="2400">
          <a:solidFill>
            <a:srgbClr val="008000"/>
          </a:solidFill>
          <a:latin typeface="Verdana" pitchFamily="34" charset="0"/>
        </a:defRPr>
      </a:lvl7pPr>
      <a:lvl8pPr marL="1371600" algn="r" rtl="0" fontAlgn="base">
        <a:spcBef>
          <a:spcPct val="0"/>
        </a:spcBef>
        <a:spcAft>
          <a:spcPct val="0"/>
        </a:spcAft>
        <a:defRPr sz="2400">
          <a:solidFill>
            <a:srgbClr val="008000"/>
          </a:solidFill>
          <a:latin typeface="Verdana" pitchFamily="34" charset="0"/>
        </a:defRPr>
      </a:lvl8pPr>
      <a:lvl9pPr marL="1828800" algn="r" rtl="0" fontAlgn="base">
        <a:spcBef>
          <a:spcPct val="0"/>
        </a:spcBef>
        <a:spcAft>
          <a:spcPct val="0"/>
        </a:spcAft>
        <a:defRPr sz="2400">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 typeface="Wingdings" pitchFamily="2" charset="2"/>
        <a:buChar char="§"/>
        <a:defRPr sz="2000" b="1">
          <a:solidFill>
            <a:srgbClr val="003300"/>
          </a:solidFill>
          <a:latin typeface="+mn-lt"/>
          <a:ea typeface="+mn-ea"/>
          <a:cs typeface="+mn-cs"/>
        </a:defRPr>
      </a:lvl1pPr>
      <a:lvl2pPr marL="742950" indent="-285750" algn="l" rtl="0" eaLnBrk="0" fontAlgn="base" hangingPunct="0">
        <a:spcBef>
          <a:spcPct val="20000"/>
        </a:spcBef>
        <a:spcAft>
          <a:spcPct val="0"/>
        </a:spcAft>
        <a:buClr>
          <a:schemeClr val="tx1"/>
        </a:buClr>
        <a:buChar char="–"/>
        <a:defRPr b="1">
          <a:solidFill>
            <a:srgbClr val="003300"/>
          </a:solidFill>
          <a:latin typeface="+mn-lt"/>
        </a:defRPr>
      </a:lvl2pPr>
      <a:lvl3pPr marL="1143000" indent="-228600" algn="l" rtl="0" eaLnBrk="0" fontAlgn="base" hangingPunct="0">
        <a:spcBef>
          <a:spcPct val="20000"/>
        </a:spcBef>
        <a:spcAft>
          <a:spcPct val="0"/>
        </a:spcAft>
        <a:buClr>
          <a:schemeClr val="tx1"/>
        </a:buClr>
        <a:buFont typeface="Wingdings" pitchFamily="2" charset="2"/>
        <a:buChar char="Ø"/>
        <a:defRPr sz="1600" b="1">
          <a:solidFill>
            <a:srgbClr val="003300"/>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400" b="1">
          <a:solidFill>
            <a:srgbClr val="003300"/>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charset="0"/>
        </a:defRPr>
      </a:lvl5pPr>
      <a:lvl6pPr marL="2514600" indent="-228600" algn="l" rtl="0" fontAlgn="base">
        <a:spcBef>
          <a:spcPct val="20000"/>
        </a:spcBef>
        <a:spcAft>
          <a:spcPct val="0"/>
        </a:spcAft>
        <a:buClr>
          <a:schemeClr val="tx1"/>
        </a:buClr>
        <a:buChar char="•"/>
        <a:defRPr sz="2000">
          <a:solidFill>
            <a:schemeClr val="tx1"/>
          </a:solidFill>
          <a:latin typeface="Arial" charset="0"/>
        </a:defRPr>
      </a:lvl6pPr>
      <a:lvl7pPr marL="2971800" indent="-228600" algn="l" rtl="0" fontAlgn="base">
        <a:spcBef>
          <a:spcPct val="20000"/>
        </a:spcBef>
        <a:spcAft>
          <a:spcPct val="0"/>
        </a:spcAft>
        <a:buClr>
          <a:schemeClr val="tx1"/>
        </a:buClr>
        <a:buChar char="•"/>
        <a:defRPr sz="2000">
          <a:solidFill>
            <a:schemeClr val="tx1"/>
          </a:solidFill>
          <a:latin typeface="Arial" charset="0"/>
        </a:defRPr>
      </a:lvl7pPr>
      <a:lvl8pPr marL="3429000" indent="-228600" algn="l" rtl="0" fontAlgn="base">
        <a:spcBef>
          <a:spcPct val="20000"/>
        </a:spcBef>
        <a:spcAft>
          <a:spcPct val="0"/>
        </a:spcAft>
        <a:buClr>
          <a:schemeClr val="tx1"/>
        </a:buClr>
        <a:buChar char="•"/>
        <a:defRPr sz="2000">
          <a:solidFill>
            <a:schemeClr val="tx1"/>
          </a:solidFill>
          <a:latin typeface="Arial" charset="0"/>
        </a:defRPr>
      </a:lvl8pPr>
      <a:lvl9pPr marL="3886200" indent="-228600" algn="l" rtl="0" fontAlgn="base">
        <a:spcBef>
          <a:spcPct val="20000"/>
        </a:spcBef>
        <a:spcAft>
          <a:spcPct val="0"/>
        </a:spcAft>
        <a:buClr>
          <a:schemeClr val="tx1"/>
        </a:buClr>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gray">
          <a:xfrm>
            <a:off x="0" y="0"/>
            <a:ext cx="9144000" cy="92710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nchor="ctr"/>
          <a:lstStyle/>
          <a:p>
            <a:pPr algn="ctr" fontAlgn="base">
              <a:spcBef>
                <a:spcPct val="0"/>
              </a:spcBef>
              <a:spcAft>
                <a:spcPct val="0"/>
              </a:spcAft>
            </a:pPr>
            <a:endParaRPr lang="en-US" b="1" smtClean="0">
              <a:solidFill>
                <a:srgbClr val="FFFFFF"/>
              </a:solidFill>
              <a:latin typeface="Arial" charset="0"/>
            </a:endParaRPr>
          </a:p>
        </p:txBody>
      </p:sp>
      <p:sp>
        <p:nvSpPr>
          <p:cNvPr id="1027" name="AC Banner Title"/>
          <p:cNvSpPr>
            <a:spLocks noGrp="1" noChangeArrowheads="1"/>
          </p:cNvSpPr>
          <p:nvPr>
            <p:ph type="title"/>
          </p:nvPr>
        </p:nvSpPr>
        <p:spPr bwMode="auto">
          <a:xfrm>
            <a:off x="1657351" y="245489"/>
            <a:ext cx="7247792"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endParaRPr lang="en-US" altLang="zh-SG" smtClean="0"/>
          </a:p>
        </p:txBody>
      </p:sp>
      <p:sp>
        <p:nvSpPr>
          <p:cNvPr id="2161668" name="Rectangle 4"/>
          <p:cNvSpPr>
            <a:spLocks noGrp="1" noChangeArrowheads="1"/>
          </p:cNvSpPr>
          <p:nvPr>
            <p:ph type="dt" sz="half" idx="2"/>
          </p:nvPr>
        </p:nvSpPr>
        <p:spPr bwMode="auto">
          <a:xfrm>
            <a:off x="5630009" y="6400800"/>
            <a:ext cx="3518389"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defRPr sz="1000" u="none">
                <a:latin typeface="Arial" charset="0"/>
                <a:ea typeface="SimSun" pitchFamily="2" charset="-122"/>
              </a:defRPr>
            </a:lvl1pPr>
          </a:lstStyle>
          <a:p>
            <a:pPr eaLnBrk="0" fontAlgn="base" hangingPunct="0">
              <a:spcAft>
                <a:spcPct val="0"/>
              </a:spcAft>
              <a:defRPr/>
            </a:pPr>
            <a:endParaRPr lang="en-US" altLang="zh-SG">
              <a:solidFill>
                <a:srgbClr val="000000"/>
              </a:solidFill>
            </a:endParaRPr>
          </a:p>
        </p:txBody>
      </p:sp>
      <p:sp>
        <p:nvSpPr>
          <p:cNvPr id="2161669" name="Rectangle 5"/>
          <p:cNvSpPr>
            <a:spLocks noGrp="1" noChangeArrowheads="1"/>
          </p:cNvSpPr>
          <p:nvPr>
            <p:ph type="ftr" sz="quarter" idx="3"/>
          </p:nvPr>
        </p:nvSpPr>
        <p:spPr bwMode="auto">
          <a:xfrm>
            <a:off x="1467" y="6384925"/>
            <a:ext cx="3518388"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defRPr sz="1000" u="none">
                <a:latin typeface="Arial" charset="0"/>
                <a:ea typeface="SimSun" pitchFamily="2" charset="-122"/>
              </a:defRPr>
            </a:lvl1pPr>
          </a:lstStyle>
          <a:p>
            <a:pPr eaLnBrk="0" fontAlgn="base" hangingPunct="0">
              <a:spcAft>
                <a:spcPct val="0"/>
              </a:spcAft>
              <a:defRPr/>
            </a:pPr>
            <a:endParaRPr lang="en-US" altLang="zh-SG">
              <a:solidFill>
                <a:srgbClr val="000000"/>
              </a:solidFill>
            </a:endParaRPr>
          </a:p>
        </p:txBody>
      </p:sp>
      <p:sp>
        <p:nvSpPr>
          <p:cNvPr id="2161670" name="Rectangle 6"/>
          <p:cNvSpPr>
            <a:spLocks noGrp="1" noChangeArrowheads="1"/>
          </p:cNvSpPr>
          <p:nvPr>
            <p:ph type="sldNum" sz="quarter" idx="4"/>
          </p:nvPr>
        </p:nvSpPr>
        <p:spPr bwMode="auto">
          <a:xfrm>
            <a:off x="3519908" y="6386325"/>
            <a:ext cx="2110155" cy="473075"/>
          </a:xfrm>
          <a:prstGeom prst="rect">
            <a:avLst/>
          </a:prstGeom>
          <a:noFill/>
          <a:ln w="12700">
            <a:noFill/>
            <a:miter lim="800000"/>
            <a:headEnd/>
            <a:tailEnd/>
          </a:ln>
          <a:effectLst/>
        </p:spPr>
        <p:txBody>
          <a:bodyPr vert="horz" wrap="square" lIns="91440" tIns="45720" rIns="91440" bIns="0" numCol="1" anchor="b" anchorCtr="0" compatLnSpc="1">
            <a:prstTxWarp prst="textNoShape">
              <a:avLst/>
            </a:prstTxWarp>
          </a:bodyPr>
          <a:lstStyle>
            <a:lvl1pPr algn="ctr">
              <a:lnSpc>
                <a:spcPct val="70000"/>
              </a:lnSpc>
              <a:spcBef>
                <a:spcPct val="0"/>
              </a:spcBef>
              <a:tabLst>
                <a:tab pos="2473325" algn="l"/>
              </a:tabLst>
              <a:defRPr sz="800" u="none">
                <a:ea typeface="SimSun" pitchFamily="2" charset="-122"/>
              </a:defRPr>
            </a:lvl1pPr>
          </a:lstStyle>
          <a:p>
            <a:pPr eaLnBrk="0" fontAlgn="base" hangingPunct="0">
              <a:spcAft>
                <a:spcPct val="0"/>
              </a:spcAft>
              <a:defRPr/>
            </a:pPr>
            <a:fld id="{709D1128-4F01-4ECF-90D9-16EA32BFC308}" type="slidenum">
              <a:rPr lang="zh-SG" altLang="en-US">
                <a:solidFill>
                  <a:srgbClr val="000000"/>
                </a:solidFill>
              </a:rPr>
              <a:pPr eaLnBrk="0" fontAlgn="base" hangingPunct="0">
                <a:spcAft>
                  <a:spcPct val="0"/>
                </a:spcAft>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
        <p:nvSpPr>
          <p:cNvPr id="1031" name="Rectangle 7"/>
          <p:cNvSpPr>
            <a:spLocks noGrp="1" noChangeArrowheads="1"/>
          </p:cNvSpPr>
          <p:nvPr>
            <p:ph type="body" idx="1"/>
          </p:nvPr>
        </p:nvSpPr>
        <p:spPr bwMode="auto">
          <a:xfrm>
            <a:off x="779589" y="1214439"/>
            <a:ext cx="7879375" cy="493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smtClean="0"/>
              <a:t>Click to edit text format of master</a:t>
            </a:r>
            <a:endParaRPr lang="en-US" altLang="zh-SG" smtClean="0"/>
          </a:p>
          <a:p>
            <a:pPr lvl="1"/>
            <a:r>
              <a:rPr lang="en-US" smtClean="0"/>
              <a:t>Second level</a:t>
            </a:r>
            <a:endParaRPr lang="en-US" altLang="zh-SG" smtClean="0"/>
          </a:p>
          <a:p>
            <a:pPr lvl="2"/>
            <a:r>
              <a:rPr lang="en-US" smtClean="0"/>
              <a:t>Third level</a:t>
            </a:r>
          </a:p>
          <a:p>
            <a:pPr lvl="3"/>
            <a:r>
              <a:rPr lang="en-US" altLang="zh-SG" smtClean="0"/>
              <a:t>Fourth Level</a:t>
            </a:r>
          </a:p>
        </p:txBody>
      </p:sp>
      <p:sp>
        <p:nvSpPr>
          <p:cNvPr id="1032" name="Line 8"/>
          <p:cNvSpPr>
            <a:spLocks noChangeShapeType="1"/>
          </p:cNvSpPr>
          <p:nvPr/>
        </p:nvSpPr>
        <p:spPr bwMode="auto">
          <a:xfrm>
            <a:off x="4403" y="1074738"/>
            <a:ext cx="914546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50000"/>
              </a:spcBef>
              <a:spcAft>
                <a:spcPct val="0"/>
              </a:spcAft>
            </a:pPr>
            <a:endParaRPr lang="en-US" u="sng" smtClean="0">
              <a:solidFill>
                <a:srgbClr val="000000"/>
              </a:solidFill>
            </a:endParaRPr>
          </a:p>
        </p:txBody>
      </p:sp>
      <p:grpSp>
        <p:nvGrpSpPr>
          <p:cNvPr id="1033" name="Group 10"/>
          <p:cNvGrpSpPr>
            <a:grpSpLocks/>
          </p:cNvGrpSpPr>
          <p:nvPr/>
        </p:nvGrpSpPr>
        <p:grpSpPr bwMode="auto">
          <a:xfrm>
            <a:off x="1521" y="968377"/>
            <a:ext cx="989135" cy="5883275"/>
            <a:chOff x="0" y="2458"/>
            <a:chExt cx="2142" cy="1858"/>
          </a:xfrm>
        </p:grpSpPr>
        <p:sp>
          <p:nvSpPr>
            <p:cNvPr id="2161675" name="Freeform 11"/>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GB" u="sng">
                <a:solidFill>
                  <a:srgbClr val="000000"/>
                </a:solidFill>
              </a:endParaRPr>
            </a:p>
          </p:txBody>
        </p:sp>
        <p:sp>
          <p:nvSpPr>
            <p:cNvPr id="2161676" name="Freeform 12"/>
            <p:cNvSpPr>
              <a:spLocks/>
            </p:cNvSpPr>
            <p:nvPr/>
          </p:nvSpPr>
          <p:spPr bwMode="hidden">
            <a:xfrm>
              <a:off x="0" y="2458"/>
              <a:ext cx="1853"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rgbClr val="008000"/>
                </a:gs>
                <a:gs pos="50000">
                  <a:schemeClr val="bg1"/>
                </a:gs>
                <a:gs pos="100000">
                  <a:srgbClr val="008000"/>
                </a:gs>
              </a:gsLst>
              <a:lin ang="18900000" scaled="1"/>
            </a:gradFill>
            <a:ln w="9525">
              <a:noFill/>
              <a:round/>
              <a:headEnd/>
              <a:tailEnd/>
            </a:ln>
          </p:spPr>
          <p:txBody>
            <a:bodyPr/>
            <a:lstStyle/>
            <a:p>
              <a:pPr eaLnBrk="0" fontAlgn="base" hangingPunct="0">
                <a:spcBef>
                  <a:spcPct val="50000"/>
                </a:spcBef>
                <a:spcAft>
                  <a:spcPct val="0"/>
                </a:spcAft>
                <a:defRPr/>
              </a:pPr>
              <a:endParaRPr lang="en-GB" u="sng">
                <a:solidFill>
                  <a:srgbClr val="000000"/>
                </a:solidFill>
              </a:endParaRPr>
            </a:p>
          </p:txBody>
        </p:sp>
        <p:sp>
          <p:nvSpPr>
            <p:cNvPr id="2161677" name="Freeform 13"/>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GB" u="sng">
                <a:solidFill>
                  <a:srgbClr val="000000"/>
                </a:solidFill>
              </a:endParaRPr>
            </a:p>
          </p:txBody>
        </p:sp>
        <p:sp>
          <p:nvSpPr>
            <p:cNvPr id="2161678" name="Freeform 14"/>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GB" u="sng">
                <a:solidFill>
                  <a:srgbClr val="000000"/>
                </a:solidFill>
              </a:endParaRPr>
            </a:p>
          </p:txBody>
        </p:sp>
        <p:sp>
          <p:nvSpPr>
            <p:cNvPr id="1040" name="Oval 15"/>
            <p:cNvSpPr>
              <a:spLocks noChangeArrowheads="1"/>
            </p:cNvSpPr>
            <p:nvPr/>
          </p:nvSpPr>
          <p:spPr bwMode="ltGray">
            <a:xfrm>
              <a:off x="209" y="2784"/>
              <a:ext cx="86" cy="86"/>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50000"/>
                </a:spcBef>
                <a:spcAft>
                  <a:spcPct val="0"/>
                </a:spcAft>
              </a:pPr>
              <a:endParaRPr lang="en-US" u="sng" smtClean="0">
                <a:solidFill>
                  <a:srgbClr val="000000"/>
                </a:solidFill>
              </a:endParaRPr>
            </a:p>
          </p:txBody>
        </p:sp>
        <p:sp>
          <p:nvSpPr>
            <p:cNvPr id="1041" name="Oval 16"/>
            <p:cNvSpPr>
              <a:spLocks noChangeArrowheads="1"/>
            </p:cNvSpPr>
            <p:nvPr/>
          </p:nvSpPr>
          <p:spPr bwMode="ltGray">
            <a:xfrm>
              <a:off x="1536" y="3884"/>
              <a:ext cx="92" cy="92"/>
            </a:xfrm>
            <a:prstGeom prst="ellipse">
              <a:avLst/>
            </a:prstGeom>
            <a:gradFill rotWithShape="0">
              <a:gsLst>
                <a:gs pos="0">
                  <a:srgbClr val="008000"/>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50000"/>
                </a:spcBef>
                <a:spcAft>
                  <a:spcPct val="0"/>
                </a:spcAft>
              </a:pPr>
              <a:endParaRPr lang="en-US" u="sng" smtClean="0">
                <a:solidFill>
                  <a:srgbClr val="000000"/>
                </a:solidFill>
              </a:endParaRPr>
            </a:p>
          </p:txBody>
        </p:sp>
        <p:sp>
          <p:nvSpPr>
            <p:cNvPr id="1042" name="Oval 17"/>
            <p:cNvSpPr>
              <a:spLocks noChangeArrowheads="1"/>
            </p:cNvSpPr>
            <p:nvPr/>
          </p:nvSpPr>
          <p:spPr bwMode="ltGray">
            <a:xfrm>
              <a:off x="790" y="2723"/>
              <a:ext cx="121" cy="121"/>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50000"/>
                </a:spcBef>
                <a:spcAft>
                  <a:spcPct val="0"/>
                </a:spcAft>
              </a:pPr>
              <a:endParaRPr lang="en-US" u="sng" smtClean="0">
                <a:solidFill>
                  <a:srgbClr val="000000"/>
                </a:solidFill>
              </a:endParaRPr>
            </a:p>
          </p:txBody>
        </p:sp>
      </p:grpSp>
      <p:sp>
        <p:nvSpPr>
          <p:cNvPr id="1034" name="Text Box 18"/>
          <p:cNvSpPr txBox="1">
            <a:spLocks noChangeArrowheads="1"/>
          </p:cNvSpPr>
          <p:nvPr/>
        </p:nvSpPr>
        <p:spPr bwMode="auto">
          <a:xfrm rot="16200000">
            <a:off x="-2296564" y="4118253"/>
            <a:ext cx="50371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u="sng">
                <a:solidFill>
                  <a:schemeClr val="tx1"/>
                </a:solidFill>
                <a:latin typeface="Verdana" pitchFamily="34" charset="0"/>
              </a:defRPr>
            </a:lvl1pPr>
            <a:lvl2pPr marL="742950" indent="-285750">
              <a:defRPr u="sng">
                <a:solidFill>
                  <a:schemeClr val="tx1"/>
                </a:solidFill>
                <a:latin typeface="Verdana" pitchFamily="34" charset="0"/>
              </a:defRPr>
            </a:lvl2pPr>
            <a:lvl3pPr marL="1143000" indent="-228600">
              <a:defRPr u="sng">
                <a:solidFill>
                  <a:schemeClr val="tx1"/>
                </a:solidFill>
                <a:latin typeface="Verdana" pitchFamily="34" charset="0"/>
              </a:defRPr>
            </a:lvl3pPr>
            <a:lvl4pPr marL="1600200" indent="-228600">
              <a:defRPr u="sng">
                <a:solidFill>
                  <a:schemeClr val="tx1"/>
                </a:solidFill>
                <a:latin typeface="Verdana" pitchFamily="34" charset="0"/>
              </a:defRPr>
            </a:lvl4pPr>
            <a:lvl5pPr marL="2057400" indent="-228600">
              <a:defRPr u="sng">
                <a:solidFill>
                  <a:schemeClr val="tx1"/>
                </a:solidFill>
                <a:latin typeface="Verdana" pitchFamily="34" charset="0"/>
              </a:defRPr>
            </a:lvl5pPr>
            <a:lvl6pPr marL="2514600" indent="-228600" eaLnBrk="0" fontAlgn="base" hangingPunct="0">
              <a:spcBef>
                <a:spcPct val="50000"/>
              </a:spcBef>
              <a:spcAft>
                <a:spcPct val="0"/>
              </a:spcAft>
              <a:defRPr u="sng">
                <a:solidFill>
                  <a:schemeClr val="tx1"/>
                </a:solidFill>
                <a:latin typeface="Verdana" pitchFamily="34" charset="0"/>
              </a:defRPr>
            </a:lvl6pPr>
            <a:lvl7pPr marL="2971800" indent="-228600" eaLnBrk="0" fontAlgn="base" hangingPunct="0">
              <a:spcBef>
                <a:spcPct val="50000"/>
              </a:spcBef>
              <a:spcAft>
                <a:spcPct val="0"/>
              </a:spcAft>
              <a:defRPr u="sng">
                <a:solidFill>
                  <a:schemeClr val="tx1"/>
                </a:solidFill>
                <a:latin typeface="Verdana" pitchFamily="34" charset="0"/>
              </a:defRPr>
            </a:lvl7pPr>
            <a:lvl8pPr marL="3429000" indent="-228600" eaLnBrk="0" fontAlgn="base" hangingPunct="0">
              <a:spcBef>
                <a:spcPct val="50000"/>
              </a:spcBef>
              <a:spcAft>
                <a:spcPct val="0"/>
              </a:spcAft>
              <a:defRPr u="sng">
                <a:solidFill>
                  <a:schemeClr val="tx1"/>
                </a:solidFill>
                <a:latin typeface="Verdana" pitchFamily="34" charset="0"/>
              </a:defRPr>
            </a:lvl8pPr>
            <a:lvl9pPr marL="3886200" indent="-228600" eaLnBrk="0" fontAlgn="base" hangingPunct="0">
              <a:spcBef>
                <a:spcPct val="50000"/>
              </a:spcBef>
              <a:spcAft>
                <a:spcPct val="0"/>
              </a:spcAft>
              <a:defRPr u="sng">
                <a:solidFill>
                  <a:schemeClr val="tx1"/>
                </a:solidFill>
                <a:latin typeface="Verdana" pitchFamily="34" charset="0"/>
              </a:defRPr>
            </a:lvl9pPr>
          </a:lstStyle>
          <a:p>
            <a:pPr eaLnBrk="0" fontAlgn="base" hangingPunct="0">
              <a:spcBef>
                <a:spcPct val="50000"/>
              </a:spcBef>
              <a:spcAft>
                <a:spcPct val="0"/>
              </a:spcAft>
              <a:defRPr/>
            </a:pPr>
            <a:r>
              <a:rPr lang="en-US" b="1" u="none" smtClean="0">
                <a:solidFill>
                  <a:srgbClr val="777777"/>
                </a:solidFill>
              </a:rPr>
              <a:t>Financial System Strategy  2020</a:t>
            </a:r>
          </a:p>
        </p:txBody>
      </p:sp>
      <p:pic>
        <p:nvPicPr>
          <p:cNvPr id="1035" name="Picture 21"/>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l="67751" t="4707" r="5081" b="68340"/>
          <a:stretch>
            <a:fillRect/>
          </a:stretch>
        </p:blipFill>
        <p:spPr bwMode="auto">
          <a:xfrm>
            <a:off x="14708" y="15876"/>
            <a:ext cx="1144467" cy="104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11679354"/>
      </p:ext>
    </p:extLst>
  </p:cSld>
  <p:clrMap bg1="lt1" tx1="dk1" bg2="lt2" tx2="dk2" accent1="accent1" accent2="accent2" accent3="accent3" accent4="accent4" accent5="accent5" accent6="accent6" hlink="hlink" folHlink="folHlink"/>
  <p:sldLayoutIdLst>
    <p:sldLayoutId id="2147484584" r:id="rId1"/>
    <p:sldLayoutId id="2147484585" r:id="rId2"/>
    <p:sldLayoutId id="2147484586" r:id="rId3"/>
    <p:sldLayoutId id="2147484587" r:id="rId4"/>
    <p:sldLayoutId id="2147484588" r:id="rId5"/>
    <p:sldLayoutId id="2147484589" r:id="rId6"/>
    <p:sldLayoutId id="2147484590" r:id="rId7"/>
    <p:sldLayoutId id="2147484591" r:id="rId8"/>
    <p:sldLayoutId id="2147484592" r:id="rId9"/>
    <p:sldLayoutId id="2147484593" r:id="rId10"/>
    <p:sldLayoutId id="2147484594" r:id="rId11"/>
  </p:sldLayoutIdLst>
  <p:timing>
    <p:tnLst>
      <p:par>
        <p:cTn id="1" dur="indefinite" restart="never" nodeType="tmRoot"/>
      </p:par>
    </p:tnLst>
  </p:timing>
  <p:hf hdr="0" ftr="0" dt="0"/>
  <p:txStyles>
    <p:titleStyle>
      <a:lvl1pPr algn="r" rtl="0" eaLnBrk="0" fontAlgn="base" hangingPunct="0">
        <a:spcBef>
          <a:spcPct val="0"/>
        </a:spcBef>
        <a:spcAft>
          <a:spcPct val="0"/>
        </a:spcAft>
        <a:defRPr sz="2400">
          <a:solidFill>
            <a:srgbClr val="008000"/>
          </a:solidFill>
          <a:latin typeface="+mj-lt"/>
          <a:ea typeface="+mj-ea"/>
          <a:cs typeface="+mj-cs"/>
        </a:defRPr>
      </a:lvl1pPr>
      <a:lvl2pPr algn="r" rtl="0" eaLnBrk="0" fontAlgn="base" hangingPunct="0">
        <a:spcBef>
          <a:spcPct val="0"/>
        </a:spcBef>
        <a:spcAft>
          <a:spcPct val="0"/>
        </a:spcAft>
        <a:defRPr sz="2400">
          <a:solidFill>
            <a:srgbClr val="008000"/>
          </a:solidFill>
          <a:latin typeface="Verdana" pitchFamily="34" charset="0"/>
        </a:defRPr>
      </a:lvl2pPr>
      <a:lvl3pPr algn="r" rtl="0" eaLnBrk="0" fontAlgn="base" hangingPunct="0">
        <a:spcBef>
          <a:spcPct val="0"/>
        </a:spcBef>
        <a:spcAft>
          <a:spcPct val="0"/>
        </a:spcAft>
        <a:defRPr sz="2400">
          <a:solidFill>
            <a:srgbClr val="008000"/>
          </a:solidFill>
          <a:latin typeface="Verdana" pitchFamily="34" charset="0"/>
        </a:defRPr>
      </a:lvl3pPr>
      <a:lvl4pPr algn="r" rtl="0" eaLnBrk="0" fontAlgn="base" hangingPunct="0">
        <a:spcBef>
          <a:spcPct val="0"/>
        </a:spcBef>
        <a:spcAft>
          <a:spcPct val="0"/>
        </a:spcAft>
        <a:defRPr sz="2400">
          <a:solidFill>
            <a:srgbClr val="008000"/>
          </a:solidFill>
          <a:latin typeface="Verdana" pitchFamily="34" charset="0"/>
        </a:defRPr>
      </a:lvl4pPr>
      <a:lvl5pPr algn="r" rtl="0" eaLnBrk="0" fontAlgn="base" hangingPunct="0">
        <a:spcBef>
          <a:spcPct val="0"/>
        </a:spcBef>
        <a:spcAft>
          <a:spcPct val="0"/>
        </a:spcAft>
        <a:defRPr sz="2400">
          <a:solidFill>
            <a:srgbClr val="008000"/>
          </a:solidFill>
          <a:latin typeface="Verdana" pitchFamily="34" charset="0"/>
        </a:defRPr>
      </a:lvl5pPr>
      <a:lvl6pPr marL="457200" algn="r" rtl="0" fontAlgn="base">
        <a:spcBef>
          <a:spcPct val="0"/>
        </a:spcBef>
        <a:spcAft>
          <a:spcPct val="0"/>
        </a:spcAft>
        <a:defRPr sz="2400">
          <a:solidFill>
            <a:srgbClr val="008000"/>
          </a:solidFill>
          <a:latin typeface="Verdana" pitchFamily="34" charset="0"/>
        </a:defRPr>
      </a:lvl6pPr>
      <a:lvl7pPr marL="914400" algn="r" rtl="0" fontAlgn="base">
        <a:spcBef>
          <a:spcPct val="0"/>
        </a:spcBef>
        <a:spcAft>
          <a:spcPct val="0"/>
        </a:spcAft>
        <a:defRPr sz="2400">
          <a:solidFill>
            <a:srgbClr val="008000"/>
          </a:solidFill>
          <a:latin typeface="Verdana" pitchFamily="34" charset="0"/>
        </a:defRPr>
      </a:lvl7pPr>
      <a:lvl8pPr marL="1371600" algn="r" rtl="0" fontAlgn="base">
        <a:spcBef>
          <a:spcPct val="0"/>
        </a:spcBef>
        <a:spcAft>
          <a:spcPct val="0"/>
        </a:spcAft>
        <a:defRPr sz="2400">
          <a:solidFill>
            <a:srgbClr val="008000"/>
          </a:solidFill>
          <a:latin typeface="Verdana" pitchFamily="34" charset="0"/>
        </a:defRPr>
      </a:lvl8pPr>
      <a:lvl9pPr marL="1828800" algn="r" rtl="0" fontAlgn="base">
        <a:spcBef>
          <a:spcPct val="0"/>
        </a:spcBef>
        <a:spcAft>
          <a:spcPct val="0"/>
        </a:spcAft>
        <a:defRPr sz="2400">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 typeface="Wingdings" pitchFamily="2" charset="2"/>
        <a:buChar char="§"/>
        <a:defRPr sz="2000" b="1">
          <a:solidFill>
            <a:srgbClr val="003300"/>
          </a:solidFill>
          <a:latin typeface="+mn-lt"/>
          <a:ea typeface="+mn-ea"/>
          <a:cs typeface="+mn-cs"/>
        </a:defRPr>
      </a:lvl1pPr>
      <a:lvl2pPr marL="742950" indent="-285750" algn="l" rtl="0" eaLnBrk="0" fontAlgn="base" hangingPunct="0">
        <a:spcBef>
          <a:spcPct val="20000"/>
        </a:spcBef>
        <a:spcAft>
          <a:spcPct val="0"/>
        </a:spcAft>
        <a:buClr>
          <a:schemeClr val="tx1"/>
        </a:buClr>
        <a:buChar char="–"/>
        <a:defRPr b="1">
          <a:solidFill>
            <a:srgbClr val="003300"/>
          </a:solidFill>
          <a:latin typeface="+mn-lt"/>
        </a:defRPr>
      </a:lvl2pPr>
      <a:lvl3pPr marL="1143000" indent="-228600" algn="l" rtl="0" eaLnBrk="0" fontAlgn="base" hangingPunct="0">
        <a:spcBef>
          <a:spcPct val="20000"/>
        </a:spcBef>
        <a:spcAft>
          <a:spcPct val="0"/>
        </a:spcAft>
        <a:buClr>
          <a:schemeClr val="tx1"/>
        </a:buClr>
        <a:buFont typeface="Wingdings" pitchFamily="2" charset="2"/>
        <a:buChar char="Ø"/>
        <a:defRPr sz="1600" b="1">
          <a:solidFill>
            <a:srgbClr val="003300"/>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400" b="1">
          <a:solidFill>
            <a:srgbClr val="003300"/>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charset="0"/>
        </a:defRPr>
      </a:lvl5pPr>
      <a:lvl6pPr marL="2514600" indent="-228600" algn="l" rtl="0" fontAlgn="base">
        <a:spcBef>
          <a:spcPct val="20000"/>
        </a:spcBef>
        <a:spcAft>
          <a:spcPct val="0"/>
        </a:spcAft>
        <a:buClr>
          <a:schemeClr val="tx1"/>
        </a:buClr>
        <a:buChar char="•"/>
        <a:defRPr sz="2000">
          <a:solidFill>
            <a:schemeClr val="tx1"/>
          </a:solidFill>
          <a:latin typeface="Arial" charset="0"/>
        </a:defRPr>
      </a:lvl6pPr>
      <a:lvl7pPr marL="2971800" indent="-228600" algn="l" rtl="0" fontAlgn="base">
        <a:spcBef>
          <a:spcPct val="20000"/>
        </a:spcBef>
        <a:spcAft>
          <a:spcPct val="0"/>
        </a:spcAft>
        <a:buClr>
          <a:schemeClr val="tx1"/>
        </a:buClr>
        <a:buChar char="•"/>
        <a:defRPr sz="2000">
          <a:solidFill>
            <a:schemeClr val="tx1"/>
          </a:solidFill>
          <a:latin typeface="Arial" charset="0"/>
        </a:defRPr>
      </a:lvl7pPr>
      <a:lvl8pPr marL="3429000" indent="-228600" algn="l" rtl="0" fontAlgn="base">
        <a:spcBef>
          <a:spcPct val="20000"/>
        </a:spcBef>
        <a:spcAft>
          <a:spcPct val="0"/>
        </a:spcAft>
        <a:buClr>
          <a:schemeClr val="tx1"/>
        </a:buClr>
        <a:buChar char="•"/>
        <a:defRPr sz="2000">
          <a:solidFill>
            <a:schemeClr val="tx1"/>
          </a:solidFill>
          <a:latin typeface="Arial" charset="0"/>
        </a:defRPr>
      </a:lvl8pPr>
      <a:lvl9pPr marL="3886200" indent="-228600" algn="l" rtl="0" fontAlgn="base">
        <a:spcBef>
          <a:spcPct val="20000"/>
        </a:spcBef>
        <a:spcAft>
          <a:spcPct val="0"/>
        </a:spcAft>
        <a:buClr>
          <a:schemeClr val="tx1"/>
        </a:buClr>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gray">
          <a:xfrm>
            <a:off x="0" y="0"/>
            <a:ext cx="9144000" cy="92710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nchor="ctr"/>
          <a:lstStyle/>
          <a:p>
            <a:pPr algn="ctr" fontAlgn="base">
              <a:spcBef>
                <a:spcPct val="0"/>
              </a:spcBef>
              <a:spcAft>
                <a:spcPct val="0"/>
              </a:spcAft>
            </a:pPr>
            <a:endParaRPr lang="en-US" b="1" smtClean="0">
              <a:solidFill>
                <a:srgbClr val="FFFFFF"/>
              </a:solidFill>
              <a:latin typeface="Arial" charset="0"/>
            </a:endParaRPr>
          </a:p>
        </p:txBody>
      </p:sp>
      <p:sp>
        <p:nvSpPr>
          <p:cNvPr id="1027" name="AC Banner Title"/>
          <p:cNvSpPr>
            <a:spLocks noGrp="1" noChangeArrowheads="1"/>
          </p:cNvSpPr>
          <p:nvPr>
            <p:ph type="title"/>
          </p:nvPr>
        </p:nvSpPr>
        <p:spPr bwMode="auto">
          <a:xfrm>
            <a:off x="1657351" y="245414"/>
            <a:ext cx="7247792"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endParaRPr lang="en-US" altLang="zh-SG" smtClean="0"/>
          </a:p>
        </p:txBody>
      </p:sp>
      <p:sp>
        <p:nvSpPr>
          <p:cNvPr id="2161668" name="Rectangle 4"/>
          <p:cNvSpPr>
            <a:spLocks noGrp="1" noChangeArrowheads="1"/>
          </p:cNvSpPr>
          <p:nvPr>
            <p:ph type="dt" sz="half" idx="2"/>
          </p:nvPr>
        </p:nvSpPr>
        <p:spPr bwMode="auto">
          <a:xfrm>
            <a:off x="5630009" y="6400800"/>
            <a:ext cx="3518389"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defRPr sz="1000" u="none">
                <a:latin typeface="Arial" charset="0"/>
                <a:ea typeface="SimSun" pitchFamily="2" charset="-122"/>
              </a:defRPr>
            </a:lvl1pPr>
          </a:lstStyle>
          <a:p>
            <a:pPr eaLnBrk="0" fontAlgn="base" hangingPunct="0">
              <a:spcAft>
                <a:spcPct val="0"/>
              </a:spcAft>
              <a:defRPr/>
            </a:pPr>
            <a:endParaRPr lang="en-US" altLang="zh-SG">
              <a:solidFill>
                <a:srgbClr val="000000"/>
              </a:solidFill>
            </a:endParaRPr>
          </a:p>
        </p:txBody>
      </p:sp>
      <p:sp>
        <p:nvSpPr>
          <p:cNvPr id="2161669" name="Rectangle 5"/>
          <p:cNvSpPr>
            <a:spLocks noGrp="1" noChangeArrowheads="1"/>
          </p:cNvSpPr>
          <p:nvPr>
            <p:ph type="ftr" sz="quarter" idx="3"/>
          </p:nvPr>
        </p:nvSpPr>
        <p:spPr bwMode="auto">
          <a:xfrm>
            <a:off x="1467" y="6384925"/>
            <a:ext cx="3518388"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defRPr sz="1000" u="none">
                <a:latin typeface="Arial" charset="0"/>
                <a:ea typeface="SimSun" pitchFamily="2" charset="-122"/>
              </a:defRPr>
            </a:lvl1pPr>
          </a:lstStyle>
          <a:p>
            <a:pPr eaLnBrk="0" fontAlgn="base" hangingPunct="0">
              <a:spcAft>
                <a:spcPct val="0"/>
              </a:spcAft>
              <a:defRPr/>
            </a:pPr>
            <a:endParaRPr lang="en-US" altLang="zh-SG">
              <a:solidFill>
                <a:srgbClr val="000000"/>
              </a:solidFill>
            </a:endParaRPr>
          </a:p>
        </p:txBody>
      </p:sp>
      <p:sp>
        <p:nvSpPr>
          <p:cNvPr id="2161670" name="Rectangle 6"/>
          <p:cNvSpPr>
            <a:spLocks noGrp="1" noChangeArrowheads="1"/>
          </p:cNvSpPr>
          <p:nvPr>
            <p:ph type="sldNum" sz="quarter" idx="4"/>
          </p:nvPr>
        </p:nvSpPr>
        <p:spPr bwMode="auto">
          <a:xfrm>
            <a:off x="3519908" y="6386251"/>
            <a:ext cx="2110155" cy="473075"/>
          </a:xfrm>
          <a:prstGeom prst="rect">
            <a:avLst/>
          </a:prstGeom>
          <a:noFill/>
          <a:ln w="12700">
            <a:noFill/>
            <a:miter lim="800000"/>
            <a:headEnd/>
            <a:tailEnd/>
          </a:ln>
          <a:effectLst/>
        </p:spPr>
        <p:txBody>
          <a:bodyPr vert="horz" wrap="square" lIns="91440" tIns="45720" rIns="91440" bIns="0" numCol="1" anchor="b" anchorCtr="0" compatLnSpc="1">
            <a:prstTxWarp prst="textNoShape">
              <a:avLst/>
            </a:prstTxWarp>
          </a:bodyPr>
          <a:lstStyle>
            <a:lvl1pPr algn="ctr">
              <a:lnSpc>
                <a:spcPct val="70000"/>
              </a:lnSpc>
              <a:spcBef>
                <a:spcPct val="0"/>
              </a:spcBef>
              <a:tabLst>
                <a:tab pos="2473325" algn="l"/>
              </a:tabLst>
              <a:defRPr sz="800" u="none">
                <a:ea typeface="SimSun" pitchFamily="2" charset="-122"/>
              </a:defRPr>
            </a:lvl1pPr>
          </a:lstStyle>
          <a:p>
            <a:pPr eaLnBrk="0" fontAlgn="base" hangingPunct="0">
              <a:spcAft>
                <a:spcPct val="0"/>
              </a:spcAft>
              <a:defRPr/>
            </a:pPr>
            <a:fld id="{709D1128-4F01-4ECF-90D9-16EA32BFC308}" type="slidenum">
              <a:rPr lang="zh-SG" altLang="en-US">
                <a:solidFill>
                  <a:srgbClr val="000000"/>
                </a:solidFill>
              </a:rPr>
              <a:pPr eaLnBrk="0" fontAlgn="base" hangingPunct="0">
                <a:spcAft>
                  <a:spcPct val="0"/>
                </a:spcAft>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
        <p:nvSpPr>
          <p:cNvPr id="1031" name="Rectangle 7"/>
          <p:cNvSpPr>
            <a:spLocks noGrp="1" noChangeArrowheads="1"/>
          </p:cNvSpPr>
          <p:nvPr>
            <p:ph type="body" idx="1"/>
          </p:nvPr>
        </p:nvSpPr>
        <p:spPr bwMode="auto">
          <a:xfrm>
            <a:off x="779589" y="1214439"/>
            <a:ext cx="7879375" cy="493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smtClean="0"/>
              <a:t>Click to edit text format of master</a:t>
            </a:r>
            <a:endParaRPr lang="en-US" altLang="zh-SG" smtClean="0"/>
          </a:p>
          <a:p>
            <a:pPr lvl="1"/>
            <a:r>
              <a:rPr lang="en-US" smtClean="0"/>
              <a:t>Second level</a:t>
            </a:r>
            <a:endParaRPr lang="en-US" altLang="zh-SG" smtClean="0"/>
          </a:p>
          <a:p>
            <a:pPr lvl="2"/>
            <a:r>
              <a:rPr lang="en-US" smtClean="0"/>
              <a:t>Third level</a:t>
            </a:r>
          </a:p>
          <a:p>
            <a:pPr lvl="3"/>
            <a:r>
              <a:rPr lang="en-US" altLang="zh-SG" smtClean="0"/>
              <a:t>Fourth Level</a:t>
            </a:r>
          </a:p>
        </p:txBody>
      </p:sp>
      <p:sp>
        <p:nvSpPr>
          <p:cNvPr id="1032" name="Line 8"/>
          <p:cNvSpPr>
            <a:spLocks noChangeShapeType="1"/>
          </p:cNvSpPr>
          <p:nvPr/>
        </p:nvSpPr>
        <p:spPr bwMode="auto">
          <a:xfrm>
            <a:off x="4403" y="1074738"/>
            <a:ext cx="914546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50000"/>
              </a:spcBef>
              <a:spcAft>
                <a:spcPct val="0"/>
              </a:spcAft>
            </a:pPr>
            <a:endParaRPr lang="en-US" u="sng" smtClean="0">
              <a:solidFill>
                <a:srgbClr val="000000"/>
              </a:solidFill>
            </a:endParaRPr>
          </a:p>
        </p:txBody>
      </p:sp>
      <p:grpSp>
        <p:nvGrpSpPr>
          <p:cNvPr id="1033" name="Group 10"/>
          <p:cNvGrpSpPr>
            <a:grpSpLocks/>
          </p:cNvGrpSpPr>
          <p:nvPr/>
        </p:nvGrpSpPr>
        <p:grpSpPr bwMode="auto">
          <a:xfrm>
            <a:off x="1521" y="968377"/>
            <a:ext cx="989135" cy="5883275"/>
            <a:chOff x="0" y="2458"/>
            <a:chExt cx="2142" cy="1858"/>
          </a:xfrm>
        </p:grpSpPr>
        <p:sp>
          <p:nvSpPr>
            <p:cNvPr id="2161675" name="Freeform 11"/>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GB" u="sng">
                <a:solidFill>
                  <a:srgbClr val="000000"/>
                </a:solidFill>
              </a:endParaRPr>
            </a:p>
          </p:txBody>
        </p:sp>
        <p:sp>
          <p:nvSpPr>
            <p:cNvPr id="2161676" name="Freeform 12"/>
            <p:cNvSpPr>
              <a:spLocks/>
            </p:cNvSpPr>
            <p:nvPr/>
          </p:nvSpPr>
          <p:spPr bwMode="hidden">
            <a:xfrm>
              <a:off x="0" y="2458"/>
              <a:ext cx="1853"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rgbClr val="008000"/>
                </a:gs>
                <a:gs pos="50000">
                  <a:schemeClr val="bg1"/>
                </a:gs>
                <a:gs pos="100000">
                  <a:srgbClr val="008000"/>
                </a:gs>
              </a:gsLst>
              <a:lin ang="18900000" scaled="1"/>
            </a:gradFill>
            <a:ln w="9525">
              <a:noFill/>
              <a:round/>
              <a:headEnd/>
              <a:tailEnd/>
            </a:ln>
          </p:spPr>
          <p:txBody>
            <a:bodyPr/>
            <a:lstStyle/>
            <a:p>
              <a:pPr eaLnBrk="0" fontAlgn="base" hangingPunct="0">
                <a:spcBef>
                  <a:spcPct val="50000"/>
                </a:spcBef>
                <a:spcAft>
                  <a:spcPct val="0"/>
                </a:spcAft>
                <a:defRPr/>
              </a:pPr>
              <a:endParaRPr lang="en-GB" u="sng">
                <a:solidFill>
                  <a:srgbClr val="000000"/>
                </a:solidFill>
              </a:endParaRPr>
            </a:p>
          </p:txBody>
        </p:sp>
        <p:sp>
          <p:nvSpPr>
            <p:cNvPr id="2161677" name="Freeform 13"/>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GB" u="sng">
                <a:solidFill>
                  <a:srgbClr val="000000"/>
                </a:solidFill>
              </a:endParaRPr>
            </a:p>
          </p:txBody>
        </p:sp>
        <p:sp>
          <p:nvSpPr>
            <p:cNvPr id="2161678" name="Freeform 14"/>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GB" u="sng">
                <a:solidFill>
                  <a:srgbClr val="000000"/>
                </a:solidFill>
              </a:endParaRPr>
            </a:p>
          </p:txBody>
        </p:sp>
        <p:sp>
          <p:nvSpPr>
            <p:cNvPr id="1040" name="Oval 15"/>
            <p:cNvSpPr>
              <a:spLocks noChangeArrowheads="1"/>
            </p:cNvSpPr>
            <p:nvPr/>
          </p:nvSpPr>
          <p:spPr bwMode="ltGray">
            <a:xfrm>
              <a:off x="209" y="2784"/>
              <a:ext cx="86" cy="86"/>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50000"/>
                </a:spcBef>
                <a:spcAft>
                  <a:spcPct val="0"/>
                </a:spcAft>
              </a:pPr>
              <a:endParaRPr lang="en-US" u="sng" smtClean="0">
                <a:solidFill>
                  <a:srgbClr val="000000"/>
                </a:solidFill>
              </a:endParaRPr>
            </a:p>
          </p:txBody>
        </p:sp>
        <p:sp>
          <p:nvSpPr>
            <p:cNvPr id="1041" name="Oval 16"/>
            <p:cNvSpPr>
              <a:spLocks noChangeArrowheads="1"/>
            </p:cNvSpPr>
            <p:nvPr/>
          </p:nvSpPr>
          <p:spPr bwMode="ltGray">
            <a:xfrm>
              <a:off x="1536" y="3884"/>
              <a:ext cx="92" cy="92"/>
            </a:xfrm>
            <a:prstGeom prst="ellipse">
              <a:avLst/>
            </a:prstGeom>
            <a:gradFill rotWithShape="0">
              <a:gsLst>
                <a:gs pos="0">
                  <a:srgbClr val="008000"/>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50000"/>
                </a:spcBef>
                <a:spcAft>
                  <a:spcPct val="0"/>
                </a:spcAft>
              </a:pPr>
              <a:endParaRPr lang="en-US" u="sng" smtClean="0">
                <a:solidFill>
                  <a:srgbClr val="000000"/>
                </a:solidFill>
              </a:endParaRPr>
            </a:p>
          </p:txBody>
        </p:sp>
        <p:sp>
          <p:nvSpPr>
            <p:cNvPr id="1042" name="Oval 17"/>
            <p:cNvSpPr>
              <a:spLocks noChangeArrowheads="1"/>
            </p:cNvSpPr>
            <p:nvPr/>
          </p:nvSpPr>
          <p:spPr bwMode="ltGray">
            <a:xfrm>
              <a:off x="790" y="2723"/>
              <a:ext cx="121" cy="121"/>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50000"/>
                </a:spcBef>
                <a:spcAft>
                  <a:spcPct val="0"/>
                </a:spcAft>
              </a:pPr>
              <a:endParaRPr lang="en-US" u="sng" smtClean="0">
                <a:solidFill>
                  <a:srgbClr val="000000"/>
                </a:solidFill>
              </a:endParaRPr>
            </a:p>
          </p:txBody>
        </p:sp>
      </p:grpSp>
      <p:sp>
        <p:nvSpPr>
          <p:cNvPr id="1034" name="Text Box 18"/>
          <p:cNvSpPr txBox="1">
            <a:spLocks noChangeArrowheads="1"/>
          </p:cNvSpPr>
          <p:nvPr/>
        </p:nvSpPr>
        <p:spPr bwMode="auto">
          <a:xfrm rot="16200000">
            <a:off x="-2296564" y="4118253"/>
            <a:ext cx="50371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u="sng">
                <a:solidFill>
                  <a:schemeClr val="tx1"/>
                </a:solidFill>
                <a:latin typeface="Verdana" pitchFamily="34" charset="0"/>
              </a:defRPr>
            </a:lvl1pPr>
            <a:lvl2pPr marL="742950" indent="-285750">
              <a:defRPr u="sng">
                <a:solidFill>
                  <a:schemeClr val="tx1"/>
                </a:solidFill>
                <a:latin typeface="Verdana" pitchFamily="34" charset="0"/>
              </a:defRPr>
            </a:lvl2pPr>
            <a:lvl3pPr marL="1143000" indent="-228600">
              <a:defRPr u="sng">
                <a:solidFill>
                  <a:schemeClr val="tx1"/>
                </a:solidFill>
                <a:latin typeface="Verdana" pitchFamily="34" charset="0"/>
              </a:defRPr>
            </a:lvl3pPr>
            <a:lvl4pPr marL="1600200" indent="-228600">
              <a:defRPr u="sng">
                <a:solidFill>
                  <a:schemeClr val="tx1"/>
                </a:solidFill>
                <a:latin typeface="Verdana" pitchFamily="34" charset="0"/>
              </a:defRPr>
            </a:lvl4pPr>
            <a:lvl5pPr marL="2057400" indent="-228600">
              <a:defRPr u="sng">
                <a:solidFill>
                  <a:schemeClr val="tx1"/>
                </a:solidFill>
                <a:latin typeface="Verdana" pitchFamily="34" charset="0"/>
              </a:defRPr>
            </a:lvl5pPr>
            <a:lvl6pPr marL="2514600" indent="-228600" eaLnBrk="0" fontAlgn="base" hangingPunct="0">
              <a:spcBef>
                <a:spcPct val="50000"/>
              </a:spcBef>
              <a:spcAft>
                <a:spcPct val="0"/>
              </a:spcAft>
              <a:defRPr u="sng">
                <a:solidFill>
                  <a:schemeClr val="tx1"/>
                </a:solidFill>
                <a:latin typeface="Verdana" pitchFamily="34" charset="0"/>
              </a:defRPr>
            </a:lvl6pPr>
            <a:lvl7pPr marL="2971800" indent="-228600" eaLnBrk="0" fontAlgn="base" hangingPunct="0">
              <a:spcBef>
                <a:spcPct val="50000"/>
              </a:spcBef>
              <a:spcAft>
                <a:spcPct val="0"/>
              </a:spcAft>
              <a:defRPr u="sng">
                <a:solidFill>
                  <a:schemeClr val="tx1"/>
                </a:solidFill>
                <a:latin typeface="Verdana" pitchFamily="34" charset="0"/>
              </a:defRPr>
            </a:lvl7pPr>
            <a:lvl8pPr marL="3429000" indent="-228600" eaLnBrk="0" fontAlgn="base" hangingPunct="0">
              <a:spcBef>
                <a:spcPct val="50000"/>
              </a:spcBef>
              <a:spcAft>
                <a:spcPct val="0"/>
              </a:spcAft>
              <a:defRPr u="sng">
                <a:solidFill>
                  <a:schemeClr val="tx1"/>
                </a:solidFill>
                <a:latin typeface="Verdana" pitchFamily="34" charset="0"/>
              </a:defRPr>
            </a:lvl8pPr>
            <a:lvl9pPr marL="3886200" indent="-228600" eaLnBrk="0" fontAlgn="base" hangingPunct="0">
              <a:spcBef>
                <a:spcPct val="50000"/>
              </a:spcBef>
              <a:spcAft>
                <a:spcPct val="0"/>
              </a:spcAft>
              <a:defRPr u="sng">
                <a:solidFill>
                  <a:schemeClr val="tx1"/>
                </a:solidFill>
                <a:latin typeface="Verdana" pitchFamily="34" charset="0"/>
              </a:defRPr>
            </a:lvl9pPr>
          </a:lstStyle>
          <a:p>
            <a:pPr eaLnBrk="0" fontAlgn="base" hangingPunct="0">
              <a:spcBef>
                <a:spcPct val="50000"/>
              </a:spcBef>
              <a:spcAft>
                <a:spcPct val="0"/>
              </a:spcAft>
              <a:defRPr/>
            </a:pPr>
            <a:r>
              <a:rPr lang="en-US" b="1" u="none" smtClean="0">
                <a:solidFill>
                  <a:srgbClr val="777777"/>
                </a:solidFill>
              </a:rPr>
              <a:t>Financial System Strategy  2020</a:t>
            </a:r>
          </a:p>
        </p:txBody>
      </p:sp>
      <p:pic>
        <p:nvPicPr>
          <p:cNvPr id="1035" name="Picture 21"/>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l="67751" t="4707" r="5081" b="68340"/>
          <a:stretch>
            <a:fillRect/>
          </a:stretch>
        </p:blipFill>
        <p:spPr bwMode="auto">
          <a:xfrm>
            <a:off x="14708" y="15876"/>
            <a:ext cx="1144467" cy="104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8520618"/>
      </p:ext>
    </p:extLst>
  </p:cSld>
  <p:clrMap bg1="lt1" tx1="dk1" bg2="lt2" tx2="dk2" accent1="accent1" accent2="accent2" accent3="accent3" accent4="accent4" accent5="accent5" accent6="accent6" hlink="hlink" folHlink="folHlink"/>
  <p:sldLayoutIdLst>
    <p:sldLayoutId id="2147484596" r:id="rId1"/>
    <p:sldLayoutId id="2147484597" r:id="rId2"/>
    <p:sldLayoutId id="2147484598" r:id="rId3"/>
    <p:sldLayoutId id="2147484599" r:id="rId4"/>
    <p:sldLayoutId id="2147484600" r:id="rId5"/>
    <p:sldLayoutId id="2147484601" r:id="rId6"/>
    <p:sldLayoutId id="2147484602" r:id="rId7"/>
    <p:sldLayoutId id="2147484603" r:id="rId8"/>
    <p:sldLayoutId id="2147484604" r:id="rId9"/>
    <p:sldLayoutId id="2147484605" r:id="rId10"/>
    <p:sldLayoutId id="2147484606" r:id="rId11"/>
  </p:sldLayoutIdLst>
  <p:timing>
    <p:tnLst>
      <p:par>
        <p:cTn id="1" dur="indefinite" restart="never" nodeType="tmRoot"/>
      </p:par>
    </p:tnLst>
  </p:timing>
  <p:hf hdr="0" ftr="0" dt="0"/>
  <p:txStyles>
    <p:titleStyle>
      <a:lvl1pPr algn="r" rtl="0" eaLnBrk="0" fontAlgn="base" hangingPunct="0">
        <a:spcBef>
          <a:spcPct val="0"/>
        </a:spcBef>
        <a:spcAft>
          <a:spcPct val="0"/>
        </a:spcAft>
        <a:defRPr sz="2400">
          <a:solidFill>
            <a:srgbClr val="008000"/>
          </a:solidFill>
          <a:latin typeface="+mj-lt"/>
          <a:ea typeface="+mj-ea"/>
          <a:cs typeface="+mj-cs"/>
        </a:defRPr>
      </a:lvl1pPr>
      <a:lvl2pPr algn="r" rtl="0" eaLnBrk="0" fontAlgn="base" hangingPunct="0">
        <a:spcBef>
          <a:spcPct val="0"/>
        </a:spcBef>
        <a:spcAft>
          <a:spcPct val="0"/>
        </a:spcAft>
        <a:defRPr sz="2400">
          <a:solidFill>
            <a:srgbClr val="008000"/>
          </a:solidFill>
          <a:latin typeface="Verdana" pitchFamily="34" charset="0"/>
        </a:defRPr>
      </a:lvl2pPr>
      <a:lvl3pPr algn="r" rtl="0" eaLnBrk="0" fontAlgn="base" hangingPunct="0">
        <a:spcBef>
          <a:spcPct val="0"/>
        </a:spcBef>
        <a:spcAft>
          <a:spcPct val="0"/>
        </a:spcAft>
        <a:defRPr sz="2400">
          <a:solidFill>
            <a:srgbClr val="008000"/>
          </a:solidFill>
          <a:latin typeface="Verdana" pitchFamily="34" charset="0"/>
        </a:defRPr>
      </a:lvl3pPr>
      <a:lvl4pPr algn="r" rtl="0" eaLnBrk="0" fontAlgn="base" hangingPunct="0">
        <a:spcBef>
          <a:spcPct val="0"/>
        </a:spcBef>
        <a:spcAft>
          <a:spcPct val="0"/>
        </a:spcAft>
        <a:defRPr sz="2400">
          <a:solidFill>
            <a:srgbClr val="008000"/>
          </a:solidFill>
          <a:latin typeface="Verdana" pitchFamily="34" charset="0"/>
        </a:defRPr>
      </a:lvl4pPr>
      <a:lvl5pPr algn="r" rtl="0" eaLnBrk="0" fontAlgn="base" hangingPunct="0">
        <a:spcBef>
          <a:spcPct val="0"/>
        </a:spcBef>
        <a:spcAft>
          <a:spcPct val="0"/>
        </a:spcAft>
        <a:defRPr sz="2400">
          <a:solidFill>
            <a:srgbClr val="008000"/>
          </a:solidFill>
          <a:latin typeface="Verdana" pitchFamily="34" charset="0"/>
        </a:defRPr>
      </a:lvl5pPr>
      <a:lvl6pPr marL="457200" algn="r" rtl="0" fontAlgn="base">
        <a:spcBef>
          <a:spcPct val="0"/>
        </a:spcBef>
        <a:spcAft>
          <a:spcPct val="0"/>
        </a:spcAft>
        <a:defRPr sz="2400">
          <a:solidFill>
            <a:srgbClr val="008000"/>
          </a:solidFill>
          <a:latin typeface="Verdana" pitchFamily="34" charset="0"/>
        </a:defRPr>
      </a:lvl6pPr>
      <a:lvl7pPr marL="914400" algn="r" rtl="0" fontAlgn="base">
        <a:spcBef>
          <a:spcPct val="0"/>
        </a:spcBef>
        <a:spcAft>
          <a:spcPct val="0"/>
        </a:spcAft>
        <a:defRPr sz="2400">
          <a:solidFill>
            <a:srgbClr val="008000"/>
          </a:solidFill>
          <a:latin typeface="Verdana" pitchFamily="34" charset="0"/>
        </a:defRPr>
      </a:lvl7pPr>
      <a:lvl8pPr marL="1371600" algn="r" rtl="0" fontAlgn="base">
        <a:spcBef>
          <a:spcPct val="0"/>
        </a:spcBef>
        <a:spcAft>
          <a:spcPct val="0"/>
        </a:spcAft>
        <a:defRPr sz="2400">
          <a:solidFill>
            <a:srgbClr val="008000"/>
          </a:solidFill>
          <a:latin typeface="Verdana" pitchFamily="34" charset="0"/>
        </a:defRPr>
      </a:lvl8pPr>
      <a:lvl9pPr marL="1828800" algn="r" rtl="0" fontAlgn="base">
        <a:spcBef>
          <a:spcPct val="0"/>
        </a:spcBef>
        <a:spcAft>
          <a:spcPct val="0"/>
        </a:spcAft>
        <a:defRPr sz="2400">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 typeface="Wingdings" pitchFamily="2" charset="2"/>
        <a:buChar char="§"/>
        <a:defRPr sz="2000" b="1">
          <a:solidFill>
            <a:srgbClr val="003300"/>
          </a:solidFill>
          <a:latin typeface="+mn-lt"/>
          <a:ea typeface="+mn-ea"/>
          <a:cs typeface="+mn-cs"/>
        </a:defRPr>
      </a:lvl1pPr>
      <a:lvl2pPr marL="742950" indent="-285750" algn="l" rtl="0" eaLnBrk="0" fontAlgn="base" hangingPunct="0">
        <a:spcBef>
          <a:spcPct val="20000"/>
        </a:spcBef>
        <a:spcAft>
          <a:spcPct val="0"/>
        </a:spcAft>
        <a:buClr>
          <a:schemeClr val="tx1"/>
        </a:buClr>
        <a:buChar char="–"/>
        <a:defRPr b="1">
          <a:solidFill>
            <a:srgbClr val="003300"/>
          </a:solidFill>
          <a:latin typeface="+mn-lt"/>
        </a:defRPr>
      </a:lvl2pPr>
      <a:lvl3pPr marL="1143000" indent="-228600" algn="l" rtl="0" eaLnBrk="0" fontAlgn="base" hangingPunct="0">
        <a:spcBef>
          <a:spcPct val="20000"/>
        </a:spcBef>
        <a:spcAft>
          <a:spcPct val="0"/>
        </a:spcAft>
        <a:buClr>
          <a:schemeClr val="tx1"/>
        </a:buClr>
        <a:buFont typeface="Wingdings" pitchFamily="2" charset="2"/>
        <a:buChar char="Ø"/>
        <a:defRPr sz="1600" b="1">
          <a:solidFill>
            <a:srgbClr val="003300"/>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400" b="1">
          <a:solidFill>
            <a:srgbClr val="003300"/>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charset="0"/>
        </a:defRPr>
      </a:lvl5pPr>
      <a:lvl6pPr marL="2514600" indent="-228600" algn="l" rtl="0" fontAlgn="base">
        <a:spcBef>
          <a:spcPct val="20000"/>
        </a:spcBef>
        <a:spcAft>
          <a:spcPct val="0"/>
        </a:spcAft>
        <a:buClr>
          <a:schemeClr val="tx1"/>
        </a:buClr>
        <a:buChar char="•"/>
        <a:defRPr sz="2000">
          <a:solidFill>
            <a:schemeClr val="tx1"/>
          </a:solidFill>
          <a:latin typeface="Arial" charset="0"/>
        </a:defRPr>
      </a:lvl6pPr>
      <a:lvl7pPr marL="2971800" indent="-228600" algn="l" rtl="0" fontAlgn="base">
        <a:spcBef>
          <a:spcPct val="20000"/>
        </a:spcBef>
        <a:spcAft>
          <a:spcPct val="0"/>
        </a:spcAft>
        <a:buClr>
          <a:schemeClr val="tx1"/>
        </a:buClr>
        <a:buChar char="•"/>
        <a:defRPr sz="2000">
          <a:solidFill>
            <a:schemeClr val="tx1"/>
          </a:solidFill>
          <a:latin typeface="Arial" charset="0"/>
        </a:defRPr>
      </a:lvl7pPr>
      <a:lvl8pPr marL="3429000" indent="-228600" algn="l" rtl="0" fontAlgn="base">
        <a:spcBef>
          <a:spcPct val="20000"/>
        </a:spcBef>
        <a:spcAft>
          <a:spcPct val="0"/>
        </a:spcAft>
        <a:buClr>
          <a:schemeClr val="tx1"/>
        </a:buClr>
        <a:buChar char="•"/>
        <a:defRPr sz="2000">
          <a:solidFill>
            <a:schemeClr val="tx1"/>
          </a:solidFill>
          <a:latin typeface="Arial" charset="0"/>
        </a:defRPr>
      </a:lvl8pPr>
      <a:lvl9pPr marL="3886200" indent="-228600" algn="l" rtl="0" fontAlgn="base">
        <a:spcBef>
          <a:spcPct val="20000"/>
        </a:spcBef>
        <a:spcAft>
          <a:spcPct val="0"/>
        </a:spcAft>
        <a:buClr>
          <a:schemeClr val="tx1"/>
        </a:buClr>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gray">
          <a:xfrm>
            <a:off x="0" y="0"/>
            <a:ext cx="9144000" cy="92710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nchor="ctr"/>
          <a:lstStyle/>
          <a:p>
            <a:pPr algn="ctr" fontAlgn="base">
              <a:spcBef>
                <a:spcPct val="0"/>
              </a:spcBef>
              <a:spcAft>
                <a:spcPct val="0"/>
              </a:spcAft>
            </a:pPr>
            <a:endParaRPr lang="en-US" b="1" smtClean="0">
              <a:solidFill>
                <a:srgbClr val="FFFFFF"/>
              </a:solidFill>
              <a:latin typeface="Arial" charset="0"/>
            </a:endParaRPr>
          </a:p>
        </p:txBody>
      </p:sp>
      <p:sp>
        <p:nvSpPr>
          <p:cNvPr id="1027" name="AC Banner Title"/>
          <p:cNvSpPr>
            <a:spLocks noGrp="1" noChangeArrowheads="1"/>
          </p:cNvSpPr>
          <p:nvPr>
            <p:ph type="title"/>
          </p:nvPr>
        </p:nvSpPr>
        <p:spPr bwMode="auto">
          <a:xfrm>
            <a:off x="1657351" y="245339"/>
            <a:ext cx="7247792"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endParaRPr lang="en-US" altLang="zh-SG" smtClean="0"/>
          </a:p>
        </p:txBody>
      </p:sp>
      <p:sp>
        <p:nvSpPr>
          <p:cNvPr id="2161668" name="Rectangle 4"/>
          <p:cNvSpPr>
            <a:spLocks noGrp="1" noChangeArrowheads="1"/>
          </p:cNvSpPr>
          <p:nvPr>
            <p:ph type="dt" sz="half" idx="2"/>
          </p:nvPr>
        </p:nvSpPr>
        <p:spPr bwMode="auto">
          <a:xfrm>
            <a:off x="5630009" y="6400800"/>
            <a:ext cx="3518389"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defRPr sz="1000" u="none">
                <a:latin typeface="Arial" charset="0"/>
                <a:ea typeface="SimSun" pitchFamily="2" charset="-122"/>
              </a:defRPr>
            </a:lvl1pPr>
          </a:lstStyle>
          <a:p>
            <a:pPr eaLnBrk="0" fontAlgn="base" hangingPunct="0">
              <a:spcAft>
                <a:spcPct val="0"/>
              </a:spcAft>
              <a:defRPr/>
            </a:pPr>
            <a:endParaRPr lang="en-US" altLang="zh-SG">
              <a:solidFill>
                <a:srgbClr val="000000"/>
              </a:solidFill>
            </a:endParaRPr>
          </a:p>
        </p:txBody>
      </p:sp>
      <p:sp>
        <p:nvSpPr>
          <p:cNvPr id="2161669" name="Rectangle 5"/>
          <p:cNvSpPr>
            <a:spLocks noGrp="1" noChangeArrowheads="1"/>
          </p:cNvSpPr>
          <p:nvPr>
            <p:ph type="ftr" sz="quarter" idx="3"/>
          </p:nvPr>
        </p:nvSpPr>
        <p:spPr bwMode="auto">
          <a:xfrm>
            <a:off x="1467" y="6384925"/>
            <a:ext cx="3518388"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defRPr sz="1000" u="none">
                <a:latin typeface="Arial" charset="0"/>
                <a:ea typeface="SimSun" pitchFamily="2" charset="-122"/>
              </a:defRPr>
            </a:lvl1pPr>
          </a:lstStyle>
          <a:p>
            <a:pPr eaLnBrk="0" fontAlgn="base" hangingPunct="0">
              <a:spcAft>
                <a:spcPct val="0"/>
              </a:spcAft>
              <a:defRPr/>
            </a:pPr>
            <a:endParaRPr lang="en-US" altLang="zh-SG">
              <a:solidFill>
                <a:srgbClr val="000000"/>
              </a:solidFill>
            </a:endParaRPr>
          </a:p>
        </p:txBody>
      </p:sp>
      <p:sp>
        <p:nvSpPr>
          <p:cNvPr id="2161670" name="Rectangle 6"/>
          <p:cNvSpPr>
            <a:spLocks noGrp="1" noChangeArrowheads="1"/>
          </p:cNvSpPr>
          <p:nvPr>
            <p:ph type="sldNum" sz="quarter" idx="4"/>
          </p:nvPr>
        </p:nvSpPr>
        <p:spPr bwMode="auto">
          <a:xfrm>
            <a:off x="3519908" y="6386175"/>
            <a:ext cx="2110155" cy="473075"/>
          </a:xfrm>
          <a:prstGeom prst="rect">
            <a:avLst/>
          </a:prstGeom>
          <a:noFill/>
          <a:ln w="12700">
            <a:noFill/>
            <a:miter lim="800000"/>
            <a:headEnd/>
            <a:tailEnd/>
          </a:ln>
          <a:effectLst/>
        </p:spPr>
        <p:txBody>
          <a:bodyPr vert="horz" wrap="square" lIns="91440" tIns="45720" rIns="91440" bIns="0" numCol="1" anchor="b" anchorCtr="0" compatLnSpc="1">
            <a:prstTxWarp prst="textNoShape">
              <a:avLst/>
            </a:prstTxWarp>
          </a:bodyPr>
          <a:lstStyle>
            <a:lvl1pPr algn="ctr">
              <a:lnSpc>
                <a:spcPct val="70000"/>
              </a:lnSpc>
              <a:spcBef>
                <a:spcPct val="0"/>
              </a:spcBef>
              <a:tabLst>
                <a:tab pos="2473325" algn="l"/>
              </a:tabLst>
              <a:defRPr sz="800" u="none">
                <a:ea typeface="SimSun" pitchFamily="2" charset="-122"/>
              </a:defRPr>
            </a:lvl1pPr>
          </a:lstStyle>
          <a:p>
            <a:pPr eaLnBrk="0" fontAlgn="base" hangingPunct="0">
              <a:spcAft>
                <a:spcPct val="0"/>
              </a:spcAft>
              <a:defRPr/>
            </a:pPr>
            <a:fld id="{709D1128-4F01-4ECF-90D9-16EA32BFC308}" type="slidenum">
              <a:rPr lang="zh-SG" altLang="en-US">
                <a:solidFill>
                  <a:srgbClr val="000000"/>
                </a:solidFill>
              </a:rPr>
              <a:pPr eaLnBrk="0" fontAlgn="base" hangingPunct="0">
                <a:spcAft>
                  <a:spcPct val="0"/>
                </a:spcAft>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
        <p:nvSpPr>
          <p:cNvPr id="1031" name="Rectangle 7"/>
          <p:cNvSpPr>
            <a:spLocks noGrp="1" noChangeArrowheads="1"/>
          </p:cNvSpPr>
          <p:nvPr>
            <p:ph type="body" idx="1"/>
          </p:nvPr>
        </p:nvSpPr>
        <p:spPr bwMode="auto">
          <a:xfrm>
            <a:off x="779589" y="1214439"/>
            <a:ext cx="7879375" cy="493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smtClean="0"/>
              <a:t>Click to edit text format of master</a:t>
            </a:r>
            <a:endParaRPr lang="en-US" altLang="zh-SG" smtClean="0"/>
          </a:p>
          <a:p>
            <a:pPr lvl="1"/>
            <a:r>
              <a:rPr lang="en-US" smtClean="0"/>
              <a:t>Second level</a:t>
            </a:r>
            <a:endParaRPr lang="en-US" altLang="zh-SG" smtClean="0"/>
          </a:p>
          <a:p>
            <a:pPr lvl="2"/>
            <a:r>
              <a:rPr lang="en-US" smtClean="0"/>
              <a:t>Third level</a:t>
            </a:r>
          </a:p>
          <a:p>
            <a:pPr lvl="3"/>
            <a:r>
              <a:rPr lang="en-US" altLang="zh-SG" smtClean="0"/>
              <a:t>Fourth Level</a:t>
            </a:r>
          </a:p>
        </p:txBody>
      </p:sp>
      <p:sp>
        <p:nvSpPr>
          <p:cNvPr id="1032" name="Line 8"/>
          <p:cNvSpPr>
            <a:spLocks noChangeShapeType="1"/>
          </p:cNvSpPr>
          <p:nvPr/>
        </p:nvSpPr>
        <p:spPr bwMode="auto">
          <a:xfrm>
            <a:off x="4403" y="1074738"/>
            <a:ext cx="914546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50000"/>
              </a:spcBef>
              <a:spcAft>
                <a:spcPct val="0"/>
              </a:spcAft>
            </a:pPr>
            <a:endParaRPr lang="en-US" u="sng" smtClean="0">
              <a:solidFill>
                <a:srgbClr val="000000"/>
              </a:solidFill>
            </a:endParaRPr>
          </a:p>
        </p:txBody>
      </p:sp>
      <p:grpSp>
        <p:nvGrpSpPr>
          <p:cNvPr id="1033" name="Group 10"/>
          <p:cNvGrpSpPr>
            <a:grpSpLocks/>
          </p:cNvGrpSpPr>
          <p:nvPr/>
        </p:nvGrpSpPr>
        <p:grpSpPr bwMode="auto">
          <a:xfrm>
            <a:off x="1521" y="968377"/>
            <a:ext cx="989135" cy="5883275"/>
            <a:chOff x="0" y="2458"/>
            <a:chExt cx="2142" cy="1858"/>
          </a:xfrm>
        </p:grpSpPr>
        <p:sp>
          <p:nvSpPr>
            <p:cNvPr id="2161675" name="Freeform 11"/>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GB" u="sng">
                <a:solidFill>
                  <a:srgbClr val="000000"/>
                </a:solidFill>
              </a:endParaRPr>
            </a:p>
          </p:txBody>
        </p:sp>
        <p:sp>
          <p:nvSpPr>
            <p:cNvPr id="2161676" name="Freeform 12"/>
            <p:cNvSpPr>
              <a:spLocks/>
            </p:cNvSpPr>
            <p:nvPr/>
          </p:nvSpPr>
          <p:spPr bwMode="hidden">
            <a:xfrm>
              <a:off x="0" y="2458"/>
              <a:ext cx="1853"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rgbClr val="008000"/>
                </a:gs>
                <a:gs pos="50000">
                  <a:schemeClr val="bg1"/>
                </a:gs>
                <a:gs pos="100000">
                  <a:srgbClr val="008000"/>
                </a:gs>
              </a:gsLst>
              <a:lin ang="18900000" scaled="1"/>
            </a:gradFill>
            <a:ln w="9525">
              <a:noFill/>
              <a:round/>
              <a:headEnd/>
              <a:tailEnd/>
            </a:ln>
          </p:spPr>
          <p:txBody>
            <a:bodyPr/>
            <a:lstStyle/>
            <a:p>
              <a:pPr eaLnBrk="0" fontAlgn="base" hangingPunct="0">
                <a:spcBef>
                  <a:spcPct val="50000"/>
                </a:spcBef>
                <a:spcAft>
                  <a:spcPct val="0"/>
                </a:spcAft>
                <a:defRPr/>
              </a:pPr>
              <a:endParaRPr lang="en-GB" u="sng">
                <a:solidFill>
                  <a:srgbClr val="000000"/>
                </a:solidFill>
              </a:endParaRPr>
            </a:p>
          </p:txBody>
        </p:sp>
        <p:sp>
          <p:nvSpPr>
            <p:cNvPr id="2161677" name="Freeform 13"/>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GB" u="sng">
                <a:solidFill>
                  <a:srgbClr val="000000"/>
                </a:solidFill>
              </a:endParaRPr>
            </a:p>
          </p:txBody>
        </p:sp>
        <p:sp>
          <p:nvSpPr>
            <p:cNvPr id="2161678" name="Freeform 14"/>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GB" u="sng">
                <a:solidFill>
                  <a:srgbClr val="000000"/>
                </a:solidFill>
              </a:endParaRPr>
            </a:p>
          </p:txBody>
        </p:sp>
        <p:sp>
          <p:nvSpPr>
            <p:cNvPr id="1040" name="Oval 15"/>
            <p:cNvSpPr>
              <a:spLocks noChangeArrowheads="1"/>
            </p:cNvSpPr>
            <p:nvPr/>
          </p:nvSpPr>
          <p:spPr bwMode="ltGray">
            <a:xfrm>
              <a:off x="209" y="2784"/>
              <a:ext cx="86" cy="86"/>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50000"/>
                </a:spcBef>
                <a:spcAft>
                  <a:spcPct val="0"/>
                </a:spcAft>
              </a:pPr>
              <a:endParaRPr lang="en-US" u="sng" smtClean="0">
                <a:solidFill>
                  <a:srgbClr val="000000"/>
                </a:solidFill>
              </a:endParaRPr>
            </a:p>
          </p:txBody>
        </p:sp>
        <p:sp>
          <p:nvSpPr>
            <p:cNvPr id="1041" name="Oval 16"/>
            <p:cNvSpPr>
              <a:spLocks noChangeArrowheads="1"/>
            </p:cNvSpPr>
            <p:nvPr/>
          </p:nvSpPr>
          <p:spPr bwMode="ltGray">
            <a:xfrm>
              <a:off x="1536" y="3884"/>
              <a:ext cx="92" cy="92"/>
            </a:xfrm>
            <a:prstGeom prst="ellipse">
              <a:avLst/>
            </a:prstGeom>
            <a:gradFill rotWithShape="0">
              <a:gsLst>
                <a:gs pos="0">
                  <a:srgbClr val="008000"/>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50000"/>
                </a:spcBef>
                <a:spcAft>
                  <a:spcPct val="0"/>
                </a:spcAft>
              </a:pPr>
              <a:endParaRPr lang="en-US" u="sng" smtClean="0">
                <a:solidFill>
                  <a:srgbClr val="000000"/>
                </a:solidFill>
              </a:endParaRPr>
            </a:p>
          </p:txBody>
        </p:sp>
        <p:sp>
          <p:nvSpPr>
            <p:cNvPr id="1042" name="Oval 17"/>
            <p:cNvSpPr>
              <a:spLocks noChangeArrowheads="1"/>
            </p:cNvSpPr>
            <p:nvPr/>
          </p:nvSpPr>
          <p:spPr bwMode="ltGray">
            <a:xfrm>
              <a:off x="790" y="2723"/>
              <a:ext cx="121" cy="121"/>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50000"/>
                </a:spcBef>
                <a:spcAft>
                  <a:spcPct val="0"/>
                </a:spcAft>
              </a:pPr>
              <a:endParaRPr lang="en-US" u="sng" smtClean="0">
                <a:solidFill>
                  <a:srgbClr val="000000"/>
                </a:solidFill>
              </a:endParaRPr>
            </a:p>
          </p:txBody>
        </p:sp>
      </p:grpSp>
      <p:sp>
        <p:nvSpPr>
          <p:cNvPr id="1034" name="Text Box 18"/>
          <p:cNvSpPr txBox="1">
            <a:spLocks noChangeArrowheads="1"/>
          </p:cNvSpPr>
          <p:nvPr/>
        </p:nvSpPr>
        <p:spPr bwMode="auto">
          <a:xfrm rot="16200000">
            <a:off x="-2296564" y="4118253"/>
            <a:ext cx="50371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u="sng">
                <a:solidFill>
                  <a:schemeClr val="tx1"/>
                </a:solidFill>
                <a:latin typeface="Verdana" pitchFamily="34" charset="0"/>
              </a:defRPr>
            </a:lvl1pPr>
            <a:lvl2pPr marL="742950" indent="-285750">
              <a:defRPr u="sng">
                <a:solidFill>
                  <a:schemeClr val="tx1"/>
                </a:solidFill>
                <a:latin typeface="Verdana" pitchFamily="34" charset="0"/>
              </a:defRPr>
            </a:lvl2pPr>
            <a:lvl3pPr marL="1143000" indent="-228600">
              <a:defRPr u="sng">
                <a:solidFill>
                  <a:schemeClr val="tx1"/>
                </a:solidFill>
                <a:latin typeface="Verdana" pitchFamily="34" charset="0"/>
              </a:defRPr>
            </a:lvl3pPr>
            <a:lvl4pPr marL="1600200" indent="-228600">
              <a:defRPr u="sng">
                <a:solidFill>
                  <a:schemeClr val="tx1"/>
                </a:solidFill>
                <a:latin typeface="Verdana" pitchFamily="34" charset="0"/>
              </a:defRPr>
            </a:lvl4pPr>
            <a:lvl5pPr marL="2057400" indent="-228600">
              <a:defRPr u="sng">
                <a:solidFill>
                  <a:schemeClr val="tx1"/>
                </a:solidFill>
                <a:latin typeface="Verdana" pitchFamily="34" charset="0"/>
              </a:defRPr>
            </a:lvl5pPr>
            <a:lvl6pPr marL="2514600" indent="-228600" eaLnBrk="0" fontAlgn="base" hangingPunct="0">
              <a:spcBef>
                <a:spcPct val="50000"/>
              </a:spcBef>
              <a:spcAft>
                <a:spcPct val="0"/>
              </a:spcAft>
              <a:defRPr u="sng">
                <a:solidFill>
                  <a:schemeClr val="tx1"/>
                </a:solidFill>
                <a:latin typeface="Verdana" pitchFamily="34" charset="0"/>
              </a:defRPr>
            </a:lvl6pPr>
            <a:lvl7pPr marL="2971800" indent="-228600" eaLnBrk="0" fontAlgn="base" hangingPunct="0">
              <a:spcBef>
                <a:spcPct val="50000"/>
              </a:spcBef>
              <a:spcAft>
                <a:spcPct val="0"/>
              </a:spcAft>
              <a:defRPr u="sng">
                <a:solidFill>
                  <a:schemeClr val="tx1"/>
                </a:solidFill>
                <a:latin typeface="Verdana" pitchFamily="34" charset="0"/>
              </a:defRPr>
            </a:lvl7pPr>
            <a:lvl8pPr marL="3429000" indent="-228600" eaLnBrk="0" fontAlgn="base" hangingPunct="0">
              <a:spcBef>
                <a:spcPct val="50000"/>
              </a:spcBef>
              <a:spcAft>
                <a:spcPct val="0"/>
              </a:spcAft>
              <a:defRPr u="sng">
                <a:solidFill>
                  <a:schemeClr val="tx1"/>
                </a:solidFill>
                <a:latin typeface="Verdana" pitchFamily="34" charset="0"/>
              </a:defRPr>
            </a:lvl8pPr>
            <a:lvl9pPr marL="3886200" indent="-228600" eaLnBrk="0" fontAlgn="base" hangingPunct="0">
              <a:spcBef>
                <a:spcPct val="50000"/>
              </a:spcBef>
              <a:spcAft>
                <a:spcPct val="0"/>
              </a:spcAft>
              <a:defRPr u="sng">
                <a:solidFill>
                  <a:schemeClr val="tx1"/>
                </a:solidFill>
                <a:latin typeface="Verdana" pitchFamily="34" charset="0"/>
              </a:defRPr>
            </a:lvl9pPr>
          </a:lstStyle>
          <a:p>
            <a:pPr eaLnBrk="0" fontAlgn="base" hangingPunct="0">
              <a:spcBef>
                <a:spcPct val="50000"/>
              </a:spcBef>
              <a:spcAft>
                <a:spcPct val="0"/>
              </a:spcAft>
              <a:defRPr/>
            </a:pPr>
            <a:r>
              <a:rPr lang="en-US" b="1" u="none" smtClean="0">
                <a:solidFill>
                  <a:srgbClr val="777777"/>
                </a:solidFill>
              </a:rPr>
              <a:t>Financial System Strategy  2020</a:t>
            </a:r>
          </a:p>
        </p:txBody>
      </p:sp>
      <p:pic>
        <p:nvPicPr>
          <p:cNvPr id="1035" name="Picture 21"/>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l="67751" t="4707" r="5081" b="68340"/>
          <a:stretch>
            <a:fillRect/>
          </a:stretch>
        </p:blipFill>
        <p:spPr bwMode="auto">
          <a:xfrm>
            <a:off x="14708" y="15876"/>
            <a:ext cx="1144467" cy="104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5217376"/>
      </p:ext>
    </p:extLst>
  </p:cSld>
  <p:clrMap bg1="lt1" tx1="dk1" bg2="lt2" tx2="dk2" accent1="accent1" accent2="accent2" accent3="accent3" accent4="accent4" accent5="accent5" accent6="accent6" hlink="hlink" folHlink="folHlink"/>
  <p:sldLayoutIdLst>
    <p:sldLayoutId id="2147484608" r:id="rId1"/>
    <p:sldLayoutId id="2147484609" r:id="rId2"/>
    <p:sldLayoutId id="2147484610" r:id="rId3"/>
    <p:sldLayoutId id="2147484611" r:id="rId4"/>
    <p:sldLayoutId id="2147484612" r:id="rId5"/>
    <p:sldLayoutId id="2147484613" r:id="rId6"/>
    <p:sldLayoutId id="2147484614" r:id="rId7"/>
    <p:sldLayoutId id="2147484615" r:id="rId8"/>
    <p:sldLayoutId id="2147484616" r:id="rId9"/>
    <p:sldLayoutId id="2147484617" r:id="rId10"/>
    <p:sldLayoutId id="2147484618" r:id="rId11"/>
  </p:sldLayoutIdLst>
  <p:timing>
    <p:tnLst>
      <p:par>
        <p:cTn id="1" dur="indefinite" restart="never" nodeType="tmRoot"/>
      </p:par>
    </p:tnLst>
  </p:timing>
  <p:hf hdr="0" ftr="0" dt="0"/>
  <p:txStyles>
    <p:titleStyle>
      <a:lvl1pPr algn="r" rtl="0" eaLnBrk="0" fontAlgn="base" hangingPunct="0">
        <a:spcBef>
          <a:spcPct val="0"/>
        </a:spcBef>
        <a:spcAft>
          <a:spcPct val="0"/>
        </a:spcAft>
        <a:defRPr sz="2400">
          <a:solidFill>
            <a:srgbClr val="008000"/>
          </a:solidFill>
          <a:latin typeface="+mj-lt"/>
          <a:ea typeface="+mj-ea"/>
          <a:cs typeface="+mj-cs"/>
        </a:defRPr>
      </a:lvl1pPr>
      <a:lvl2pPr algn="r" rtl="0" eaLnBrk="0" fontAlgn="base" hangingPunct="0">
        <a:spcBef>
          <a:spcPct val="0"/>
        </a:spcBef>
        <a:spcAft>
          <a:spcPct val="0"/>
        </a:spcAft>
        <a:defRPr sz="2400">
          <a:solidFill>
            <a:srgbClr val="008000"/>
          </a:solidFill>
          <a:latin typeface="Verdana" pitchFamily="34" charset="0"/>
        </a:defRPr>
      </a:lvl2pPr>
      <a:lvl3pPr algn="r" rtl="0" eaLnBrk="0" fontAlgn="base" hangingPunct="0">
        <a:spcBef>
          <a:spcPct val="0"/>
        </a:spcBef>
        <a:spcAft>
          <a:spcPct val="0"/>
        </a:spcAft>
        <a:defRPr sz="2400">
          <a:solidFill>
            <a:srgbClr val="008000"/>
          </a:solidFill>
          <a:latin typeface="Verdana" pitchFamily="34" charset="0"/>
        </a:defRPr>
      </a:lvl3pPr>
      <a:lvl4pPr algn="r" rtl="0" eaLnBrk="0" fontAlgn="base" hangingPunct="0">
        <a:spcBef>
          <a:spcPct val="0"/>
        </a:spcBef>
        <a:spcAft>
          <a:spcPct val="0"/>
        </a:spcAft>
        <a:defRPr sz="2400">
          <a:solidFill>
            <a:srgbClr val="008000"/>
          </a:solidFill>
          <a:latin typeface="Verdana" pitchFamily="34" charset="0"/>
        </a:defRPr>
      </a:lvl4pPr>
      <a:lvl5pPr algn="r" rtl="0" eaLnBrk="0" fontAlgn="base" hangingPunct="0">
        <a:spcBef>
          <a:spcPct val="0"/>
        </a:spcBef>
        <a:spcAft>
          <a:spcPct val="0"/>
        </a:spcAft>
        <a:defRPr sz="2400">
          <a:solidFill>
            <a:srgbClr val="008000"/>
          </a:solidFill>
          <a:latin typeface="Verdana" pitchFamily="34" charset="0"/>
        </a:defRPr>
      </a:lvl5pPr>
      <a:lvl6pPr marL="457200" algn="r" rtl="0" fontAlgn="base">
        <a:spcBef>
          <a:spcPct val="0"/>
        </a:spcBef>
        <a:spcAft>
          <a:spcPct val="0"/>
        </a:spcAft>
        <a:defRPr sz="2400">
          <a:solidFill>
            <a:srgbClr val="008000"/>
          </a:solidFill>
          <a:latin typeface="Verdana" pitchFamily="34" charset="0"/>
        </a:defRPr>
      </a:lvl6pPr>
      <a:lvl7pPr marL="914400" algn="r" rtl="0" fontAlgn="base">
        <a:spcBef>
          <a:spcPct val="0"/>
        </a:spcBef>
        <a:spcAft>
          <a:spcPct val="0"/>
        </a:spcAft>
        <a:defRPr sz="2400">
          <a:solidFill>
            <a:srgbClr val="008000"/>
          </a:solidFill>
          <a:latin typeface="Verdana" pitchFamily="34" charset="0"/>
        </a:defRPr>
      </a:lvl7pPr>
      <a:lvl8pPr marL="1371600" algn="r" rtl="0" fontAlgn="base">
        <a:spcBef>
          <a:spcPct val="0"/>
        </a:spcBef>
        <a:spcAft>
          <a:spcPct val="0"/>
        </a:spcAft>
        <a:defRPr sz="2400">
          <a:solidFill>
            <a:srgbClr val="008000"/>
          </a:solidFill>
          <a:latin typeface="Verdana" pitchFamily="34" charset="0"/>
        </a:defRPr>
      </a:lvl8pPr>
      <a:lvl9pPr marL="1828800" algn="r" rtl="0" fontAlgn="base">
        <a:spcBef>
          <a:spcPct val="0"/>
        </a:spcBef>
        <a:spcAft>
          <a:spcPct val="0"/>
        </a:spcAft>
        <a:defRPr sz="2400">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 typeface="Wingdings" pitchFamily="2" charset="2"/>
        <a:buChar char="§"/>
        <a:defRPr sz="2000" b="1">
          <a:solidFill>
            <a:srgbClr val="003300"/>
          </a:solidFill>
          <a:latin typeface="+mn-lt"/>
          <a:ea typeface="+mn-ea"/>
          <a:cs typeface="+mn-cs"/>
        </a:defRPr>
      </a:lvl1pPr>
      <a:lvl2pPr marL="742950" indent="-285750" algn="l" rtl="0" eaLnBrk="0" fontAlgn="base" hangingPunct="0">
        <a:spcBef>
          <a:spcPct val="20000"/>
        </a:spcBef>
        <a:spcAft>
          <a:spcPct val="0"/>
        </a:spcAft>
        <a:buClr>
          <a:schemeClr val="tx1"/>
        </a:buClr>
        <a:buChar char="–"/>
        <a:defRPr b="1">
          <a:solidFill>
            <a:srgbClr val="003300"/>
          </a:solidFill>
          <a:latin typeface="+mn-lt"/>
        </a:defRPr>
      </a:lvl2pPr>
      <a:lvl3pPr marL="1143000" indent="-228600" algn="l" rtl="0" eaLnBrk="0" fontAlgn="base" hangingPunct="0">
        <a:spcBef>
          <a:spcPct val="20000"/>
        </a:spcBef>
        <a:spcAft>
          <a:spcPct val="0"/>
        </a:spcAft>
        <a:buClr>
          <a:schemeClr val="tx1"/>
        </a:buClr>
        <a:buFont typeface="Wingdings" pitchFamily="2" charset="2"/>
        <a:buChar char="Ø"/>
        <a:defRPr sz="1600" b="1">
          <a:solidFill>
            <a:srgbClr val="003300"/>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400" b="1">
          <a:solidFill>
            <a:srgbClr val="003300"/>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charset="0"/>
        </a:defRPr>
      </a:lvl5pPr>
      <a:lvl6pPr marL="2514600" indent="-228600" algn="l" rtl="0" fontAlgn="base">
        <a:spcBef>
          <a:spcPct val="20000"/>
        </a:spcBef>
        <a:spcAft>
          <a:spcPct val="0"/>
        </a:spcAft>
        <a:buClr>
          <a:schemeClr val="tx1"/>
        </a:buClr>
        <a:buChar char="•"/>
        <a:defRPr sz="2000">
          <a:solidFill>
            <a:schemeClr val="tx1"/>
          </a:solidFill>
          <a:latin typeface="Arial" charset="0"/>
        </a:defRPr>
      </a:lvl6pPr>
      <a:lvl7pPr marL="2971800" indent="-228600" algn="l" rtl="0" fontAlgn="base">
        <a:spcBef>
          <a:spcPct val="20000"/>
        </a:spcBef>
        <a:spcAft>
          <a:spcPct val="0"/>
        </a:spcAft>
        <a:buClr>
          <a:schemeClr val="tx1"/>
        </a:buClr>
        <a:buChar char="•"/>
        <a:defRPr sz="2000">
          <a:solidFill>
            <a:schemeClr val="tx1"/>
          </a:solidFill>
          <a:latin typeface="Arial" charset="0"/>
        </a:defRPr>
      </a:lvl7pPr>
      <a:lvl8pPr marL="3429000" indent="-228600" algn="l" rtl="0" fontAlgn="base">
        <a:spcBef>
          <a:spcPct val="20000"/>
        </a:spcBef>
        <a:spcAft>
          <a:spcPct val="0"/>
        </a:spcAft>
        <a:buClr>
          <a:schemeClr val="tx1"/>
        </a:buClr>
        <a:buChar char="•"/>
        <a:defRPr sz="2000">
          <a:solidFill>
            <a:schemeClr val="tx1"/>
          </a:solidFill>
          <a:latin typeface="Arial" charset="0"/>
        </a:defRPr>
      </a:lvl8pPr>
      <a:lvl9pPr marL="3886200" indent="-228600" algn="l" rtl="0" fontAlgn="base">
        <a:spcBef>
          <a:spcPct val="20000"/>
        </a:spcBef>
        <a:spcAft>
          <a:spcPct val="0"/>
        </a:spcAft>
        <a:buClr>
          <a:schemeClr val="tx1"/>
        </a:buClr>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gray">
          <a:xfrm>
            <a:off x="0" y="0"/>
            <a:ext cx="9144000" cy="92710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nchor="ctr"/>
          <a:lstStyle/>
          <a:p>
            <a:pPr algn="ctr" fontAlgn="base">
              <a:spcBef>
                <a:spcPct val="0"/>
              </a:spcBef>
              <a:spcAft>
                <a:spcPct val="0"/>
              </a:spcAft>
            </a:pPr>
            <a:endParaRPr lang="en-US" b="1" smtClean="0">
              <a:solidFill>
                <a:srgbClr val="FFFFFF"/>
              </a:solidFill>
              <a:latin typeface="Arial" charset="0"/>
            </a:endParaRPr>
          </a:p>
        </p:txBody>
      </p:sp>
      <p:sp>
        <p:nvSpPr>
          <p:cNvPr id="1027" name="AC Banner Title"/>
          <p:cNvSpPr>
            <a:spLocks noGrp="1" noChangeArrowheads="1"/>
          </p:cNvSpPr>
          <p:nvPr>
            <p:ph type="title"/>
          </p:nvPr>
        </p:nvSpPr>
        <p:spPr bwMode="auto">
          <a:xfrm>
            <a:off x="1657351" y="245259"/>
            <a:ext cx="7247792"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endParaRPr lang="en-US" altLang="zh-SG" smtClean="0"/>
          </a:p>
        </p:txBody>
      </p:sp>
      <p:sp>
        <p:nvSpPr>
          <p:cNvPr id="2161668" name="Rectangle 4"/>
          <p:cNvSpPr>
            <a:spLocks noGrp="1" noChangeArrowheads="1"/>
          </p:cNvSpPr>
          <p:nvPr>
            <p:ph type="dt" sz="half" idx="2"/>
          </p:nvPr>
        </p:nvSpPr>
        <p:spPr bwMode="auto">
          <a:xfrm>
            <a:off x="5630009" y="6400800"/>
            <a:ext cx="3518389"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defRPr sz="1000" u="none">
                <a:latin typeface="Arial" charset="0"/>
                <a:ea typeface="SimSun" pitchFamily="2" charset="-122"/>
              </a:defRPr>
            </a:lvl1pPr>
          </a:lstStyle>
          <a:p>
            <a:pPr eaLnBrk="0" fontAlgn="base" hangingPunct="0">
              <a:spcAft>
                <a:spcPct val="0"/>
              </a:spcAft>
              <a:defRPr/>
            </a:pPr>
            <a:endParaRPr lang="en-US" altLang="zh-SG">
              <a:solidFill>
                <a:srgbClr val="000000"/>
              </a:solidFill>
            </a:endParaRPr>
          </a:p>
        </p:txBody>
      </p:sp>
      <p:sp>
        <p:nvSpPr>
          <p:cNvPr id="2161669" name="Rectangle 5"/>
          <p:cNvSpPr>
            <a:spLocks noGrp="1" noChangeArrowheads="1"/>
          </p:cNvSpPr>
          <p:nvPr>
            <p:ph type="ftr" sz="quarter" idx="3"/>
          </p:nvPr>
        </p:nvSpPr>
        <p:spPr bwMode="auto">
          <a:xfrm>
            <a:off x="1467" y="6384925"/>
            <a:ext cx="3518388"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defRPr sz="1000" u="none">
                <a:latin typeface="Arial" charset="0"/>
                <a:ea typeface="SimSun" pitchFamily="2" charset="-122"/>
              </a:defRPr>
            </a:lvl1pPr>
          </a:lstStyle>
          <a:p>
            <a:pPr eaLnBrk="0" fontAlgn="base" hangingPunct="0">
              <a:spcAft>
                <a:spcPct val="0"/>
              </a:spcAft>
              <a:defRPr/>
            </a:pPr>
            <a:endParaRPr lang="en-US" altLang="zh-SG">
              <a:solidFill>
                <a:srgbClr val="000000"/>
              </a:solidFill>
            </a:endParaRPr>
          </a:p>
        </p:txBody>
      </p:sp>
      <p:sp>
        <p:nvSpPr>
          <p:cNvPr id="2161670" name="Rectangle 6"/>
          <p:cNvSpPr>
            <a:spLocks noGrp="1" noChangeArrowheads="1"/>
          </p:cNvSpPr>
          <p:nvPr>
            <p:ph type="sldNum" sz="quarter" idx="4"/>
          </p:nvPr>
        </p:nvSpPr>
        <p:spPr bwMode="auto">
          <a:xfrm>
            <a:off x="3519908" y="6386097"/>
            <a:ext cx="2110155" cy="473075"/>
          </a:xfrm>
          <a:prstGeom prst="rect">
            <a:avLst/>
          </a:prstGeom>
          <a:noFill/>
          <a:ln w="12700">
            <a:noFill/>
            <a:miter lim="800000"/>
            <a:headEnd/>
            <a:tailEnd/>
          </a:ln>
          <a:effectLst/>
        </p:spPr>
        <p:txBody>
          <a:bodyPr vert="horz" wrap="square" lIns="91440" tIns="45720" rIns="91440" bIns="0" numCol="1" anchor="b" anchorCtr="0" compatLnSpc="1">
            <a:prstTxWarp prst="textNoShape">
              <a:avLst/>
            </a:prstTxWarp>
          </a:bodyPr>
          <a:lstStyle>
            <a:lvl1pPr algn="ctr">
              <a:lnSpc>
                <a:spcPct val="70000"/>
              </a:lnSpc>
              <a:spcBef>
                <a:spcPct val="0"/>
              </a:spcBef>
              <a:tabLst>
                <a:tab pos="2473325" algn="l"/>
              </a:tabLst>
              <a:defRPr sz="800" u="none">
                <a:ea typeface="SimSun" pitchFamily="2" charset="-122"/>
              </a:defRPr>
            </a:lvl1pPr>
          </a:lstStyle>
          <a:p>
            <a:pPr eaLnBrk="0" fontAlgn="base" hangingPunct="0">
              <a:spcAft>
                <a:spcPct val="0"/>
              </a:spcAft>
              <a:defRPr/>
            </a:pPr>
            <a:fld id="{709D1128-4F01-4ECF-90D9-16EA32BFC308}" type="slidenum">
              <a:rPr lang="zh-SG" altLang="en-US">
                <a:solidFill>
                  <a:srgbClr val="000000"/>
                </a:solidFill>
              </a:rPr>
              <a:pPr eaLnBrk="0" fontAlgn="base" hangingPunct="0">
                <a:spcAft>
                  <a:spcPct val="0"/>
                </a:spcAft>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
        <p:nvSpPr>
          <p:cNvPr id="1031" name="Rectangle 7"/>
          <p:cNvSpPr>
            <a:spLocks noGrp="1" noChangeArrowheads="1"/>
          </p:cNvSpPr>
          <p:nvPr>
            <p:ph type="body" idx="1"/>
          </p:nvPr>
        </p:nvSpPr>
        <p:spPr bwMode="auto">
          <a:xfrm>
            <a:off x="779589" y="1214439"/>
            <a:ext cx="7879375" cy="493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smtClean="0"/>
              <a:t>Click to edit text format of master</a:t>
            </a:r>
            <a:endParaRPr lang="en-US" altLang="zh-SG" smtClean="0"/>
          </a:p>
          <a:p>
            <a:pPr lvl="1"/>
            <a:r>
              <a:rPr lang="en-US" smtClean="0"/>
              <a:t>Second level</a:t>
            </a:r>
            <a:endParaRPr lang="en-US" altLang="zh-SG" smtClean="0"/>
          </a:p>
          <a:p>
            <a:pPr lvl="2"/>
            <a:r>
              <a:rPr lang="en-US" smtClean="0"/>
              <a:t>Third level</a:t>
            </a:r>
          </a:p>
          <a:p>
            <a:pPr lvl="3"/>
            <a:r>
              <a:rPr lang="en-US" altLang="zh-SG" smtClean="0"/>
              <a:t>Fourth Level</a:t>
            </a:r>
          </a:p>
        </p:txBody>
      </p:sp>
      <p:sp>
        <p:nvSpPr>
          <p:cNvPr id="1032" name="Line 8"/>
          <p:cNvSpPr>
            <a:spLocks noChangeShapeType="1"/>
          </p:cNvSpPr>
          <p:nvPr/>
        </p:nvSpPr>
        <p:spPr bwMode="auto">
          <a:xfrm>
            <a:off x="4403" y="1074738"/>
            <a:ext cx="914546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50000"/>
              </a:spcBef>
              <a:spcAft>
                <a:spcPct val="0"/>
              </a:spcAft>
            </a:pPr>
            <a:endParaRPr lang="en-US" u="sng" smtClean="0">
              <a:solidFill>
                <a:srgbClr val="000000"/>
              </a:solidFill>
            </a:endParaRPr>
          </a:p>
        </p:txBody>
      </p:sp>
      <p:grpSp>
        <p:nvGrpSpPr>
          <p:cNvPr id="1033" name="Group 10"/>
          <p:cNvGrpSpPr>
            <a:grpSpLocks/>
          </p:cNvGrpSpPr>
          <p:nvPr/>
        </p:nvGrpSpPr>
        <p:grpSpPr bwMode="auto">
          <a:xfrm>
            <a:off x="1521" y="968377"/>
            <a:ext cx="989135" cy="5883275"/>
            <a:chOff x="0" y="2458"/>
            <a:chExt cx="2142" cy="1858"/>
          </a:xfrm>
        </p:grpSpPr>
        <p:sp>
          <p:nvSpPr>
            <p:cNvPr id="2161675" name="Freeform 11"/>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GB" u="sng">
                <a:solidFill>
                  <a:srgbClr val="000000"/>
                </a:solidFill>
              </a:endParaRPr>
            </a:p>
          </p:txBody>
        </p:sp>
        <p:sp>
          <p:nvSpPr>
            <p:cNvPr id="2161676" name="Freeform 12"/>
            <p:cNvSpPr>
              <a:spLocks/>
            </p:cNvSpPr>
            <p:nvPr/>
          </p:nvSpPr>
          <p:spPr bwMode="hidden">
            <a:xfrm>
              <a:off x="0" y="2458"/>
              <a:ext cx="1853"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rgbClr val="008000"/>
                </a:gs>
                <a:gs pos="50000">
                  <a:schemeClr val="bg1"/>
                </a:gs>
                <a:gs pos="100000">
                  <a:srgbClr val="008000"/>
                </a:gs>
              </a:gsLst>
              <a:lin ang="18900000" scaled="1"/>
            </a:gradFill>
            <a:ln w="9525">
              <a:noFill/>
              <a:round/>
              <a:headEnd/>
              <a:tailEnd/>
            </a:ln>
          </p:spPr>
          <p:txBody>
            <a:bodyPr/>
            <a:lstStyle/>
            <a:p>
              <a:pPr eaLnBrk="0" fontAlgn="base" hangingPunct="0">
                <a:spcBef>
                  <a:spcPct val="50000"/>
                </a:spcBef>
                <a:spcAft>
                  <a:spcPct val="0"/>
                </a:spcAft>
                <a:defRPr/>
              </a:pPr>
              <a:endParaRPr lang="en-GB" u="sng">
                <a:solidFill>
                  <a:srgbClr val="000000"/>
                </a:solidFill>
              </a:endParaRPr>
            </a:p>
          </p:txBody>
        </p:sp>
        <p:sp>
          <p:nvSpPr>
            <p:cNvPr id="2161677" name="Freeform 13"/>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GB" u="sng">
                <a:solidFill>
                  <a:srgbClr val="000000"/>
                </a:solidFill>
              </a:endParaRPr>
            </a:p>
          </p:txBody>
        </p:sp>
        <p:sp>
          <p:nvSpPr>
            <p:cNvPr id="2161678" name="Freeform 14"/>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GB" u="sng">
                <a:solidFill>
                  <a:srgbClr val="000000"/>
                </a:solidFill>
              </a:endParaRPr>
            </a:p>
          </p:txBody>
        </p:sp>
        <p:sp>
          <p:nvSpPr>
            <p:cNvPr id="1040" name="Oval 15"/>
            <p:cNvSpPr>
              <a:spLocks noChangeArrowheads="1"/>
            </p:cNvSpPr>
            <p:nvPr/>
          </p:nvSpPr>
          <p:spPr bwMode="ltGray">
            <a:xfrm>
              <a:off x="209" y="2784"/>
              <a:ext cx="86" cy="86"/>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50000"/>
                </a:spcBef>
                <a:spcAft>
                  <a:spcPct val="0"/>
                </a:spcAft>
              </a:pPr>
              <a:endParaRPr lang="en-US" u="sng" smtClean="0">
                <a:solidFill>
                  <a:srgbClr val="000000"/>
                </a:solidFill>
              </a:endParaRPr>
            </a:p>
          </p:txBody>
        </p:sp>
        <p:sp>
          <p:nvSpPr>
            <p:cNvPr id="1041" name="Oval 16"/>
            <p:cNvSpPr>
              <a:spLocks noChangeArrowheads="1"/>
            </p:cNvSpPr>
            <p:nvPr/>
          </p:nvSpPr>
          <p:spPr bwMode="ltGray">
            <a:xfrm>
              <a:off x="1536" y="3884"/>
              <a:ext cx="92" cy="92"/>
            </a:xfrm>
            <a:prstGeom prst="ellipse">
              <a:avLst/>
            </a:prstGeom>
            <a:gradFill rotWithShape="0">
              <a:gsLst>
                <a:gs pos="0">
                  <a:srgbClr val="008000"/>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50000"/>
                </a:spcBef>
                <a:spcAft>
                  <a:spcPct val="0"/>
                </a:spcAft>
              </a:pPr>
              <a:endParaRPr lang="en-US" u="sng" smtClean="0">
                <a:solidFill>
                  <a:srgbClr val="000000"/>
                </a:solidFill>
              </a:endParaRPr>
            </a:p>
          </p:txBody>
        </p:sp>
        <p:sp>
          <p:nvSpPr>
            <p:cNvPr id="1042" name="Oval 17"/>
            <p:cNvSpPr>
              <a:spLocks noChangeArrowheads="1"/>
            </p:cNvSpPr>
            <p:nvPr/>
          </p:nvSpPr>
          <p:spPr bwMode="ltGray">
            <a:xfrm>
              <a:off x="790" y="2723"/>
              <a:ext cx="121" cy="121"/>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50000"/>
                </a:spcBef>
                <a:spcAft>
                  <a:spcPct val="0"/>
                </a:spcAft>
              </a:pPr>
              <a:endParaRPr lang="en-US" u="sng" smtClean="0">
                <a:solidFill>
                  <a:srgbClr val="000000"/>
                </a:solidFill>
              </a:endParaRPr>
            </a:p>
          </p:txBody>
        </p:sp>
      </p:grpSp>
      <p:sp>
        <p:nvSpPr>
          <p:cNvPr id="1034" name="Text Box 18"/>
          <p:cNvSpPr txBox="1">
            <a:spLocks noChangeArrowheads="1"/>
          </p:cNvSpPr>
          <p:nvPr/>
        </p:nvSpPr>
        <p:spPr bwMode="auto">
          <a:xfrm rot="16200000">
            <a:off x="-2296564" y="4118253"/>
            <a:ext cx="50371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u="sng">
                <a:solidFill>
                  <a:schemeClr val="tx1"/>
                </a:solidFill>
                <a:latin typeface="Verdana" pitchFamily="34" charset="0"/>
              </a:defRPr>
            </a:lvl1pPr>
            <a:lvl2pPr marL="742950" indent="-285750">
              <a:defRPr u="sng">
                <a:solidFill>
                  <a:schemeClr val="tx1"/>
                </a:solidFill>
                <a:latin typeface="Verdana" pitchFamily="34" charset="0"/>
              </a:defRPr>
            </a:lvl2pPr>
            <a:lvl3pPr marL="1143000" indent="-228600">
              <a:defRPr u="sng">
                <a:solidFill>
                  <a:schemeClr val="tx1"/>
                </a:solidFill>
                <a:latin typeface="Verdana" pitchFamily="34" charset="0"/>
              </a:defRPr>
            </a:lvl3pPr>
            <a:lvl4pPr marL="1600200" indent="-228600">
              <a:defRPr u="sng">
                <a:solidFill>
                  <a:schemeClr val="tx1"/>
                </a:solidFill>
                <a:latin typeface="Verdana" pitchFamily="34" charset="0"/>
              </a:defRPr>
            </a:lvl4pPr>
            <a:lvl5pPr marL="2057400" indent="-228600">
              <a:defRPr u="sng">
                <a:solidFill>
                  <a:schemeClr val="tx1"/>
                </a:solidFill>
                <a:latin typeface="Verdana" pitchFamily="34" charset="0"/>
              </a:defRPr>
            </a:lvl5pPr>
            <a:lvl6pPr marL="2514600" indent="-228600" eaLnBrk="0" fontAlgn="base" hangingPunct="0">
              <a:spcBef>
                <a:spcPct val="50000"/>
              </a:spcBef>
              <a:spcAft>
                <a:spcPct val="0"/>
              </a:spcAft>
              <a:defRPr u="sng">
                <a:solidFill>
                  <a:schemeClr val="tx1"/>
                </a:solidFill>
                <a:latin typeface="Verdana" pitchFamily="34" charset="0"/>
              </a:defRPr>
            </a:lvl6pPr>
            <a:lvl7pPr marL="2971800" indent="-228600" eaLnBrk="0" fontAlgn="base" hangingPunct="0">
              <a:spcBef>
                <a:spcPct val="50000"/>
              </a:spcBef>
              <a:spcAft>
                <a:spcPct val="0"/>
              </a:spcAft>
              <a:defRPr u="sng">
                <a:solidFill>
                  <a:schemeClr val="tx1"/>
                </a:solidFill>
                <a:latin typeface="Verdana" pitchFamily="34" charset="0"/>
              </a:defRPr>
            </a:lvl7pPr>
            <a:lvl8pPr marL="3429000" indent="-228600" eaLnBrk="0" fontAlgn="base" hangingPunct="0">
              <a:spcBef>
                <a:spcPct val="50000"/>
              </a:spcBef>
              <a:spcAft>
                <a:spcPct val="0"/>
              </a:spcAft>
              <a:defRPr u="sng">
                <a:solidFill>
                  <a:schemeClr val="tx1"/>
                </a:solidFill>
                <a:latin typeface="Verdana" pitchFamily="34" charset="0"/>
              </a:defRPr>
            </a:lvl8pPr>
            <a:lvl9pPr marL="3886200" indent="-228600" eaLnBrk="0" fontAlgn="base" hangingPunct="0">
              <a:spcBef>
                <a:spcPct val="50000"/>
              </a:spcBef>
              <a:spcAft>
                <a:spcPct val="0"/>
              </a:spcAft>
              <a:defRPr u="sng">
                <a:solidFill>
                  <a:schemeClr val="tx1"/>
                </a:solidFill>
                <a:latin typeface="Verdana" pitchFamily="34" charset="0"/>
              </a:defRPr>
            </a:lvl9pPr>
          </a:lstStyle>
          <a:p>
            <a:pPr eaLnBrk="0" fontAlgn="base" hangingPunct="0">
              <a:spcBef>
                <a:spcPct val="50000"/>
              </a:spcBef>
              <a:spcAft>
                <a:spcPct val="0"/>
              </a:spcAft>
              <a:defRPr/>
            </a:pPr>
            <a:r>
              <a:rPr lang="en-US" b="1" u="none" smtClean="0">
                <a:solidFill>
                  <a:srgbClr val="777777"/>
                </a:solidFill>
              </a:rPr>
              <a:t>Financial System Strategy  2020</a:t>
            </a:r>
          </a:p>
        </p:txBody>
      </p:sp>
      <p:pic>
        <p:nvPicPr>
          <p:cNvPr id="1035" name="Picture 21"/>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l="67751" t="4707" r="5081" b="68340"/>
          <a:stretch>
            <a:fillRect/>
          </a:stretch>
        </p:blipFill>
        <p:spPr bwMode="auto">
          <a:xfrm>
            <a:off x="14708" y="15876"/>
            <a:ext cx="1144467" cy="104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2037490"/>
      </p:ext>
    </p:extLst>
  </p:cSld>
  <p:clrMap bg1="lt1" tx1="dk1" bg2="lt2" tx2="dk2" accent1="accent1" accent2="accent2" accent3="accent3" accent4="accent4" accent5="accent5" accent6="accent6" hlink="hlink" folHlink="folHlink"/>
  <p:sldLayoutIdLst>
    <p:sldLayoutId id="2147484620" r:id="rId1"/>
    <p:sldLayoutId id="2147484621" r:id="rId2"/>
    <p:sldLayoutId id="2147484622" r:id="rId3"/>
    <p:sldLayoutId id="2147484623" r:id="rId4"/>
    <p:sldLayoutId id="2147484624" r:id="rId5"/>
    <p:sldLayoutId id="2147484625" r:id="rId6"/>
    <p:sldLayoutId id="2147484626" r:id="rId7"/>
    <p:sldLayoutId id="2147484627" r:id="rId8"/>
    <p:sldLayoutId id="2147484628" r:id="rId9"/>
    <p:sldLayoutId id="2147484629" r:id="rId10"/>
    <p:sldLayoutId id="2147484630" r:id="rId11"/>
  </p:sldLayoutIdLst>
  <p:timing>
    <p:tnLst>
      <p:par>
        <p:cTn id="1" dur="indefinite" restart="never" nodeType="tmRoot"/>
      </p:par>
    </p:tnLst>
  </p:timing>
  <p:hf hdr="0" ftr="0" dt="0"/>
  <p:txStyles>
    <p:titleStyle>
      <a:lvl1pPr algn="r" rtl="0" eaLnBrk="0" fontAlgn="base" hangingPunct="0">
        <a:spcBef>
          <a:spcPct val="0"/>
        </a:spcBef>
        <a:spcAft>
          <a:spcPct val="0"/>
        </a:spcAft>
        <a:defRPr sz="2400">
          <a:solidFill>
            <a:srgbClr val="008000"/>
          </a:solidFill>
          <a:latin typeface="+mj-lt"/>
          <a:ea typeface="+mj-ea"/>
          <a:cs typeface="+mj-cs"/>
        </a:defRPr>
      </a:lvl1pPr>
      <a:lvl2pPr algn="r" rtl="0" eaLnBrk="0" fontAlgn="base" hangingPunct="0">
        <a:spcBef>
          <a:spcPct val="0"/>
        </a:spcBef>
        <a:spcAft>
          <a:spcPct val="0"/>
        </a:spcAft>
        <a:defRPr sz="2400">
          <a:solidFill>
            <a:srgbClr val="008000"/>
          </a:solidFill>
          <a:latin typeface="Verdana" pitchFamily="34" charset="0"/>
        </a:defRPr>
      </a:lvl2pPr>
      <a:lvl3pPr algn="r" rtl="0" eaLnBrk="0" fontAlgn="base" hangingPunct="0">
        <a:spcBef>
          <a:spcPct val="0"/>
        </a:spcBef>
        <a:spcAft>
          <a:spcPct val="0"/>
        </a:spcAft>
        <a:defRPr sz="2400">
          <a:solidFill>
            <a:srgbClr val="008000"/>
          </a:solidFill>
          <a:latin typeface="Verdana" pitchFamily="34" charset="0"/>
        </a:defRPr>
      </a:lvl3pPr>
      <a:lvl4pPr algn="r" rtl="0" eaLnBrk="0" fontAlgn="base" hangingPunct="0">
        <a:spcBef>
          <a:spcPct val="0"/>
        </a:spcBef>
        <a:spcAft>
          <a:spcPct val="0"/>
        </a:spcAft>
        <a:defRPr sz="2400">
          <a:solidFill>
            <a:srgbClr val="008000"/>
          </a:solidFill>
          <a:latin typeface="Verdana" pitchFamily="34" charset="0"/>
        </a:defRPr>
      </a:lvl4pPr>
      <a:lvl5pPr algn="r" rtl="0" eaLnBrk="0" fontAlgn="base" hangingPunct="0">
        <a:spcBef>
          <a:spcPct val="0"/>
        </a:spcBef>
        <a:spcAft>
          <a:spcPct val="0"/>
        </a:spcAft>
        <a:defRPr sz="2400">
          <a:solidFill>
            <a:srgbClr val="008000"/>
          </a:solidFill>
          <a:latin typeface="Verdana" pitchFamily="34" charset="0"/>
        </a:defRPr>
      </a:lvl5pPr>
      <a:lvl6pPr marL="457200" algn="r" rtl="0" fontAlgn="base">
        <a:spcBef>
          <a:spcPct val="0"/>
        </a:spcBef>
        <a:spcAft>
          <a:spcPct val="0"/>
        </a:spcAft>
        <a:defRPr sz="2400">
          <a:solidFill>
            <a:srgbClr val="008000"/>
          </a:solidFill>
          <a:latin typeface="Verdana" pitchFamily="34" charset="0"/>
        </a:defRPr>
      </a:lvl6pPr>
      <a:lvl7pPr marL="914400" algn="r" rtl="0" fontAlgn="base">
        <a:spcBef>
          <a:spcPct val="0"/>
        </a:spcBef>
        <a:spcAft>
          <a:spcPct val="0"/>
        </a:spcAft>
        <a:defRPr sz="2400">
          <a:solidFill>
            <a:srgbClr val="008000"/>
          </a:solidFill>
          <a:latin typeface="Verdana" pitchFamily="34" charset="0"/>
        </a:defRPr>
      </a:lvl7pPr>
      <a:lvl8pPr marL="1371600" algn="r" rtl="0" fontAlgn="base">
        <a:spcBef>
          <a:spcPct val="0"/>
        </a:spcBef>
        <a:spcAft>
          <a:spcPct val="0"/>
        </a:spcAft>
        <a:defRPr sz="2400">
          <a:solidFill>
            <a:srgbClr val="008000"/>
          </a:solidFill>
          <a:latin typeface="Verdana" pitchFamily="34" charset="0"/>
        </a:defRPr>
      </a:lvl8pPr>
      <a:lvl9pPr marL="1828800" algn="r" rtl="0" fontAlgn="base">
        <a:spcBef>
          <a:spcPct val="0"/>
        </a:spcBef>
        <a:spcAft>
          <a:spcPct val="0"/>
        </a:spcAft>
        <a:defRPr sz="2400">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 typeface="Wingdings" pitchFamily="2" charset="2"/>
        <a:buChar char="§"/>
        <a:defRPr sz="2000" b="1">
          <a:solidFill>
            <a:srgbClr val="003300"/>
          </a:solidFill>
          <a:latin typeface="+mn-lt"/>
          <a:ea typeface="+mn-ea"/>
          <a:cs typeface="+mn-cs"/>
        </a:defRPr>
      </a:lvl1pPr>
      <a:lvl2pPr marL="742950" indent="-285750" algn="l" rtl="0" eaLnBrk="0" fontAlgn="base" hangingPunct="0">
        <a:spcBef>
          <a:spcPct val="20000"/>
        </a:spcBef>
        <a:spcAft>
          <a:spcPct val="0"/>
        </a:spcAft>
        <a:buClr>
          <a:schemeClr val="tx1"/>
        </a:buClr>
        <a:buChar char="–"/>
        <a:defRPr b="1">
          <a:solidFill>
            <a:srgbClr val="003300"/>
          </a:solidFill>
          <a:latin typeface="+mn-lt"/>
        </a:defRPr>
      </a:lvl2pPr>
      <a:lvl3pPr marL="1143000" indent="-228600" algn="l" rtl="0" eaLnBrk="0" fontAlgn="base" hangingPunct="0">
        <a:spcBef>
          <a:spcPct val="20000"/>
        </a:spcBef>
        <a:spcAft>
          <a:spcPct val="0"/>
        </a:spcAft>
        <a:buClr>
          <a:schemeClr val="tx1"/>
        </a:buClr>
        <a:buFont typeface="Wingdings" pitchFamily="2" charset="2"/>
        <a:buChar char="Ø"/>
        <a:defRPr sz="1600" b="1">
          <a:solidFill>
            <a:srgbClr val="003300"/>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400" b="1">
          <a:solidFill>
            <a:srgbClr val="003300"/>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charset="0"/>
        </a:defRPr>
      </a:lvl5pPr>
      <a:lvl6pPr marL="2514600" indent="-228600" algn="l" rtl="0" fontAlgn="base">
        <a:spcBef>
          <a:spcPct val="20000"/>
        </a:spcBef>
        <a:spcAft>
          <a:spcPct val="0"/>
        </a:spcAft>
        <a:buClr>
          <a:schemeClr val="tx1"/>
        </a:buClr>
        <a:buChar char="•"/>
        <a:defRPr sz="2000">
          <a:solidFill>
            <a:schemeClr val="tx1"/>
          </a:solidFill>
          <a:latin typeface="Arial" charset="0"/>
        </a:defRPr>
      </a:lvl6pPr>
      <a:lvl7pPr marL="2971800" indent="-228600" algn="l" rtl="0" fontAlgn="base">
        <a:spcBef>
          <a:spcPct val="20000"/>
        </a:spcBef>
        <a:spcAft>
          <a:spcPct val="0"/>
        </a:spcAft>
        <a:buClr>
          <a:schemeClr val="tx1"/>
        </a:buClr>
        <a:buChar char="•"/>
        <a:defRPr sz="2000">
          <a:solidFill>
            <a:schemeClr val="tx1"/>
          </a:solidFill>
          <a:latin typeface="Arial" charset="0"/>
        </a:defRPr>
      </a:lvl7pPr>
      <a:lvl8pPr marL="3429000" indent="-228600" algn="l" rtl="0" fontAlgn="base">
        <a:spcBef>
          <a:spcPct val="20000"/>
        </a:spcBef>
        <a:spcAft>
          <a:spcPct val="0"/>
        </a:spcAft>
        <a:buClr>
          <a:schemeClr val="tx1"/>
        </a:buClr>
        <a:buChar char="•"/>
        <a:defRPr sz="2000">
          <a:solidFill>
            <a:schemeClr val="tx1"/>
          </a:solidFill>
          <a:latin typeface="Arial" charset="0"/>
        </a:defRPr>
      </a:lvl8pPr>
      <a:lvl9pPr marL="3886200" indent="-228600" algn="l" rtl="0" fontAlgn="base">
        <a:spcBef>
          <a:spcPct val="20000"/>
        </a:spcBef>
        <a:spcAft>
          <a:spcPct val="0"/>
        </a:spcAft>
        <a:buClr>
          <a:schemeClr val="tx1"/>
        </a:buClr>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gray">
          <a:xfrm>
            <a:off x="0" y="0"/>
            <a:ext cx="9144000" cy="92710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nchor="ctr"/>
          <a:lstStyle/>
          <a:p>
            <a:pPr algn="ctr" fontAlgn="base">
              <a:spcBef>
                <a:spcPct val="0"/>
              </a:spcBef>
              <a:spcAft>
                <a:spcPct val="0"/>
              </a:spcAft>
            </a:pPr>
            <a:endParaRPr lang="en-US" b="1" smtClean="0">
              <a:solidFill>
                <a:srgbClr val="FFFFFF"/>
              </a:solidFill>
              <a:latin typeface="Arial" charset="0"/>
            </a:endParaRPr>
          </a:p>
        </p:txBody>
      </p:sp>
      <p:sp>
        <p:nvSpPr>
          <p:cNvPr id="1027" name="AC Banner Title"/>
          <p:cNvSpPr>
            <a:spLocks noGrp="1" noChangeArrowheads="1"/>
          </p:cNvSpPr>
          <p:nvPr>
            <p:ph type="title"/>
          </p:nvPr>
        </p:nvSpPr>
        <p:spPr bwMode="auto">
          <a:xfrm>
            <a:off x="1657351" y="245179"/>
            <a:ext cx="7247792"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endParaRPr lang="en-US" altLang="zh-SG" smtClean="0"/>
          </a:p>
        </p:txBody>
      </p:sp>
      <p:sp>
        <p:nvSpPr>
          <p:cNvPr id="2161668" name="Rectangle 4"/>
          <p:cNvSpPr>
            <a:spLocks noGrp="1" noChangeArrowheads="1"/>
          </p:cNvSpPr>
          <p:nvPr>
            <p:ph type="dt" sz="half" idx="2"/>
          </p:nvPr>
        </p:nvSpPr>
        <p:spPr bwMode="auto">
          <a:xfrm>
            <a:off x="5630009" y="6400800"/>
            <a:ext cx="3518389"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defRPr sz="1000" u="none">
                <a:latin typeface="Arial" charset="0"/>
                <a:ea typeface="SimSun" pitchFamily="2" charset="-122"/>
              </a:defRPr>
            </a:lvl1pPr>
          </a:lstStyle>
          <a:p>
            <a:pPr eaLnBrk="0" fontAlgn="base" hangingPunct="0">
              <a:spcAft>
                <a:spcPct val="0"/>
              </a:spcAft>
              <a:defRPr/>
            </a:pPr>
            <a:endParaRPr lang="en-US" altLang="zh-SG">
              <a:solidFill>
                <a:srgbClr val="000000"/>
              </a:solidFill>
            </a:endParaRPr>
          </a:p>
        </p:txBody>
      </p:sp>
      <p:sp>
        <p:nvSpPr>
          <p:cNvPr id="2161669" name="Rectangle 5"/>
          <p:cNvSpPr>
            <a:spLocks noGrp="1" noChangeArrowheads="1"/>
          </p:cNvSpPr>
          <p:nvPr>
            <p:ph type="ftr" sz="quarter" idx="3"/>
          </p:nvPr>
        </p:nvSpPr>
        <p:spPr bwMode="auto">
          <a:xfrm>
            <a:off x="1467" y="6384925"/>
            <a:ext cx="3518388"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defRPr sz="1000" u="none">
                <a:latin typeface="Arial" charset="0"/>
                <a:ea typeface="SimSun" pitchFamily="2" charset="-122"/>
              </a:defRPr>
            </a:lvl1pPr>
          </a:lstStyle>
          <a:p>
            <a:pPr eaLnBrk="0" fontAlgn="base" hangingPunct="0">
              <a:spcAft>
                <a:spcPct val="0"/>
              </a:spcAft>
              <a:defRPr/>
            </a:pPr>
            <a:endParaRPr lang="en-US" altLang="zh-SG">
              <a:solidFill>
                <a:srgbClr val="000000"/>
              </a:solidFill>
            </a:endParaRPr>
          </a:p>
        </p:txBody>
      </p:sp>
      <p:sp>
        <p:nvSpPr>
          <p:cNvPr id="2161670" name="Rectangle 6"/>
          <p:cNvSpPr>
            <a:spLocks noGrp="1" noChangeArrowheads="1"/>
          </p:cNvSpPr>
          <p:nvPr>
            <p:ph type="sldNum" sz="quarter" idx="4"/>
          </p:nvPr>
        </p:nvSpPr>
        <p:spPr bwMode="auto">
          <a:xfrm>
            <a:off x="3519908" y="6386017"/>
            <a:ext cx="2110155" cy="473075"/>
          </a:xfrm>
          <a:prstGeom prst="rect">
            <a:avLst/>
          </a:prstGeom>
          <a:noFill/>
          <a:ln w="12700">
            <a:noFill/>
            <a:miter lim="800000"/>
            <a:headEnd/>
            <a:tailEnd/>
          </a:ln>
          <a:effectLst/>
        </p:spPr>
        <p:txBody>
          <a:bodyPr vert="horz" wrap="square" lIns="91440" tIns="45720" rIns="91440" bIns="0" numCol="1" anchor="b" anchorCtr="0" compatLnSpc="1">
            <a:prstTxWarp prst="textNoShape">
              <a:avLst/>
            </a:prstTxWarp>
          </a:bodyPr>
          <a:lstStyle>
            <a:lvl1pPr algn="ctr">
              <a:lnSpc>
                <a:spcPct val="70000"/>
              </a:lnSpc>
              <a:spcBef>
                <a:spcPct val="0"/>
              </a:spcBef>
              <a:tabLst>
                <a:tab pos="2473325" algn="l"/>
              </a:tabLst>
              <a:defRPr sz="800" u="none">
                <a:ea typeface="SimSun" pitchFamily="2" charset="-122"/>
              </a:defRPr>
            </a:lvl1pPr>
          </a:lstStyle>
          <a:p>
            <a:pPr eaLnBrk="0" fontAlgn="base" hangingPunct="0">
              <a:spcAft>
                <a:spcPct val="0"/>
              </a:spcAft>
              <a:defRPr/>
            </a:pPr>
            <a:fld id="{709D1128-4F01-4ECF-90D9-16EA32BFC308}" type="slidenum">
              <a:rPr lang="zh-SG" altLang="en-US">
                <a:solidFill>
                  <a:srgbClr val="000000"/>
                </a:solidFill>
              </a:rPr>
              <a:pPr eaLnBrk="0" fontAlgn="base" hangingPunct="0">
                <a:spcAft>
                  <a:spcPct val="0"/>
                </a:spcAft>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
        <p:nvSpPr>
          <p:cNvPr id="1031" name="Rectangle 7"/>
          <p:cNvSpPr>
            <a:spLocks noGrp="1" noChangeArrowheads="1"/>
          </p:cNvSpPr>
          <p:nvPr>
            <p:ph type="body" idx="1"/>
          </p:nvPr>
        </p:nvSpPr>
        <p:spPr bwMode="auto">
          <a:xfrm>
            <a:off x="779589" y="1214439"/>
            <a:ext cx="7879375" cy="493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smtClean="0"/>
              <a:t>Click to edit text format of master</a:t>
            </a:r>
            <a:endParaRPr lang="en-US" altLang="zh-SG" smtClean="0"/>
          </a:p>
          <a:p>
            <a:pPr lvl="1"/>
            <a:r>
              <a:rPr lang="en-US" smtClean="0"/>
              <a:t>Second level</a:t>
            </a:r>
            <a:endParaRPr lang="en-US" altLang="zh-SG" smtClean="0"/>
          </a:p>
          <a:p>
            <a:pPr lvl="2"/>
            <a:r>
              <a:rPr lang="en-US" smtClean="0"/>
              <a:t>Third level</a:t>
            </a:r>
          </a:p>
          <a:p>
            <a:pPr lvl="3"/>
            <a:r>
              <a:rPr lang="en-US" altLang="zh-SG" smtClean="0"/>
              <a:t>Fourth Level</a:t>
            </a:r>
          </a:p>
        </p:txBody>
      </p:sp>
      <p:sp>
        <p:nvSpPr>
          <p:cNvPr id="1032" name="Line 8"/>
          <p:cNvSpPr>
            <a:spLocks noChangeShapeType="1"/>
          </p:cNvSpPr>
          <p:nvPr/>
        </p:nvSpPr>
        <p:spPr bwMode="auto">
          <a:xfrm>
            <a:off x="4403" y="1074738"/>
            <a:ext cx="914546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50000"/>
              </a:spcBef>
              <a:spcAft>
                <a:spcPct val="0"/>
              </a:spcAft>
            </a:pPr>
            <a:endParaRPr lang="en-US" u="sng" smtClean="0">
              <a:solidFill>
                <a:srgbClr val="000000"/>
              </a:solidFill>
            </a:endParaRPr>
          </a:p>
        </p:txBody>
      </p:sp>
      <p:grpSp>
        <p:nvGrpSpPr>
          <p:cNvPr id="1033" name="Group 10"/>
          <p:cNvGrpSpPr>
            <a:grpSpLocks/>
          </p:cNvGrpSpPr>
          <p:nvPr/>
        </p:nvGrpSpPr>
        <p:grpSpPr bwMode="auto">
          <a:xfrm>
            <a:off x="1521" y="968377"/>
            <a:ext cx="989135" cy="5883275"/>
            <a:chOff x="0" y="2458"/>
            <a:chExt cx="2142" cy="1858"/>
          </a:xfrm>
        </p:grpSpPr>
        <p:sp>
          <p:nvSpPr>
            <p:cNvPr id="2161675" name="Freeform 11"/>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GB" u="sng">
                <a:solidFill>
                  <a:srgbClr val="000000"/>
                </a:solidFill>
              </a:endParaRPr>
            </a:p>
          </p:txBody>
        </p:sp>
        <p:sp>
          <p:nvSpPr>
            <p:cNvPr id="2161676" name="Freeform 12"/>
            <p:cNvSpPr>
              <a:spLocks/>
            </p:cNvSpPr>
            <p:nvPr/>
          </p:nvSpPr>
          <p:spPr bwMode="hidden">
            <a:xfrm>
              <a:off x="0" y="2458"/>
              <a:ext cx="1853"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rgbClr val="008000"/>
                </a:gs>
                <a:gs pos="50000">
                  <a:schemeClr val="bg1"/>
                </a:gs>
                <a:gs pos="100000">
                  <a:srgbClr val="008000"/>
                </a:gs>
              </a:gsLst>
              <a:lin ang="18900000" scaled="1"/>
            </a:gradFill>
            <a:ln w="9525">
              <a:noFill/>
              <a:round/>
              <a:headEnd/>
              <a:tailEnd/>
            </a:ln>
          </p:spPr>
          <p:txBody>
            <a:bodyPr/>
            <a:lstStyle/>
            <a:p>
              <a:pPr eaLnBrk="0" fontAlgn="base" hangingPunct="0">
                <a:spcBef>
                  <a:spcPct val="50000"/>
                </a:spcBef>
                <a:spcAft>
                  <a:spcPct val="0"/>
                </a:spcAft>
                <a:defRPr/>
              </a:pPr>
              <a:endParaRPr lang="en-GB" u="sng">
                <a:solidFill>
                  <a:srgbClr val="000000"/>
                </a:solidFill>
              </a:endParaRPr>
            </a:p>
          </p:txBody>
        </p:sp>
        <p:sp>
          <p:nvSpPr>
            <p:cNvPr id="2161677" name="Freeform 13"/>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GB" u="sng">
                <a:solidFill>
                  <a:srgbClr val="000000"/>
                </a:solidFill>
              </a:endParaRPr>
            </a:p>
          </p:txBody>
        </p:sp>
        <p:sp>
          <p:nvSpPr>
            <p:cNvPr id="2161678" name="Freeform 14"/>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GB" u="sng">
                <a:solidFill>
                  <a:srgbClr val="000000"/>
                </a:solidFill>
              </a:endParaRPr>
            </a:p>
          </p:txBody>
        </p:sp>
        <p:sp>
          <p:nvSpPr>
            <p:cNvPr id="1040" name="Oval 15"/>
            <p:cNvSpPr>
              <a:spLocks noChangeArrowheads="1"/>
            </p:cNvSpPr>
            <p:nvPr/>
          </p:nvSpPr>
          <p:spPr bwMode="ltGray">
            <a:xfrm>
              <a:off x="209" y="2784"/>
              <a:ext cx="86" cy="86"/>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50000"/>
                </a:spcBef>
                <a:spcAft>
                  <a:spcPct val="0"/>
                </a:spcAft>
              </a:pPr>
              <a:endParaRPr lang="en-US" u="sng" smtClean="0">
                <a:solidFill>
                  <a:srgbClr val="000000"/>
                </a:solidFill>
              </a:endParaRPr>
            </a:p>
          </p:txBody>
        </p:sp>
        <p:sp>
          <p:nvSpPr>
            <p:cNvPr id="1041" name="Oval 16"/>
            <p:cNvSpPr>
              <a:spLocks noChangeArrowheads="1"/>
            </p:cNvSpPr>
            <p:nvPr/>
          </p:nvSpPr>
          <p:spPr bwMode="ltGray">
            <a:xfrm>
              <a:off x="1536" y="3884"/>
              <a:ext cx="92" cy="92"/>
            </a:xfrm>
            <a:prstGeom prst="ellipse">
              <a:avLst/>
            </a:prstGeom>
            <a:gradFill rotWithShape="0">
              <a:gsLst>
                <a:gs pos="0">
                  <a:srgbClr val="008000"/>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50000"/>
                </a:spcBef>
                <a:spcAft>
                  <a:spcPct val="0"/>
                </a:spcAft>
              </a:pPr>
              <a:endParaRPr lang="en-US" u="sng" smtClean="0">
                <a:solidFill>
                  <a:srgbClr val="000000"/>
                </a:solidFill>
              </a:endParaRPr>
            </a:p>
          </p:txBody>
        </p:sp>
        <p:sp>
          <p:nvSpPr>
            <p:cNvPr id="1042" name="Oval 17"/>
            <p:cNvSpPr>
              <a:spLocks noChangeArrowheads="1"/>
            </p:cNvSpPr>
            <p:nvPr/>
          </p:nvSpPr>
          <p:spPr bwMode="ltGray">
            <a:xfrm>
              <a:off x="790" y="2723"/>
              <a:ext cx="121" cy="121"/>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50000"/>
                </a:spcBef>
                <a:spcAft>
                  <a:spcPct val="0"/>
                </a:spcAft>
              </a:pPr>
              <a:endParaRPr lang="en-US" u="sng" smtClean="0">
                <a:solidFill>
                  <a:srgbClr val="000000"/>
                </a:solidFill>
              </a:endParaRPr>
            </a:p>
          </p:txBody>
        </p:sp>
      </p:grpSp>
      <p:sp>
        <p:nvSpPr>
          <p:cNvPr id="1034" name="Text Box 18"/>
          <p:cNvSpPr txBox="1">
            <a:spLocks noChangeArrowheads="1"/>
          </p:cNvSpPr>
          <p:nvPr/>
        </p:nvSpPr>
        <p:spPr bwMode="auto">
          <a:xfrm rot="16200000">
            <a:off x="-2296564" y="4118253"/>
            <a:ext cx="50371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u="sng">
                <a:solidFill>
                  <a:schemeClr val="tx1"/>
                </a:solidFill>
                <a:latin typeface="Verdana" pitchFamily="34" charset="0"/>
              </a:defRPr>
            </a:lvl1pPr>
            <a:lvl2pPr marL="742950" indent="-285750">
              <a:defRPr u="sng">
                <a:solidFill>
                  <a:schemeClr val="tx1"/>
                </a:solidFill>
                <a:latin typeface="Verdana" pitchFamily="34" charset="0"/>
              </a:defRPr>
            </a:lvl2pPr>
            <a:lvl3pPr marL="1143000" indent="-228600">
              <a:defRPr u="sng">
                <a:solidFill>
                  <a:schemeClr val="tx1"/>
                </a:solidFill>
                <a:latin typeface="Verdana" pitchFamily="34" charset="0"/>
              </a:defRPr>
            </a:lvl3pPr>
            <a:lvl4pPr marL="1600200" indent="-228600">
              <a:defRPr u="sng">
                <a:solidFill>
                  <a:schemeClr val="tx1"/>
                </a:solidFill>
                <a:latin typeface="Verdana" pitchFamily="34" charset="0"/>
              </a:defRPr>
            </a:lvl4pPr>
            <a:lvl5pPr marL="2057400" indent="-228600">
              <a:defRPr u="sng">
                <a:solidFill>
                  <a:schemeClr val="tx1"/>
                </a:solidFill>
                <a:latin typeface="Verdana" pitchFamily="34" charset="0"/>
              </a:defRPr>
            </a:lvl5pPr>
            <a:lvl6pPr marL="2514600" indent="-228600" eaLnBrk="0" fontAlgn="base" hangingPunct="0">
              <a:spcBef>
                <a:spcPct val="50000"/>
              </a:spcBef>
              <a:spcAft>
                <a:spcPct val="0"/>
              </a:spcAft>
              <a:defRPr u="sng">
                <a:solidFill>
                  <a:schemeClr val="tx1"/>
                </a:solidFill>
                <a:latin typeface="Verdana" pitchFamily="34" charset="0"/>
              </a:defRPr>
            </a:lvl6pPr>
            <a:lvl7pPr marL="2971800" indent="-228600" eaLnBrk="0" fontAlgn="base" hangingPunct="0">
              <a:spcBef>
                <a:spcPct val="50000"/>
              </a:spcBef>
              <a:spcAft>
                <a:spcPct val="0"/>
              </a:spcAft>
              <a:defRPr u="sng">
                <a:solidFill>
                  <a:schemeClr val="tx1"/>
                </a:solidFill>
                <a:latin typeface="Verdana" pitchFamily="34" charset="0"/>
              </a:defRPr>
            </a:lvl7pPr>
            <a:lvl8pPr marL="3429000" indent="-228600" eaLnBrk="0" fontAlgn="base" hangingPunct="0">
              <a:spcBef>
                <a:spcPct val="50000"/>
              </a:spcBef>
              <a:spcAft>
                <a:spcPct val="0"/>
              </a:spcAft>
              <a:defRPr u="sng">
                <a:solidFill>
                  <a:schemeClr val="tx1"/>
                </a:solidFill>
                <a:latin typeface="Verdana" pitchFamily="34" charset="0"/>
              </a:defRPr>
            </a:lvl8pPr>
            <a:lvl9pPr marL="3886200" indent="-228600" eaLnBrk="0" fontAlgn="base" hangingPunct="0">
              <a:spcBef>
                <a:spcPct val="50000"/>
              </a:spcBef>
              <a:spcAft>
                <a:spcPct val="0"/>
              </a:spcAft>
              <a:defRPr u="sng">
                <a:solidFill>
                  <a:schemeClr val="tx1"/>
                </a:solidFill>
                <a:latin typeface="Verdana" pitchFamily="34" charset="0"/>
              </a:defRPr>
            </a:lvl9pPr>
          </a:lstStyle>
          <a:p>
            <a:pPr eaLnBrk="0" fontAlgn="base" hangingPunct="0">
              <a:spcBef>
                <a:spcPct val="50000"/>
              </a:spcBef>
              <a:spcAft>
                <a:spcPct val="0"/>
              </a:spcAft>
              <a:defRPr/>
            </a:pPr>
            <a:r>
              <a:rPr lang="en-US" b="1" u="none" smtClean="0">
                <a:solidFill>
                  <a:srgbClr val="777777"/>
                </a:solidFill>
              </a:rPr>
              <a:t>Financial System Strategy  2020</a:t>
            </a:r>
          </a:p>
        </p:txBody>
      </p:sp>
      <p:pic>
        <p:nvPicPr>
          <p:cNvPr id="1035" name="Picture 21"/>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l="67751" t="4707" r="5081" b="68340"/>
          <a:stretch>
            <a:fillRect/>
          </a:stretch>
        </p:blipFill>
        <p:spPr bwMode="auto">
          <a:xfrm>
            <a:off x="14708" y="15876"/>
            <a:ext cx="1144467" cy="104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31532641"/>
      </p:ext>
    </p:extLst>
  </p:cSld>
  <p:clrMap bg1="lt1" tx1="dk1" bg2="lt2" tx2="dk2" accent1="accent1" accent2="accent2" accent3="accent3" accent4="accent4" accent5="accent5" accent6="accent6" hlink="hlink" folHlink="folHlink"/>
  <p:sldLayoutIdLst>
    <p:sldLayoutId id="2147484632" r:id="rId1"/>
    <p:sldLayoutId id="2147484633" r:id="rId2"/>
    <p:sldLayoutId id="2147484634" r:id="rId3"/>
    <p:sldLayoutId id="2147484635" r:id="rId4"/>
    <p:sldLayoutId id="2147484636" r:id="rId5"/>
    <p:sldLayoutId id="2147484637" r:id="rId6"/>
    <p:sldLayoutId id="2147484638" r:id="rId7"/>
    <p:sldLayoutId id="2147484639" r:id="rId8"/>
    <p:sldLayoutId id="2147484640" r:id="rId9"/>
    <p:sldLayoutId id="2147484641" r:id="rId10"/>
    <p:sldLayoutId id="2147484642" r:id="rId11"/>
  </p:sldLayoutIdLst>
  <p:timing>
    <p:tnLst>
      <p:par>
        <p:cTn id="1" dur="indefinite" restart="never" nodeType="tmRoot"/>
      </p:par>
    </p:tnLst>
  </p:timing>
  <p:hf hdr="0" ftr="0" dt="0"/>
  <p:txStyles>
    <p:titleStyle>
      <a:lvl1pPr algn="r" rtl="0" eaLnBrk="0" fontAlgn="base" hangingPunct="0">
        <a:spcBef>
          <a:spcPct val="0"/>
        </a:spcBef>
        <a:spcAft>
          <a:spcPct val="0"/>
        </a:spcAft>
        <a:defRPr sz="2400">
          <a:solidFill>
            <a:srgbClr val="008000"/>
          </a:solidFill>
          <a:latin typeface="+mj-lt"/>
          <a:ea typeface="+mj-ea"/>
          <a:cs typeface="+mj-cs"/>
        </a:defRPr>
      </a:lvl1pPr>
      <a:lvl2pPr algn="r" rtl="0" eaLnBrk="0" fontAlgn="base" hangingPunct="0">
        <a:spcBef>
          <a:spcPct val="0"/>
        </a:spcBef>
        <a:spcAft>
          <a:spcPct val="0"/>
        </a:spcAft>
        <a:defRPr sz="2400">
          <a:solidFill>
            <a:srgbClr val="008000"/>
          </a:solidFill>
          <a:latin typeface="Verdana" pitchFamily="34" charset="0"/>
        </a:defRPr>
      </a:lvl2pPr>
      <a:lvl3pPr algn="r" rtl="0" eaLnBrk="0" fontAlgn="base" hangingPunct="0">
        <a:spcBef>
          <a:spcPct val="0"/>
        </a:spcBef>
        <a:spcAft>
          <a:spcPct val="0"/>
        </a:spcAft>
        <a:defRPr sz="2400">
          <a:solidFill>
            <a:srgbClr val="008000"/>
          </a:solidFill>
          <a:latin typeface="Verdana" pitchFamily="34" charset="0"/>
        </a:defRPr>
      </a:lvl3pPr>
      <a:lvl4pPr algn="r" rtl="0" eaLnBrk="0" fontAlgn="base" hangingPunct="0">
        <a:spcBef>
          <a:spcPct val="0"/>
        </a:spcBef>
        <a:spcAft>
          <a:spcPct val="0"/>
        </a:spcAft>
        <a:defRPr sz="2400">
          <a:solidFill>
            <a:srgbClr val="008000"/>
          </a:solidFill>
          <a:latin typeface="Verdana" pitchFamily="34" charset="0"/>
        </a:defRPr>
      </a:lvl4pPr>
      <a:lvl5pPr algn="r" rtl="0" eaLnBrk="0" fontAlgn="base" hangingPunct="0">
        <a:spcBef>
          <a:spcPct val="0"/>
        </a:spcBef>
        <a:spcAft>
          <a:spcPct val="0"/>
        </a:spcAft>
        <a:defRPr sz="2400">
          <a:solidFill>
            <a:srgbClr val="008000"/>
          </a:solidFill>
          <a:latin typeface="Verdana" pitchFamily="34" charset="0"/>
        </a:defRPr>
      </a:lvl5pPr>
      <a:lvl6pPr marL="457200" algn="r" rtl="0" fontAlgn="base">
        <a:spcBef>
          <a:spcPct val="0"/>
        </a:spcBef>
        <a:spcAft>
          <a:spcPct val="0"/>
        </a:spcAft>
        <a:defRPr sz="2400">
          <a:solidFill>
            <a:srgbClr val="008000"/>
          </a:solidFill>
          <a:latin typeface="Verdana" pitchFamily="34" charset="0"/>
        </a:defRPr>
      </a:lvl6pPr>
      <a:lvl7pPr marL="914400" algn="r" rtl="0" fontAlgn="base">
        <a:spcBef>
          <a:spcPct val="0"/>
        </a:spcBef>
        <a:spcAft>
          <a:spcPct val="0"/>
        </a:spcAft>
        <a:defRPr sz="2400">
          <a:solidFill>
            <a:srgbClr val="008000"/>
          </a:solidFill>
          <a:latin typeface="Verdana" pitchFamily="34" charset="0"/>
        </a:defRPr>
      </a:lvl7pPr>
      <a:lvl8pPr marL="1371600" algn="r" rtl="0" fontAlgn="base">
        <a:spcBef>
          <a:spcPct val="0"/>
        </a:spcBef>
        <a:spcAft>
          <a:spcPct val="0"/>
        </a:spcAft>
        <a:defRPr sz="2400">
          <a:solidFill>
            <a:srgbClr val="008000"/>
          </a:solidFill>
          <a:latin typeface="Verdana" pitchFamily="34" charset="0"/>
        </a:defRPr>
      </a:lvl8pPr>
      <a:lvl9pPr marL="1828800" algn="r" rtl="0" fontAlgn="base">
        <a:spcBef>
          <a:spcPct val="0"/>
        </a:spcBef>
        <a:spcAft>
          <a:spcPct val="0"/>
        </a:spcAft>
        <a:defRPr sz="2400">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 typeface="Wingdings" pitchFamily="2" charset="2"/>
        <a:buChar char="§"/>
        <a:defRPr sz="2000" b="1">
          <a:solidFill>
            <a:srgbClr val="003300"/>
          </a:solidFill>
          <a:latin typeface="+mn-lt"/>
          <a:ea typeface="+mn-ea"/>
          <a:cs typeface="+mn-cs"/>
        </a:defRPr>
      </a:lvl1pPr>
      <a:lvl2pPr marL="742950" indent="-285750" algn="l" rtl="0" eaLnBrk="0" fontAlgn="base" hangingPunct="0">
        <a:spcBef>
          <a:spcPct val="20000"/>
        </a:spcBef>
        <a:spcAft>
          <a:spcPct val="0"/>
        </a:spcAft>
        <a:buClr>
          <a:schemeClr val="tx1"/>
        </a:buClr>
        <a:buChar char="–"/>
        <a:defRPr b="1">
          <a:solidFill>
            <a:srgbClr val="003300"/>
          </a:solidFill>
          <a:latin typeface="+mn-lt"/>
        </a:defRPr>
      </a:lvl2pPr>
      <a:lvl3pPr marL="1143000" indent="-228600" algn="l" rtl="0" eaLnBrk="0" fontAlgn="base" hangingPunct="0">
        <a:spcBef>
          <a:spcPct val="20000"/>
        </a:spcBef>
        <a:spcAft>
          <a:spcPct val="0"/>
        </a:spcAft>
        <a:buClr>
          <a:schemeClr val="tx1"/>
        </a:buClr>
        <a:buFont typeface="Wingdings" pitchFamily="2" charset="2"/>
        <a:buChar char="Ø"/>
        <a:defRPr sz="1600" b="1">
          <a:solidFill>
            <a:srgbClr val="003300"/>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400" b="1">
          <a:solidFill>
            <a:srgbClr val="003300"/>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charset="0"/>
        </a:defRPr>
      </a:lvl5pPr>
      <a:lvl6pPr marL="2514600" indent="-228600" algn="l" rtl="0" fontAlgn="base">
        <a:spcBef>
          <a:spcPct val="20000"/>
        </a:spcBef>
        <a:spcAft>
          <a:spcPct val="0"/>
        </a:spcAft>
        <a:buClr>
          <a:schemeClr val="tx1"/>
        </a:buClr>
        <a:buChar char="•"/>
        <a:defRPr sz="2000">
          <a:solidFill>
            <a:schemeClr val="tx1"/>
          </a:solidFill>
          <a:latin typeface="Arial" charset="0"/>
        </a:defRPr>
      </a:lvl6pPr>
      <a:lvl7pPr marL="2971800" indent="-228600" algn="l" rtl="0" fontAlgn="base">
        <a:spcBef>
          <a:spcPct val="20000"/>
        </a:spcBef>
        <a:spcAft>
          <a:spcPct val="0"/>
        </a:spcAft>
        <a:buClr>
          <a:schemeClr val="tx1"/>
        </a:buClr>
        <a:buChar char="•"/>
        <a:defRPr sz="2000">
          <a:solidFill>
            <a:schemeClr val="tx1"/>
          </a:solidFill>
          <a:latin typeface="Arial" charset="0"/>
        </a:defRPr>
      </a:lvl7pPr>
      <a:lvl8pPr marL="3429000" indent="-228600" algn="l" rtl="0" fontAlgn="base">
        <a:spcBef>
          <a:spcPct val="20000"/>
        </a:spcBef>
        <a:spcAft>
          <a:spcPct val="0"/>
        </a:spcAft>
        <a:buClr>
          <a:schemeClr val="tx1"/>
        </a:buClr>
        <a:buChar char="•"/>
        <a:defRPr sz="2000">
          <a:solidFill>
            <a:schemeClr val="tx1"/>
          </a:solidFill>
          <a:latin typeface="Arial" charset="0"/>
        </a:defRPr>
      </a:lvl8pPr>
      <a:lvl9pPr marL="3886200" indent="-228600" algn="l" rtl="0" fontAlgn="base">
        <a:spcBef>
          <a:spcPct val="20000"/>
        </a:spcBef>
        <a:spcAft>
          <a:spcPct val="0"/>
        </a:spcAft>
        <a:buClr>
          <a:schemeClr val="tx1"/>
        </a:buClr>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gray">
          <a:xfrm>
            <a:off x="0" y="0"/>
            <a:ext cx="9144000" cy="92710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nchor="ctr"/>
          <a:lstStyle/>
          <a:p>
            <a:pPr algn="ctr" fontAlgn="base">
              <a:spcBef>
                <a:spcPct val="0"/>
              </a:spcBef>
              <a:spcAft>
                <a:spcPct val="0"/>
              </a:spcAft>
            </a:pPr>
            <a:endParaRPr lang="en-US" b="1" smtClean="0">
              <a:solidFill>
                <a:srgbClr val="FFFFFF"/>
              </a:solidFill>
              <a:latin typeface="Arial" charset="0"/>
            </a:endParaRPr>
          </a:p>
        </p:txBody>
      </p:sp>
      <p:sp>
        <p:nvSpPr>
          <p:cNvPr id="1027" name="AC Banner Title"/>
          <p:cNvSpPr>
            <a:spLocks noGrp="1" noChangeArrowheads="1"/>
          </p:cNvSpPr>
          <p:nvPr>
            <p:ph type="title"/>
          </p:nvPr>
        </p:nvSpPr>
        <p:spPr bwMode="auto">
          <a:xfrm>
            <a:off x="1657351" y="245099"/>
            <a:ext cx="7247792"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endParaRPr lang="en-US" altLang="zh-SG" smtClean="0"/>
          </a:p>
        </p:txBody>
      </p:sp>
      <p:sp>
        <p:nvSpPr>
          <p:cNvPr id="2161668" name="Rectangle 4"/>
          <p:cNvSpPr>
            <a:spLocks noGrp="1" noChangeArrowheads="1"/>
          </p:cNvSpPr>
          <p:nvPr>
            <p:ph type="dt" sz="half" idx="2"/>
          </p:nvPr>
        </p:nvSpPr>
        <p:spPr bwMode="auto">
          <a:xfrm>
            <a:off x="5630009" y="6400800"/>
            <a:ext cx="3518389"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defRPr sz="1000" u="none">
                <a:latin typeface="Arial" charset="0"/>
                <a:ea typeface="SimSun" pitchFamily="2" charset="-122"/>
              </a:defRPr>
            </a:lvl1pPr>
          </a:lstStyle>
          <a:p>
            <a:pPr eaLnBrk="0" fontAlgn="base" hangingPunct="0">
              <a:spcAft>
                <a:spcPct val="0"/>
              </a:spcAft>
              <a:defRPr/>
            </a:pPr>
            <a:endParaRPr lang="en-US" altLang="zh-SG">
              <a:solidFill>
                <a:srgbClr val="000000"/>
              </a:solidFill>
            </a:endParaRPr>
          </a:p>
        </p:txBody>
      </p:sp>
      <p:sp>
        <p:nvSpPr>
          <p:cNvPr id="2161669" name="Rectangle 5"/>
          <p:cNvSpPr>
            <a:spLocks noGrp="1" noChangeArrowheads="1"/>
          </p:cNvSpPr>
          <p:nvPr>
            <p:ph type="ftr" sz="quarter" idx="3"/>
          </p:nvPr>
        </p:nvSpPr>
        <p:spPr bwMode="auto">
          <a:xfrm>
            <a:off x="1467" y="6384925"/>
            <a:ext cx="3518388"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defRPr sz="1000" u="none">
                <a:latin typeface="Arial" charset="0"/>
                <a:ea typeface="SimSun" pitchFamily="2" charset="-122"/>
              </a:defRPr>
            </a:lvl1pPr>
          </a:lstStyle>
          <a:p>
            <a:pPr eaLnBrk="0" fontAlgn="base" hangingPunct="0">
              <a:spcAft>
                <a:spcPct val="0"/>
              </a:spcAft>
              <a:defRPr/>
            </a:pPr>
            <a:endParaRPr lang="en-US" altLang="zh-SG">
              <a:solidFill>
                <a:srgbClr val="000000"/>
              </a:solidFill>
            </a:endParaRPr>
          </a:p>
        </p:txBody>
      </p:sp>
      <p:sp>
        <p:nvSpPr>
          <p:cNvPr id="2161670" name="Rectangle 6"/>
          <p:cNvSpPr>
            <a:spLocks noGrp="1" noChangeArrowheads="1"/>
          </p:cNvSpPr>
          <p:nvPr>
            <p:ph type="sldNum" sz="quarter" idx="4"/>
          </p:nvPr>
        </p:nvSpPr>
        <p:spPr bwMode="auto">
          <a:xfrm>
            <a:off x="3519908" y="6385935"/>
            <a:ext cx="2110155" cy="473075"/>
          </a:xfrm>
          <a:prstGeom prst="rect">
            <a:avLst/>
          </a:prstGeom>
          <a:noFill/>
          <a:ln w="12700">
            <a:noFill/>
            <a:miter lim="800000"/>
            <a:headEnd/>
            <a:tailEnd/>
          </a:ln>
          <a:effectLst/>
        </p:spPr>
        <p:txBody>
          <a:bodyPr vert="horz" wrap="square" lIns="91440" tIns="45720" rIns="91440" bIns="0" numCol="1" anchor="b" anchorCtr="0" compatLnSpc="1">
            <a:prstTxWarp prst="textNoShape">
              <a:avLst/>
            </a:prstTxWarp>
          </a:bodyPr>
          <a:lstStyle>
            <a:lvl1pPr algn="ctr">
              <a:lnSpc>
                <a:spcPct val="70000"/>
              </a:lnSpc>
              <a:spcBef>
                <a:spcPct val="0"/>
              </a:spcBef>
              <a:tabLst>
                <a:tab pos="2473325" algn="l"/>
              </a:tabLst>
              <a:defRPr sz="800" u="none">
                <a:ea typeface="SimSun" pitchFamily="2" charset="-122"/>
              </a:defRPr>
            </a:lvl1pPr>
          </a:lstStyle>
          <a:p>
            <a:pPr eaLnBrk="0" fontAlgn="base" hangingPunct="0">
              <a:spcAft>
                <a:spcPct val="0"/>
              </a:spcAft>
              <a:defRPr/>
            </a:pPr>
            <a:fld id="{709D1128-4F01-4ECF-90D9-16EA32BFC308}" type="slidenum">
              <a:rPr lang="zh-SG" altLang="en-US">
                <a:solidFill>
                  <a:srgbClr val="000000"/>
                </a:solidFill>
              </a:rPr>
              <a:pPr eaLnBrk="0" fontAlgn="base" hangingPunct="0">
                <a:spcAft>
                  <a:spcPct val="0"/>
                </a:spcAft>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
        <p:nvSpPr>
          <p:cNvPr id="1031" name="Rectangle 7"/>
          <p:cNvSpPr>
            <a:spLocks noGrp="1" noChangeArrowheads="1"/>
          </p:cNvSpPr>
          <p:nvPr>
            <p:ph type="body" idx="1"/>
          </p:nvPr>
        </p:nvSpPr>
        <p:spPr bwMode="auto">
          <a:xfrm>
            <a:off x="779589" y="1214439"/>
            <a:ext cx="7879375" cy="493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smtClean="0"/>
              <a:t>Click to edit text format of master</a:t>
            </a:r>
            <a:endParaRPr lang="en-US" altLang="zh-SG" smtClean="0"/>
          </a:p>
          <a:p>
            <a:pPr lvl="1"/>
            <a:r>
              <a:rPr lang="en-US" smtClean="0"/>
              <a:t>Second level</a:t>
            </a:r>
            <a:endParaRPr lang="en-US" altLang="zh-SG" smtClean="0"/>
          </a:p>
          <a:p>
            <a:pPr lvl="2"/>
            <a:r>
              <a:rPr lang="en-US" smtClean="0"/>
              <a:t>Third level</a:t>
            </a:r>
          </a:p>
          <a:p>
            <a:pPr lvl="3"/>
            <a:r>
              <a:rPr lang="en-US" altLang="zh-SG" smtClean="0"/>
              <a:t>Fourth Level</a:t>
            </a:r>
          </a:p>
        </p:txBody>
      </p:sp>
      <p:sp>
        <p:nvSpPr>
          <p:cNvPr id="1032" name="Line 8"/>
          <p:cNvSpPr>
            <a:spLocks noChangeShapeType="1"/>
          </p:cNvSpPr>
          <p:nvPr/>
        </p:nvSpPr>
        <p:spPr bwMode="auto">
          <a:xfrm>
            <a:off x="4403" y="1074738"/>
            <a:ext cx="914546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50000"/>
              </a:spcBef>
              <a:spcAft>
                <a:spcPct val="0"/>
              </a:spcAft>
            </a:pPr>
            <a:endParaRPr lang="en-US" u="sng" smtClean="0">
              <a:solidFill>
                <a:srgbClr val="000000"/>
              </a:solidFill>
            </a:endParaRPr>
          </a:p>
        </p:txBody>
      </p:sp>
      <p:grpSp>
        <p:nvGrpSpPr>
          <p:cNvPr id="1033" name="Group 10"/>
          <p:cNvGrpSpPr>
            <a:grpSpLocks/>
          </p:cNvGrpSpPr>
          <p:nvPr/>
        </p:nvGrpSpPr>
        <p:grpSpPr bwMode="auto">
          <a:xfrm>
            <a:off x="1521" y="968377"/>
            <a:ext cx="989135" cy="5883275"/>
            <a:chOff x="0" y="2458"/>
            <a:chExt cx="2142" cy="1858"/>
          </a:xfrm>
        </p:grpSpPr>
        <p:sp>
          <p:nvSpPr>
            <p:cNvPr id="2161675" name="Freeform 11"/>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GB" u="sng">
                <a:solidFill>
                  <a:srgbClr val="000000"/>
                </a:solidFill>
              </a:endParaRPr>
            </a:p>
          </p:txBody>
        </p:sp>
        <p:sp>
          <p:nvSpPr>
            <p:cNvPr id="2161676" name="Freeform 12"/>
            <p:cNvSpPr>
              <a:spLocks/>
            </p:cNvSpPr>
            <p:nvPr/>
          </p:nvSpPr>
          <p:spPr bwMode="hidden">
            <a:xfrm>
              <a:off x="0" y="2458"/>
              <a:ext cx="1853"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rgbClr val="008000"/>
                </a:gs>
                <a:gs pos="50000">
                  <a:schemeClr val="bg1"/>
                </a:gs>
                <a:gs pos="100000">
                  <a:srgbClr val="008000"/>
                </a:gs>
              </a:gsLst>
              <a:lin ang="18900000" scaled="1"/>
            </a:gradFill>
            <a:ln w="9525">
              <a:noFill/>
              <a:round/>
              <a:headEnd/>
              <a:tailEnd/>
            </a:ln>
          </p:spPr>
          <p:txBody>
            <a:bodyPr/>
            <a:lstStyle/>
            <a:p>
              <a:pPr eaLnBrk="0" fontAlgn="base" hangingPunct="0">
                <a:spcBef>
                  <a:spcPct val="50000"/>
                </a:spcBef>
                <a:spcAft>
                  <a:spcPct val="0"/>
                </a:spcAft>
                <a:defRPr/>
              </a:pPr>
              <a:endParaRPr lang="en-GB" u="sng">
                <a:solidFill>
                  <a:srgbClr val="000000"/>
                </a:solidFill>
              </a:endParaRPr>
            </a:p>
          </p:txBody>
        </p:sp>
        <p:sp>
          <p:nvSpPr>
            <p:cNvPr id="2161677" name="Freeform 13"/>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GB" u="sng">
                <a:solidFill>
                  <a:srgbClr val="000000"/>
                </a:solidFill>
              </a:endParaRPr>
            </a:p>
          </p:txBody>
        </p:sp>
        <p:sp>
          <p:nvSpPr>
            <p:cNvPr id="2161678" name="Freeform 14"/>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GB" u="sng">
                <a:solidFill>
                  <a:srgbClr val="000000"/>
                </a:solidFill>
              </a:endParaRPr>
            </a:p>
          </p:txBody>
        </p:sp>
        <p:sp>
          <p:nvSpPr>
            <p:cNvPr id="1040" name="Oval 15"/>
            <p:cNvSpPr>
              <a:spLocks noChangeArrowheads="1"/>
            </p:cNvSpPr>
            <p:nvPr/>
          </p:nvSpPr>
          <p:spPr bwMode="ltGray">
            <a:xfrm>
              <a:off x="209" y="2784"/>
              <a:ext cx="86" cy="86"/>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50000"/>
                </a:spcBef>
                <a:spcAft>
                  <a:spcPct val="0"/>
                </a:spcAft>
              </a:pPr>
              <a:endParaRPr lang="en-US" u="sng" smtClean="0">
                <a:solidFill>
                  <a:srgbClr val="000000"/>
                </a:solidFill>
              </a:endParaRPr>
            </a:p>
          </p:txBody>
        </p:sp>
        <p:sp>
          <p:nvSpPr>
            <p:cNvPr id="1041" name="Oval 16"/>
            <p:cNvSpPr>
              <a:spLocks noChangeArrowheads="1"/>
            </p:cNvSpPr>
            <p:nvPr/>
          </p:nvSpPr>
          <p:spPr bwMode="ltGray">
            <a:xfrm>
              <a:off x="1536" y="3884"/>
              <a:ext cx="92" cy="92"/>
            </a:xfrm>
            <a:prstGeom prst="ellipse">
              <a:avLst/>
            </a:prstGeom>
            <a:gradFill rotWithShape="0">
              <a:gsLst>
                <a:gs pos="0">
                  <a:srgbClr val="008000"/>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50000"/>
                </a:spcBef>
                <a:spcAft>
                  <a:spcPct val="0"/>
                </a:spcAft>
              </a:pPr>
              <a:endParaRPr lang="en-US" u="sng" smtClean="0">
                <a:solidFill>
                  <a:srgbClr val="000000"/>
                </a:solidFill>
              </a:endParaRPr>
            </a:p>
          </p:txBody>
        </p:sp>
        <p:sp>
          <p:nvSpPr>
            <p:cNvPr id="1042" name="Oval 17"/>
            <p:cNvSpPr>
              <a:spLocks noChangeArrowheads="1"/>
            </p:cNvSpPr>
            <p:nvPr/>
          </p:nvSpPr>
          <p:spPr bwMode="ltGray">
            <a:xfrm>
              <a:off x="790" y="2723"/>
              <a:ext cx="121" cy="121"/>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50000"/>
                </a:spcBef>
                <a:spcAft>
                  <a:spcPct val="0"/>
                </a:spcAft>
              </a:pPr>
              <a:endParaRPr lang="en-US" u="sng" smtClean="0">
                <a:solidFill>
                  <a:srgbClr val="000000"/>
                </a:solidFill>
              </a:endParaRPr>
            </a:p>
          </p:txBody>
        </p:sp>
      </p:grpSp>
      <p:sp>
        <p:nvSpPr>
          <p:cNvPr id="1034" name="Text Box 18"/>
          <p:cNvSpPr txBox="1">
            <a:spLocks noChangeArrowheads="1"/>
          </p:cNvSpPr>
          <p:nvPr/>
        </p:nvSpPr>
        <p:spPr bwMode="auto">
          <a:xfrm rot="16200000">
            <a:off x="-2296564" y="4118253"/>
            <a:ext cx="50371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u="sng">
                <a:solidFill>
                  <a:schemeClr val="tx1"/>
                </a:solidFill>
                <a:latin typeface="Verdana" pitchFamily="34" charset="0"/>
              </a:defRPr>
            </a:lvl1pPr>
            <a:lvl2pPr marL="742950" indent="-285750">
              <a:defRPr u="sng">
                <a:solidFill>
                  <a:schemeClr val="tx1"/>
                </a:solidFill>
                <a:latin typeface="Verdana" pitchFamily="34" charset="0"/>
              </a:defRPr>
            </a:lvl2pPr>
            <a:lvl3pPr marL="1143000" indent="-228600">
              <a:defRPr u="sng">
                <a:solidFill>
                  <a:schemeClr val="tx1"/>
                </a:solidFill>
                <a:latin typeface="Verdana" pitchFamily="34" charset="0"/>
              </a:defRPr>
            </a:lvl3pPr>
            <a:lvl4pPr marL="1600200" indent="-228600">
              <a:defRPr u="sng">
                <a:solidFill>
                  <a:schemeClr val="tx1"/>
                </a:solidFill>
                <a:latin typeface="Verdana" pitchFamily="34" charset="0"/>
              </a:defRPr>
            </a:lvl4pPr>
            <a:lvl5pPr marL="2057400" indent="-228600">
              <a:defRPr u="sng">
                <a:solidFill>
                  <a:schemeClr val="tx1"/>
                </a:solidFill>
                <a:latin typeface="Verdana" pitchFamily="34" charset="0"/>
              </a:defRPr>
            </a:lvl5pPr>
            <a:lvl6pPr marL="2514600" indent="-228600" eaLnBrk="0" fontAlgn="base" hangingPunct="0">
              <a:spcBef>
                <a:spcPct val="50000"/>
              </a:spcBef>
              <a:spcAft>
                <a:spcPct val="0"/>
              </a:spcAft>
              <a:defRPr u="sng">
                <a:solidFill>
                  <a:schemeClr val="tx1"/>
                </a:solidFill>
                <a:latin typeface="Verdana" pitchFamily="34" charset="0"/>
              </a:defRPr>
            </a:lvl6pPr>
            <a:lvl7pPr marL="2971800" indent="-228600" eaLnBrk="0" fontAlgn="base" hangingPunct="0">
              <a:spcBef>
                <a:spcPct val="50000"/>
              </a:spcBef>
              <a:spcAft>
                <a:spcPct val="0"/>
              </a:spcAft>
              <a:defRPr u="sng">
                <a:solidFill>
                  <a:schemeClr val="tx1"/>
                </a:solidFill>
                <a:latin typeface="Verdana" pitchFamily="34" charset="0"/>
              </a:defRPr>
            </a:lvl7pPr>
            <a:lvl8pPr marL="3429000" indent="-228600" eaLnBrk="0" fontAlgn="base" hangingPunct="0">
              <a:spcBef>
                <a:spcPct val="50000"/>
              </a:spcBef>
              <a:spcAft>
                <a:spcPct val="0"/>
              </a:spcAft>
              <a:defRPr u="sng">
                <a:solidFill>
                  <a:schemeClr val="tx1"/>
                </a:solidFill>
                <a:latin typeface="Verdana" pitchFamily="34" charset="0"/>
              </a:defRPr>
            </a:lvl8pPr>
            <a:lvl9pPr marL="3886200" indent="-228600" eaLnBrk="0" fontAlgn="base" hangingPunct="0">
              <a:spcBef>
                <a:spcPct val="50000"/>
              </a:spcBef>
              <a:spcAft>
                <a:spcPct val="0"/>
              </a:spcAft>
              <a:defRPr u="sng">
                <a:solidFill>
                  <a:schemeClr val="tx1"/>
                </a:solidFill>
                <a:latin typeface="Verdana" pitchFamily="34" charset="0"/>
              </a:defRPr>
            </a:lvl9pPr>
          </a:lstStyle>
          <a:p>
            <a:pPr eaLnBrk="0" fontAlgn="base" hangingPunct="0">
              <a:spcBef>
                <a:spcPct val="50000"/>
              </a:spcBef>
              <a:spcAft>
                <a:spcPct val="0"/>
              </a:spcAft>
              <a:defRPr/>
            </a:pPr>
            <a:r>
              <a:rPr lang="en-US" b="1" u="none" smtClean="0">
                <a:solidFill>
                  <a:srgbClr val="777777"/>
                </a:solidFill>
              </a:rPr>
              <a:t>Financial System Strategy  2020</a:t>
            </a:r>
          </a:p>
        </p:txBody>
      </p:sp>
      <p:pic>
        <p:nvPicPr>
          <p:cNvPr id="1035" name="Picture 21"/>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l="67751" t="4707" r="5081" b="68340"/>
          <a:stretch>
            <a:fillRect/>
          </a:stretch>
        </p:blipFill>
        <p:spPr bwMode="auto">
          <a:xfrm>
            <a:off x="14708" y="15876"/>
            <a:ext cx="1144467" cy="104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9393080"/>
      </p:ext>
    </p:extLst>
  </p:cSld>
  <p:clrMap bg1="lt1" tx1="dk1" bg2="lt2" tx2="dk2" accent1="accent1" accent2="accent2" accent3="accent3" accent4="accent4" accent5="accent5" accent6="accent6" hlink="hlink" folHlink="folHlink"/>
  <p:sldLayoutIdLst>
    <p:sldLayoutId id="2147484644" r:id="rId1"/>
    <p:sldLayoutId id="2147484645" r:id="rId2"/>
    <p:sldLayoutId id="2147484646" r:id="rId3"/>
    <p:sldLayoutId id="2147484647" r:id="rId4"/>
    <p:sldLayoutId id="2147484648" r:id="rId5"/>
    <p:sldLayoutId id="2147484649" r:id="rId6"/>
    <p:sldLayoutId id="2147484650" r:id="rId7"/>
    <p:sldLayoutId id="2147484651" r:id="rId8"/>
    <p:sldLayoutId id="2147484652" r:id="rId9"/>
    <p:sldLayoutId id="2147484653" r:id="rId10"/>
    <p:sldLayoutId id="2147484654" r:id="rId11"/>
  </p:sldLayoutIdLst>
  <p:timing>
    <p:tnLst>
      <p:par>
        <p:cTn id="1" dur="indefinite" restart="never" nodeType="tmRoot"/>
      </p:par>
    </p:tnLst>
  </p:timing>
  <p:hf hdr="0" ftr="0" dt="0"/>
  <p:txStyles>
    <p:titleStyle>
      <a:lvl1pPr algn="r" rtl="0" eaLnBrk="0" fontAlgn="base" hangingPunct="0">
        <a:spcBef>
          <a:spcPct val="0"/>
        </a:spcBef>
        <a:spcAft>
          <a:spcPct val="0"/>
        </a:spcAft>
        <a:defRPr sz="2400">
          <a:solidFill>
            <a:srgbClr val="008000"/>
          </a:solidFill>
          <a:latin typeface="+mj-lt"/>
          <a:ea typeface="+mj-ea"/>
          <a:cs typeface="+mj-cs"/>
        </a:defRPr>
      </a:lvl1pPr>
      <a:lvl2pPr algn="r" rtl="0" eaLnBrk="0" fontAlgn="base" hangingPunct="0">
        <a:spcBef>
          <a:spcPct val="0"/>
        </a:spcBef>
        <a:spcAft>
          <a:spcPct val="0"/>
        </a:spcAft>
        <a:defRPr sz="2400">
          <a:solidFill>
            <a:srgbClr val="008000"/>
          </a:solidFill>
          <a:latin typeface="Verdana" pitchFamily="34" charset="0"/>
        </a:defRPr>
      </a:lvl2pPr>
      <a:lvl3pPr algn="r" rtl="0" eaLnBrk="0" fontAlgn="base" hangingPunct="0">
        <a:spcBef>
          <a:spcPct val="0"/>
        </a:spcBef>
        <a:spcAft>
          <a:spcPct val="0"/>
        </a:spcAft>
        <a:defRPr sz="2400">
          <a:solidFill>
            <a:srgbClr val="008000"/>
          </a:solidFill>
          <a:latin typeface="Verdana" pitchFamily="34" charset="0"/>
        </a:defRPr>
      </a:lvl3pPr>
      <a:lvl4pPr algn="r" rtl="0" eaLnBrk="0" fontAlgn="base" hangingPunct="0">
        <a:spcBef>
          <a:spcPct val="0"/>
        </a:spcBef>
        <a:spcAft>
          <a:spcPct val="0"/>
        </a:spcAft>
        <a:defRPr sz="2400">
          <a:solidFill>
            <a:srgbClr val="008000"/>
          </a:solidFill>
          <a:latin typeface="Verdana" pitchFamily="34" charset="0"/>
        </a:defRPr>
      </a:lvl4pPr>
      <a:lvl5pPr algn="r" rtl="0" eaLnBrk="0" fontAlgn="base" hangingPunct="0">
        <a:spcBef>
          <a:spcPct val="0"/>
        </a:spcBef>
        <a:spcAft>
          <a:spcPct val="0"/>
        </a:spcAft>
        <a:defRPr sz="2400">
          <a:solidFill>
            <a:srgbClr val="008000"/>
          </a:solidFill>
          <a:latin typeface="Verdana" pitchFamily="34" charset="0"/>
        </a:defRPr>
      </a:lvl5pPr>
      <a:lvl6pPr marL="457200" algn="r" rtl="0" fontAlgn="base">
        <a:spcBef>
          <a:spcPct val="0"/>
        </a:spcBef>
        <a:spcAft>
          <a:spcPct val="0"/>
        </a:spcAft>
        <a:defRPr sz="2400">
          <a:solidFill>
            <a:srgbClr val="008000"/>
          </a:solidFill>
          <a:latin typeface="Verdana" pitchFamily="34" charset="0"/>
        </a:defRPr>
      </a:lvl6pPr>
      <a:lvl7pPr marL="914400" algn="r" rtl="0" fontAlgn="base">
        <a:spcBef>
          <a:spcPct val="0"/>
        </a:spcBef>
        <a:spcAft>
          <a:spcPct val="0"/>
        </a:spcAft>
        <a:defRPr sz="2400">
          <a:solidFill>
            <a:srgbClr val="008000"/>
          </a:solidFill>
          <a:latin typeface="Verdana" pitchFamily="34" charset="0"/>
        </a:defRPr>
      </a:lvl7pPr>
      <a:lvl8pPr marL="1371600" algn="r" rtl="0" fontAlgn="base">
        <a:spcBef>
          <a:spcPct val="0"/>
        </a:spcBef>
        <a:spcAft>
          <a:spcPct val="0"/>
        </a:spcAft>
        <a:defRPr sz="2400">
          <a:solidFill>
            <a:srgbClr val="008000"/>
          </a:solidFill>
          <a:latin typeface="Verdana" pitchFamily="34" charset="0"/>
        </a:defRPr>
      </a:lvl8pPr>
      <a:lvl9pPr marL="1828800" algn="r" rtl="0" fontAlgn="base">
        <a:spcBef>
          <a:spcPct val="0"/>
        </a:spcBef>
        <a:spcAft>
          <a:spcPct val="0"/>
        </a:spcAft>
        <a:defRPr sz="2400">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 typeface="Wingdings" pitchFamily="2" charset="2"/>
        <a:buChar char="§"/>
        <a:defRPr sz="2000" b="1">
          <a:solidFill>
            <a:srgbClr val="003300"/>
          </a:solidFill>
          <a:latin typeface="+mn-lt"/>
          <a:ea typeface="+mn-ea"/>
          <a:cs typeface="+mn-cs"/>
        </a:defRPr>
      </a:lvl1pPr>
      <a:lvl2pPr marL="742950" indent="-285750" algn="l" rtl="0" eaLnBrk="0" fontAlgn="base" hangingPunct="0">
        <a:spcBef>
          <a:spcPct val="20000"/>
        </a:spcBef>
        <a:spcAft>
          <a:spcPct val="0"/>
        </a:spcAft>
        <a:buClr>
          <a:schemeClr val="tx1"/>
        </a:buClr>
        <a:buChar char="–"/>
        <a:defRPr b="1">
          <a:solidFill>
            <a:srgbClr val="003300"/>
          </a:solidFill>
          <a:latin typeface="+mn-lt"/>
        </a:defRPr>
      </a:lvl2pPr>
      <a:lvl3pPr marL="1143000" indent="-228600" algn="l" rtl="0" eaLnBrk="0" fontAlgn="base" hangingPunct="0">
        <a:spcBef>
          <a:spcPct val="20000"/>
        </a:spcBef>
        <a:spcAft>
          <a:spcPct val="0"/>
        </a:spcAft>
        <a:buClr>
          <a:schemeClr val="tx1"/>
        </a:buClr>
        <a:buFont typeface="Wingdings" pitchFamily="2" charset="2"/>
        <a:buChar char="Ø"/>
        <a:defRPr sz="1600" b="1">
          <a:solidFill>
            <a:srgbClr val="003300"/>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400" b="1">
          <a:solidFill>
            <a:srgbClr val="003300"/>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charset="0"/>
        </a:defRPr>
      </a:lvl5pPr>
      <a:lvl6pPr marL="2514600" indent="-228600" algn="l" rtl="0" fontAlgn="base">
        <a:spcBef>
          <a:spcPct val="20000"/>
        </a:spcBef>
        <a:spcAft>
          <a:spcPct val="0"/>
        </a:spcAft>
        <a:buClr>
          <a:schemeClr val="tx1"/>
        </a:buClr>
        <a:buChar char="•"/>
        <a:defRPr sz="2000">
          <a:solidFill>
            <a:schemeClr val="tx1"/>
          </a:solidFill>
          <a:latin typeface="Arial" charset="0"/>
        </a:defRPr>
      </a:lvl6pPr>
      <a:lvl7pPr marL="2971800" indent="-228600" algn="l" rtl="0" fontAlgn="base">
        <a:spcBef>
          <a:spcPct val="20000"/>
        </a:spcBef>
        <a:spcAft>
          <a:spcPct val="0"/>
        </a:spcAft>
        <a:buClr>
          <a:schemeClr val="tx1"/>
        </a:buClr>
        <a:buChar char="•"/>
        <a:defRPr sz="2000">
          <a:solidFill>
            <a:schemeClr val="tx1"/>
          </a:solidFill>
          <a:latin typeface="Arial" charset="0"/>
        </a:defRPr>
      </a:lvl7pPr>
      <a:lvl8pPr marL="3429000" indent="-228600" algn="l" rtl="0" fontAlgn="base">
        <a:spcBef>
          <a:spcPct val="20000"/>
        </a:spcBef>
        <a:spcAft>
          <a:spcPct val="0"/>
        </a:spcAft>
        <a:buClr>
          <a:schemeClr val="tx1"/>
        </a:buClr>
        <a:buChar char="•"/>
        <a:defRPr sz="2000">
          <a:solidFill>
            <a:schemeClr val="tx1"/>
          </a:solidFill>
          <a:latin typeface="Arial" charset="0"/>
        </a:defRPr>
      </a:lvl8pPr>
      <a:lvl9pPr marL="3886200" indent="-228600" algn="l" rtl="0" fontAlgn="base">
        <a:spcBef>
          <a:spcPct val="20000"/>
        </a:spcBef>
        <a:spcAft>
          <a:spcPct val="0"/>
        </a:spcAft>
        <a:buClr>
          <a:schemeClr val="tx1"/>
        </a:buClr>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gray">
          <a:xfrm>
            <a:off x="0" y="0"/>
            <a:ext cx="9144000" cy="92710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nchor="ctr"/>
          <a:lstStyle/>
          <a:p>
            <a:pPr algn="ctr" fontAlgn="base">
              <a:spcBef>
                <a:spcPct val="0"/>
              </a:spcBef>
              <a:spcAft>
                <a:spcPct val="0"/>
              </a:spcAft>
            </a:pPr>
            <a:endParaRPr lang="en-US" b="1" smtClean="0">
              <a:solidFill>
                <a:srgbClr val="FFFFFF"/>
              </a:solidFill>
              <a:latin typeface="Arial" charset="0"/>
            </a:endParaRPr>
          </a:p>
        </p:txBody>
      </p:sp>
      <p:sp>
        <p:nvSpPr>
          <p:cNvPr id="1027" name="AC Banner Title"/>
          <p:cNvSpPr>
            <a:spLocks noGrp="1" noChangeArrowheads="1"/>
          </p:cNvSpPr>
          <p:nvPr>
            <p:ph type="title"/>
          </p:nvPr>
        </p:nvSpPr>
        <p:spPr bwMode="auto">
          <a:xfrm>
            <a:off x="1657351" y="245013"/>
            <a:ext cx="7247792"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endParaRPr lang="en-US" altLang="zh-SG" smtClean="0"/>
          </a:p>
        </p:txBody>
      </p:sp>
      <p:sp>
        <p:nvSpPr>
          <p:cNvPr id="2161668" name="Rectangle 4"/>
          <p:cNvSpPr>
            <a:spLocks noGrp="1" noChangeArrowheads="1"/>
          </p:cNvSpPr>
          <p:nvPr>
            <p:ph type="dt" sz="half" idx="2"/>
          </p:nvPr>
        </p:nvSpPr>
        <p:spPr bwMode="auto">
          <a:xfrm>
            <a:off x="5630009" y="6400800"/>
            <a:ext cx="3518389"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defRPr sz="1000" u="none">
                <a:latin typeface="Arial" charset="0"/>
                <a:ea typeface="SimSun" pitchFamily="2" charset="-122"/>
              </a:defRPr>
            </a:lvl1pPr>
          </a:lstStyle>
          <a:p>
            <a:pPr eaLnBrk="0" fontAlgn="base" hangingPunct="0">
              <a:spcAft>
                <a:spcPct val="0"/>
              </a:spcAft>
              <a:defRPr/>
            </a:pPr>
            <a:endParaRPr lang="en-US" altLang="zh-SG">
              <a:solidFill>
                <a:srgbClr val="000000"/>
              </a:solidFill>
            </a:endParaRPr>
          </a:p>
        </p:txBody>
      </p:sp>
      <p:sp>
        <p:nvSpPr>
          <p:cNvPr id="2161669" name="Rectangle 5"/>
          <p:cNvSpPr>
            <a:spLocks noGrp="1" noChangeArrowheads="1"/>
          </p:cNvSpPr>
          <p:nvPr>
            <p:ph type="ftr" sz="quarter" idx="3"/>
          </p:nvPr>
        </p:nvSpPr>
        <p:spPr bwMode="auto">
          <a:xfrm>
            <a:off x="1467" y="6384925"/>
            <a:ext cx="3518388"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defRPr sz="1000" u="none">
                <a:latin typeface="Arial" charset="0"/>
                <a:ea typeface="SimSun" pitchFamily="2" charset="-122"/>
              </a:defRPr>
            </a:lvl1pPr>
          </a:lstStyle>
          <a:p>
            <a:pPr eaLnBrk="0" fontAlgn="base" hangingPunct="0">
              <a:spcAft>
                <a:spcPct val="0"/>
              </a:spcAft>
              <a:defRPr/>
            </a:pPr>
            <a:endParaRPr lang="en-US" altLang="zh-SG">
              <a:solidFill>
                <a:srgbClr val="000000"/>
              </a:solidFill>
            </a:endParaRPr>
          </a:p>
        </p:txBody>
      </p:sp>
      <p:sp>
        <p:nvSpPr>
          <p:cNvPr id="2161670" name="Rectangle 6"/>
          <p:cNvSpPr>
            <a:spLocks noGrp="1" noChangeArrowheads="1"/>
          </p:cNvSpPr>
          <p:nvPr>
            <p:ph type="sldNum" sz="quarter" idx="4"/>
          </p:nvPr>
        </p:nvSpPr>
        <p:spPr bwMode="auto">
          <a:xfrm>
            <a:off x="3519908" y="6385851"/>
            <a:ext cx="2110155" cy="473075"/>
          </a:xfrm>
          <a:prstGeom prst="rect">
            <a:avLst/>
          </a:prstGeom>
          <a:noFill/>
          <a:ln w="12700">
            <a:noFill/>
            <a:miter lim="800000"/>
            <a:headEnd/>
            <a:tailEnd/>
          </a:ln>
          <a:effectLst/>
        </p:spPr>
        <p:txBody>
          <a:bodyPr vert="horz" wrap="square" lIns="91440" tIns="45720" rIns="91440" bIns="0" numCol="1" anchor="b" anchorCtr="0" compatLnSpc="1">
            <a:prstTxWarp prst="textNoShape">
              <a:avLst/>
            </a:prstTxWarp>
          </a:bodyPr>
          <a:lstStyle>
            <a:lvl1pPr algn="ctr">
              <a:lnSpc>
                <a:spcPct val="70000"/>
              </a:lnSpc>
              <a:spcBef>
                <a:spcPct val="0"/>
              </a:spcBef>
              <a:tabLst>
                <a:tab pos="2473325" algn="l"/>
              </a:tabLst>
              <a:defRPr sz="800" u="none">
                <a:ea typeface="SimSun" pitchFamily="2" charset="-122"/>
              </a:defRPr>
            </a:lvl1pPr>
          </a:lstStyle>
          <a:p>
            <a:pPr eaLnBrk="0" fontAlgn="base" hangingPunct="0">
              <a:spcAft>
                <a:spcPct val="0"/>
              </a:spcAft>
              <a:defRPr/>
            </a:pPr>
            <a:fld id="{709D1128-4F01-4ECF-90D9-16EA32BFC308}" type="slidenum">
              <a:rPr lang="zh-SG" altLang="en-US">
                <a:solidFill>
                  <a:srgbClr val="000000"/>
                </a:solidFill>
              </a:rPr>
              <a:pPr eaLnBrk="0" fontAlgn="base" hangingPunct="0">
                <a:spcAft>
                  <a:spcPct val="0"/>
                </a:spcAft>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
        <p:nvSpPr>
          <p:cNvPr id="1031" name="Rectangle 7"/>
          <p:cNvSpPr>
            <a:spLocks noGrp="1" noChangeArrowheads="1"/>
          </p:cNvSpPr>
          <p:nvPr>
            <p:ph type="body" idx="1"/>
          </p:nvPr>
        </p:nvSpPr>
        <p:spPr bwMode="auto">
          <a:xfrm>
            <a:off x="779589" y="1214439"/>
            <a:ext cx="7879375" cy="493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smtClean="0"/>
              <a:t>Click to edit text format of master</a:t>
            </a:r>
            <a:endParaRPr lang="en-US" altLang="zh-SG" smtClean="0"/>
          </a:p>
          <a:p>
            <a:pPr lvl="1"/>
            <a:r>
              <a:rPr lang="en-US" smtClean="0"/>
              <a:t>Second level</a:t>
            </a:r>
            <a:endParaRPr lang="en-US" altLang="zh-SG" smtClean="0"/>
          </a:p>
          <a:p>
            <a:pPr lvl="2"/>
            <a:r>
              <a:rPr lang="en-US" smtClean="0"/>
              <a:t>Third level</a:t>
            </a:r>
          </a:p>
          <a:p>
            <a:pPr lvl="3"/>
            <a:r>
              <a:rPr lang="en-US" altLang="zh-SG" smtClean="0"/>
              <a:t>Fourth Level</a:t>
            </a:r>
          </a:p>
        </p:txBody>
      </p:sp>
      <p:sp>
        <p:nvSpPr>
          <p:cNvPr id="1032" name="Line 8"/>
          <p:cNvSpPr>
            <a:spLocks noChangeShapeType="1"/>
          </p:cNvSpPr>
          <p:nvPr/>
        </p:nvSpPr>
        <p:spPr bwMode="auto">
          <a:xfrm>
            <a:off x="4403" y="1074738"/>
            <a:ext cx="914546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50000"/>
              </a:spcBef>
              <a:spcAft>
                <a:spcPct val="0"/>
              </a:spcAft>
            </a:pPr>
            <a:endParaRPr lang="en-US" u="sng" smtClean="0">
              <a:solidFill>
                <a:srgbClr val="000000"/>
              </a:solidFill>
            </a:endParaRPr>
          </a:p>
        </p:txBody>
      </p:sp>
      <p:grpSp>
        <p:nvGrpSpPr>
          <p:cNvPr id="1033" name="Group 10"/>
          <p:cNvGrpSpPr>
            <a:grpSpLocks/>
          </p:cNvGrpSpPr>
          <p:nvPr/>
        </p:nvGrpSpPr>
        <p:grpSpPr bwMode="auto">
          <a:xfrm>
            <a:off x="1521" y="968377"/>
            <a:ext cx="989135" cy="5883275"/>
            <a:chOff x="0" y="2458"/>
            <a:chExt cx="2142" cy="1858"/>
          </a:xfrm>
        </p:grpSpPr>
        <p:sp>
          <p:nvSpPr>
            <p:cNvPr id="2161675" name="Freeform 11"/>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GB" u="sng">
                <a:solidFill>
                  <a:srgbClr val="000000"/>
                </a:solidFill>
              </a:endParaRPr>
            </a:p>
          </p:txBody>
        </p:sp>
        <p:sp>
          <p:nvSpPr>
            <p:cNvPr id="2161676" name="Freeform 12"/>
            <p:cNvSpPr>
              <a:spLocks/>
            </p:cNvSpPr>
            <p:nvPr/>
          </p:nvSpPr>
          <p:spPr bwMode="hidden">
            <a:xfrm>
              <a:off x="0" y="2458"/>
              <a:ext cx="1853"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rgbClr val="008000"/>
                </a:gs>
                <a:gs pos="50000">
                  <a:schemeClr val="bg1"/>
                </a:gs>
                <a:gs pos="100000">
                  <a:srgbClr val="008000"/>
                </a:gs>
              </a:gsLst>
              <a:lin ang="18900000" scaled="1"/>
            </a:gradFill>
            <a:ln w="9525">
              <a:noFill/>
              <a:round/>
              <a:headEnd/>
              <a:tailEnd/>
            </a:ln>
          </p:spPr>
          <p:txBody>
            <a:bodyPr/>
            <a:lstStyle/>
            <a:p>
              <a:pPr eaLnBrk="0" fontAlgn="base" hangingPunct="0">
                <a:spcBef>
                  <a:spcPct val="50000"/>
                </a:spcBef>
                <a:spcAft>
                  <a:spcPct val="0"/>
                </a:spcAft>
                <a:defRPr/>
              </a:pPr>
              <a:endParaRPr lang="en-GB" u="sng">
                <a:solidFill>
                  <a:srgbClr val="000000"/>
                </a:solidFill>
              </a:endParaRPr>
            </a:p>
          </p:txBody>
        </p:sp>
        <p:sp>
          <p:nvSpPr>
            <p:cNvPr id="2161677" name="Freeform 13"/>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GB" u="sng">
                <a:solidFill>
                  <a:srgbClr val="000000"/>
                </a:solidFill>
              </a:endParaRPr>
            </a:p>
          </p:txBody>
        </p:sp>
        <p:sp>
          <p:nvSpPr>
            <p:cNvPr id="2161678" name="Freeform 14"/>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GB" u="sng">
                <a:solidFill>
                  <a:srgbClr val="000000"/>
                </a:solidFill>
              </a:endParaRPr>
            </a:p>
          </p:txBody>
        </p:sp>
        <p:sp>
          <p:nvSpPr>
            <p:cNvPr id="1040" name="Oval 15"/>
            <p:cNvSpPr>
              <a:spLocks noChangeArrowheads="1"/>
            </p:cNvSpPr>
            <p:nvPr/>
          </p:nvSpPr>
          <p:spPr bwMode="ltGray">
            <a:xfrm>
              <a:off x="209" y="2784"/>
              <a:ext cx="86" cy="86"/>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50000"/>
                </a:spcBef>
                <a:spcAft>
                  <a:spcPct val="0"/>
                </a:spcAft>
              </a:pPr>
              <a:endParaRPr lang="en-US" u="sng" smtClean="0">
                <a:solidFill>
                  <a:srgbClr val="000000"/>
                </a:solidFill>
              </a:endParaRPr>
            </a:p>
          </p:txBody>
        </p:sp>
        <p:sp>
          <p:nvSpPr>
            <p:cNvPr id="1041" name="Oval 16"/>
            <p:cNvSpPr>
              <a:spLocks noChangeArrowheads="1"/>
            </p:cNvSpPr>
            <p:nvPr/>
          </p:nvSpPr>
          <p:spPr bwMode="ltGray">
            <a:xfrm>
              <a:off x="1536" y="3884"/>
              <a:ext cx="92" cy="92"/>
            </a:xfrm>
            <a:prstGeom prst="ellipse">
              <a:avLst/>
            </a:prstGeom>
            <a:gradFill rotWithShape="0">
              <a:gsLst>
                <a:gs pos="0">
                  <a:srgbClr val="008000"/>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50000"/>
                </a:spcBef>
                <a:spcAft>
                  <a:spcPct val="0"/>
                </a:spcAft>
              </a:pPr>
              <a:endParaRPr lang="en-US" u="sng" smtClean="0">
                <a:solidFill>
                  <a:srgbClr val="000000"/>
                </a:solidFill>
              </a:endParaRPr>
            </a:p>
          </p:txBody>
        </p:sp>
        <p:sp>
          <p:nvSpPr>
            <p:cNvPr id="1042" name="Oval 17"/>
            <p:cNvSpPr>
              <a:spLocks noChangeArrowheads="1"/>
            </p:cNvSpPr>
            <p:nvPr/>
          </p:nvSpPr>
          <p:spPr bwMode="ltGray">
            <a:xfrm>
              <a:off x="790" y="2723"/>
              <a:ext cx="121" cy="121"/>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50000"/>
                </a:spcBef>
                <a:spcAft>
                  <a:spcPct val="0"/>
                </a:spcAft>
              </a:pPr>
              <a:endParaRPr lang="en-US" u="sng" smtClean="0">
                <a:solidFill>
                  <a:srgbClr val="000000"/>
                </a:solidFill>
              </a:endParaRPr>
            </a:p>
          </p:txBody>
        </p:sp>
      </p:grpSp>
      <p:sp>
        <p:nvSpPr>
          <p:cNvPr id="1034" name="Text Box 18"/>
          <p:cNvSpPr txBox="1">
            <a:spLocks noChangeArrowheads="1"/>
          </p:cNvSpPr>
          <p:nvPr/>
        </p:nvSpPr>
        <p:spPr bwMode="auto">
          <a:xfrm rot="16200000">
            <a:off x="-2296564" y="4118253"/>
            <a:ext cx="50371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u="sng">
                <a:solidFill>
                  <a:schemeClr val="tx1"/>
                </a:solidFill>
                <a:latin typeface="Verdana" pitchFamily="34" charset="0"/>
              </a:defRPr>
            </a:lvl1pPr>
            <a:lvl2pPr marL="742950" indent="-285750">
              <a:defRPr u="sng">
                <a:solidFill>
                  <a:schemeClr val="tx1"/>
                </a:solidFill>
                <a:latin typeface="Verdana" pitchFamily="34" charset="0"/>
              </a:defRPr>
            </a:lvl2pPr>
            <a:lvl3pPr marL="1143000" indent="-228600">
              <a:defRPr u="sng">
                <a:solidFill>
                  <a:schemeClr val="tx1"/>
                </a:solidFill>
                <a:latin typeface="Verdana" pitchFamily="34" charset="0"/>
              </a:defRPr>
            </a:lvl3pPr>
            <a:lvl4pPr marL="1600200" indent="-228600">
              <a:defRPr u="sng">
                <a:solidFill>
                  <a:schemeClr val="tx1"/>
                </a:solidFill>
                <a:latin typeface="Verdana" pitchFamily="34" charset="0"/>
              </a:defRPr>
            </a:lvl4pPr>
            <a:lvl5pPr marL="2057400" indent="-228600">
              <a:defRPr u="sng">
                <a:solidFill>
                  <a:schemeClr val="tx1"/>
                </a:solidFill>
                <a:latin typeface="Verdana" pitchFamily="34" charset="0"/>
              </a:defRPr>
            </a:lvl5pPr>
            <a:lvl6pPr marL="2514600" indent="-228600" eaLnBrk="0" fontAlgn="base" hangingPunct="0">
              <a:spcBef>
                <a:spcPct val="50000"/>
              </a:spcBef>
              <a:spcAft>
                <a:spcPct val="0"/>
              </a:spcAft>
              <a:defRPr u="sng">
                <a:solidFill>
                  <a:schemeClr val="tx1"/>
                </a:solidFill>
                <a:latin typeface="Verdana" pitchFamily="34" charset="0"/>
              </a:defRPr>
            </a:lvl6pPr>
            <a:lvl7pPr marL="2971800" indent="-228600" eaLnBrk="0" fontAlgn="base" hangingPunct="0">
              <a:spcBef>
                <a:spcPct val="50000"/>
              </a:spcBef>
              <a:spcAft>
                <a:spcPct val="0"/>
              </a:spcAft>
              <a:defRPr u="sng">
                <a:solidFill>
                  <a:schemeClr val="tx1"/>
                </a:solidFill>
                <a:latin typeface="Verdana" pitchFamily="34" charset="0"/>
              </a:defRPr>
            </a:lvl7pPr>
            <a:lvl8pPr marL="3429000" indent="-228600" eaLnBrk="0" fontAlgn="base" hangingPunct="0">
              <a:spcBef>
                <a:spcPct val="50000"/>
              </a:spcBef>
              <a:spcAft>
                <a:spcPct val="0"/>
              </a:spcAft>
              <a:defRPr u="sng">
                <a:solidFill>
                  <a:schemeClr val="tx1"/>
                </a:solidFill>
                <a:latin typeface="Verdana" pitchFamily="34" charset="0"/>
              </a:defRPr>
            </a:lvl8pPr>
            <a:lvl9pPr marL="3886200" indent="-228600" eaLnBrk="0" fontAlgn="base" hangingPunct="0">
              <a:spcBef>
                <a:spcPct val="50000"/>
              </a:spcBef>
              <a:spcAft>
                <a:spcPct val="0"/>
              </a:spcAft>
              <a:defRPr u="sng">
                <a:solidFill>
                  <a:schemeClr val="tx1"/>
                </a:solidFill>
                <a:latin typeface="Verdana" pitchFamily="34" charset="0"/>
              </a:defRPr>
            </a:lvl9pPr>
          </a:lstStyle>
          <a:p>
            <a:pPr eaLnBrk="0" fontAlgn="base" hangingPunct="0">
              <a:spcBef>
                <a:spcPct val="50000"/>
              </a:spcBef>
              <a:spcAft>
                <a:spcPct val="0"/>
              </a:spcAft>
              <a:defRPr/>
            </a:pPr>
            <a:r>
              <a:rPr lang="en-US" b="1" u="none" smtClean="0">
                <a:solidFill>
                  <a:srgbClr val="777777"/>
                </a:solidFill>
              </a:rPr>
              <a:t>Financial System Strategy  2020</a:t>
            </a:r>
          </a:p>
        </p:txBody>
      </p:sp>
      <p:pic>
        <p:nvPicPr>
          <p:cNvPr id="1035" name="Picture 21"/>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l="67751" t="4707" r="5081" b="68340"/>
          <a:stretch>
            <a:fillRect/>
          </a:stretch>
        </p:blipFill>
        <p:spPr bwMode="auto">
          <a:xfrm>
            <a:off x="14708" y="15876"/>
            <a:ext cx="1144467" cy="104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64041139"/>
      </p:ext>
    </p:extLst>
  </p:cSld>
  <p:clrMap bg1="lt1" tx1="dk1" bg2="lt2" tx2="dk2" accent1="accent1" accent2="accent2" accent3="accent3" accent4="accent4" accent5="accent5" accent6="accent6" hlink="hlink" folHlink="folHlink"/>
  <p:sldLayoutIdLst>
    <p:sldLayoutId id="2147484656" r:id="rId1"/>
    <p:sldLayoutId id="2147484657" r:id="rId2"/>
    <p:sldLayoutId id="2147484658" r:id="rId3"/>
    <p:sldLayoutId id="2147484659" r:id="rId4"/>
    <p:sldLayoutId id="2147484660" r:id="rId5"/>
    <p:sldLayoutId id="2147484661" r:id="rId6"/>
    <p:sldLayoutId id="2147484662" r:id="rId7"/>
    <p:sldLayoutId id="2147484663" r:id="rId8"/>
    <p:sldLayoutId id="2147484664" r:id="rId9"/>
    <p:sldLayoutId id="2147484665" r:id="rId10"/>
    <p:sldLayoutId id="2147484666" r:id="rId11"/>
  </p:sldLayoutIdLst>
  <p:timing>
    <p:tnLst>
      <p:par>
        <p:cTn id="1" dur="indefinite" restart="never" nodeType="tmRoot"/>
      </p:par>
    </p:tnLst>
  </p:timing>
  <p:hf hdr="0" ftr="0" dt="0"/>
  <p:txStyles>
    <p:titleStyle>
      <a:lvl1pPr algn="r" rtl="0" eaLnBrk="0" fontAlgn="base" hangingPunct="0">
        <a:spcBef>
          <a:spcPct val="0"/>
        </a:spcBef>
        <a:spcAft>
          <a:spcPct val="0"/>
        </a:spcAft>
        <a:defRPr sz="2400">
          <a:solidFill>
            <a:srgbClr val="008000"/>
          </a:solidFill>
          <a:latin typeface="+mj-lt"/>
          <a:ea typeface="+mj-ea"/>
          <a:cs typeface="+mj-cs"/>
        </a:defRPr>
      </a:lvl1pPr>
      <a:lvl2pPr algn="r" rtl="0" eaLnBrk="0" fontAlgn="base" hangingPunct="0">
        <a:spcBef>
          <a:spcPct val="0"/>
        </a:spcBef>
        <a:spcAft>
          <a:spcPct val="0"/>
        </a:spcAft>
        <a:defRPr sz="2400">
          <a:solidFill>
            <a:srgbClr val="008000"/>
          </a:solidFill>
          <a:latin typeface="Verdana" pitchFamily="34" charset="0"/>
        </a:defRPr>
      </a:lvl2pPr>
      <a:lvl3pPr algn="r" rtl="0" eaLnBrk="0" fontAlgn="base" hangingPunct="0">
        <a:spcBef>
          <a:spcPct val="0"/>
        </a:spcBef>
        <a:spcAft>
          <a:spcPct val="0"/>
        </a:spcAft>
        <a:defRPr sz="2400">
          <a:solidFill>
            <a:srgbClr val="008000"/>
          </a:solidFill>
          <a:latin typeface="Verdana" pitchFamily="34" charset="0"/>
        </a:defRPr>
      </a:lvl3pPr>
      <a:lvl4pPr algn="r" rtl="0" eaLnBrk="0" fontAlgn="base" hangingPunct="0">
        <a:spcBef>
          <a:spcPct val="0"/>
        </a:spcBef>
        <a:spcAft>
          <a:spcPct val="0"/>
        </a:spcAft>
        <a:defRPr sz="2400">
          <a:solidFill>
            <a:srgbClr val="008000"/>
          </a:solidFill>
          <a:latin typeface="Verdana" pitchFamily="34" charset="0"/>
        </a:defRPr>
      </a:lvl4pPr>
      <a:lvl5pPr algn="r" rtl="0" eaLnBrk="0" fontAlgn="base" hangingPunct="0">
        <a:spcBef>
          <a:spcPct val="0"/>
        </a:spcBef>
        <a:spcAft>
          <a:spcPct val="0"/>
        </a:spcAft>
        <a:defRPr sz="2400">
          <a:solidFill>
            <a:srgbClr val="008000"/>
          </a:solidFill>
          <a:latin typeface="Verdana" pitchFamily="34" charset="0"/>
        </a:defRPr>
      </a:lvl5pPr>
      <a:lvl6pPr marL="457200" algn="r" rtl="0" fontAlgn="base">
        <a:spcBef>
          <a:spcPct val="0"/>
        </a:spcBef>
        <a:spcAft>
          <a:spcPct val="0"/>
        </a:spcAft>
        <a:defRPr sz="2400">
          <a:solidFill>
            <a:srgbClr val="008000"/>
          </a:solidFill>
          <a:latin typeface="Verdana" pitchFamily="34" charset="0"/>
        </a:defRPr>
      </a:lvl6pPr>
      <a:lvl7pPr marL="914400" algn="r" rtl="0" fontAlgn="base">
        <a:spcBef>
          <a:spcPct val="0"/>
        </a:spcBef>
        <a:spcAft>
          <a:spcPct val="0"/>
        </a:spcAft>
        <a:defRPr sz="2400">
          <a:solidFill>
            <a:srgbClr val="008000"/>
          </a:solidFill>
          <a:latin typeface="Verdana" pitchFamily="34" charset="0"/>
        </a:defRPr>
      </a:lvl7pPr>
      <a:lvl8pPr marL="1371600" algn="r" rtl="0" fontAlgn="base">
        <a:spcBef>
          <a:spcPct val="0"/>
        </a:spcBef>
        <a:spcAft>
          <a:spcPct val="0"/>
        </a:spcAft>
        <a:defRPr sz="2400">
          <a:solidFill>
            <a:srgbClr val="008000"/>
          </a:solidFill>
          <a:latin typeface="Verdana" pitchFamily="34" charset="0"/>
        </a:defRPr>
      </a:lvl8pPr>
      <a:lvl9pPr marL="1828800" algn="r" rtl="0" fontAlgn="base">
        <a:spcBef>
          <a:spcPct val="0"/>
        </a:spcBef>
        <a:spcAft>
          <a:spcPct val="0"/>
        </a:spcAft>
        <a:defRPr sz="2400">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 typeface="Wingdings" pitchFamily="2" charset="2"/>
        <a:buChar char="§"/>
        <a:defRPr sz="2000" b="1">
          <a:solidFill>
            <a:srgbClr val="003300"/>
          </a:solidFill>
          <a:latin typeface="+mn-lt"/>
          <a:ea typeface="+mn-ea"/>
          <a:cs typeface="+mn-cs"/>
        </a:defRPr>
      </a:lvl1pPr>
      <a:lvl2pPr marL="742950" indent="-285750" algn="l" rtl="0" eaLnBrk="0" fontAlgn="base" hangingPunct="0">
        <a:spcBef>
          <a:spcPct val="20000"/>
        </a:spcBef>
        <a:spcAft>
          <a:spcPct val="0"/>
        </a:spcAft>
        <a:buClr>
          <a:schemeClr val="tx1"/>
        </a:buClr>
        <a:buChar char="–"/>
        <a:defRPr b="1">
          <a:solidFill>
            <a:srgbClr val="003300"/>
          </a:solidFill>
          <a:latin typeface="+mn-lt"/>
        </a:defRPr>
      </a:lvl2pPr>
      <a:lvl3pPr marL="1143000" indent="-228600" algn="l" rtl="0" eaLnBrk="0" fontAlgn="base" hangingPunct="0">
        <a:spcBef>
          <a:spcPct val="20000"/>
        </a:spcBef>
        <a:spcAft>
          <a:spcPct val="0"/>
        </a:spcAft>
        <a:buClr>
          <a:schemeClr val="tx1"/>
        </a:buClr>
        <a:buFont typeface="Wingdings" pitchFamily="2" charset="2"/>
        <a:buChar char="Ø"/>
        <a:defRPr sz="1600" b="1">
          <a:solidFill>
            <a:srgbClr val="003300"/>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400" b="1">
          <a:solidFill>
            <a:srgbClr val="003300"/>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charset="0"/>
        </a:defRPr>
      </a:lvl5pPr>
      <a:lvl6pPr marL="2514600" indent="-228600" algn="l" rtl="0" fontAlgn="base">
        <a:spcBef>
          <a:spcPct val="20000"/>
        </a:spcBef>
        <a:spcAft>
          <a:spcPct val="0"/>
        </a:spcAft>
        <a:buClr>
          <a:schemeClr val="tx1"/>
        </a:buClr>
        <a:buChar char="•"/>
        <a:defRPr sz="2000">
          <a:solidFill>
            <a:schemeClr val="tx1"/>
          </a:solidFill>
          <a:latin typeface="Arial" charset="0"/>
        </a:defRPr>
      </a:lvl6pPr>
      <a:lvl7pPr marL="2971800" indent="-228600" algn="l" rtl="0" fontAlgn="base">
        <a:spcBef>
          <a:spcPct val="20000"/>
        </a:spcBef>
        <a:spcAft>
          <a:spcPct val="0"/>
        </a:spcAft>
        <a:buClr>
          <a:schemeClr val="tx1"/>
        </a:buClr>
        <a:buChar char="•"/>
        <a:defRPr sz="2000">
          <a:solidFill>
            <a:schemeClr val="tx1"/>
          </a:solidFill>
          <a:latin typeface="Arial" charset="0"/>
        </a:defRPr>
      </a:lvl7pPr>
      <a:lvl8pPr marL="3429000" indent="-228600" algn="l" rtl="0" fontAlgn="base">
        <a:spcBef>
          <a:spcPct val="20000"/>
        </a:spcBef>
        <a:spcAft>
          <a:spcPct val="0"/>
        </a:spcAft>
        <a:buClr>
          <a:schemeClr val="tx1"/>
        </a:buClr>
        <a:buChar char="•"/>
        <a:defRPr sz="2000">
          <a:solidFill>
            <a:schemeClr val="tx1"/>
          </a:solidFill>
          <a:latin typeface="Arial" charset="0"/>
        </a:defRPr>
      </a:lvl8pPr>
      <a:lvl9pPr marL="3886200" indent="-228600" algn="l" rtl="0" fontAlgn="base">
        <a:spcBef>
          <a:spcPct val="20000"/>
        </a:spcBef>
        <a:spcAft>
          <a:spcPct val="0"/>
        </a:spcAft>
        <a:buClr>
          <a:schemeClr val="tx1"/>
        </a:buClr>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gray">
          <a:xfrm>
            <a:off x="0" y="0"/>
            <a:ext cx="9144000" cy="92710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nchor="ctr"/>
          <a:lstStyle/>
          <a:p>
            <a:pPr algn="ctr" fontAlgn="base">
              <a:spcBef>
                <a:spcPct val="0"/>
              </a:spcBef>
              <a:spcAft>
                <a:spcPct val="0"/>
              </a:spcAft>
            </a:pPr>
            <a:endParaRPr lang="en-US" b="1" smtClean="0">
              <a:solidFill>
                <a:srgbClr val="FFFFFF"/>
              </a:solidFill>
              <a:latin typeface="Arial" charset="0"/>
            </a:endParaRPr>
          </a:p>
        </p:txBody>
      </p:sp>
      <p:sp>
        <p:nvSpPr>
          <p:cNvPr id="1027" name="AC Banner Title"/>
          <p:cNvSpPr>
            <a:spLocks noGrp="1" noChangeArrowheads="1"/>
          </p:cNvSpPr>
          <p:nvPr>
            <p:ph type="title"/>
          </p:nvPr>
        </p:nvSpPr>
        <p:spPr bwMode="auto">
          <a:xfrm>
            <a:off x="1657351" y="244927"/>
            <a:ext cx="7247792"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endParaRPr lang="en-US" altLang="zh-SG" smtClean="0"/>
          </a:p>
        </p:txBody>
      </p:sp>
      <p:sp>
        <p:nvSpPr>
          <p:cNvPr id="2161668" name="Rectangle 4"/>
          <p:cNvSpPr>
            <a:spLocks noGrp="1" noChangeArrowheads="1"/>
          </p:cNvSpPr>
          <p:nvPr>
            <p:ph type="dt" sz="half" idx="2"/>
          </p:nvPr>
        </p:nvSpPr>
        <p:spPr bwMode="auto">
          <a:xfrm>
            <a:off x="5630009" y="6400800"/>
            <a:ext cx="3518389"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defRPr sz="1000" u="none">
                <a:latin typeface="Arial" charset="0"/>
                <a:ea typeface="SimSun" pitchFamily="2" charset="-122"/>
              </a:defRPr>
            </a:lvl1pPr>
          </a:lstStyle>
          <a:p>
            <a:pPr eaLnBrk="0" fontAlgn="base" hangingPunct="0">
              <a:spcAft>
                <a:spcPct val="0"/>
              </a:spcAft>
              <a:defRPr/>
            </a:pPr>
            <a:endParaRPr lang="en-US" altLang="zh-SG">
              <a:solidFill>
                <a:srgbClr val="000000"/>
              </a:solidFill>
            </a:endParaRPr>
          </a:p>
        </p:txBody>
      </p:sp>
      <p:sp>
        <p:nvSpPr>
          <p:cNvPr id="2161669" name="Rectangle 5"/>
          <p:cNvSpPr>
            <a:spLocks noGrp="1" noChangeArrowheads="1"/>
          </p:cNvSpPr>
          <p:nvPr>
            <p:ph type="ftr" sz="quarter" idx="3"/>
          </p:nvPr>
        </p:nvSpPr>
        <p:spPr bwMode="auto">
          <a:xfrm>
            <a:off x="1467" y="6384925"/>
            <a:ext cx="3518388"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defRPr sz="1000" u="none">
                <a:latin typeface="Arial" charset="0"/>
                <a:ea typeface="SimSun" pitchFamily="2" charset="-122"/>
              </a:defRPr>
            </a:lvl1pPr>
          </a:lstStyle>
          <a:p>
            <a:pPr eaLnBrk="0" fontAlgn="base" hangingPunct="0">
              <a:spcAft>
                <a:spcPct val="0"/>
              </a:spcAft>
              <a:defRPr/>
            </a:pPr>
            <a:endParaRPr lang="en-US" altLang="zh-SG">
              <a:solidFill>
                <a:srgbClr val="000000"/>
              </a:solidFill>
            </a:endParaRPr>
          </a:p>
        </p:txBody>
      </p:sp>
      <p:sp>
        <p:nvSpPr>
          <p:cNvPr id="2161670" name="Rectangle 6"/>
          <p:cNvSpPr>
            <a:spLocks noGrp="1" noChangeArrowheads="1"/>
          </p:cNvSpPr>
          <p:nvPr>
            <p:ph type="sldNum" sz="quarter" idx="4"/>
          </p:nvPr>
        </p:nvSpPr>
        <p:spPr bwMode="auto">
          <a:xfrm>
            <a:off x="3519908" y="6385765"/>
            <a:ext cx="2110155" cy="473075"/>
          </a:xfrm>
          <a:prstGeom prst="rect">
            <a:avLst/>
          </a:prstGeom>
          <a:noFill/>
          <a:ln w="12700">
            <a:noFill/>
            <a:miter lim="800000"/>
            <a:headEnd/>
            <a:tailEnd/>
          </a:ln>
          <a:effectLst/>
        </p:spPr>
        <p:txBody>
          <a:bodyPr vert="horz" wrap="square" lIns="91440" tIns="45720" rIns="91440" bIns="0" numCol="1" anchor="b" anchorCtr="0" compatLnSpc="1">
            <a:prstTxWarp prst="textNoShape">
              <a:avLst/>
            </a:prstTxWarp>
          </a:bodyPr>
          <a:lstStyle>
            <a:lvl1pPr algn="ctr">
              <a:lnSpc>
                <a:spcPct val="70000"/>
              </a:lnSpc>
              <a:spcBef>
                <a:spcPct val="0"/>
              </a:spcBef>
              <a:tabLst>
                <a:tab pos="2473325" algn="l"/>
              </a:tabLst>
              <a:defRPr sz="800" u="none">
                <a:ea typeface="SimSun" pitchFamily="2" charset="-122"/>
              </a:defRPr>
            </a:lvl1pPr>
          </a:lstStyle>
          <a:p>
            <a:pPr eaLnBrk="0" fontAlgn="base" hangingPunct="0">
              <a:spcAft>
                <a:spcPct val="0"/>
              </a:spcAft>
              <a:defRPr/>
            </a:pPr>
            <a:fld id="{709D1128-4F01-4ECF-90D9-16EA32BFC308}" type="slidenum">
              <a:rPr lang="zh-SG" altLang="en-US">
                <a:solidFill>
                  <a:srgbClr val="000000"/>
                </a:solidFill>
              </a:rPr>
              <a:pPr eaLnBrk="0" fontAlgn="base" hangingPunct="0">
                <a:spcAft>
                  <a:spcPct val="0"/>
                </a:spcAft>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
        <p:nvSpPr>
          <p:cNvPr id="1031" name="Rectangle 7"/>
          <p:cNvSpPr>
            <a:spLocks noGrp="1" noChangeArrowheads="1"/>
          </p:cNvSpPr>
          <p:nvPr>
            <p:ph type="body" idx="1"/>
          </p:nvPr>
        </p:nvSpPr>
        <p:spPr bwMode="auto">
          <a:xfrm>
            <a:off x="779589" y="1214439"/>
            <a:ext cx="7879375" cy="493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smtClean="0"/>
              <a:t>Click to edit text format of master</a:t>
            </a:r>
            <a:endParaRPr lang="en-US" altLang="zh-SG" smtClean="0"/>
          </a:p>
          <a:p>
            <a:pPr lvl="1"/>
            <a:r>
              <a:rPr lang="en-US" smtClean="0"/>
              <a:t>Second level</a:t>
            </a:r>
            <a:endParaRPr lang="en-US" altLang="zh-SG" smtClean="0"/>
          </a:p>
          <a:p>
            <a:pPr lvl="2"/>
            <a:r>
              <a:rPr lang="en-US" smtClean="0"/>
              <a:t>Third level</a:t>
            </a:r>
          </a:p>
          <a:p>
            <a:pPr lvl="3"/>
            <a:r>
              <a:rPr lang="en-US" altLang="zh-SG" smtClean="0"/>
              <a:t>Fourth Level</a:t>
            </a:r>
          </a:p>
        </p:txBody>
      </p:sp>
      <p:sp>
        <p:nvSpPr>
          <p:cNvPr id="1032" name="Line 8"/>
          <p:cNvSpPr>
            <a:spLocks noChangeShapeType="1"/>
          </p:cNvSpPr>
          <p:nvPr/>
        </p:nvSpPr>
        <p:spPr bwMode="auto">
          <a:xfrm>
            <a:off x="4403" y="1074738"/>
            <a:ext cx="914546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50000"/>
              </a:spcBef>
              <a:spcAft>
                <a:spcPct val="0"/>
              </a:spcAft>
            </a:pPr>
            <a:endParaRPr lang="en-US" u="sng" smtClean="0">
              <a:solidFill>
                <a:srgbClr val="000000"/>
              </a:solidFill>
            </a:endParaRPr>
          </a:p>
        </p:txBody>
      </p:sp>
      <p:grpSp>
        <p:nvGrpSpPr>
          <p:cNvPr id="1033" name="Group 10"/>
          <p:cNvGrpSpPr>
            <a:grpSpLocks/>
          </p:cNvGrpSpPr>
          <p:nvPr/>
        </p:nvGrpSpPr>
        <p:grpSpPr bwMode="auto">
          <a:xfrm>
            <a:off x="1521" y="968377"/>
            <a:ext cx="989135" cy="5883275"/>
            <a:chOff x="0" y="2458"/>
            <a:chExt cx="2142" cy="1858"/>
          </a:xfrm>
        </p:grpSpPr>
        <p:sp>
          <p:nvSpPr>
            <p:cNvPr id="2161675" name="Freeform 11"/>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GB" u="sng">
                <a:solidFill>
                  <a:srgbClr val="000000"/>
                </a:solidFill>
              </a:endParaRPr>
            </a:p>
          </p:txBody>
        </p:sp>
        <p:sp>
          <p:nvSpPr>
            <p:cNvPr id="2161676" name="Freeform 12"/>
            <p:cNvSpPr>
              <a:spLocks/>
            </p:cNvSpPr>
            <p:nvPr/>
          </p:nvSpPr>
          <p:spPr bwMode="hidden">
            <a:xfrm>
              <a:off x="0" y="2458"/>
              <a:ext cx="1853"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rgbClr val="008000"/>
                </a:gs>
                <a:gs pos="50000">
                  <a:schemeClr val="bg1"/>
                </a:gs>
                <a:gs pos="100000">
                  <a:srgbClr val="008000"/>
                </a:gs>
              </a:gsLst>
              <a:lin ang="18900000" scaled="1"/>
            </a:gradFill>
            <a:ln w="9525">
              <a:noFill/>
              <a:round/>
              <a:headEnd/>
              <a:tailEnd/>
            </a:ln>
          </p:spPr>
          <p:txBody>
            <a:bodyPr/>
            <a:lstStyle/>
            <a:p>
              <a:pPr eaLnBrk="0" fontAlgn="base" hangingPunct="0">
                <a:spcBef>
                  <a:spcPct val="50000"/>
                </a:spcBef>
                <a:spcAft>
                  <a:spcPct val="0"/>
                </a:spcAft>
                <a:defRPr/>
              </a:pPr>
              <a:endParaRPr lang="en-GB" u="sng">
                <a:solidFill>
                  <a:srgbClr val="000000"/>
                </a:solidFill>
              </a:endParaRPr>
            </a:p>
          </p:txBody>
        </p:sp>
        <p:sp>
          <p:nvSpPr>
            <p:cNvPr id="2161677" name="Freeform 13"/>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GB" u="sng">
                <a:solidFill>
                  <a:srgbClr val="000000"/>
                </a:solidFill>
              </a:endParaRPr>
            </a:p>
          </p:txBody>
        </p:sp>
        <p:sp>
          <p:nvSpPr>
            <p:cNvPr id="2161678" name="Freeform 14"/>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GB" u="sng">
                <a:solidFill>
                  <a:srgbClr val="000000"/>
                </a:solidFill>
              </a:endParaRPr>
            </a:p>
          </p:txBody>
        </p:sp>
        <p:sp>
          <p:nvSpPr>
            <p:cNvPr id="1040" name="Oval 15"/>
            <p:cNvSpPr>
              <a:spLocks noChangeArrowheads="1"/>
            </p:cNvSpPr>
            <p:nvPr/>
          </p:nvSpPr>
          <p:spPr bwMode="ltGray">
            <a:xfrm>
              <a:off x="209" y="2784"/>
              <a:ext cx="86" cy="86"/>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50000"/>
                </a:spcBef>
                <a:spcAft>
                  <a:spcPct val="0"/>
                </a:spcAft>
              </a:pPr>
              <a:endParaRPr lang="en-US" u="sng" smtClean="0">
                <a:solidFill>
                  <a:srgbClr val="000000"/>
                </a:solidFill>
              </a:endParaRPr>
            </a:p>
          </p:txBody>
        </p:sp>
        <p:sp>
          <p:nvSpPr>
            <p:cNvPr id="1041" name="Oval 16"/>
            <p:cNvSpPr>
              <a:spLocks noChangeArrowheads="1"/>
            </p:cNvSpPr>
            <p:nvPr/>
          </p:nvSpPr>
          <p:spPr bwMode="ltGray">
            <a:xfrm>
              <a:off x="1536" y="3884"/>
              <a:ext cx="92" cy="92"/>
            </a:xfrm>
            <a:prstGeom prst="ellipse">
              <a:avLst/>
            </a:prstGeom>
            <a:gradFill rotWithShape="0">
              <a:gsLst>
                <a:gs pos="0">
                  <a:srgbClr val="008000"/>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50000"/>
                </a:spcBef>
                <a:spcAft>
                  <a:spcPct val="0"/>
                </a:spcAft>
              </a:pPr>
              <a:endParaRPr lang="en-US" u="sng" smtClean="0">
                <a:solidFill>
                  <a:srgbClr val="000000"/>
                </a:solidFill>
              </a:endParaRPr>
            </a:p>
          </p:txBody>
        </p:sp>
        <p:sp>
          <p:nvSpPr>
            <p:cNvPr id="1042" name="Oval 17"/>
            <p:cNvSpPr>
              <a:spLocks noChangeArrowheads="1"/>
            </p:cNvSpPr>
            <p:nvPr/>
          </p:nvSpPr>
          <p:spPr bwMode="ltGray">
            <a:xfrm>
              <a:off x="790" y="2723"/>
              <a:ext cx="121" cy="121"/>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50000"/>
                </a:spcBef>
                <a:spcAft>
                  <a:spcPct val="0"/>
                </a:spcAft>
              </a:pPr>
              <a:endParaRPr lang="en-US" u="sng" smtClean="0">
                <a:solidFill>
                  <a:srgbClr val="000000"/>
                </a:solidFill>
              </a:endParaRPr>
            </a:p>
          </p:txBody>
        </p:sp>
      </p:grpSp>
      <p:sp>
        <p:nvSpPr>
          <p:cNvPr id="1034" name="Text Box 18"/>
          <p:cNvSpPr txBox="1">
            <a:spLocks noChangeArrowheads="1"/>
          </p:cNvSpPr>
          <p:nvPr/>
        </p:nvSpPr>
        <p:spPr bwMode="auto">
          <a:xfrm rot="16200000">
            <a:off x="-2296564" y="4118253"/>
            <a:ext cx="50371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u="sng">
                <a:solidFill>
                  <a:schemeClr val="tx1"/>
                </a:solidFill>
                <a:latin typeface="Verdana" pitchFamily="34" charset="0"/>
              </a:defRPr>
            </a:lvl1pPr>
            <a:lvl2pPr marL="742950" indent="-285750">
              <a:defRPr u="sng">
                <a:solidFill>
                  <a:schemeClr val="tx1"/>
                </a:solidFill>
                <a:latin typeface="Verdana" pitchFamily="34" charset="0"/>
              </a:defRPr>
            </a:lvl2pPr>
            <a:lvl3pPr marL="1143000" indent="-228600">
              <a:defRPr u="sng">
                <a:solidFill>
                  <a:schemeClr val="tx1"/>
                </a:solidFill>
                <a:latin typeface="Verdana" pitchFamily="34" charset="0"/>
              </a:defRPr>
            </a:lvl3pPr>
            <a:lvl4pPr marL="1600200" indent="-228600">
              <a:defRPr u="sng">
                <a:solidFill>
                  <a:schemeClr val="tx1"/>
                </a:solidFill>
                <a:latin typeface="Verdana" pitchFamily="34" charset="0"/>
              </a:defRPr>
            </a:lvl4pPr>
            <a:lvl5pPr marL="2057400" indent="-228600">
              <a:defRPr u="sng">
                <a:solidFill>
                  <a:schemeClr val="tx1"/>
                </a:solidFill>
                <a:latin typeface="Verdana" pitchFamily="34" charset="0"/>
              </a:defRPr>
            </a:lvl5pPr>
            <a:lvl6pPr marL="2514600" indent="-228600" eaLnBrk="0" fontAlgn="base" hangingPunct="0">
              <a:spcBef>
                <a:spcPct val="50000"/>
              </a:spcBef>
              <a:spcAft>
                <a:spcPct val="0"/>
              </a:spcAft>
              <a:defRPr u="sng">
                <a:solidFill>
                  <a:schemeClr val="tx1"/>
                </a:solidFill>
                <a:latin typeface="Verdana" pitchFamily="34" charset="0"/>
              </a:defRPr>
            </a:lvl6pPr>
            <a:lvl7pPr marL="2971800" indent="-228600" eaLnBrk="0" fontAlgn="base" hangingPunct="0">
              <a:spcBef>
                <a:spcPct val="50000"/>
              </a:spcBef>
              <a:spcAft>
                <a:spcPct val="0"/>
              </a:spcAft>
              <a:defRPr u="sng">
                <a:solidFill>
                  <a:schemeClr val="tx1"/>
                </a:solidFill>
                <a:latin typeface="Verdana" pitchFamily="34" charset="0"/>
              </a:defRPr>
            </a:lvl7pPr>
            <a:lvl8pPr marL="3429000" indent="-228600" eaLnBrk="0" fontAlgn="base" hangingPunct="0">
              <a:spcBef>
                <a:spcPct val="50000"/>
              </a:spcBef>
              <a:spcAft>
                <a:spcPct val="0"/>
              </a:spcAft>
              <a:defRPr u="sng">
                <a:solidFill>
                  <a:schemeClr val="tx1"/>
                </a:solidFill>
                <a:latin typeface="Verdana" pitchFamily="34" charset="0"/>
              </a:defRPr>
            </a:lvl8pPr>
            <a:lvl9pPr marL="3886200" indent="-228600" eaLnBrk="0" fontAlgn="base" hangingPunct="0">
              <a:spcBef>
                <a:spcPct val="50000"/>
              </a:spcBef>
              <a:spcAft>
                <a:spcPct val="0"/>
              </a:spcAft>
              <a:defRPr u="sng">
                <a:solidFill>
                  <a:schemeClr val="tx1"/>
                </a:solidFill>
                <a:latin typeface="Verdana" pitchFamily="34" charset="0"/>
              </a:defRPr>
            </a:lvl9pPr>
          </a:lstStyle>
          <a:p>
            <a:pPr eaLnBrk="0" fontAlgn="base" hangingPunct="0">
              <a:spcBef>
                <a:spcPct val="50000"/>
              </a:spcBef>
              <a:spcAft>
                <a:spcPct val="0"/>
              </a:spcAft>
              <a:defRPr/>
            </a:pPr>
            <a:r>
              <a:rPr lang="en-US" b="1" u="none" smtClean="0">
                <a:solidFill>
                  <a:srgbClr val="777777"/>
                </a:solidFill>
              </a:rPr>
              <a:t>Financial System Strategy  2020</a:t>
            </a:r>
          </a:p>
        </p:txBody>
      </p:sp>
      <p:pic>
        <p:nvPicPr>
          <p:cNvPr id="1035" name="Picture 21"/>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l="67751" t="4707" r="5081" b="68340"/>
          <a:stretch>
            <a:fillRect/>
          </a:stretch>
        </p:blipFill>
        <p:spPr bwMode="auto">
          <a:xfrm>
            <a:off x="14708" y="15876"/>
            <a:ext cx="1144467" cy="104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26775401"/>
      </p:ext>
    </p:extLst>
  </p:cSld>
  <p:clrMap bg1="lt1" tx1="dk1" bg2="lt2" tx2="dk2" accent1="accent1" accent2="accent2" accent3="accent3" accent4="accent4" accent5="accent5" accent6="accent6" hlink="hlink" folHlink="folHlink"/>
  <p:sldLayoutIdLst>
    <p:sldLayoutId id="2147484668" r:id="rId1"/>
    <p:sldLayoutId id="2147484669" r:id="rId2"/>
    <p:sldLayoutId id="2147484670" r:id="rId3"/>
    <p:sldLayoutId id="2147484671" r:id="rId4"/>
    <p:sldLayoutId id="2147484672" r:id="rId5"/>
    <p:sldLayoutId id="2147484673" r:id="rId6"/>
    <p:sldLayoutId id="2147484674" r:id="rId7"/>
    <p:sldLayoutId id="2147484675" r:id="rId8"/>
    <p:sldLayoutId id="2147484676" r:id="rId9"/>
    <p:sldLayoutId id="2147484677" r:id="rId10"/>
    <p:sldLayoutId id="2147484678" r:id="rId11"/>
  </p:sldLayoutIdLst>
  <p:timing>
    <p:tnLst>
      <p:par>
        <p:cTn id="1" dur="indefinite" restart="never" nodeType="tmRoot"/>
      </p:par>
    </p:tnLst>
  </p:timing>
  <p:hf hdr="0" ftr="0" dt="0"/>
  <p:txStyles>
    <p:titleStyle>
      <a:lvl1pPr algn="r" rtl="0" eaLnBrk="0" fontAlgn="base" hangingPunct="0">
        <a:spcBef>
          <a:spcPct val="0"/>
        </a:spcBef>
        <a:spcAft>
          <a:spcPct val="0"/>
        </a:spcAft>
        <a:defRPr sz="2400">
          <a:solidFill>
            <a:srgbClr val="008000"/>
          </a:solidFill>
          <a:latin typeface="+mj-lt"/>
          <a:ea typeface="+mj-ea"/>
          <a:cs typeface="+mj-cs"/>
        </a:defRPr>
      </a:lvl1pPr>
      <a:lvl2pPr algn="r" rtl="0" eaLnBrk="0" fontAlgn="base" hangingPunct="0">
        <a:spcBef>
          <a:spcPct val="0"/>
        </a:spcBef>
        <a:spcAft>
          <a:spcPct val="0"/>
        </a:spcAft>
        <a:defRPr sz="2400">
          <a:solidFill>
            <a:srgbClr val="008000"/>
          </a:solidFill>
          <a:latin typeface="Verdana" pitchFamily="34" charset="0"/>
        </a:defRPr>
      </a:lvl2pPr>
      <a:lvl3pPr algn="r" rtl="0" eaLnBrk="0" fontAlgn="base" hangingPunct="0">
        <a:spcBef>
          <a:spcPct val="0"/>
        </a:spcBef>
        <a:spcAft>
          <a:spcPct val="0"/>
        </a:spcAft>
        <a:defRPr sz="2400">
          <a:solidFill>
            <a:srgbClr val="008000"/>
          </a:solidFill>
          <a:latin typeface="Verdana" pitchFamily="34" charset="0"/>
        </a:defRPr>
      </a:lvl3pPr>
      <a:lvl4pPr algn="r" rtl="0" eaLnBrk="0" fontAlgn="base" hangingPunct="0">
        <a:spcBef>
          <a:spcPct val="0"/>
        </a:spcBef>
        <a:spcAft>
          <a:spcPct val="0"/>
        </a:spcAft>
        <a:defRPr sz="2400">
          <a:solidFill>
            <a:srgbClr val="008000"/>
          </a:solidFill>
          <a:latin typeface="Verdana" pitchFamily="34" charset="0"/>
        </a:defRPr>
      </a:lvl4pPr>
      <a:lvl5pPr algn="r" rtl="0" eaLnBrk="0" fontAlgn="base" hangingPunct="0">
        <a:spcBef>
          <a:spcPct val="0"/>
        </a:spcBef>
        <a:spcAft>
          <a:spcPct val="0"/>
        </a:spcAft>
        <a:defRPr sz="2400">
          <a:solidFill>
            <a:srgbClr val="008000"/>
          </a:solidFill>
          <a:latin typeface="Verdana" pitchFamily="34" charset="0"/>
        </a:defRPr>
      </a:lvl5pPr>
      <a:lvl6pPr marL="457200" algn="r" rtl="0" fontAlgn="base">
        <a:spcBef>
          <a:spcPct val="0"/>
        </a:spcBef>
        <a:spcAft>
          <a:spcPct val="0"/>
        </a:spcAft>
        <a:defRPr sz="2400">
          <a:solidFill>
            <a:srgbClr val="008000"/>
          </a:solidFill>
          <a:latin typeface="Verdana" pitchFamily="34" charset="0"/>
        </a:defRPr>
      </a:lvl6pPr>
      <a:lvl7pPr marL="914400" algn="r" rtl="0" fontAlgn="base">
        <a:spcBef>
          <a:spcPct val="0"/>
        </a:spcBef>
        <a:spcAft>
          <a:spcPct val="0"/>
        </a:spcAft>
        <a:defRPr sz="2400">
          <a:solidFill>
            <a:srgbClr val="008000"/>
          </a:solidFill>
          <a:latin typeface="Verdana" pitchFamily="34" charset="0"/>
        </a:defRPr>
      </a:lvl7pPr>
      <a:lvl8pPr marL="1371600" algn="r" rtl="0" fontAlgn="base">
        <a:spcBef>
          <a:spcPct val="0"/>
        </a:spcBef>
        <a:spcAft>
          <a:spcPct val="0"/>
        </a:spcAft>
        <a:defRPr sz="2400">
          <a:solidFill>
            <a:srgbClr val="008000"/>
          </a:solidFill>
          <a:latin typeface="Verdana" pitchFamily="34" charset="0"/>
        </a:defRPr>
      </a:lvl8pPr>
      <a:lvl9pPr marL="1828800" algn="r" rtl="0" fontAlgn="base">
        <a:spcBef>
          <a:spcPct val="0"/>
        </a:spcBef>
        <a:spcAft>
          <a:spcPct val="0"/>
        </a:spcAft>
        <a:defRPr sz="2400">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 typeface="Wingdings" pitchFamily="2" charset="2"/>
        <a:buChar char="§"/>
        <a:defRPr sz="2000" b="1">
          <a:solidFill>
            <a:srgbClr val="003300"/>
          </a:solidFill>
          <a:latin typeface="+mn-lt"/>
          <a:ea typeface="+mn-ea"/>
          <a:cs typeface="+mn-cs"/>
        </a:defRPr>
      </a:lvl1pPr>
      <a:lvl2pPr marL="742950" indent="-285750" algn="l" rtl="0" eaLnBrk="0" fontAlgn="base" hangingPunct="0">
        <a:spcBef>
          <a:spcPct val="20000"/>
        </a:spcBef>
        <a:spcAft>
          <a:spcPct val="0"/>
        </a:spcAft>
        <a:buClr>
          <a:schemeClr val="tx1"/>
        </a:buClr>
        <a:buChar char="–"/>
        <a:defRPr b="1">
          <a:solidFill>
            <a:srgbClr val="003300"/>
          </a:solidFill>
          <a:latin typeface="+mn-lt"/>
        </a:defRPr>
      </a:lvl2pPr>
      <a:lvl3pPr marL="1143000" indent="-228600" algn="l" rtl="0" eaLnBrk="0" fontAlgn="base" hangingPunct="0">
        <a:spcBef>
          <a:spcPct val="20000"/>
        </a:spcBef>
        <a:spcAft>
          <a:spcPct val="0"/>
        </a:spcAft>
        <a:buClr>
          <a:schemeClr val="tx1"/>
        </a:buClr>
        <a:buFont typeface="Wingdings" pitchFamily="2" charset="2"/>
        <a:buChar char="Ø"/>
        <a:defRPr sz="1600" b="1">
          <a:solidFill>
            <a:srgbClr val="003300"/>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400" b="1">
          <a:solidFill>
            <a:srgbClr val="003300"/>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charset="0"/>
        </a:defRPr>
      </a:lvl5pPr>
      <a:lvl6pPr marL="2514600" indent="-228600" algn="l" rtl="0" fontAlgn="base">
        <a:spcBef>
          <a:spcPct val="20000"/>
        </a:spcBef>
        <a:spcAft>
          <a:spcPct val="0"/>
        </a:spcAft>
        <a:buClr>
          <a:schemeClr val="tx1"/>
        </a:buClr>
        <a:buChar char="•"/>
        <a:defRPr sz="2000">
          <a:solidFill>
            <a:schemeClr val="tx1"/>
          </a:solidFill>
          <a:latin typeface="Arial" charset="0"/>
        </a:defRPr>
      </a:lvl6pPr>
      <a:lvl7pPr marL="2971800" indent="-228600" algn="l" rtl="0" fontAlgn="base">
        <a:spcBef>
          <a:spcPct val="20000"/>
        </a:spcBef>
        <a:spcAft>
          <a:spcPct val="0"/>
        </a:spcAft>
        <a:buClr>
          <a:schemeClr val="tx1"/>
        </a:buClr>
        <a:buChar char="•"/>
        <a:defRPr sz="2000">
          <a:solidFill>
            <a:schemeClr val="tx1"/>
          </a:solidFill>
          <a:latin typeface="Arial" charset="0"/>
        </a:defRPr>
      </a:lvl7pPr>
      <a:lvl8pPr marL="3429000" indent="-228600" algn="l" rtl="0" fontAlgn="base">
        <a:spcBef>
          <a:spcPct val="20000"/>
        </a:spcBef>
        <a:spcAft>
          <a:spcPct val="0"/>
        </a:spcAft>
        <a:buClr>
          <a:schemeClr val="tx1"/>
        </a:buClr>
        <a:buChar char="•"/>
        <a:defRPr sz="2000">
          <a:solidFill>
            <a:schemeClr val="tx1"/>
          </a:solidFill>
          <a:latin typeface="Arial" charset="0"/>
        </a:defRPr>
      </a:lvl8pPr>
      <a:lvl9pPr marL="3886200" indent="-228600" algn="l" rtl="0" fontAlgn="base">
        <a:spcBef>
          <a:spcPct val="20000"/>
        </a:spcBef>
        <a:spcAft>
          <a:spcPct val="0"/>
        </a:spcAft>
        <a:buClr>
          <a:schemeClr val="tx1"/>
        </a:buClr>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gray">
          <a:xfrm>
            <a:off x="0" y="0"/>
            <a:ext cx="9144000" cy="92710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nchor="ctr"/>
          <a:lstStyle/>
          <a:p>
            <a:pPr algn="ctr" fontAlgn="base">
              <a:spcBef>
                <a:spcPct val="0"/>
              </a:spcBef>
              <a:spcAft>
                <a:spcPct val="0"/>
              </a:spcAft>
            </a:pPr>
            <a:endParaRPr lang="en-US" b="1">
              <a:solidFill>
                <a:srgbClr val="FFFFFF"/>
              </a:solidFill>
              <a:latin typeface="Arial" charset="0"/>
              <a:cs typeface="Arial" charset="0"/>
            </a:endParaRPr>
          </a:p>
        </p:txBody>
      </p:sp>
      <p:sp>
        <p:nvSpPr>
          <p:cNvPr id="1027" name="AC Banner Title"/>
          <p:cNvSpPr>
            <a:spLocks noGrp="1" noChangeArrowheads="1"/>
          </p:cNvSpPr>
          <p:nvPr>
            <p:ph type="title"/>
          </p:nvPr>
        </p:nvSpPr>
        <p:spPr bwMode="auto">
          <a:xfrm>
            <a:off x="429468" y="230920"/>
            <a:ext cx="8476511" cy="69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endParaRPr lang="en-US" altLang="zh-SG" dirty="0" smtClean="0"/>
          </a:p>
        </p:txBody>
      </p:sp>
      <p:sp>
        <p:nvSpPr>
          <p:cNvPr id="2161668" name="Rectangle 4"/>
          <p:cNvSpPr>
            <a:spLocks noGrp="1" noChangeArrowheads="1"/>
          </p:cNvSpPr>
          <p:nvPr>
            <p:ph type="dt" sz="half" idx="2"/>
          </p:nvPr>
        </p:nvSpPr>
        <p:spPr bwMode="auto">
          <a:xfrm>
            <a:off x="990600" y="6331747"/>
            <a:ext cx="5943600"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000">
                <a:solidFill>
                  <a:srgbClr val="000000"/>
                </a:solidFill>
                <a:latin typeface="Arial" charset="0"/>
                <a:ea typeface="SimSun" pitchFamily="2" charset="-122"/>
              </a:defRPr>
            </a:lvl1pPr>
          </a:lstStyle>
          <a:p>
            <a:pPr algn="l" fontAlgn="base">
              <a:spcBef>
                <a:spcPct val="0"/>
              </a:spcBef>
              <a:spcAft>
                <a:spcPct val="0"/>
              </a:spcAft>
              <a:defRPr/>
            </a:pPr>
            <a:fld id="{EC971C0E-C980-469C-9BE6-A74CD85201F4}" type="datetime3">
              <a:rPr lang="en-US" altLang="zh-SG" smtClean="0">
                <a:cs typeface="Arial" charset="0"/>
              </a:rPr>
              <a:pPr algn="l" fontAlgn="base">
                <a:spcBef>
                  <a:spcPct val="0"/>
                </a:spcBef>
                <a:spcAft>
                  <a:spcPct val="0"/>
                </a:spcAft>
                <a:defRPr/>
              </a:pPr>
              <a:t>17 April 2018</a:t>
            </a:fld>
            <a:endParaRPr lang="en-US" altLang="zh-SG" dirty="0">
              <a:cs typeface="Arial" charset="0"/>
            </a:endParaRPr>
          </a:p>
        </p:txBody>
      </p:sp>
      <p:sp>
        <p:nvSpPr>
          <p:cNvPr id="2161670" name="Rectangle 6"/>
          <p:cNvSpPr>
            <a:spLocks noGrp="1" noChangeArrowheads="1"/>
          </p:cNvSpPr>
          <p:nvPr>
            <p:ph type="sldNum" sz="quarter" idx="4"/>
          </p:nvPr>
        </p:nvSpPr>
        <p:spPr bwMode="auto">
          <a:xfrm>
            <a:off x="7696208" y="6617252"/>
            <a:ext cx="1453737" cy="320677"/>
          </a:xfrm>
          <a:prstGeom prst="rect">
            <a:avLst/>
          </a:prstGeom>
          <a:noFill/>
          <a:ln w="12700">
            <a:noFill/>
            <a:miter lim="800000"/>
            <a:headEnd/>
            <a:tailEnd/>
          </a:ln>
          <a:effectLst/>
        </p:spPr>
        <p:txBody>
          <a:bodyPr vert="horz" wrap="square" lIns="91440" tIns="45720" rIns="91440" bIns="0" numCol="1" anchor="t" anchorCtr="0" compatLnSpc="1">
            <a:prstTxWarp prst="textNoShape">
              <a:avLst/>
            </a:prstTxWarp>
          </a:bodyPr>
          <a:lstStyle>
            <a:lvl1pPr algn="ctr" eaLnBrk="0" hangingPunct="0">
              <a:lnSpc>
                <a:spcPct val="70000"/>
              </a:lnSpc>
              <a:spcBef>
                <a:spcPct val="0"/>
              </a:spcBef>
              <a:tabLst>
                <a:tab pos="2473325" algn="l"/>
              </a:tabLst>
              <a:defRPr sz="800" i="0" u="none">
                <a:solidFill>
                  <a:srgbClr val="000000"/>
                </a:solidFill>
                <a:latin typeface="Verdana" pitchFamily="34" charset="0"/>
                <a:ea typeface="SimSun" pitchFamily="2" charset="-122"/>
                <a:cs typeface="+mn-cs"/>
              </a:defRPr>
            </a:lvl1pPr>
          </a:lstStyle>
          <a:p>
            <a:pPr fontAlgn="base">
              <a:spcAft>
                <a:spcPct val="0"/>
              </a:spcAft>
              <a:defRPr/>
            </a:pPr>
            <a:r>
              <a:rPr lang="en-US" altLang="zh-SG" dirty="0" smtClean="0"/>
              <a:t>Slide </a:t>
            </a:r>
            <a:fld id="{AE78A651-CEB4-462B-A030-D829410EA226}" type="slidenum">
              <a:rPr lang="zh-SG" altLang="en-US" smtClean="0"/>
              <a:pPr fontAlgn="base">
                <a:spcAft>
                  <a:spcPct val="0"/>
                </a:spcAft>
                <a:defRPr/>
              </a:pPr>
              <a:t>‹#›</a:t>
            </a:fld>
            <a:r>
              <a:rPr lang="zh-SG" altLang="en-US" dirty="0" smtClean="0"/>
              <a:t>  </a:t>
            </a:r>
            <a:r>
              <a:rPr lang="en-US" altLang="zh-SG" sz="1000" dirty="0" smtClean="0">
                <a:latin typeface="Arial" pitchFamily="34" charset="0"/>
              </a:rPr>
              <a:t/>
            </a:r>
            <a:br>
              <a:rPr lang="en-US" altLang="zh-SG" sz="1000" dirty="0" smtClean="0">
                <a:latin typeface="Arial" pitchFamily="34" charset="0"/>
              </a:rPr>
            </a:br>
            <a:endParaRPr lang="en-US" altLang="zh-SG" dirty="0">
              <a:latin typeface="Arial" pitchFamily="34" charset="0"/>
            </a:endParaRPr>
          </a:p>
        </p:txBody>
      </p:sp>
      <p:sp>
        <p:nvSpPr>
          <p:cNvPr id="1031" name="Rectangle 7"/>
          <p:cNvSpPr>
            <a:spLocks noGrp="1" noChangeArrowheads="1"/>
          </p:cNvSpPr>
          <p:nvPr>
            <p:ph type="body" idx="1"/>
          </p:nvPr>
        </p:nvSpPr>
        <p:spPr bwMode="auto">
          <a:xfrm>
            <a:off x="517713" y="968376"/>
            <a:ext cx="8140519" cy="5184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dirty="0" smtClean="0"/>
              <a:t>Click to edit text format of master</a:t>
            </a:r>
            <a:endParaRPr lang="en-US" altLang="zh-SG" dirty="0" smtClean="0"/>
          </a:p>
          <a:p>
            <a:pPr lvl="1"/>
            <a:r>
              <a:rPr lang="en-US" dirty="0" smtClean="0"/>
              <a:t>Second level</a:t>
            </a:r>
            <a:endParaRPr lang="en-US" altLang="zh-SG" dirty="0" smtClean="0"/>
          </a:p>
          <a:p>
            <a:pPr lvl="2"/>
            <a:r>
              <a:rPr lang="en-US" dirty="0" smtClean="0"/>
              <a:t>Third level</a:t>
            </a:r>
          </a:p>
          <a:p>
            <a:pPr lvl="3"/>
            <a:r>
              <a:rPr lang="en-US" altLang="zh-SG" dirty="0" smtClean="0"/>
              <a:t>Fourth Level</a:t>
            </a:r>
          </a:p>
        </p:txBody>
      </p:sp>
      <p:grpSp>
        <p:nvGrpSpPr>
          <p:cNvPr id="1033" name="Group 10"/>
          <p:cNvGrpSpPr>
            <a:grpSpLocks/>
          </p:cNvGrpSpPr>
          <p:nvPr/>
        </p:nvGrpSpPr>
        <p:grpSpPr bwMode="auto">
          <a:xfrm>
            <a:off x="1644" y="968381"/>
            <a:ext cx="855575" cy="5889623"/>
            <a:chOff x="0" y="2458"/>
            <a:chExt cx="2142" cy="1858"/>
          </a:xfrm>
        </p:grpSpPr>
        <p:sp>
          <p:nvSpPr>
            <p:cNvPr id="2161675" name="Freeform 11"/>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charset="0"/>
              </a:endParaRPr>
            </a:p>
          </p:txBody>
        </p:sp>
        <p:sp>
          <p:nvSpPr>
            <p:cNvPr id="2161676" name="Freeform 12"/>
            <p:cNvSpPr>
              <a:spLocks/>
            </p:cNvSpPr>
            <p:nvPr/>
          </p:nvSpPr>
          <p:spPr bwMode="hidden">
            <a:xfrm>
              <a:off x="0" y="2458"/>
              <a:ext cx="1853"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rgbClr val="008000"/>
                </a:gs>
                <a:gs pos="50000">
                  <a:schemeClr val="bg1"/>
                </a:gs>
                <a:gs pos="100000">
                  <a:srgbClr val="008000"/>
                </a:gs>
              </a:gsLst>
              <a:lin ang="189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charset="0"/>
              </a:endParaRPr>
            </a:p>
          </p:txBody>
        </p:sp>
        <p:sp>
          <p:nvSpPr>
            <p:cNvPr id="2161677" name="Freeform 13"/>
            <p:cNvSpPr>
              <a:spLocks/>
            </p:cNvSpPr>
            <p:nvPr/>
          </p:nvSpPr>
          <p:spPr bwMode="ltGray">
            <a:xfrm>
              <a:off x="0" y="2735"/>
              <a:ext cx="1747"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charset="0"/>
              </a:endParaRPr>
            </a:p>
          </p:txBody>
        </p:sp>
        <p:sp>
          <p:nvSpPr>
            <p:cNvPr id="2161678" name="Freeform 14"/>
            <p:cNvSpPr>
              <a:spLocks/>
            </p:cNvSpPr>
            <p:nvPr/>
          </p:nvSpPr>
          <p:spPr bwMode="ltGray">
            <a:xfrm>
              <a:off x="0" y="2544"/>
              <a:ext cx="1747"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charset="0"/>
              </a:endParaRPr>
            </a:p>
          </p:txBody>
        </p:sp>
        <p:sp>
          <p:nvSpPr>
            <p:cNvPr id="1040" name="Oval 15"/>
            <p:cNvSpPr>
              <a:spLocks noChangeArrowheads="1"/>
            </p:cNvSpPr>
            <p:nvPr/>
          </p:nvSpPr>
          <p:spPr bwMode="ltGray">
            <a:xfrm>
              <a:off x="210" y="2784"/>
              <a:ext cx="86" cy="86"/>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50000"/>
                </a:spcBef>
                <a:spcAft>
                  <a:spcPct val="0"/>
                </a:spcAft>
              </a:pPr>
              <a:endParaRPr lang="en-US" i="1" u="sng">
                <a:solidFill>
                  <a:srgbClr val="000000"/>
                </a:solidFill>
                <a:cs typeface="Arial" charset="0"/>
              </a:endParaRPr>
            </a:p>
          </p:txBody>
        </p:sp>
        <p:sp>
          <p:nvSpPr>
            <p:cNvPr id="1041" name="Oval 16"/>
            <p:cNvSpPr>
              <a:spLocks noChangeArrowheads="1"/>
            </p:cNvSpPr>
            <p:nvPr/>
          </p:nvSpPr>
          <p:spPr bwMode="ltGray">
            <a:xfrm>
              <a:off x="1537" y="3884"/>
              <a:ext cx="93" cy="92"/>
            </a:xfrm>
            <a:prstGeom prst="ellipse">
              <a:avLst/>
            </a:prstGeom>
            <a:gradFill rotWithShape="0">
              <a:gsLst>
                <a:gs pos="0">
                  <a:srgbClr val="008000"/>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50000"/>
                </a:spcBef>
                <a:spcAft>
                  <a:spcPct val="0"/>
                </a:spcAft>
              </a:pPr>
              <a:endParaRPr lang="en-US" i="1" u="sng">
                <a:solidFill>
                  <a:srgbClr val="000000"/>
                </a:solidFill>
                <a:cs typeface="Arial" charset="0"/>
              </a:endParaRPr>
            </a:p>
          </p:txBody>
        </p:sp>
        <p:sp>
          <p:nvSpPr>
            <p:cNvPr id="1042" name="Oval 17"/>
            <p:cNvSpPr>
              <a:spLocks noChangeArrowheads="1"/>
            </p:cNvSpPr>
            <p:nvPr/>
          </p:nvSpPr>
          <p:spPr bwMode="ltGray">
            <a:xfrm>
              <a:off x="791" y="2723"/>
              <a:ext cx="120" cy="121"/>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50000"/>
                </a:spcBef>
                <a:spcAft>
                  <a:spcPct val="0"/>
                </a:spcAft>
              </a:pPr>
              <a:endParaRPr lang="en-US" i="1" u="sng">
                <a:solidFill>
                  <a:srgbClr val="000000"/>
                </a:solidFill>
                <a:cs typeface="Arial" charset="0"/>
              </a:endParaRPr>
            </a:p>
          </p:txBody>
        </p:sp>
      </p:grpSp>
      <p:pic>
        <p:nvPicPr>
          <p:cNvPr id="20" name="Picture 13"/>
          <p:cNvPicPr>
            <a:picLocks noChangeAspect="1" noChangeArrowheads="1"/>
          </p:cNvPicPr>
          <p:nvPr userDrawn="1"/>
        </p:nvPicPr>
        <p:blipFill>
          <a:blip r:embed="rId12" cstate="print">
            <a:extLst>
              <a:ext uri="{BEBA8EAE-BF5A-486C-A8C5-ECC9F3942E4B}">
                <a14:imgProps xmlns:a14="http://schemas.microsoft.com/office/drawing/2010/main">
                  <a14:imgLayer r:embed="rId13">
                    <a14:imgEffect>
                      <a14:backgroundRemoval t="4379" b="34495" l="67342" r="94976">
                        <a14:foregroundMark x1="79092" y1="13941" x2="79092" y2="13941"/>
                        <a14:foregroundMark x1="80389" y1="21358" x2="80389" y2="21358"/>
                        <a14:foregroundMark x1="77715" y1="14567" x2="77715" y2="14567"/>
                        <a14:foregroundMark x1="87439" y1="22609" x2="87439" y2="22609"/>
                        <a14:foregroundMark x1="83387" y1="22878" x2="83387" y2="22878"/>
                        <a14:foregroundMark x1="79903" y1="18141" x2="79903" y2="18141"/>
                        <a14:foregroundMark x1="76013" y1="15996" x2="76013" y2="15996"/>
                        <a14:foregroundMark x1="76175" y1="15907" x2="76175" y2="15907"/>
                        <a14:foregroundMark x1="76094" y1="15818" x2="76094" y2="15818"/>
                        <a14:foregroundMark x1="77147" y1="18945" x2="77147" y2="18945"/>
                        <a14:foregroundMark x1="78768" y1="20554" x2="78768" y2="20554"/>
                        <a14:foregroundMark x1="84441" y1="13673" x2="84441" y2="13673"/>
                        <a14:foregroundMark x1="81605" y1="14120" x2="81605" y2="14120"/>
                        <a14:foregroundMark x1="82496" y1="15192" x2="82496" y2="15192"/>
                        <a14:foregroundMark x1="81686" y1="11528" x2="81686" y2="11528"/>
                        <a14:backgroundMark x1="80551" y1="13226" x2="80551" y2="13226"/>
                        <a14:backgroundMark x1="80551" y1="13226" x2="80551" y2="13226"/>
                        <a14:backgroundMark x1="80551" y1="13226" x2="80551" y2="13226"/>
                      </a14:backgroundRemoval>
                    </a14:imgEffect>
                  </a14:imgLayer>
                </a14:imgProps>
              </a:ext>
              <a:ext uri="{28A0092B-C50C-407E-A947-70E740481C1C}">
                <a14:useLocalDpi xmlns:a14="http://schemas.microsoft.com/office/drawing/2010/main" val="0"/>
              </a:ext>
            </a:extLst>
          </a:blip>
          <a:srcRect l="67751" t="4707" r="5081" b="68340"/>
          <a:stretch>
            <a:fillRect/>
          </a:stretch>
        </p:blipFill>
        <p:spPr bwMode="auto">
          <a:xfrm>
            <a:off x="44824" y="5934537"/>
            <a:ext cx="945785" cy="85099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73472628"/>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Lst>
  <p:transition spd="slow">
    <p:pull/>
  </p:transition>
  <p:timing>
    <p:tnLst>
      <p:par>
        <p:cTn id="1" dur="indefinite" restart="never" nodeType="tmRoot"/>
      </p:par>
    </p:tnLst>
  </p:timing>
  <p:hf hdr="0" ftr="0" dt="0"/>
  <p:txStyles>
    <p:titleStyle>
      <a:lvl1pPr algn="l" rtl="0" eaLnBrk="0" fontAlgn="base" hangingPunct="0">
        <a:spcBef>
          <a:spcPct val="0"/>
        </a:spcBef>
        <a:spcAft>
          <a:spcPct val="0"/>
        </a:spcAft>
        <a:defRPr sz="2400" b="1" i="1" u="sng">
          <a:solidFill>
            <a:srgbClr val="008000"/>
          </a:solidFill>
          <a:latin typeface="+mj-lt"/>
          <a:ea typeface="+mj-ea"/>
          <a:cs typeface="+mj-cs"/>
        </a:defRPr>
      </a:lvl1pPr>
      <a:lvl2pPr algn="r" rtl="0" eaLnBrk="0" fontAlgn="base" hangingPunct="0">
        <a:spcBef>
          <a:spcPct val="0"/>
        </a:spcBef>
        <a:spcAft>
          <a:spcPct val="0"/>
        </a:spcAft>
        <a:defRPr sz="2400" b="1" i="1">
          <a:solidFill>
            <a:srgbClr val="008000"/>
          </a:solidFill>
          <a:latin typeface="Calibri" pitchFamily="34" charset="0"/>
        </a:defRPr>
      </a:lvl2pPr>
      <a:lvl3pPr algn="r" rtl="0" eaLnBrk="0" fontAlgn="base" hangingPunct="0">
        <a:spcBef>
          <a:spcPct val="0"/>
        </a:spcBef>
        <a:spcAft>
          <a:spcPct val="0"/>
        </a:spcAft>
        <a:defRPr sz="2400" b="1" i="1">
          <a:solidFill>
            <a:srgbClr val="008000"/>
          </a:solidFill>
          <a:latin typeface="Calibri" pitchFamily="34" charset="0"/>
        </a:defRPr>
      </a:lvl3pPr>
      <a:lvl4pPr algn="r" rtl="0" eaLnBrk="0" fontAlgn="base" hangingPunct="0">
        <a:spcBef>
          <a:spcPct val="0"/>
        </a:spcBef>
        <a:spcAft>
          <a:spcPct val="0"/>
        </a:spcAft>
        <a:defRPr sz="2400" b="1" i="1">
          <a:solidFill>
            <a:srgbClr val="008000"/>
          </a:solidFill>
          <a:latin typeface="Calibri" pitchFamily="34" charset="0"/>
        </a:defRPr>
      </a:lvl4pPr>
      <a:lvl5pPr algn="r" rtl="0" eaLnBrk="0" fontAlgn="base" hangingPunct="0">
        <a:spcBef>
          <a:spcPct val="0"/>
        </a:spcBef>
        <a:spcAft>
          <a:spcPct val="0"/>
        </a:spcAft>
        <a:defRPr sz="2400" b="1" i="1">
          <a:solidFill>
            <a:srgbClr val="008000"/>
          </a:solidFill>
          <a:latin typeface="Calibri" pitchFamily="34" charset="0"/>
        </a:defRPr>
      </a:lvl5pPr>
      <a:lvl6pPr marL="457200" algn="r" rtl="0" fontAlgn="base">
        <a:spcBef>
          <a:spcPct val="0"/>
        </a:spcBef>
        <a:spcAft>
          <a:spcPct val="0"/>
        </a:spcAft>
        <a:defRPr sz="2400" b="1" i="1">
          <a:solidFill>
            <a:srgbClr val="008000"/>
          </a:solidFill>
          <a:latin typeface="Verdana" pitchFamily="34" charset="0"/>
        </a:defRPr>
      </a:lvl6pPr>
      <a:lvl7pPr marL="914400" algn="r" rtl="0" fontAlgn="base">
        <a:spcBef>
          <a:spcPct val="0"/>
        </a:spcBef>
        <a:spcAft>
          <a:spcPct val="0"/>
        </a:spcAft>
        <a:defRPr sz="2400" b="1" i="1">
          <a:solidFill>
            <a:srgbClr val="008000"/>
          </a:solidFill>
          <a:latin typeface="Verdana" pitchFamily="34" charset="0"/>
        </a:defRPr>
      </a:lvl7pPr>
      <a:lvl8pPr marL="1371600" algn="r" rtl="0" fontAlgn="base">
        <a:spcBef>
          <a:spcPct val="0"/>
        </a:spcBef>
        <a:spcAft>
          <a:spcPct val="0"/>
        </a:spcAft>
        <a:defRPr sz="2400" b="1" i="1">
          <a:solidFill>
            <a:srgbClr val="008000"/>
          </a:solidFill>
          <a:latin typeface="Verdana" pitchFamily="34" charset="0"/>
        </a:defRPr>
      </a:lvl8pPr>
      <a:lvl9pPr marL="1828800" algn="r" rtl="0" fontAlgn="base">
        <a:spcBef>
          <a:spcPct val="0"/>
        </a:spcBef>
        <a:spcAft>
          <a:spcPct val="0"/>
        </a:spcAft>
        <a:defRPr sz="2400" b="1" i="1">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Tx/>
        <a:buBlip>
          <a:blip r:embed="rId14"/>
        </a:buBlip>
        <a:defRPr sz="2000" b="1">
          <a:solidFill>
            <a:srgbClr val="003300"/>
          </a:solidFill>
          <a:latin typeface="+mn-lt"/>
          <a:ea typeface="+mn-ea"/>
          <a:cs typeface="+mn-cs"/>
        </a:defRPr>
      </a:lvl1pPr>
      <a:lvl2pPr marL="742950" indent="-285750" algn="l" rtl="0" eaLnBrk="0" fontAlgn="base" hangingPunct="0">
        <a:spcBef>
          <a:spcPct val="20000"/>
        </a:spcBef>
        <a:spcAft>
          <a:spcPct val="0"/>
        </a:spcAft>
        <a:buClr>
          <a:schemeClr val="tx1"/>
        </a:buClr>
        <a:buSzPct val="60000"/>
        <a:buFontTx/>
        <a:buBlip>
          <a:blip r:embed="rId15"/>
        </a:buBlip>
        <a:defRPr sz="2800" b="1">
          <a:solidFill>
            <a:srgbClr val="003300"/>
          </a:solidFill>
          <a:latin typeface="+mn-lt"/>
        </a:defRPr>
      </a:lvl2pPr>
      <a:lvl3pPr marL="1143000" indent="-228600" algn="l" rtl="0" eaLnBrk="0" fontAlgn="base" hangingPunct="0">
        <a:spcBef>
          <a:spcPct val="20000"/>
        </a:spcBef>
        <a:spcAft>
          <a:spcPct val="0"/>
        </a:spcAft>
        <a:buClr>
          <a:schemeClr val="tx1"/>
        </a:buClr>
        <a:buFont typeface="Wingdings" pitchFamily="2" charset="2"/>
        <a:buChar char="Ø"/>
        <a:defRPr sz="1600" b="1">
          <a:solidFill>
            <a:srgbClr val="003300"/>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400" b="1">
          <a:solidFill>
            <a:srgbClr val="003300"/>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pitchFamily="34" charset="0"/>
        </a:defRPr>
      </a:lvl5pPr>
      <a:lvl6pPr marL="2514600" indent="-228600" algn="l" rtl="0" fontAlgn="base">
        <a:spcBef>
          <a:spcPct val="20000"/>
        </a:spcBef>
        <a:spcAft>
          <a:spcPct val="0"/>
        </a:spcAft>
        <a:buClr>
          <a:schemeClr val="tx1"/>
        </a:buClr>
        <a:buChar char="•"/>
        <a:defRPr sz="2000">
          <a:solidFill>
            <a:schemeClr val="tx1"/>
          </a:solidFill>
          <a:latin typeface="Arial" pitchFamily="34" charset="0"/>
        </a:defRPr>
      </a:lvl6pPr>
      <a:lvl7pPr marL="2971800" indent="-228600" algn="l" rtl="0" fontAlgn="base">
        <a:spcBef>
          <a:spcPct val="20000"/>
        </a:spcBef>
        <a:spcAft>
          <a:spcPct val="0"/>
        </a:spcAft>
        <a:buClr>
          <a:schemeClr val="tx1"/>
        </a:buClr>
        <a:buChar char="•"/>
        <a:defRPr sz="2000">
          <a:solidFill>
            <a:schemeClr val="tx1"/>
          </a:solidFill>
          <a:latin typeface="Arial" pitchFamily="34" charset="0"/>
        </a:defRPr>
      </a:lvl7pPr>
      <a:lvl8pPr marL="3429000" indent="-228600" algn="l" rtl="0" fontAlgn="base">
        <a:spcBef>
          <a:spcPct val="20000"/>
        </a:spcBef>
        <a:spcAft>
          <a:spcPct val="0"/>
        </a:spcAft>
        <a:buClr>
          <a:schemeClr val="tx1"/>
        </a:buClr>
        <a:buChar char="•"/>
        <a:defRPr sz="2000">
          <a:solidFill>
            <a:schemeClr val="tx1"/>
          </a:solidFill>
          <a:latin typeface="Arial" pitchFamily="34" charset="0"/>
        </a:defRPr>
      </a:lvl8pPr>
      <a:lvl9pPr marL="3886200" indent="-228600" algn="l" rtl="0" fontAlgn="base">
        <a:spcBef>
          <a:spcPct val="20000"/>
        </a:spcBef>
        <a:spcAft>
          <a:spcPct val="0"/>
        </a:spcAft>
        <a:buClr>
          <a:schemeClr val="tx1"/>
        </a:buClr>
        <a:buChar char="•"/>
        <a:defRPr sz="20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gray">
          <a:xfrm>
            <a:off x="0" y="0"/>
            <a:ext cx="9144000" cy="92710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nchor="ctr"/>
          <a:lstStyle/>
          <a:p>
            <a:pPr algn="ctr" fontAlgn="base">
              <a:spcBef>
                <a:spcPct val="0"/>
              </a:spcBef>
              <a:spcAft>
                <a:spcPct val="0"/>
              </a:spcAft>
            </a:pPr>
            <a:endParaRPr lang="en-US" b="1" smtClean="0">
              <a:solidFill>
                <a:srgbClr val="FFFFFF"/>
              </a:solidFill>
              <a:latin typeface="Arial" charset="0"/>
            </a:endParaRPr>
          </a:p>
        </p:txBody>
      </p:sp>
      <p:sp>
        <p:nvSpPr>
          <p:cNvPr id="1027" name="AC Banner Title"/>
          <p:cNvSpPr>
            <a:spLocks noGrp="1" noChangeArrowheads="1"/>
          </p:cNvSpPr>
          <p:nvPr>
            <p:ph type="title"/>
          </p:nvPr>
        </p:nvSpPr>
        <p:spPr bwMode="auto">
          <a:xfrm>
            <a:off x="1657351" y="244842"/>
            <a:ext cx="7247792"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endParaRPr lang="en-US" altLang="zh-SG" smtClean="0"/>
          </a:p>
        </p:txBody>
      </p:sp>
      <p:sp>
        <p:nvSpPr>
          <p:cNvPr id="2161668" name="Rectangle 4"/>
          <p:cNvSpPr>
            <a:spLocks noGrp="1" noChangeArrowheads="1"/>
          </p:cNvSpPr>
          <p:nvPr>
            <p:ph type="dt" sz="half" idx="2"/>
          </p:nvPr>
        </p:nvSpPr>
        <p:spPr bwMode="auto">
          <a:xfrm>
            <a:off x="5630009" y="6400800"/>
            <a:ext cx="3518389"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defRPr sz="1000" u="none">
                <a:latin typeface="Arial" charset="0"/>
                <a:ea typeface="SimSun" pitchFamily="2" charset="-122"/>
              </a:defRPr>
            </a:lvl1pPr>
          </a:lstStyle>
          <a:p>
            <a:pPr eaLnBrk="0" fontAlgn="base" hangingPunct="0">
              <a:spcAft>
                <a:spcPct val="0"/>
              </a:spcAft>
              <a:defRPr/>
            </a:pPr>
            <a:endParaRPr lang="en-US" altLang="zh-SG">
              <a:solidFill>
                <a:srgbClr val="000000"/>
              </a:solidFill>
            </a:endParaRPr>
          </a:p>
        </p:txBody>
      </p:sp>
      <p:sp>
        <p:nvSpPr>
          <p:cNvPr id="2161669" name="Rectangle 5"/>
          <p:cNvSpPr>
            <a:spLocks noGrp="1" noChangeArrowheads="1"/>
          </p:cNvSpPr>
          <p:nvPr>
            <p:ph type="ftr" sz="quarter" idx="3"/>
          </p:nvPr>
        </p:nvSpPr>
        <p:spPr bwMode="auto">
          <a:xfrm>
            <a:off x="1467" y="6384925"/>
            <a:ext cx="3518388"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defRPr sz="1000" u="none">
                <a:latin typeface="Arial" charset="0"/>
                <a:ea typeface="SimSun" pitchFamily="2" charset="-122"/>
              </a:defRPr>
            </a:lvl1pPr>
          </a:lstStyle>
          <a:p>
            <a:pPr eaLnBrk="0" fontAlgn="base" hangingPunct="0">
              <a:spcAft>
                <a:spcPct val="0"/>
              </a:spcAft>
              <a:defRPr/>
            </a:pPr>
            <a:endParaRPr lang="en-US" altLang="zh-SG">
              <a:solidFill>
                <a:srgbClr val="000000"/>
              </a:solidFill>
            </a:endParaRPr>
          </a:p>
        </p:txBody>
      </p:sp>
      <p:sp>
        <p:nvSpPr>
          <p:cNvPr id="2161670" name="Rectangle 6"/>
          <p:cNvSpPr>
            <a:spLocks noGrp="1" noChangeArrowheads="1"/>
          </p:cNvSpPr>
          <p:nvPr>
            <p:ph type="sldNum" sz="quarter" idx="4"/>
          </p:nvPr>
        </p:nvSpPr>
        <p:spPr bwMode="auto">
          <a:xfrm>
            <a:off x="3519908" y="6385677"/>
            <a:ext cx="2110155" cy="473075"/>
          </a:xfrm>
          <a:prstGeom prst="rect">
            <a:avLst/>
          </a:prstGeom>
          <a:noFill/>
          <a:ln w="12700">
            <a:noFill/>
            <a:miter lim="800000"/>
            <a:headEnd/>
            <a:tailEnd/>
          </a:ln>
          <a:effectLst/>
        </p:spPr>
        <p:txBody>
          <a:bodyPr vert="horz" wrap="square" lIns="91440" tIns="45720" rIns="91440" bIns="0" numCol="1" anchor="b" anchorCtr="0" compatLnSpc="1">
            <a:prstTxWarp prst="textNoShape">
              <a:avLst/>
            </a:prstTxWarp>
          </a:bodyPr>
          <a:lstStyle>
            <a:lvl1pPr algn="ctr">
              <a:lnSpc>
                <a:spcPct val="70000"/>
              </a:lnSpc>
              <a:spcBef>
                <a:spcPct val="0"/>
              </a:spcBef>
              <a:tabLst>
                <a:tab pos="2473325" algn="l"/>
              </a:tabLst>
              <a:defRPr sz="800" u="none">
                <a:ea typeface="SimSun" pitchFamily="2" charset="-122"/>
              </a:defRPr>
            </a:lvl1pPr>
          </a:lstStyle>
          <a:p>
            <a:pPr eaLnBrk="0" fontAlgn="base" hangingPunct="0">
              <a:spcAft>
                <a:spcPct val="0"/>
              </a:spcAft>
              <a:defRPr/>
            </a:pPr>
            <a:fld id="{709D1128-4F01-4ECF-90D9-16EA32BFC308}" type="slidenum">
              <a:rPr lang="zh-SG" altLang="en-US">
                <a:solidFill>
                  <a:srgbClr val="000000"/>
                </a:solidFill>
              </a:rPr>
              <a:pPr eaLnBrk="0" fontAlgn="base" hangingPunct="0">
                <a:spcAft>
                  <a:spcPct val="0"/>
                </a:spcAft>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
        <p:nvSpPr>
          <p:cNvPr id="1031" name="Rectangle 7"/>
          <p:cNvSpPr>
            <a:spLocks noGrp="1" noChangeArrowheads="1"/>
          </p:cNvSpPr>
          <p:nvPr>
            <p:ph type="body" idx="1"/>
          </p:nvPr>
        </p:nvSpPr>
        <p:spPr bwMode="auto">
          <a:xfrm>
            <a:off x="779589" y="1214439"/>
            <a:ext cx="7879375" cy="493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smtClean="0"/>
              <a:t>Click to edit text format of master</a:t>
            </a:r>
            <a:endParaRPr lang="en-US" altLang="zh-SG" smtClean="0"/>
          </a:p>
          <a:p>
            <a:pPr lvl="1"/>
            <a:r>
              <a:rPr lang="en-US" smtClean="0"/>
              <a:t>Second level</a:t>
            </a:r>
            <a:endParaRPr lang="en-US" altLang="zh-SG" smtClean="0"/>
          </a:p>
          <a:p>
            <a:pPr lvl="2"/>
            <a:r>
              <a:rPr lang="en-US" smtClean="0"/>
              <a:t>Third level</a:t>
            </a:r>
          </a:p>
          <a:p>
            <a:pPr lvl="3"/>
            <a:r>
              <a:rPr lang="en-US" altLang="zh-SG" smtClean="0"/>
              <a:t>Fourth Level</a:t>
            </a:r>
          </a:p>
        </p:txBody>
      </p:sp>
      <p:sp>
        <p:nvSpPr>
          <p:cNvPr id="1032" name="Line 8"/>
          <p:cNvSpPr>
            <a:spLocks noChangeShapeType="1"/>
          </p:cNvSpPr>
          <p:nvPr/>
        </p:nvSpPr>
        <p:spPr bwMode="auto">
          <a:xfrm>
            <a:off x="4403" y="1074738"/>
            <a:ext cx="914546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50000"/>
              </a:spcBef>
              <a:spcAft>
                <a:spcPct val="0"/>
              </a:spcAft>
            </a:pPr>
            <a:endParaRPr lang="en-US" u="sng" smtClean="0">
              <a:solidFill>
                <a:srgbClr val="000000"/>
              </a:solidFill>
            </a:endParaRPr>
          </a:p>
        </p:txBody>
      </p:sp>
      <p:grpSp>
        <p:nvGrpSpPr>
          <p:cNvPr id="1033" name="Group 10"/>
          <p:cNvGrpSpPr>
            <a:grpSpLocks/>
          </p:cNvGrpSpPr>
          <p:nvPr/>
        </p:nvGrpSpPr>
        <p:grpSpPr bwMode="auto">
          <a:xfrm>
            <a:off x="1521" y="968377"/>
            <a:ext cx="989135" cy="5883275"/>
            <a:chOff x="0" y="2458"/>
            <a:chExt cx="2142" cy="1858"/>
          </a:xfrm>
        </p:grpSpPr>
        <p:sp>
          <p:nvSpPr>
            <p:cNvPr id="2161675" name="Freeform 11"/>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GB" u="sng">
                <a:solidFill>
                  <a:srgbClr val="000000"/>
                </a:solidFill>
              </a:endParaRPr>
            </a:p>
          </p:txBody>
        </p:sp>
        <p:sp>
          <p:nvSpPr>
            <p:cNvPr id="2161676" name="Freeform 12"/>
            <p:cNvSpPr>
              <a:spLocks/>
            </p:cNvSpPr>
            <p:nvPr/>
          </p:nvSpPr>
          <p:spPr bwMode="hidden">
            <a:xfrm>
              <a:off x="0" y="2458"/>
              <a:ext cx="1853"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rgbClr val="008000"/>
                </a:gs>
                <a:gs pos="50000">
                  <a:schemeClr val="bg1"/>
                </a:gs>
                <a:gs pos="100000">
                  <a:srgbClr val="008000"/>
                </a:gs>
              </a:gsLst>
              <a:lin ang="18900000" scaled="1"/>
            </a:gradFill>
            <a:ln w="9525">
              <a:noFill/>
              <a:round/>
              <a:headEnd/>
              <a:tailEnd/>
            </a:ln>
          </p:spPr>
          <p:txBody>
            <a:bodyPr/>
            <a:lstStyle/>
            <a:p>
              <a:pPr eaLnBrk="0" fontAlgn="base" hangingPunct="0">
                <a:spcBef>
                  <a:spcPct val="50000"/>
                </a:spcBef>
                <a:spcAft>
                  <a:spcPct val="0"/>
                </a:spcAft>
                <a:defRPr/>
              </a:pPr>
              <a:endParaRPr lang="en-GB" u="sng">
                <a:solidFill>
                  <a:srgbClr val="000000"/>
                </a:solidFill>
              </a:endParaRPr>
            </a:p>
          </p:txBody>
        </p:sp>
        <p:sp>
          <p:nvSpPr>
            <p:cNvPr id="2161677" name="Freeform 13"/>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GB" u="sng">
                <a:solidFill>
                  <a:srgbClr val="000000"/>
                </a:solidFill>
              </a:endParaRPr>
            </a:p>
          </p:txBody>
        </p:sp>
        <p:sp>
          <p:nvSpPr>
            <p:cNvPr id="2161678" name="Freeform 14"/>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GB" u="sng">
                <a:solidFill>
                  <a:srgbClr val="000000"/>
                </a:solidFill>
              </a:endParaRPr>
            </a:p>
          </p:txBody>
        </p:sp>
        <p:sp>
          <p:nvSpPr>
            <p:cNvPr id="1040" name="Oval 15"/>
            <p:cNvSpPr>
              <a:spLocks noChangeArrowheads="1"/>
            </p:cNvSpPr>
            <p:nvPr/>
          </p:nvSpPr>
          <p:spPr bwMode="ltGray">
            <a:xfrm>
              <a:off x="209" y="2784"/>
              <a:ext cx="86" cy="86"/>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50000"/>
                </a:spcBef>
                <a:spcAft>
                  <a:spcPct val="0"/>
                </a:spcAft>
              </a:pPr>
              <a:endParaRPr lang="en-US" u="sng" smtClean="0">
                <a:solidFill>
                  <a:srgbClr val="000000"/>
                </a:solidFill>
              </a:endParaRPr>
            </a:p>
          </p:txBody>
        </p:sp>
        <p:sp>
          <p:nvSpPr>
            <p:cNvPr id="1041" name="Oval 16"/>
            <p:cNvSpPr>
              <a:spLocks noChangeArrowheads="1"/>
            </p:cNvSpPr>
            <p:nvPr/>
          </p:nvSpPr>
          <p:spPr bwMode="ltGray">
            <a:xfrm>
              <a:off x="1536" y="3884"/>
              <a:ext cx="92" cy="92"/>
            </a:xfrm>
            <a:prstGeom prst="ellipse">
              <a:avLst/>
            </a:prstGeom>
            <a:gradFill rotWithShape="0">
              <a:gsLst>
                <a:gs pos="0">
                  <a:srgbClr val="008000"/>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50000"/>
                </a:spcBef>
                <a:spcAft>
                  <a:spcPct val="0"/>
                </a:spcAft>
              </a:pPr>
              <a:endParaRPr lang="en-US" u="sng" smtClean="0">
                <a:solidFill>
                  <a:srgbClr val="000000"/>
                </a:solidFill>
              </a:endParaRPr>
            </a:p>
          </p:txBody>
        </p:sp>
        <p:sp>
          <p:nvSpPr>
            <p:cNvPr id="1042" name="Oval 17"/>
            <p:cNvSpPr>
              <a:spLocks noChangeArrowheads="1"/>
            </p:cNvSpPr>
            <p:nvPr/>
          </p:nvSpPr>
          <p:spPr bwMode="ltGray">
            <a:xfrm>
              <a:off x="790" y="2723"/>
              <a:ext cx="121" cy="121"/>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50000"/>
                </a:spcBef>
                <a:spcAft>
                  <a:spcPct val="0"/>
                </a:spcAft>
              </a:pPr>
              <a:endParaRPr lang="en-US" u="sng" smtClean="0">
                <a:solidFill>
                  <a:srgbClr val="000000"/>
                </a:solidFill>
              </a:endParaRPr>
            </a:p>
          </p:txBody>
        </p:sp>
      </p:grpSp>
      <p:sp>
        <p:nvSpPr>
          <p:cNvPr id="1034" name="Text Box 18"/>
          <p:cNvSpPr txBox="1">
            <a:spLocks noChangeArrowheads="1"/>
          </p:cNvSpPr>
          <p:nvPr/>
        </p:nvSpPr>
        <p:spPr bwMode="auto">
          <a:xfrm rot="16200000">
            <a:off x="-2296564" y="4118253"/>
            <a:ext cx="50371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u="sng">
                <a:solidFill>
                  <a:schemeClr val="tx1"/>
                </a:solidFill>
                <a:latin typeface="Verdana" pitchFamily="34" charset="0"/>
              </a:defRPr>
            </a:lvl1pPr>
            <a:lvl2pPr marL="742950" indent="-285750">
              <a:defRPr u="sng">
                <a:solidFill>
                  <a:schemeClr val="tx1"/>
                </a:solidFill>
                <a:latin typeface="Verdana" pitchFamily="34" charset="0"/>
              </a:defRPr>
            </a:lvl2pPr>
            <a:lvl3pPr marL="1143000" indent="-228600">
              <a:defRPr u="sng">
                <a:solidFill>
                  <a:schemeClr val="tx1"/>
                </a:solidFill>
                <a:latin typeface="Verdana" pitchFamily="34" charset="0"/>
              </a:defRPr>
            </a:lvl3pPr>
            <a:lvl4pPr marL="1600200" indent="-228600">
              <a:defRPr u="sng">
                <a:solidFill>
                  <a:schemeClr val="tx1"/>
                </a:solidFill>
                <a:latin typeface="Verdana" pitchFamily="34" charset="0"/>
              </a:defRPr>
            </a:lvl4pPr>
            <a:lvl5pPr marL="2057400" indent="-228600">
              <a:defRPr u="sng">
                <a:solidFill>
                  <a:schemeClr val="tx1"/>
                </a:solidFill>
                <a:latin typeface="Verdana" pitchFamily="34" charset="0"/>
              </a:defRPr>
            </a:lvl5pPr>
            <a:lvl6pPr marL="2514600" indent="-228600" eaLnBrk="0" fontAlgn="base" hangingPunct="0">
              <a:spcBef>
                <a:spcPct val="50000"/>
              </a:spcBef>
              <a:spcAft>
                <a:spcPct val="0"/>
              </a:spcAft>
              <a:defRPr u="sng">
                <a:solidFill>
                  <a:schemeClr val="tx1"/>
                </a:solidFill>
                <a:latin typeface="Verdana" pitchFamily="34" charset="0"/>
              </a:defRPr>
            </a:lvl6pPr>
            <a:lvl7pPr marL="2971800" indent="-228600" eaLnBrk="0" fontAlgn="base" hangingPunct="0">
              <a:spcBef>
                <a:spcPct val="50000"/>
              </a:spcBef>
              <a:spcAft>
                <a:spcPct val="0"/>
              </a:spcAft>
              <a:defRPr u="sng">
                <a:solidFill>
                  <a:schemeClr val="tx1"/>
                </a:solidFill>
                <a:latin typeface="Verdana" pitchFamily="34" charset="0"/>
              </a:defRPr>
            </a:lvl7pPr>
            <a:lvl8pPr marL="3429000" indent="-228600" eaLnBrk="0" fontAlgn="base" hangingPunct="0">
              <a:spcBef>
                <a:spcPct val="50000"/>
              </a:spcBef>
              <a:spcAft>
                <a:spcPct val="0"/>
              </a:spcAft>
              <a:defRPr u="sng">
                <a:solidFill>
                  <a:schemeClr val="tx1"/>
                </a:solidFill>
                <a:latin typeface="Verdana" pitchFamily="34" charset="0"/>
              </a:defRPr>
            </a:lvl8pPr>
            <a:lvl9pPr marL="3886200" indent="-228600" eaLnBrk="0" fontAlgn="base" hangingPunct="0">
              <a:spcBef>
                <a:spcPct val="50000"/>
              </a:spcBef>
              <a:spcAft>
                <a:spcPct val="0"/>
              </a:spcAft>
              <a:defRPr u="sng">
                <a:solidFill>
                  <a:schemeClr val="tx1"/>
                </a:solidFill>
                <a:latin typeface="Verdana" pitchFamily="34" charset="0"/>
              </a:defRPr>
            </a:lvl9pPr>
          </a:lstStyle>
          <a:p>
            <a:pPr eaLnBrk="0" fontAlgn="base" hangingPunct="0">
              <a:spcBef>
                <a:spcPct val="50000"/>
              </a:spcBef>
              <a:spcAft>
                <a:spcPct val="0"/>
              </a:spcAft>
              <a:defRPr/>
            </a:pPr>
            <a:r>
              <a:rPr lang="en-US" b="1" u="none" smtClean="0">
                <a:solidFill>
                  <a:srgbClr val="777777"/>
                </a:solidFill>
              </a:rPr>
              <a:t>Financial System Strategy  2020</a:t>
            </a:r>
          </a:p>
        </p:txBody>
      </p:sp>
      <p:pic>
        <p:nvPicPr>
          <p:cNvPr id="1035" name="Picture 21"/>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l="67751" t="4707" r="5081" b="68340"/>
          <a:stretch>
            <a:fillRect/>
          </a:stretch>
        </p:blipFill>
        <p:spPr bwMode="auto">
          <a:xfrm>
            <a:off x="14708" y="15876"/>
            <a:ext cx="1144467" cy="104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4184133"/>
      </p:ext>
    </p:extLst>
  </p:cSld>
  <p:clrMap bg1="lt1" tx1="dk1" bg2="lt2" tx2="dk2" accent1="accent1" accent2="accent2" accent3="accent3" accent4="accent4" accent5="accent5" accent6="accent6" hlink="hlink" folHlink="folHlink"/>
  <p:sldLayoutIdLst>
    <p:sldLayoutId id="2147484680" r:id="rId1"/>
    <p:sldLayoutId id="2147484681" r:id="rId2"/>
    <p:sldLayoutId id="2147484682" r:id="rId3"/>
    <p:sldLayoutId id="2147484683" r:id="rId4"/>
    <p:sldLayoutId id="2147484684" r:id="rId5"/>
    <p:sldLayoutId id="2147484685" r:id="rId6"/>
    <p:sldLayoutId id="2147484686" r:id="rId7"/>
    <p:sldLayoutId id="2147484687" r:id="rId8"/>
    <p:sldLayoutId id="2147484688" r:id="rId9"/>
    <p:sldLayoutId id="2147484689" r:id="rId10"/>
    <p:sldLayoutId id="2147484690" r:id="rId11"/>
  </p:sldLayoutIdLst>
  <p:timing>
    <p:tnLst>
      <p:par>
        <p:cTn id="1" dur="indefinite" restart="never" nodeType="tmRoot"/>
      </p:par>
    </p:tnLst>
  </p:timing>
  <p:hf hdr="0" ftr="0" dt="0"/>
  <p:txStyles>
    <p:titleStyle>
      <a:lvl1pPr algn="r" rtl="0" eaLnBrk="0" fontAlgn="base" hangingPunct="0">
        <a:spcBef>
          <a:spcPct val="0"/>
        </a:spcBef>
        <a:spcAft>
          <a:spcPct val="0"/>
        </a:spcAft>
        <a:defRPr sz="2400">
          <a:solidFill>
            <a:srgbClr val="008000"/>
          </a:solidFill>
          <a:latin typeface="+mj-lt"/>
          <a:ea typeface="+mj-ea"/>
          <a:cs typeface="+mj-cs"/>
        </a:defRPr>
      </a:lvl1pPr>
      <a:lvl2pPr algn="r" rtl="0" eaLnBrk="0" fontAlgn="base" hangingPunct="0">
        <a:spcBef>
          <a:spcPct val="0"/>
        </a:spcBef>
        <a:spcAft>
          <a:spcPct val="0"/>
        </a:spcAft>
        <a:defRPr sz="2400">
          <a:solidFill>
            <a:srgbClr val="008000"/>
          </a:solidFill>
          <a:latin typeface="Verdana" pitchFamily="34" charset="0"/>
        </a:defRPr>
      </a:lvl2pPr>
      <a:lvl3pPr algn="r" rtl="0" eaLnBrk="0" fontAlgn="base" hangingPunct="0">
        <a:spcBef>
          <a:spcPct val="0"/>
        </a:spcBef>
        <a:spcAft>
          <a:spcPct val="0"/>
        </a:spcAft>
        <a:defRPr sz="2400">
          <a:solidFill>
            <a:srgbClr val="008000"/>
          </a:solidFill>
          <a:latin typeface="Verdana" pitchFamily="34" charset="0"/>
        </a:defRPr>
      </a:lvl3pPr>
      <a:lvl4pPr algn="r" rtl="0" eaLnBrk="0" fontAlgn="base" hangingPunct="0">
        <a:spcBef>
          <a:spcPct val="0"/>
        </a:spcBef>
        <a:spcAft>
          <a:spcPct val="0"/>
        </a:spcAft>
        <a:defRPr sz="2400">
          <a:solidFill>
            <a:srgbClr val="008000"/>
          </a:solidFill>
          <a:latin typeface="Verdana" pitchFamily="34" charset="0"/>
        </a:defRPr>
      </a:lvl4pPr>
      <a:lvl5pPr algn="r" rtl="0" eaLnBrk="0" fontAlgn="base" hangingPunct="0">
        <a:spcBef>
          <a:spcPct val="0"/>
        </a:spcBef>
        <a:spcAft>
          <a:spcPct val="0"/>
        </a:spcAft>
        <a:defRPr sz="2400">
          <a:solidFill>
            <a:srgbClr val="008000"/>
          </a:solidFill>
          <a:latin typeface="Verdana" pitchFamily="34" charset="0"/>
        </a:defRPr>
      </a:lvl5pPr>
      <a:lvl6pPr marL="457200" algn="r" rtl="0" fontAlgn="base">
        <a:spcBef>
          <a:spcPct val="0"/>
        </a:spcBef>
        <a:spcAft>
          <a:spcPct val="0"/>
        </a:spcAft>
        <a:defRPr sz="2400">
          <a:solidFill>
            <a:srgbClr val="008000"/>
          </a:solidFill>
          <a:latin typeface="Verdana" pitchFamily="34" charset="0"/>
        </a:defRPr>
      </a:lvl6pPr>
      <a:lvl7pPr marL="914400" algn="r" rtl="0" fontAlgn="base">
        <a:spcBef>
          <a:spcPct val="0"/>
        </a:spcBef>
        <a:spcAft>
          <a:spcPct val="0"/>
        </a:spcAft>
        <a:defRPr sz="2400">
          <a:solidFill>
            <a:srgbClr val="008000"/>
          </a:solidFill>
          <a:latin typeface="Verdana" pitchFamily="34" charset="0"/>
        </a:defRPr>
      </a:lvl7pPr>
      <a:lvl8pPr marL="1371600" algn="r" rtl="0" fontAlgn="base">
        <a:spcBef>
          <a:spcPct val="0"/>
        </a:spcBef>
        <a:spcAft>
          <a:spcPct val="0"/>
        </a:spcAft>
        <a:defRPr sz="2400">
          <a:solidFill>
            <a:srgbClr val="008000"/>
          </a:solidFill>
          <a:latin typeface="Verdana" pitchFamily="34" charset="0"/>
        </a:defRPr>
      </a:lvl8pPr>
      <a:lvl9pPr marL="1828800" algn="r" rtl="0" fontAlgn="base">
        <a:spcBef>
          <a:spcPct val="0"/>
        </a:spcBef>
        <a:spcAft>
          <a:spcPct val="0"/>
        </a:spcAft>
        <a:defRPr sz="2400">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 typeface="Wingdings" pitchFamily="2" charset="2"/>
        <a:buChar char="§"/>
        <a:defRPr sz="2000" b="1">
          <a:solidFill>
            <a:srgbClr val="003300"/>
          </a:solidFill>
          <a:latin typeface="+mn-lt"/>
          <a:ea typeface="+mn-ea"/>
          <a:cs typeface="+mn-cs"/>
        </a:defRPr>
      </a:lvl1pPr>
      <a:lvl2pPr marL="742950" indent="-285750" algn="l" rtl="0" eaLnBrk="0" fontAlgn="base" hangingPunct="0">
        <a:spcBef>
          <a:spcPct val="20000"/>
        </a:spcBef>
        <a:spcAft>
          <a:spcPct val="0"/>
        </a:spcAft>
        <a:buClr>
          <a:schemeClr val="tx1"/>
        </a:buClr>
        <a:buChar char="–"/>
        <a:defRPr b="1">
          <a:solidFill>
            <a:srgbClr val="003300"/>
          </a:solidFill>
          <a:latin typeface="+mn-lt"/>
        </a:defRPr>
      </a:lvl2pPr>
      <a:lvl3pPr marL="1143000" indent="-228600" algn="l" rtl="0" eaLnBrk="0" fontAlgn="base" hangingPunct="0">
        <a:spcBef>
          <a:spcPct val="20000"/>
        </a:spcBef>
        <a:spcAft>
          <a:spcPct val="0"/>
        </a:spcAft>
        <a:buClr>
          <a:schemeClr val="tx1"/>
        </a:buClr>
        <a:buFont typeface="Wingdings" pitchFamily="2" charset="2"/>
        <a:buChar char="Ø"/>
        <a:defRPr sz="1600" b="1">
          <a:solidFill>
            <a:srgbClr val="003300"/>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400" b="1">
          <a:solidFill>
            <a:srgbClr val="003300"/>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charset="0"/>
        </a:defRPr>
      </a:lvl5pPr>
      <a:lvl6pPr marL="2514600" indent="-228600" algn="l" rtl="0" fontAlgn="base">
        <a:spcBef>
          <a:spcPct val="20000"/>
        </a:spcBef>
        <a:spcAft>
          <a:spcPct val="0"/>
        </a:spcAft>
        <a:buClr>
          <a:schemeClr val="tx1"/>
        </a:buClr>
        <a:buChar char="•"/>
        <a:defRPr sz="2000">
          <a:solidFill>
            <a:schemeClr val="tx1"/>
          </a:solidFill>
          <a:latin typeface="Arial" charset="0"/>
        </a:defRPr>
      </a:lvl6pPr>
      <a:lvl7pPr marL="2971800" indent="-228600" algn="l" rtl="0" fontAlgn="base">
        <a:spcBef>
          <a:spcPct val="20000"/>
        </a:spcBef>
        <a:spcAft>
          <a:spcPct val="0"/>
        </a:spcAft>
        <a:buClr>
          <a:schemeClr val="tx1"/>
        </a:buClr>
        <a:buChar char="•"/>
        <a:defRPr sz="2000">
          <a:solidFill>
            <a:schemeClr val="tx1"/>
          </a:solidFill>
          <a:latin typeface="Arial" charset="0"/>
        </a:defRPr>
      </a:lvl7pPr>
      <a:lvl8pPr marL="3429000" indent="-228600" algn="l" rtl="0" fontAlgn="base">
        <a:spcBef>
          <a:spcPct val="20000"/>
        </a:spcBef>
        <a:spcAft>
          <a:spcPct val="0"/>
        </a:spcAft>
        <a:buClr>
          <a:schemeClr val="tx1"/>
        </a:buClr>
        <a:buChar char="•"/>
        <a:defRPr sz="2000">
          <a:solidFill>
            <a:schemeClr val="tx1"/>
          </a:solidFill>
          <a:latin typeface="Arial" charset="0"/>
        </a:defRPr>
      </a:lvl8pPr>
      <a:lvl9pPr marL="3886200" indent="-228600" algn="l" rtl="0" fontAlgn="base">
        <a:spcBef>
          <a:spcPct val="20000"/>
        </a:spcBef>
        <a:spcAft>
          <a:spcPct val="0"/>
        </a:spcAft>
        <a:buClr>
          <a:schemeClr val="tx1"/>
        </a:buClr>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gray">
          <a:xfrm>
            <a:off x="0" y="0"/>
            <a:ext cx="9144000" cy="92710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nchor="ctr"/>
          <a:lstStyle/>
          <a:p>
            <a:pPr algn="ctr" fontAlgn="base">
              <a:spcBef>
                <a:spcPct val="0"/>
              </a:spcBef>
              <a:spcAft>
                <a:spcPct val="0"/>
              </a:spcAft>
            </a:pPr>
            <a:endParaRPr lang="en-US" b="1" smtClean="0">
              <a:solidFill>
                <a:srgbClr val="FFFFFF"/>
              </a:solidFill>
              <a:latin typeface="Arial" charset="0"/>
            </a:endParaRPr>
          </a:p>
        </p:txBody>
      </p:sp>
      <p:sp>
        <p:nvSpPr>
          <p:cNvPr id="1027" name="AC Banner Title"/>
          <p:cNvSpPr>
            <a:spLocks noGrp="1" noChangeArrowheads="1"/>
          </p:cNvSpPr>
          <p:nvPr>
            <p:ph type="title"/>
          </p:nvPr>
        </p:nvSpPr>
        <p:spPr bwMode="auto">
          <a:xfrm>
            <a:off x="1657351" y="244751"/>
            <a:ext cx="7247792"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endParaRPr lang="en-US" altLang="zh-SG" smtClean="0"/>
          </a:p>
        </p:txBody>
      </p:sp>
      <p:sp>
        <p:nvSpPr>
          <p:cNvPr id="2161668" name="Rectangle 4"/>
          <p:cNvSpPr>
            <a:spLocks noGrp="1" noChangeArrowheads="1"/>
          </p:cNvSpPr>
          <p:nvPr>
            <p:ph type="dt" sz="half" idx="2"/>
          </p:nvPr>
        </p:nvSpPr>
        <p:spPr bwMode="auto">
          <a:xfrm>
            <a:off x="5630009" y="6400800"/>
            <a:ext cx="3518389"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defRPr sz="1000" u="none">
                <a:latin typeface="Arial" charset="0"/>
                <a:ea typeface="SimSun" pitchFamily="2" charset="-122"/>
              </a:defRPr>
            </a:lvl1pPr>
          </a:lstStyle>
          <a:p>
            <a:pPr eaLnBrk="0" fontAlgn="base" hangingPunct="0">
              <a:spcAft>
                <a:spcPct val="0"/>
              </a:spcAft>
              <a:defRPr/>
            </a:pPr>
            <a:endParaRPr lang="en-US" altLang="zh-SG">
              <a:solidFill>
                <a:srgbClr val="000000"/>
              </a:solidFill>
            </a:endParaRPr>
          </a:p>
        </p:txBody>
      </p:sp>
      <p:sp>
        <p:nvSpPr>
          <p:cNvPr id="2161669" name="Rectangle 5"/>
          <p:cNvSpPr>
            <a:spLocks noGrp="1" noChangeArrowheads="1"/>
          </p:cNvSpPr>
          <p:nvPr>
            <p:ph type="ftr" sz="quarter" idx="3"/>
          </p:nvPr>
        </p:nvSpPr>
        <p:spPr bwMode="auto">
          <a:xfrm>
            <a:off x="1467" y="6384925"/>
            <a:ext cx="3518388"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defRPr sz="1000" u="none">
                <a:latin typeface="Arial" charset="0"/>
                <a:ea typeface="SimSun" pitchFamily="2" charset="-122"/>
              </a:defRPr>
            </a:lvl1pPr>
          </a:lstStyle>
          <a:p>
            <a:pPr eaLnBrk="0" fontAlgn="base" hangingPunct="0">
              <a:spcAft>
                <a:spcPct val="0"/>
              </a:spcAft>
              <a:defRPr/>
            </a:pPr>
            <a:endParaRPr lang="en-US" altLang="zh-SG">
              <a:solidFill>
                <a:srgbClr val="000000"/>
              </a:solidFill>
            </a:endParaRPr>
          </a:p>
        </p:txBody>
      </p:sp>
      <p:sp>
        <p:nvSpPr>
          <p:cNvPr id="2161670" name="Rectangle 6"/>
          <p:cNvSpPr>
            <a:spLocks noGrp="1" noChangeArrowheads="1"/>
          </p:cNvSpPr>
          <p:nvPr>
            <p:ph type="sldNum" sz="quarter" idx="4"/>
          </p:nvPr>
        </p:nvSpPr>
        <p:spPr bwMode="auto">
          <a:xfrm>
            <a:off x="3519908" y="6385587"/>
            <a:ext cx="2110155" cy="473075"/>
          </a:xfrm>
          <a:prstGeom prst="rect">
            <a:avLst/>
          </a:prstGeom>
          <a:noFill/>
          <a:ln w="12700">
            <a:noFill/>
            <a:miter lim="800000"/>
            <a:headEnd/>
            <a:tailEnd/>
          </a:ln>
          <a:effectLst/>
        </p:spPr>
        <p:txBody>
          <a:bodyPr vert="horz" wrap="square" lIns="91440" tIns="45720" rIns="91440" bIns="0" numCol="1" anchor="b" anchorCtr="0" compatLnSpc="1">
            <a:prstTxWarp prst="textNoShape">
              <a:avLst/>
            </a:prstTxWarp>
          </a:bodyPr>
          <a:lstStyle>
            <a:lvl1pPr algn="ctr">
              <a:lnSpc>
                <a:spcPct val="70000"/>
              </a:lnSpc>
              <a:spcBef>
                <a:spcPct val="0"/>
              </a:spcBef>
              <a:tabLst>
                <a:tab pos="2473325" algn="l"/>
              </a:tabLst>
              <a:defRPr sz="800" u="none">
                <a:ea typeface="SimSun" pitchFamily="2" charset="-122"/>
              </a:defRPr>
            </a:lvl1pPr>
          </a:lstStyle>
          <a:p>
            <a:pPr eaLnBrk="0" fontAlgn="base" hangingPunct="0">
              <a:spcAft>
                <a:spcPct val="0"/>
              </a:spcAft>
              <a:defRPr/>
            </a:pPr>
            <a:fld id="{709D1128-4F01-4ECF-90D9-16EA32BFC308}" type="slidenum">
              <a:rPr lang="zh-SG" altLang="en-US">
                <a:solidFill>
                  <a:srgbClr val="000000"/>
                </a:solidFill>
              </a:rPr>
              <a:pPr eaLnBrk="0" fontAlgn="base" hangingPunct="0">
                <a:spcAft>
                  <a:spcPct val="0"/>
                </a:spcAft>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
        <p:nvSpPr>
          <p:cNvPr id="1031" name="Rectangle 7"/>
          <p:cNvSpPr>
            <a:spLocks noGrp="1" noChangeArrowheads="1"/>
          </p:cNvSpPr>
          <p:nvPr>
            <p:ph type="body" idx="1"/>
          </p:nvPr>
        </p:nvSpPr>
        <p:spPr bwMode="auto">
          <a:xfrm>
            <a:off x="779589" y="1214439"/>
            <a:ext cx="7879375" cy="493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smtClean="0"/>
              <a:t>Click to edit text format of master</a:t>
            </a:r>
            <a:endParaRPr lang="en-US" altLang="zh-SG" smtClean="0"/>
          </a:p>
          <a:p>
            <a:pPr lvl="1"/>
            <a:r>
              <a:rPr lang="en-US" smtClean="0"/>
              <a:t>Second level</a:t>
            </a:r>
            <a:endParaRPr lang="en-US" altLang="zh-SG" smtClean="0"/>
          </a:p>
          <a:p>
            <a:pPr lvl="2"/>
            <a:r>
              <a:rPr lang="en-US" smtClean="0"/>
              <a:t>Third level</a:t>
            </a:r>
          </a:p>
          <a:p>
            <a:pPr lvl="3"/>
            <a:r>
              <a:rPr lang="en-US" altLang="zh-SG" smtClean="0"/>
              <a:t>Fourth Level</a:t>
            </a:r>
          </a:p>
        </p:txBody>
      </p:sp>
      <p:sp>
        <p:nvSpPr>
          <p:cNvPr id="1032" name="Line 8"/>
          <p:cNvSpPr>
            <a:spLocks noChangeShapeType="1"/>
          </p:cNvSpPr>
          <p:nvPr/>
        </p:nvSpPr>
        <p:spPr bwMode="auto">
          <a:xfrm>
            <a:off x="4403" y="1074738"/>
            <a:ext cx="914546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50000"/>
              </a:spcBef>
              <a:spcAft>
                <a:spcPct val="0"/>
              </a:spcAft>
            </a:pPr>
            <a:endParaRPr lang="en-US" u="sng" smtClean="0">
              <a:solidFill>
                <a:srgbClr val="000000"/>
              </a:solidFill>
            </a:endParaRPr>
          </a:p>
        </p:txBody>
      </p:sp>
      <p:grpSp>
        <p:nvGrpSpPr>
          <p:cNvPr id="1033" name="Group 10"/>
          <p:cNvGrpSpPr>
            <a:grpSpLocks/>
          </p:cNvGrpSpPr>
          <p:nvPr/>
        </p:nvGrpSpPr>
        <p:grpSpPr bwMode="auto">
          <a:xfrm>
            <a:off x="1521" y="968377"/>
            <a:ext cx="989135" cy="5883275"/>
            <a:chOff x="0" y="2458"/>
            <a:chExt cx="2142" cy="1858"/>
          </a:xfrm>
        </p:grpSpPr>
        <p:sp>
          <p:nvSpPr>
            <p:cNvPr id="2161675" name="Freeform 11"/>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GB" u="sng">
                <a:solidFill>
                  <a:srgbClr val="000000"/>
                </a:solidFill>
              </a:endParaRPr>
            </a:p>
          </p:txBody>
        </p:sp>
        <p:sp>
          <p:nvSpPr>
            <p:cNvPr id="2161676" name="Freeform 12"/>
            <p:cNvSpPr>
              <a:spLocks/>
            </p:cNvSpPr>
            <p:nvPr/>
          </p:nvSpPr>
          <p:spPr bwMode="hidden">
            <a:xfrm>
              <a:off x="0" y="2458"/>
              <a:ext cx="1853"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rgbClr val="008000"/>
                </a:gs>
                <a:gs pos="50000">
                  <a:schemeClr val="bg1"/>
                </a:gs>
                <a:gs pos="100000">
                  <a:srgbClr val="008000"/>
                </a:gs>
              </a:gsLst>
              <a:lin ang="18900000" scaled="1"/>
            </a:gradFill>
            <a:ln w="9525">
              <a:noFill/>
              <a:round/>
              <a:headEnd/>
              <a:tailEnd/>
            </a:ln>
          </p:spPr>
          <p:txBody>
            <a:bodyPr/>
            <a:lstStyle/>
            <a:p>
              <a:pPr eaLnBrk="0" fontAlgn="base" hangingPunct="0">
                <a:spcBef>
                  <a:spcPct val="50000"/>
                </a:spcBef>
                <a:spcAft>
                  <a:spcPct val="0"/>
                </a:spcAft>
                <a:defRPr/>
              </a:pPr>
              <a:endParaRPr lang="en-GB" u="sng">
                <a:solidFill>
                  <a:srgbClr val="000000"/>
                </a:solidFill>
              </a:endParaRPr>
            </a:p>
          </p:txBody>
        </p:sp>
        <p:sp>
          <p:nvSpPr>
            <p:cNvPr id="2161677" name="Freeform 13"/>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GB" u="sng">
                <a:solidFill>
                  <a:srgbClr val="000000"/>
                </a:solidFill>
              </a:endParaRPr>
            </a:p>
          </p:txBody>
        </p:sp>
        <p:sp>
          <p:nvSpPr>
            <p:cNvPr id="2161678" name="Freeform 14"/>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GB" u="sng">
                <a:solidFill>
                  <a:srgbClr val="000000"/>
                </a:solidFill>
              </a:endParaRPr>
            </a:p>
          </p:txBody>
        </p:sp>
        <p:sp>
          <p:nvSpPr>
            <p:cNvPr id="1040" name="Oval 15"/>
            <p:cNvSpPr>
              <a:spLocks noChangeArrowheads="1"/>
            </p:cNvSpPr>
            <p:nvPr/>
          </p:nvSpPr>
          <p:spPr bwMode="ltGray">
            <a:xfrm>
              <a:off x="209" y="2784"/>
              <a:ext cx="86" cy="86"/>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50000"/>
                </a:spcBef>
                <a:spcAft>
                  <a:spcPct val="0"/>
                </a:spcAft>
              </a:pPr>
              <a:endParaRPr lang="en-US" u="sng" smtClean="0">
                <a:solidFill>
                  <a:srgbClr val="000000"/>
                </a:solidFill>
              </a:endParaRPr>
            </a:p>
          </p:txBody>
        </p:sp>
        <p:sp>
          <p:nvSpPr>
            <p:cNvPr id="1041" name="Oval 16"/>
            <p:cNvSpPr>
              <a:spLocks noChangeArrowheads="1"/>
            </p:cNvSpPr>
            <p:nvPr/>
          </p:nvSpPr>
          <p:spPr bwMode="ltGray">
            <a:xfrm>
              <a:off x="1536" y="3884"/>
              <a:ext cx="92" cy="92"/>
            </a:xfrm>
            <a:prstGeom prst="ellipse">
              <a:avLst/>
            </a:prstGeom>
            <a:gradFill rotWithShape="0">
              <a:gsLst>
                <a:gs pos="0">
                  <a:srgbClr val="008000"/>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50000"/>
                </a:spcBef>
                <a:spcAft>
                  <a:spcPct val="0"/>
                </a:spcAft>
              </a:pPr>
              <a:endParaRPr lang="en-US" u="sng" smtClean="0">
                <a:solidFill>
                  <a:srgbClr val="000000"/>
                </a:solidFill>
              </a:endParaRPr>
            </a:p>
          </p:txBody>
        </p:sp>
        <p:sp>
          <p:nvSpPr>
            <p:cNvPr id="1042" name="Oval 17"/>
            <p:cNvSpPr>
              <a:spLocks noChangeArrowheads="1"/>
            </p:cNvSpPr>
            <p:nvPr/>
          </p:nvSpPr>
          <p:spPr bwMode="ltGray">
            <a:xfrm>
              <a:off x="790" y="2723"/>
              <a:ext cx="121" cy="121"/>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50000"/>
                </a:spcBef>
                <a:spcAft>
                  <a:spcPct val="0"/>
                </a:spcAft>
              </a:pPr>
              <a:endParaRPr lang="en-US" u="sng" smtClean="0">
                <a:solidFill>
                  <a:srgbClr val="000000"/>
                </a:solidFill>
              </a:endParaRPr>
            </a:p>
          </p:txBody>
        </p:sp>
      </p:grpSp>
      <p:sp>
        <p:nvSpPr>
          <p:cNvPr id="1034" name="Text Box 18"/>
          <p:cNvSpPr txBox="1">
            <a:spLocks noChangeArrowheads="1"/>
          </p:cNvSpPr>
          <p:nvPr/>
        </p:nvSpPr>
        <p:spPr bwMode="auto">
          <a:xfrm rot="16200000">
            <a:off x="-2296564" y="4118253"/>
            <a:ext cx="50371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u="sng">
                <a:solidFill>
                  <a:schemeClr val="tx1"/>
                </a:solidFill>
                <a:latin typeface="Verdana" pitchFamily="34" charset="0"/>
              </a:defRPr>
            </a:lvl1pPr>
            <a:lvl2pPr marL="742950" indent="-285750">
              <a:defRPr u="sng">
                <a:solidFill>
                  <a:schemeClr val="tx1"/>
                </a:solidFill>
                <a:latin typeface="Verdana" pitchFamily="34" charset="0"/>
              </a:defRPr>
            </a:lvl2pPr>
            <a:lvl3pPr marL="1143000" indent="-228600">
              <a:defRPr u="sng">
                <a:solidFill>
                  <a:schemeClr val="tx1"/>
                </a:solidFill>
                <a:latin typeface="Verdana" pitchFamily="34" charset="0"/>
              </a:defRPr>
            </a:lvl3pPr>
            <a:lvl4pPr marL="1600200" indent="-228600">
              <a:defRPr u="sng">
                <a:solidFill>
                  <a:schemeClr val="tx1"/>
                </a:solidFill>
                <a:latin typeface="Verdana" pitchFamily="34" charset="0"/>
              </a:defRPr>
            </a:lvl4pPr>
            <a:lvl5pPr marL="2057400" indent="-228600">
              <a:defRPr u="sng">
                <a:solidFill>
                  <a:schemeClr val="tx1"/>
                </a:solidFill>
                <a:latin typeface="Verdana" pitchFamily="34" charset="0"/>
              </a:defRPr>
            </a:lvl5pPr>
            <a:lvl6pPr marL="2514600" indent="-228600" eaLnBrk="0" fontAlgn="base" hangingPunct="0">
              <a:spcBef>
                <a:spcPct val="50000"/>
              </a:spcBef>
              <a:spcAft>
                <a:spcPct val="0"/>
              </a:spcAft>
              <a:defRPr u="sng">
                <a:solidFill>
                  <a:schemeClr val="tx1"/>
                </a:solidFill>
                <a:latin typeface="Verdana" pitchFamily="34" charset="0"/>
              </a:defRPr>
            </a:lvl6pPr>
            <a:lvl7pPr marL="2971800" indent="-228600" eaLnBrk="0" fontAlgn="base" hangingPunct="0">
              <a:spcBef>
                <a:spcPct val="50000"/>
              </a:spcBef>
              <a:spcAft>
                <a:spcPct val="0"/>
              </a:spcAft>
              <a:defRPr u="sng">
                <a:solidFill>
                  <a:schemeClr val="tx1"/>
                </a:solidFill>
                <a:latin typeface="Verdana" pitchFamily="34" charset="0"/>
              </a:defRPr>
            </a:lvl7pPr>
            <a:lvl8pPr marL="3429000" indent="-228600" eaLnBrk="0" fontAlgn="base" hangingPunct="0">
              <a:spcBef>
                <a:spcPct val="50000"/>
              </a:spcBef>
              <a:spcAft>
                <a:spcPct val="0"/>
              </a:spcAft>
              <a:defRPr u="sng">
                <a:solidFill>
                  <a:schemeClr val="tx1"/>
                </a:solidFill>
                <a:latin typeface="Verdana" pitchFamily="34" charset="0"/>
              </a:defRPr>
            </a:lvl8pPr>
            <a:lvl9pPr marL="3886200" indent="-228600" eaLnBrk="0" fontAlgn="base" hangingPunct="0">
              <a:spcBef>
                <a:spcPct val="50000"/>
              </a:spcBef>
              <a:spcAft>
                <a:spcPct val="0"/>
              </a:spcAft>
              <a:defRPr u="sng">
                <a:solidFill>
                  <a:schemeClr val="tx1"/>
                </a:solidFill>
                <a:latin typeface="Verdana" pitchFamily="34" charset="0"/>
              </a:defRPr>
            </a:lvl9pPr>
          </a:lstStyle>
          <a:p>
            <a:pPr eaLnBrk="0" fontAlgn="base" hangingPunct="0">
              <a:spcBef>
                <a:spcPct val="50000"/>
              </a:spcBef>
              <a:spcAft>
                <a:spcPct val="0"/>
              </a:spcAft>
              <a:defRPr/>
            </a:pPr>
            <a:r>
              <a:rPr lang="en-US" b="1" u="none" smtClean="0">
                <a:solidFill>
                  <a:srgbClr val="777777"/>
                </a:solidFill>
              </a:rPr>
              <a:t>Financial System Strategy  2020</a:t>
            </a:r>
          </a:p>
        </p:txBody>
      </p:sp>
      <p:pic>
        <p:nvPicPr>
          <p:cNvPr id="1035" name="Picture 21"/>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l="67751" t="4707" r="5081" b="68340"/>
          <a:stretch>
            <a:fillRect/>
          </a:stretch>
        </p:blipFill>
        <p:spPr bwMode="auto">
          <a:xfrm>
            <a:off x="14708" y="15876"/>
            <a:ext cx="1144467" cy="104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57959829"/>
      </p:ext>
    </p:extLst>
  </p:cSld>
  <p:clrMap bg1="lt1" tx1="dk1" bg2="lt2" tx2="dk2" accent1="accent1" accent2="accent2" accent3="accent3" accent4="accent4" accent5="accent5" accent6="accent6" hlink="hlink" folHlink="folHlink"/>
  <p:sldLayoutIdLst>
    <p:sldLayoutId id="2147484692" r:id="rId1"/>
    <p:sldLayoutId id="2147484693" r:id="rId2"/>
    <p:sldLayoutId id="2147484694" r:id="rId3"/>
    <p:sldLayoutId id="2147484695" r:id="rId4"/>
    <p:sldLayoutId id="2147484696" r:id="rId5"/>
    <p:sldLayoutId id="2147484697" r:id="rId6"/>
    <p:sldLayoutId id="2147484698" r:id="rId7"/>
    <p:sldLayoutId id="2147484699" r:id="rId8"/>
    <p:sldLayoutId id="2147484700" r:id="rId9"/>
    <p:sldLayoutId id="2147484701" r:id="rId10"/>
    <p:sldLayoutId id="2147484702" r:id="rId11"/>
  </p:sldLayoutIdLst>
  <p:timing>
    <p:tnLst>
      <p:par>
        <p:cTn id="1" dur="indefinite" restart="never" nodeType="tmRoot"/>
      </p:par>
    </p:tnLst>
  </p:timing>
  <p:hf hdr="0" ftr="0" dt="0"/>
  <p:txStyles>
    <p:titleStyle>
      <a:lvl1pPr algn="r" rtl="0" eaLnBrk="0" fontAlgn="base" hangingPunct="0">
        <a:spcBef>
          <a:spcPct val="0"/>
        </a:spcBef>
        <a:spcAft>
          <a:spcPct val="0"/>
        </a:spcAft>
        <a:defRPr sz="2400">
          <a:solidFill>
            <a:srgbClr val="008000"/>
          </a:solidFill>
          <a:latin typeface="+mj-lt"/>
          <a:ea typeface="+mj-ea"/>
          <a:cs typeface="+mj-cs"/>
        </a:defRPr>
      </a:lvl1pPr>
      <a:lvl2pPr algn="r" rtl="0" eaLnBrk="0" fontAlgn="base" hangingPunct="0">
        <a:spcBef>
          <a:spcPct val="0"/>
        </a:spcBef>
        <a:spcAft>
          <a:spcPct val="0"/>
        </a:spcAft>
        <a:defRPr sz="2400">
          <a:solidFill>
            <a:srgbClr val="008000"/>
          </a:solidFill>
          <a:latin typeface="Verdana" pitchFamily="34" charset="0"/>
        </a:defRPr>
      </a:lvl2pPr>
      <a:lvl3pPr algn="r" rtl="0" eaLnBrk="0" fontAlgn="base" hangingPunct="0">
        <a:spcBef>
          <a:spcPct val="0"/>
        </a:spcBef>
        <a:spcAft>
          <a:spcPct val="0"/>
        </a:spcAft>
        <a:defRPr sz="2400">
          <a:solidFill>
            <a:srgbClr val="008000"/>
          </a:solidFill>
          <a:latin typeface="Verdana" pitchFamily="34" charset="0"/>
        </a:defRPr>
      </a:lvl3pPr>
      <a:lvl4pPr algn="r" rtl="0" eaLnBrk="0" fontAlgn="base" hangingPunct="0">
        <a:spcBef>
          <a:spcPct val="0"/>
        </a:spcBef>
        <a:spcAft>
          <a:spcPct val="0"/>
        </a:spcAft>
        <a:defRPr sz="2400">
          <a:solidFill>
            <a:srgbClr val="008000"/>
          </a:solidFill>
          <a:latin typeface="Verdana" pitchFamily="34" charset="0"/>
        </a:defRPr>
      </a:lvl4pPr>
      <a:lvl5pPr algn="r" rtl="0" eaLnBrk="0" fontAlgn="base" hangingPunct="0">
        <a:spcBef>
          <a:spcPct val="0"/>
        </a:spcBef>
        <a:spcAft>
          <a:spcPct val="0"/>
        </a:spcAft>
        <a:defRPr sz="2400">
          <a:solidFill>
            <a:srgbClr val="008000"/>
          </a:solidFill>
          <a:latin typeface="Verdana" pitchFamily="34" charset="0"/>
        </a:defRPr>
      </a:lvl5pPr>
      <a:lvl6pPr marL="457200" algn="r" rtl="0" fontAlgn="base">
        <a:spcBef>
          <a:spcPct val="0"/>
        </a:spcBef>
        <a:spcAft>
          <a:spcPct val="0"/>
        </a:spcAft>
        <a:defRPr sz="2400">
          <a:solidFill>
            <a:srgbClr val="008000"/>
          </a:solidFill>
          <a:latin typeface="Verdana" pitchFamily="34" charset="0"/>
        </a:defRPr>
      </a:lvl6pPr>
      <a:lvl7pPr marL="914400" algn="r" rtl="0" fontAlgn="base">
        <a:spcBef>
          <a:spcPct val="0"/>
        </a:spcBef>
        <a:spcAft>
          <a:spcPct val="0"/>
        </a:spcAft>
        <a:defRPr sz="2400">
          <a:solidFill>
            <a:srgbClr val="008000"/>
          </a:solidFill>
          <a:latin typeface="Verdana" pitchFamily="34" charset="0"/>
        </a:defRPr>
      </a:lvl7pPr>
      <a:lvl8pPr marL="1371600" algn="r" rtl="0" fontAlgn="base">
        <a:spcBef>
          <a:spcPct val="0"/>
        </a:spcBef>
        <a:spcAft>
          <a:spcPct val="0"/>
        </a:spcAft>
        <a:defRPr sz="2400">
          <a:solidFill>
            <a:srgbClr val="008000"/>
          </a:solidFill>
          <a:latin typeface="Verdana" pitchFamily="34" charset="0"/>
        </a:defRPr>
      </a:lvl8pPr>
      <a:lvl9pPr marL="1828800" algn="r" rtl="0" fontAlgn="base">
        <a:spcBef>
          <a:spcPct val="0"/>
        </a:spcBef>
        <a:spcAft>
          <a:spcPct val="0"/>
        </a:spcAft>
        <a:defRPr sz="2400">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 typeface="Wingdings" pitchFamily="2" charset="2"/>
        <a:buChar char="§"/>
        <a:defRPr sz="2000" b="1">
          <a:solidFill>
            <a:srgbClr val="003300"/>
          </a:solidFill>
          <a:latin typeface="+mn-lt"/>
          <a:ea typeface="+mn-ea"/>
          <a:cs typeface="+mn-cs"/>
        </a:defRPr>
      </a:lvl1pPr>
      <a:lvl2pPr marL="742950" indent="-285750" algn="l" rtl="0" eaLnBrk="0" fontAlgn="base" hangingPunct="0">
        <a:spcBef>
          <a:spcPct val="20000"/>
        </a:spcBef>
        <a:spcAft>
          <a:spcPct val="0"/>
        </a:spcAft>
        <a:buClr>
          <a:schemeClr val="tx1"/>
        </a:buClr>
        <a:buChar char="–"/>
        <a:defRPr b="1">
          <a:solidFill>
            <a:srgbClr val="003300"/>
          </a:solidFill>
          <a:latin typeface="+mn-lt"/>
        </a:defRPr>
      </a:lvl2pPr>
      <a:lvl3pPr marL="1143000" indent="-228600" algn="l" rtl="0" eaLnBrk="0" fontAlgn="base" hangingPunct="0">
        <a:spcBef>
          <a:spcPct val="20000"/>
        </a:spcBef>
        <a:spcAft>
          <a:spcPct val="0"/>
        </a:spcAft>
        <a:buClr>
          <a:schemeClr val="tx1"/>
        </a:buClr>
        <a:buFont typeface="Wingdings" pitchFamily="2" charset="2"/>
        <a:buChar char="Ø"/>
        <a:defRPr sz="1600" b="1">
          <a:solidFill>
            <a:srgbClr val="003300"/>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400" b="1">
          <a:solidFill>
            <a:srgbClr val="003300"/>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charset="0"/>
        </a:defRPr>
      </a:lvl5pPr>
      <a:lvl6pPr marL="2514600" indent="-228600" algn="l" rtl="0" fontAlgn="base">
        <a:spcBef>
          <a:spcPct val="20000"/>
        </a:spcBef>
        <a:spcAft>
          <a:spcPct val="0"/>
        </a:spcAft>
        <a:buClr>
          <a:schemeClr val="tx1"/>
        </a:buClr>
        <a:buChar char="•"/>
        <a:defRPr sz="2000">
          <a:solidFill>
            <a:schemeClr val="tx1"/>
          </a:solidFill>
          <a:latin typeface="Arial" charset="0"/>
        </a:defRPr>
      </a:lvl6pPr>
      <a:lvl7pPr marL="2971800" indent="-228600" algn="l" rtl="0" fontAlgn="base">
        <a:spcBef>
          <a:spcPct val="20000"/>
        </a:spcBef>
        <a:spcAft>
          <a:spcPct val="0"/>
        </a:spcAft>
        <a:buClr>
          <a:schemeClr val="tx1"/>
        </a:buClr>
        <a:buChar char="•"/>
        <a:defRPr sz="2000">
          <a:solidFill>
            <a:schemeClr val="tx1"/>
          </a:solidFill>
          <a:latin typeface="Arial" charset="0"/>
        </a:defRPr>
      </a:lvl7pPr>
      <a:lvl8pPr marL="3429000" indent="-228600" algn="l" rtl="0" fontAlgn="base">
        <a:spcBef>
          <a:spcPct val="20000"/>
        </a:spcBef>
        <a:spcAft>
          <a:spcPct val="0"/>
        </a:spcAft>
        <a:buClr>
          <a:schemeClr val="tx1"/>
        </a:buClr>
        <a:buChar char="•"/>
        <a:defRPr sz="2000">
          <a:solidFill>
            <a:schemeClr val="tx1"/>
          </a:solidFill>
          <a:latin typeface="Arial" charset="0"/>
        </a:defRPr>
      </a:lvl8pPr>
      <a:lvl9pPr marL="3886200" indent="-228600" algn="l" rtl="0" fontAlgn="base">
        <a:spcBef>
          <a:spcPct val="20000"/>
        </a:spcBef>
        <a:spcAft>
          <a:spcPct val="0"/>
        </a:spcAft>
        <a:buClr>
          <a:schemeClr val="tx1"/>
        </a:buClr>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gray">
          <a:xfrm>
            <a:off x="0" y="0"/>
            <a:ext cx="9144000" cy="92710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nchor="ctr"/>
          <a:lstStyle/>
          <a:p>
            <a:pPr algn="ctr" fontAlgn="base">
              <a:spcBef>
                <a:spcPct val="0"/>
              </a:spcBef>
              <a:spcAft>
                <a:spcPct val="0"/>
              </a:spcAft>
            </a:pPr>
            <a:endParaRPr lang="en-US" b="1" smtClean="0">
              <a:solidFill>
                <a:srgbClr val="FFFFFF"/>
              </a:solidFill>
              <a:latin typeface="Arial" charset="0"/>
            </a:endParaRPr>
          </a:p>
        </p:txBody>
      </p:sp>
      <p:sp>
        <p:nvSpPr>
          <p:cNvPr id="1027" name="AC Banner Title"/>
          <p:cNvSpPr>
            <a:spLocks noGrp="1" noChangeArrowheads="1"/>
          </p:cNvSpPr>
          <p:nvPr>
            <p:ph type="title"/>
          </p:nvPr>
        </p:nvSpPr>
        <p:spPr bwMode="auto">
          <a:xfrm>
            <a:off x="1657351" y="244660"/>
            <a:ext cx="7247792"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endParaRPr lang="en-US" altLang="zh-SG" smtClean="0"/>
          </a:p>
        </p:txBody>
      </p:sp>
      <p:sp>
        <p:nvSpPr>
          <p:cNvPr id="2161668" name="Rectangle 4"/>
          <p:cNvSpPr>
            <a:spLocks noGrp="1" noChangeArrowheads="1"/>
          </p:cNvSpPr>
          <p:nvPr>
            <p:ph type="dt" sz="half" idx="2"/>
          </p:nvPr>
        </p:nvSpPr>
        <p:spPr bwMode="auto">
          <a:xfrm>
            <a:off x="5630009" y="6400800"/>
            <a:ext cx="3518389"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defRPr sz="1000" u="none">
                <a:latin typeface="Arial" charset="0"/>
                <a:ea typeface="SimSun" pitchFamily="2" charset="-122"/>
              </a:defRPr>
            </a:lvl1pPr>
          </a:lstStyle>
          <a:p>
            <a:pPr eaLnBrk="0" fontAlgn="base" hangingPunct="0">
              <a:spcAft>
                <a:spcPct val="0"/>
              </a:spcAft>
              <a:defRPr/>
            </a:pPr>
            <a:endParaRPr lang="en-US" altLang="zh-SG">
              <a:solidFill>
                <a:srgbClr val="000000"/>
              </a:solidFill>
            </a:endParaRPr>
          </a:p>
        </p:txBody>
      </p:sp>
      <p:sp>
        <p:nvSpPr>
          <p:cNvPr id="2161669" name="Rectangle 5"/>
          <p:cNvSpPr>
            <a:spLocks noGrp="1" noChangeArrowheads="1"/>
          </p:cNvSpPr>
          <p:nvPr>
            <p:ph type="ftr" sz="quarter" idx="3"/>
          </p:nvPr>
        </p:nvSpPr>
        <p:spPr bwMode="auto">
          <a:xfrm>
            <a:off x="1467" y="6384925"/>
            <a:ext cx="3518388"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defRPr sz="1000" u="none">
                <a:latin typeface="Arial" charset="0"/>
                <a:ea typeface="SimSun" pitchFamily="2" charset="-122"/>
              </a:defRPr>
            </a:lvl1pPr>
          </a:lstStyle>
          <a:p>
            <a:pPr eaLnBrk="0" fontAlgn="base" hangingPunct="0">
              <a:spcAft>
                <a:spcPct val="0"/>
              </a:spcAft>
              <a:defRPr/>
            </a:pPr>
            <a:endParaRPr lang="en-US" altLang="zh-SG">
              <a:solidFill>
                <a:srgbClr val="000000"/>
              </a:solidFill>
            </a:endParaRPr>
          </a:p>
        </p:txBody>
      </p:sp>
      <p:sp>
        <p:nvSpPr>
          <p:cNvPr id="2161670" name="Rectangle 6"/>
          <p:cNvSpPr>
            <a:spLocks noGrp="1" noChangeArrowheads="1"/>
          </p:cNvSpPr>
          <p:nvPr>
            <p:ph type="sldNum" sz="quarter" idx="4"/>
          </p:nvPr>
        </p:nvSpPr>
        <p:spPr bwMode="auto">
          <a:xfrm>
            <a:off x="3519908" y="6385495"/>
            <a:ext cx="2110155" cy="473075"/>
          </a:xfrm>
          <a:prstGeom prst="rect">
            <a:avLst/>
          </a:prstGeom>
          <a:noFill/>
          <a:ln w="12700">
            <a:noFill/>
            <a:miter lim="800000"/>
            <a:headEnd/>
            <a:tailEnd/>
          </a:ln>
          <a:effectLst/>
        </p:spPr>
        <p:txBody>
          <a:bodyPr vert="horz" wrap="square" lIns="91440" tIns="45720" rIns="91440" bIns="0" numCol="1" anchor="b" anchorCtr="0" compatLnSpc="1">
            <a:prstTxWarp prst="textNoShape">
              <a:avLst/>
            </a:prstTxWarp>
          </a:bodyPr>
          <a:lstStyle>
            <a:lvl1pPr algn="ctr">
              <a:lnSpc>
                <a:spcPct val="70000"/>
              </a:lnSpc>
              <a:spcBef>
                <a:spcPct val="0"/>
              </a:spcBef>
              <a:tabLst>
                <a:tab pos="2473325" algn="l"/>
              </a:tabLst>
              <a:defRPr sz="800" u="none">
                <a:ea typeface="SimSun" pitchFamily="2" charset="-122"/>
              </a:defRPr>
            </a:lvl1pPr>
          </a:lstStyle>
          <a:p>
            <a:pPr eaLnBrk="0" fontAlgn="base" hangingPunct="0">
              <a:spcAft>
                <a:spcPct val="0"/>
              </a:spcAft>
              <a:defRPr/>
            </a:pPr>
            <a:fld id="{709D1128-4F01-4ECF-90D9-16EA32BFC308}" type="slidenum">
              <a:rPr lang="zh-SG" altLang="en-US">
                <a:solidFill>
                  <a:srgbClr val="000000"/>
                </a:solidFill>
              </a:rPr>
              <a:pPr eaLnBrk="0" fontAlgn="base" hangingPunct="0">
                <a:spcAft>
                  <a:spcPct val="0"/>
                </a:spcAft>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
        <p:nvSpPr>
          <p:cNvPr id="1031" name="Rectangle 7"/>
          <p:cNvSpPr>
            <a:spLocks noGrp="1" noChangeArrowheads="1"/>
          </p:cNvSpPr>
          <p:nvPr>
            <p:ph type="body" idx="1"/>
          </p:nvPr>
        </p:nvSpPr>
        <p:spPr bwMode="auto">
          <a:xfrm>
            <a:off x="779589" y="1214439"/>
            <a:ext cx="7879375" cy="493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smtClean="0"/>
              <a:t>Click to edit text format of master</a:t>
            </a:r>
            <a:endParaRPr lang="en-US" altLang="zh-SG" smtClean="0"/>
          </a:p>
          <a:p>
            <a:pPr lvl="1"/>
            <a:r>
              <a:rPr lang="en-US" smtClean="0"/>
              <a:t>Second level</a:t>
            </a:r>
            <a:endParaRPr lang="en-US" altLang="zh-SG" smtClean="0"/>
          </a:p>
          <a:p>
            <a:pPr lvl="2"/>
            <a:r>
              <a:rPr lang="en-US" smtClean="0"/>
              <a:t>Third level</a:t>
            </a:r>
          </a:p>
          <a:p>
            <a:pPr lvl="3"/>
            <a:r>
              <a:rPr lang="en-US" altLang="zh-SG" smtClean="0"/>
              <a:t>Fourth Level</a:t>
            </a:r>
          </a:p>
        </p:txBody>
      </p:sp>
      <p:sp>
        <p:nvSpPr>
          <p:cNvPr id="1032" name="Line 8"/>
          <p:cNvSpPr>
            <a:spLocks noChangeShapeType="1"/>
          </p:cNvSpPr>
          <p:nvPr/>
        </p:nvSpPr>
        <p:spPr bwMode="auto">
          <a:xfrm>
            <a:off x="4403" y="1074738"/>
            <a:ext cx="914546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50000"/>
              </a:spcBef>
              <a:spcAft>
                <a:spcPct val="0"/>
              </a:spcAft>
            </a:pPr>
            <a:endParaRPr lang="en-US" u="sng" smtClean="0">
              <a:solidFill>
                <a:srgbClr val="000000"/>
              </a:solidFill>
            </a:endParaRPr>
          </a:p>
        </p:txBody>
      </p:sp>
      <p:grpSp>
        <p:nvGrpSpPr>
          <p:cNvPr id="1033" name="Group 10"/>
          <p:cNvGrpSpPr>
            <a:grpSpLocks/>
          </p:cNvGrpSpPr>
          <p:nvPr/>
        </p:nvGrpSpPr>
        <p:grpSpPr bwMode="auto">
          <a:xfrm>
            <a:off x="1521" y="968377"/>
            <a:ext cx="989135" cy="5883275"/>
            <a:chOff x="0" y="2458"/>
            <a:chExt cx="2142" cy="1858"/>
          </a:xfrm>
        </p:grpSpPr>
        <p:sp>
          <p:nvSpPr>
            <p:cNvPr id="2161675" name="Freeform 11"/>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GB" u="sng">
                <a:solidFill>
                  <a:srgbClr val="000000"/>
                </a:solidFill>
              </a:endParaRPr>
            </a:p>
          </p:txBody>
        </p:sp>
        <p:sp>
          <p:nvSpPr>
            <p:cNvPr id="2161676" name="Freeform 12"/>
            <p:cNvSpPr>
              <a:spLocks/>
            </p:cNvSpPr>
            <p:nvPr/>
          </p:nvSpPr>
          <p:spPr bwMode="hidden">
            <a:xfrm>
              <a:off x="0" y="2458"/>
              <a:ext cx="1853"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rgbClr val="008000"/>
                </a:gs>
                <a:gs pos="50000">
                  <a:schemeClr val="bg1"/>
                </a:gs>
                <a:gs pos="100000">
                  <a:srgbClr val="008000"/>
                </a:gs>
              </a:gsLst>
              <a:lin ang="18900000" scaled="1"/>
            </a:gradFill>
            <a:ln w="9525">
              <a:noFill/>
              <a:round/>
              <a:headEnd/>
              <a:tailEnd/>
            </a:ln>
          </p:spPr>
          <p:txBody>
            <a:bodyPr/>
            <a:lstStyle/>
            <a:p>
              <a:pPr eaLnBrk="0" fontAlgn="base" hangingPunct="0">
                <a:spcBef>
                  <a:spcPct val="50000"/>
                </a:spcBef>
                <a:spcAft>
                  <a:spcPct val="0"/>
                </a:spcAft>
                <a:defRPr/>
              </a:pPr>
              <a:endParaRPr lang="en-GB" u="sng">
                <a:solidFill>
                  <a:srgbClr val="000000"/>
                </a:solidFill>
              </a:endParaRPr>
            </a:p>
          </p:txBody>
        </p:sp>
        <p:sp>
          <p:nvSpPr>
            <p:cNvPr id="2161677" name="Freeform 13"/>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GB" u="sng">
                <a:solidFill>
                  <a:srgbClr val="000000"/>
                </a:solidFill>
              </a:endParaRPr>
            </a:p>
          </p:txBody>
        </p:sp>
        <p:sp>
          <p:nvSpPr>
            <p:cNvPr id="2161678" name="Freeform 14"/>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GB" u="sng">
                <a:solidFill>
                  <a:srgbClr val="000000"/>
                </a:solidFill>
              </a:endParaRPr>
            </a:p>
          </p:txBody>
        </p:sp>
        <p:sp>
          <p:nvSpPr>
            <p:cNvPr id="1040" name="Oval 15"/>
            <p:cNvSpPr>
              <a:spLocks noChangeArrowheads="1"/>
            </p:cNvSpPr>
            <p:nvPr/>
          </p:nvSpPr>
          <p:spPr bwMode="ltGray">
            <a:xfrm>
              <a:off x="209" y="2784"/>
              <a:ext cx="86" cy="86"/>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50000"/>
                </a:spcBef>
                <a:spcAft>
                  <a:spcPct val="0"/>
                </a:spcAft>
              </a:pPr>
              <a:endParaRPr lang="en-US" u="sng" smtClean="0">
                <a:solidFill>
                  <a:srgbClr val="000000"/>
                </a:solidFill>
              </a:endParaRPr>
            </a:p>
          </p:txBody>
        </p:sp>
        <p:sp>
          <p:nvSpPr>
            <p:cNvPr id="1041" name="Oval 16"/>
            <p:cNvSpPr>
              <a:spLocks noChangeArrowheads="1"/>
            </p:cNvSpPr>
            <p:nvPr/>
          </p:nvSpPr>
          <p:spPr bwMode="ltGray">
            <a:xfrm>
              <a:off x="1536" y="3884"/>
              <a:ext cx="92" cy="92"/>
            </a:xfrm>
            <a:prstGeom prst="ellipse">
              <a:avLst/>
            </a:prstGeom>
            <a:gradFill rotWithShape="0">
              <a:gsLst>
                <a:gs pos="0">
                  <a:srgbClr val="008000"/>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50000"/>
                </a:spcBef>
                <a:spcAft>
                  <a:spcPct val="0"/>
                </a:spcAft>
              </a:pPr>
              <a:endParaRPr lang="en-US" u="sng" smtClean="0">
                <a:solidFill>
                  <a:srgbClr val="000000"/>
                </a:solidFill>
              </a:endParaRPr>
            </a:p>
          </p:txBody>
        </p:sp>
        <p:sp>
          <p:nvSpPr>
            <p:cNvPr id="1042" name="Oval 17"/>
            <p:cNvSpPr>
              <a:spLocks noChangeArrowheads="1"/>
            </p:cNvSpPr>
            <p:nvPr/>
          </p:nvSpPr>
          <p:spPr bwMode="ltGray">
            <a:xfrm>
              <a:off x="790" y="2723"/>
              <a:ext cx="121" cy="121"/>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50000"/>
                </a:spcBef>
                <a:spcAft>
                  <a:spcPct val="0"/>
                </a:spcAft>
              </a:pPr>
              <a:endParaRPr lang="en-US" u="sng" smtClean="0">
                <a:solidFill>
                  <a:srgbClr val="000000"/>
                </a:solidFill>
              </a:endParaRPr>
            </a:p>
          </p:txBody>
        </p:sp>
      </p:grpSp>
      <p:sp>
        <p:nvSpPr>
          <p:cNvPr id="1034" name="Text Box 18"/>
          <p:cNvSpPr txBox="1">
            <a:spLocks noChangeArrowheads="1"/>
          </p:cNvSpPr>
          <p:nvPr/>
        </p:nvSpPr>
        <p:spPr bwMode="auto">
          <a:xfrm rot="16200000">
            <a:off x="-2296564" y="4118253"/>
            <a:ext cx="50371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u="sng">
                <a:solidFill>
                  <a:schemeClr val="tx1"/>
                </a:solidFill>
                <a:latin typeface="Verdana" pitchFamily="34" charset="0"/>
              </a:defRPr>
            </a:lvl1pPr>
            <a:lvl2pPr marL="742950" indent="-285750">
              <a:defRPr u="sng">
                <a:solidFill>
                  <a:schemeClr val="tx1"/>
                </a:solidFill>
                <a:latin typeface="Verdana" pitchFamily="34" charset="0"/>
              </a:defRPr>
            </a:lvl2pPr>
            <a:lvl3pPr marL="1143000" indent="-228600">
              <a:defRPr u="sng">
                <a:solidFill>
                  <a:schemeClr val="tx1"/>
                </a:solidFill>
                <a:latin typeface="Verdana" pitchFamily="34" charset="0"/>
              </a:defRPr>
            </a:lvl3pPr>
            <a:lvl4pPr marL="1600200" indent="-228600">
              <a:defRPr u="sng">
                <a:solidFill>
                  <a:schemeClr val="tx1"/>
                </a:solidFill>
                <a:latin typeface="Verdana" pitchFamily="34" charset="0"/>
              </a:defRPr>
            </a:lvl4pPr>
            <a:lvl5pPr marL="2057400" indent="-228600">
              <a:defRPr u="sng">
                <a:solidFill>
                  <a:schemeClr val="tx1"/>
                </a:solidFill>
                <a:latin typeface="Verdana" pitchFamily="34" charset="0"/>
              </a:defRPr>
            </a:lvl5pPr>
            <a:lvl6pPr marL="2514600" indent="-228600" eaLnBrk="0" fontAlgn="base" hangingPunct="0">
              <a:spcBef>
                <a:spcPct val="50000"/>
              </a:spcBef>
              <a:spcAft>
                <a:spcPct val="0"/>
              </a:spcAft>
              <a:defRPr u="sng">
                <a:solidFill>
                  <a:schemeClr val="tx1"/>
                </a:solidFill>
                <a:latin typeface="Verdana" pitchFamily="34" charset="0"/>
              </a:defRPr>
            </a:lvl6pPr>
            <a:lvl7pPr marL="2971800" indent="-228600" eaLnBrk="0" fontAlgn="base" hangingPunct="0">
              <a:spcBef>
                <a:spcPct val="50000"/>
              </a:spcBef>
              <a:spcAft>
                <a:spcPct val="0"/>
              </a:spcAft>
              <a:defRPr u="sng">
                <a:solidFill>
                  <a:schemeClr val="tx1"/>
                </a:solidFill>
                <a:latin typeface="Verdana" pitchFamily="34" charset="0"/>
              </a:defRPr>
            </a:lvl7pPr>
            <a:lvl8pPr marL="3429000" indent="-228600" eaLnBrk="0" fontAlgn="base" hangingPunct="0">
              <a:spcBef>
                <a:spcPct val="50000"/>
              </a:spcBef>
              <a:spcAft>
                <a:spcPct val="0"/>
              </a:spcAft>
              <a:defRPr u="sng">
                <a:solidFill>
                  <a:schemeClr val="tx1"/>
                </a:solidFill>
                <a:latin typeface="Verdana" pitchFamily="34" charset="0"/>
              </a:defRPr>
            </a:lvl8pPr>
            <a:lvl9pPr marL="3886200" indent="-228600" eaLnBrk="0" fontAlgn="base" hangingPunct="0">
              <a:spcBef>
                <a:spcPct val="50000"/>
              </a:spcBef>
              <a:spcAft>
                <a:spcPct val="0"/>
              </a:spcAft>
              <a:defRPr u="sng">
                <a:solidFill>
                  <a:schemeClr val="tx1"/>
                </a:solidFill>
                <a:latin typeface="Verdana" pitchFamily="34" charset="0"/>
              </a:defRPr>
            </a:lvl9pPr>
          </a:lstStyle>
          <a:p>
            <a:pPr eaLnBrk="0" fontAlgn="base" hangingPunct="0">
              <a:spcBef>
                <a:spcPct val="50000"/>
              </a:spcBef>
              <a:spcAft>
                <a:spcPct val="0"/>
              </a:spcAft>
              <a:defRPr/>
            </a:pPr>
            <a:r>
              <a:rPr lang="en-US" b="1" u="none" smtClean="0">
                <a:solidFill>
                  <a:srgbClr val="777777"/>
                </a:solidFill>
              </a:rPr>
              <a:t>Financial System Strategy  2020</a:t>
            </a:r>
          </a:p>
        </p:txBody>
      </p:sp>
      <p:pic>
        <p:nvPicPr>
          <p:cNvPr id="1035" name="Picture 21"/>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l="67751" t="4707" r="5081" b="68340"/>
          <a:stretch>
            <a:fillRect/>
          </a:stretch>
        </p:blipFill>
        <p:spPr bwMode="auto">
          <a:xfrm>
            <a:off x="14708" y="15876"/>
            <a:ext cx="1144467" cy="104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93082090"/>
      </p:ext>
    </p:extLst>
  </p:cSld>
  <p:clrMap bg1="lt1" tx1="dk1" bg2="lt2" tx2="dk2" accent1="accent1" accent2="accent2" accent3="accent3" accent4="accent4" accent5="accent5" accent6="accent6" hlink="hlink" folHlink="folHlink"/>
  <p:sldLayoutIdLst>
    <p:sldLayoutId id="2147484704" r:id="rId1"/>
    <p:sldLayoutId id="2147484705" r:id="rId2"/>
    <p:sldLayoutId id="2147484706" r:id="rId3"/>
    <p:sldLayoutId id="2147484707" r:id="rId4"/>
    <p:sldLayoutId id="2147484708" r:id="rId5"/>
    <p:sldLayoutId id="2147484709" r:id="rId6"/>
    <p:sldLayoutId id="2147484710" r:id="rId7"/>
    <p:sldLayoutId id="2147484711" r:id="rId8"/>
    <p:sldLayoutId id="2147484712" r:id="rId9"/>
    <p:sldLayoutId id="2147484713" r:id="rId10"/>
    <p:sldLayoutId id="2147484714" r:id="rId11"/>
  </p:sldLayoutIdLst>
  <p:timing>
    <p:tnLst>
      <p:par>
        <p:cTn id="1" dur="indefinite" restart="never" nodeType="tmRoot"/>
      </p:par>
    </p:tnLst>
  </p:timing>
  <p:hf hdr="0" ftr="0" dt="0"/>
  <p:txStyles>
    <p:titleStyle>
      <a:lvl1pPr algn="r" rtl="0" eaLnBrk="0" fontAlgn="base" hangingPunct="0">
        <a:spcBef>
          <a:spcPct val="0"/>
        </a:spcBef>
        <a:spcAft>
          <a:spcPct val="0"/>
        </a:spcAft>
        <a:defRPr sz="2400">
          <a:solidFill>
            <a:srgbClr val="008000"/>
          </a:solidFill>
          <a:latin typeface="+mj-lt"/>
          <a:ea typeface="+mj-ea"/>
          <a:cs typeface="+mj-cs"/>
        </a:defRPr>
      </a:lvl1pPr>
      <a:lvl2pPr algn="r" rtl="0" eaLnBrk="0" fontAlgn="base" hangingPunct="0">
        <a:spcBef>
          <a:spcPct val="0"/>
        </a:spcBef>
        <a:spcAft>
          <a:spcPct val="0"/>
        </a:spcAft>
        <a:defRPr sz="2400">
          <a:solidFill>
            <a:srgbClr val="008000"/>
          </a:solidFill>
          <a:latin typeface="Verdana" pitchFamily="34" charset="0"/>
        </a:defRPr>
      </a:lvl2pPr>
      <a:lvl3pPr algn="r" rtl="0" eaLnBrk="0" fontAlgn="base" hangingPunct="0">
        <a:spcBef>
          <a:spcPct val="0"/>
        </a:spcBef>
        <a:spcAft>
          <a:spcPct val="0"/>
        </a:spcAft>
        <a:defRPr sz="2400">
          <a:solidFill>
            <a:srgbClr val="008000"/>
          </a:solidFill>
          <a:latin typeface="Verdana" pitchFamily="34" charset="0"/>
        </a:defRPr>
      </a:lvl3pPr>
      <a:lvl4pPr algn="r" rtl="0" eaLnBrk="0" fontAlgn="base" hangingPunct="0">
        <a:spcBef>
          <a:spcPct val="0"/>
        </a:spcBef>
        <a:spcAft>
          <a:spcPct val="0"/>
        </a:spcAft>
        <a:defRPr sz="2400">
          <a:solidFill>
            <a:srgbClr val="008000"/>
          </a:solidFill>
          <a:latin typeface="Verdana" pitchFamily="34" charset="0"/>
        </a:defRPr>
      </a:lvl4pPr>
      <a:lvl5pPr algn="r" rtl="0" eaLnBrk="0" fontAlgn="base" hangingPunct="0">
        <a:spcBef>
          <a:spcPct val="0"/>
        </a:spcBef>
        <a:spcAft>
          <a:spcPct val="0"/>
        </a:spcAft>
        <a:defRPr sz="2400">
          <a:solidFill>
            <a:srgbClr val="008000"/>
          </a:solidFill>
          <a:latin typeface="Verdana" pitchFamily="34" charset="0"/>
        </a:defRPr>
      </a:lvl5pPr>
      <a:lvl6pPr marL="457200" algn="r" rtl="0" fontAlgn="base">
        <a:spcBef>
          <a:spcPct val="0"/>
        </a:spcBef>
        <a:spcAft>
          <a:spcPct val="0"/>
        </a:spcAft>
        <a:defRPr sz="2400">
          <a:solidFill>
            <a:srgbClr val="008000"/>
          </a:solidFill>
          <a:latin typeface="Verdana" pitchFamily="34" charset="0"/>
        </a:defRPr>
      </a:lvl6pPr>
      <a:lvl7pPr marL="914400" algn="r" rtl="0" fontAlgn="base">
        <a:spcBef>
          <a:spcPct val="0"/>
        </a:spcBef>
        <a:spcAft>
          <a:spcPct val="0"/>
        </a:spcAft>
        <a:defRPr sz="2400">
          <a:solidFill>
            <a:srgbClr val="008000"/>
          </a:solidFill>
          <a:latin typeface="Verdana" pitchFamily="34" charset="0"/>
        </a:defRPr>
      </a:lvl7pPr>
      <a:lvl8pPr marL="1371600" algn="r" rtl="0" fontAlgn="base">
        <a:spcBef>
          <a:spcPct val="0"/>
        </a:spcBef>
        <a:spcAft>
          <a:spcPct val="0"/>
        </a:spcAft>
        <a:defRPr sz="2400">
          <a:solidFill>
            <a:srgbClr val="008000"/>
          </a:solidFill>
          <a:latin typeface="Verdana" pitchFamily="34" charset="0"/>
        </a:defRPr>
      </a:lvl8pPr>
      <a:lvl9pPr marL="1828800" algn="r" rtl="0" fontAlgn="base">
        <a:spcBef>
          <a:spcPct val="0"/>
        </a:spcBef>
        <a:spcAft>
          <a:spcPct val="0"/>
        </a:spcAft>
        <a:defRPr sz="2400">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 typeface="Wingdings" pitchFamily="2" charset="2"/>
        <a:buChar char="§"/>
        <a:defRPr sz="2000" b="1">
          <a:solidFill>
            <a:srgbClr val="003300"/>
          </a:solidFill>
          <a:latin typeface="+mn-lt"/>
          <a:ea typeface="+mn-ea"/>
          <a:cs typeface="+mn-cs"/>
        </a:defRPr>
      </a:lvl1pPr>
      <a:lvl2pPr marL="742950" indent="-285750" algn="l" rtl="0" eaLnBrk="0" fontAlgn="base" hangingPunct="0">
        <a:spcBef>
          <a:spcPct val="20000"/>
        </a:spcBef>
        <a:spcAft>
          <a:spcPct val="0"/>
        </a:spcAft>
        <a:buClr>
          <a:schemeClr val="tx1"/>
        </a:buClr>
        <a:buChar char="–"/>
        <a:defRPr b="1">
          <a:solidFill>
            <a:srgbClr val="003300"/>
          </a:solidFill>
          <a:latin typeface="+mn-lt"/>
        </a:defRPr>
      </a:lvl2pPr>
      <a:lvl3pPr marL="1143000" indent="-228600" algn="l" rtl="0" eaLnBrk="0" fontAlgn="base" hangingPunct="0">
        <a:spcBef>
          <a:spcPct val="20000"/>
        </a:spcBef>
        <a:spcAft>
          <a:spcPct val="0"/>
        </a:spcAft>
        <a:buClr>
          <a:schemeClr val="tx1"/>
        </a:buClr>
        <a:buFont typeface="Wingdings" pitchFamily="2" charset="2"/>
        <a:buChar char="Ø"/>
        <a:defRPr sz="1600" b="1">
          <a:solidFill>
            <a:srgbClr val="003300"/>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400" b="1">
          <a:solidFill>
            <a:srgbClr val="003300"/>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charset="0"/>
        </a:defRPr>
      </a:lvl5pPr>
      <a:lvl6pPr marL="2514600" indent="-228600" algn="l" rtl="0" fontAlgn="base">
        <a:spcBef>
          <a:spcPct val="20000"/>
        </a:spcBef>
        <a:spcAft>
          <a:spcPct val="0"/>
        </a:spcAft>
        <a:buClr>
          <a:schemeClr val="tx1"/>
        </a:buClr>
        <a:buChar char="•"/>
        <a:defRPr sz="2000">
          <a:solidFill>
            <a:schemeClr val="tx1"/>
          </a:solidFill>
          <a:latin typeface="Arial" charset="0"/>
        </a:defRPr>
      </a:lvl6pPr>
      <a:lvl7pPr marL="2971800" indent="-228600" algn="l" rtl="0" fontAlgn="base">
        <a:spcBef>
          <a:spcPct val="20000"/>
        </a:spcBef>
        <a:spcAft>
          <a:spcPct val="0"/>
        </a:spcAft>
        <a:buClr>
          <a:schemeClr val="tx1"/>
        </a:buClr>
        <a:buChar char="•"/>
        <a:defRPr sz="2000">
          <a:solidFill>
            <a:schemeClr val="tx1"/>
          </a:solidFill>
          <a:latin typeface="Arial" charset="0"/>
        </a:defRPr>
      </a:lvl7pPr>
      <a:lvl8pPr marL="3429000" indent="-228600" algn="l" rtl="0" fontAlgn="base">
        <a:spcBef>
          <a:spcPct val="20000"/>
        </a:spcBef>
        <a:spcAft>
          <a:spcPct val="0"/>
        </a:spcAft>
        <a:buClr>
          <a:schemeClr val="tx1"/>
        </a:buClr>
        <a:buChar char="•"/>
        <a:defRPr sz="2000">
          <a:solidFill>
            <a:schemeClr val="tx1"/>
          </a:solidFill>
          <a:latin typeface="Arial" charset="0"/>
        </a:defRPr>
      </a:lvl8pPr>
      <a:lvl9pPr marL="3886200" indent="-228600" algn="l" rtl="0" fontAlgn="base">
        <a:spcBef>
          <a:spcPct val="20000"/>
        </a:spcBef>
        <a:spcAft>
          <a:spcPct val="0"/>
        </a:spcAft>
        <a:buClr>
          <a:schemeClr val="tx1"/>
        </a:buClr>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gray">
          <a:xfrm>
            <a:off x="0" y="0"/>
            <a:ext cx="9144000" cy="92710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nchor="ctr"/>
          <a:lstStyle/>
          <a:p>
            <a:pPr algn="ctr" fontAlgn="base">
              <a:spcBef>
                <a:spcPct val="0"/>
              </a:spcBef>
              <a:spcAft>
                <a:spcPct val="0"/>
              </a:spcAft>
            </a:pPr>
            <a:endParaRPr lang="en-US" b="1" smtClean="0">
              <a:solidFill>
                <a:srgbClr val="FFFFFF"/>
              </a:solidFill>
              <a:latin typeface="Arial" charset="0"/>
            </a:endParaRPr>
          </a:p>
        </p:txBody>
      </p:sp>
      <p:sp>
        <p:nvSpPr>
          <p:cNvPr id="1027" name="AC Banner Title"/>
          <p:cNvSpPr>
            <a:spLocks noGrp="1" noChangeArrowheads="1"/>
          </p:cNvSpPr>
          <p:nvPr>
            <p:ph type="title"/>
          </p:nvPr>
        </p:nvSpPr>
        <p:spPr bwMode="auto">
          <a:xfrm>
            <a:off x="1657351" y="244656"/>
            <a:ext cx="7247792"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endParaRPr lang="en-US" altLang="zh-SG" smtClean="0"/>
          </a:p>
        </p:txBody>
      </p:sp>
      <p:sp>
        <p:nvSpPr>
          <p:cNvPr id="2161668" name="Rectangle 4"/>
          <p:cNvSpPr>
            <a:spLocks noGrp="1" noChangeArrowheads="1"/>
          </p:cNvSpPr>
          <p:nvPr>
            <p:ph type="dt" sz="half" idx="2"/>
          </p:nvPr>
        </p:nvSpPr>
        <p:spPr bwMode="auto">
          <a:xfrm>
            <a:off x="5630009" y="6400800"/>
            <a:ext cx="3518389"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defRPr sz="1000" u="none">
                <a:latin typeface="Arial" charset="0"/>
                <a:ea typeface="SimSun" pitchFamily="2" charset="-122"/>
              </a:defRPr>
            </a:lvl1pPr>
          </a:lstStyle>
          <a:p>
            <a:pPr eaLnBrk="0" fontAlgn="base" hangingPunct="0">
              <a:spcAft>
                <a:spcPct val="0"/>
              </a:spcAft>
              <a:defRPr/>
            </a:pPr>
            <a:endParaRPr lang="en-US" altLang="zh-SG">
              <a:solidFill>
                <a:srgbClr val="000000"/>
              </a:solidFill>
            </a:endParaRPr>
          </a:p>
        </p:txBody>
      </p:sp>
      <p:sp>
        <p:nvSpPr>
          <p:cNvPr id="2161669" name="Rectangle 5"/>
          <p:cNvSpPr>
            <a:spLocks noGrp="1" noChangeArrowheads="1"/>
          </p:cNvSpPr>
          <p:nvPr>
            <p:ph type="ftr" sz="quarter" idx="3"/>
          </p:nvPr>
        </p:nvSpPr>
        <p:spPr bwMode="auto">
          <a:xfrm>
            <a:off x="1467" y="6384925"/>
            <a:ext cx="3518388"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defRPr sz="1000" u="none">
                <a:latin typeface="Arial" charset="0"/>
                <a:ea typeface="SimSun" pitchFamily="2" charset="-122"/>
              </a:defRPr>
            </a:lvl1pPr>
          </a:lstStyle>
          <a:p>
            <a:pPr eaLnBrk="0" fontAlgn="base" hangingPunct="0">
              <a:spcAft>
                <a:spcPct val="0"/>
              </a:spcAft>
              <a:defRPr/>
            </a:pPr>
            <a:endParaRPr lang="en-US" altLang="zh-SG">
              <a:solidFill>
                <a:srgbClr val="000000"/>
              </a:solidFill>
            </a:endParaRPr>
          </a:p>
        </p:txBody>
      </p:sp>
      <p:sp>
        <p:nvSpPr>
          <p:cNvPr id="2161670" name="Rectangle 6"/>
          <p:cNvSpPr>
            <a:spLocks noGrp="1" noChangeArrowheads="1"/>
          </p:cNvSpPr>
          <p:nvPr>
            <p:ph type="sldNum" sz="quarter" idx="4"/>
          </p:nvPr>
        </p:nvSpPr>
        <p:spPr bwMode="auto">
          <a:xfrm>
            <a:off x="3519908" y="6385401"/>
            <a:ext cx="2110155" cy="473075"/>
          </a:xfrm>
          <a:prstGeom prst="rect">
            <a:avLst/>
          </a:prstGeom>
          <a:noFill/>
          <a:ln w="12700">
            <a:noFill/>
            <a:miter lim="800000"/>
            <a:headEnd/>
            <a:tailEnd/>
          </a:ln>
          <a:effectLst/>
        </p:spPr>
        <p:txBody>
          <a:bodyPr vert="horz" wrap="square" lIns="91440" tIns="45720" rIns="91440" bIns="0" numCol="1" anchor="b" anchorCtr="0" compatLnSpc="1">
            <a:prstTxWarp prst="textNoShape">
              <a:avLst/>
            </a:prstTxWarp>
          </a:bodyPr>
          <a:lstStyle>
            <a:lvl1pPr algn="ctr">
              <a:lnSpc>
                <a:spcPct val="70000"/>
              </a:lnSpc>
              <a:spcBef>
                <a:spcPct val="0"/>
              </a:spcBef>
              <a:tabLst>
                <a:tab pos="2473325" algn="l"/>
              </a:tabLst>
              <a:defRPr sz="800" u="none">
                <a:ea typeface="SimSun" pitchFamily="2" charset="-122"/>
              </a:defRPr>
            </a:lvl1pPr>
          </a:lstStyle>
          <a:p>
            <a:pPr eaLnBrk="0" fontAlgn="base" hangingPunct="0">
              <a:spcAft>
                <a:spcPct val="0"/>
              </a:spcAft>
              <a:defRPr/>
            </a:pPr>
            <a:fld id="{709D1128-4F01-4ECF-90D9-16EA32BFC308}" type="slidenum">
              <a:rPr lang="zh-SG" altLang="en-US">
                <a:solidFill>
                  <a:srgbClr val="000000"/>
                </a:solidFill>
              </a:rPr>
              <a:pPr eaLnBrk="0" fontAlgn="base" hangingPunct="0">
                <a:spcAft>
                  <a:spcPct val="0"/>
                </a:spcAft>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
        <p:nvSpPr>
          <p:cNvPr id="1031" name="Rectangle 7"/>
          <p:cNvSpPr>
            <a:spLocks noGrp="1" noChangeArrowheads="1"/>
          </p:cNvSpPr>
          <p:nvPr>
            <p:ph type="body" idx="1"/>
          </p:nvPr>
        </p:nvSpPr>
        <p:spPr bwMode="auto">
          <a:xfrm>
            <a:off x="779589" y="1214439"/>
            <a:ext cx="7879375" cy="493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smtClean="0"/>
              <a:t>Click to edit text format of master</a:t>
            </a:r>
            <a:endParaRPr lang="en-US" altLang="zh-SG" smtClean="0"/>
          </a:p>
          <a:p>
            <a:pPr lvl="1"/>
            <a:r>
              <a:rPr lang="en-US" smtClean="0"/>
              <a:t>Second level</a:t>
            </a:r>
            <a:endParaRPr lang="en-US" altLang="zh-SG" smtClean="0"/>
          </a:p>
          <a:p>
            <a:pPr lvl="2"/>
            <a:r>
              <a:rPr lang="en-US" smtClean="0"/>
              <a:t>Third level</a:t>
            </a:r>
          </a:p>
          <a:p>
            <a:pPr lvl="3"/>
            <a:r>
              <a:rPr lang="en-US" altLang="zh-SG" smtClean="0"/>
              <a:t>Fourth Level</a:t>
            </a:r>
          </a:p>
        </p:txBody>
      </p:sp>
      <p:sp>
        <p:nvSpPr>
          <p:cNvPr id="1032" name="Line 8"/>
          <p:cNvSpPr>
            <a:spLocks noChangeShapeType="1"/>
          </p:cNvSpPr>
          <p:nvPr/>
        </p:nvSpPr>
        <p:spPr bwMode="auto">
          <a:xfrm>
            <a:off x="4403" y="1074738"/>
            <a:ext cx="914546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50000"/>
              </a:spcBef>
              <a:spcAft>
                <a:spcPct val="0"/>
              </a:spcAft>
            </a:pPr>
            <a:endParaRPr lang="en-US" u="sng" smtClean="0">
              <a:solidFill>
                <a:srgbClr val="000000"/>
              </a:solidFill>
            </a:endParaRPr>
          </a:p>
        </p:txBody>
      </p:sp>
      <p:grpSp>
        <p:nvGrpSpPr>
          <p:cNvPr id="1033" name="Group 10"/>
          <p:cNvGrpSpPr>
            <a:grpSpLocks/>
          </p:cNvGrpSpPr>
          <p:nvPr/>
        </p:nvGrpSpPr>
        <p:grpSpPr bwMode="auto">
          <a:xfrm>
            <a:off x="1521" y="968377"/>
            <a:ext cx="989135" cy="5883275"/>
            <a:chOff x="0" y="2458"/>
            <a:chExt cx="2142" cy="1858"/>
          </a:xfrm>
        </p:grpSpPr>
        <p:sp>
          <p:nvSpPr>
            <p:cNvPr id="2161675" name="Freeform 11"/>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GB" u="sng">
                <a:solidFill>
                  <a:srgbClr val="000000"/>
                </a:solidFill>
              </a:endParaRPr>
            </a:p>
          </p:txBody>
        </p:sp>
        <p:sp>
          <p:nvSpPr>
            <p:cNvPr id="2161676" name="Freeform 12"/>
            <p:cNvSpPr>
              <a:spLocks/>
            </p:cNvSpPr>
            <p:nvPr/>
          </p:nvSpPr>
          <p:spPr bwMode="hidden">
            <a:xfrm>
              <a:off x="0" y="2458"/>
              <a:ext cx="1853"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rgbClr val="008000"/>
                </a:gs>
                <a:gs pos="50000">
                  <a:schemeClr val="bg1"/>
                </a:gs>
                <a:gs pos="100000">
                  <a:srgbClr val="008000"/>
                </a:gs>
              </a:gsLst>
              <a:lin ang="18900000" scaled="1"/>
            </a:gradFill>
            <a:ln w="9525">
              <a:noFill/>
              <a:round/>
              <a:headEnd/>
              <a:tailEnd/>
            </a:ln>
          </p:spPr>
          <p:txBody>
            <a:bodyPr/>
            <a:lstStyle/>
            <a:p>
              <a:pPr eaLnBrk="0" fontAlgn="base" hangingPunct="0">
                <a:spcBef>
                  <a:spcPct val="50000"/>
                </a:spcBef>
                <a:spcAft>
                  <a:spcPct val="0"/>
                </a:spcAft>
                <a:defRPr/>
              </a:pPr>
              <a:endParaRPr lang="en-GB" u="sng">
                <a:solidFill>
                  <a:srgbClr val="000000"/>
                </a:solidFill>
              </a:endParaRPr>
            </a:p>
          </p:txBody>
        </p:sp>
        <p:sp>
          <p:nvSpPr>
            <p:cNvPr id="2161677" name="Freeform 13"/>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GB" u="sng">
                <a:solidFill>
                  <a:srgbClr val="000000"/>
                </a:solidFill>
              </a:endParaRPr>
            </a:p>
          </p:txBody>
        </p:sp>
        <p:sp>
          <p:nvSpPr>
            <p:cNvPr id="2161678" name="Freeform 14"/>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GB" u="sng">
                <a:solidFill>
                  <a:srgbClr val="000000"/>
                </a:solidFill>
              </a:endParaRPr>
            </a:p>
          </p:txBody>
        </p:sp>
        <p:sp>
          <p:nvSpPr>
            <p:cNvPr id="1040" name="Oval 15"/>
            <p:cNvSpPr>
              <a:spLocks noChangeArrowheads="1"/>
            </p:cNvSpPr>
            <p:nvPr/>
          </p:nvSpPr>
          <p:spPr bwMode="ltGray">
            <a:xfrm>
              <a:off x="209" y="2784"/>
              <a:ext cx="86" cy="86"/>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50000"/>
                </a:spcBef>
                <a:spcAft>
                  <a:spcPct val="0"/>
                </a:spcAft>
              </a:pPr>
              <a:endParaRPr lang="en-US" u="sng" smtClean="0">
                <a:solidFill>
                  <a:srgbClr val="000000"/>
                </a:solidFill>
              </a:endParaRPr>
            </a:p>
          </p:txBody>
        </p:sp>
        <p:sp>
          <p:nvSpPr>
            <p:cNvPr id="1041" name="Oval 16"/>
            <p:cNvSpPr>
              <a:spLocks noChangeArrowheads="1"/>
            </p:cNvSpPr>
            <p:nvPr/>
          </p:nvSpPr>
          <p:spPr bwMode="ltGray">
            <a:xfrm>
              <a:off x="1536" y="3884"/>
              <a:ext cx="92" cy="92"/>
            </a:xfrm>
            <a:prstGeom prst="ellipse">
              <a:avLst/>
            </a:prstGeom>
            <a:gradFill rotWithShape="0">
              <a:gsLst>
                <a:gs pos="0">
                  <a:srgbClr val="008000"/>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50000"/>
                </a:spcBef>
                <a:spcAft>
                  <a:spcPct val="0"/>
                </a:spcAft>
              </a:pPr>
              <a:endParaRPr lang="en-US" u="sng" smtClean="0">
                <a:solidFill>
                  <a:srgbClr val="000000"/>
                </a:solidFill>
              </a:endParaRPr>
            </a:p>
          </p:txBody>
        </p:sp>
        <p:sp>
          <p:nvSpPr>
            <p:cNvPr id="1042" name="Oval 17"/>
            <p:cNvSpPr>
              <a:spLocks noChangeArrowheads="1"/>
            </p:cNvSpPr>
            <p:nvPr/>
          </p:nvSpPr>
          <p:spPr bwMode="ltGray">
            <a:xfrm>
              <a:off x="790" y="2723"/>
              <a:ext cx="121" cy="121"/>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50000"/>
                </a:spcBef>
                <a:spcAft>
                  <a:spcPct val="0"/>
                </a:spcAft>
              </a:pPr>
              <a:endParaRPr lang="en-US" u="sng" smtClean="0">
                <a:solidFill>
                  <a:srgbClr val="000000"/>
                </a:solidFill>
              </a:endParaRPr>
            </a:p>
          </p:txBody>
        </p:sp>
      </p:grpSp>
      <p:sp>
        <p:nvSpPr>
          <p:cNvPr id="1034" name="Text Box 18"/>
          <p:cNvSpPr txBox="1">
            <a:spLocks noChangeArrowheads="1"/>
          </p:cNvSpPr>
          <p:nvPr/>
        </p:nvSpPr>
        <p:spPr bwMode="auto">
          <a:xfrm rot="16200000">
            <a:off x="-2296564" y="4118253"/>
            <a:ext cx="50371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u="sng">
                <a:solidFill>
                  <a:schemeClr val="tx1"/>
                </a:solidFill>
                <a:latin typeface="Verdana" pitchFamily="34" charset="0"/>
              </a:defRPr>
            </a:lvl1pPr>
            <a:lvl2pPr marL="742950" indent="-285750">
              <a:defRPr u="sng">
                <a:solidFill>
                  <a:schemeClr val="tx1"/>
                </a:solidFill>
                <a:latin typeface="Verdana" pitchFamily="34" charset="0"/>
              </a:defRPr>
            </a:lvl2pPr>
            <a:lvl3pPr marL="1143000" indent="-228600">
              <a:defRPr u="sng">
                <a:solidFill>
                  <a:schemeClr val="tx1"/>
                </a:solidFill>
                <a:latin typeface="Verdana" pitchFamily="34" charset="0"/>
              </a:defRPr>
            </a:lvl3pPr>
            <a:lvl4pPr marL="1600200" indent="-228600">
              <a:defRPr u="sng">
                <a:solidFill>
                  <a:schemeClr val="tx1"/>
                </a:solidFill>
                <a:latin typeface="Verdana" pitchFamily="34" charset="0"/>
              </a:defRPr>
            </a:lvl4pPr>
            <a:lvl5pPr marL="2057400" indent="-228600">
              <a:defRPr u="sng">
                <a:solidFill>
                  <a:schemeClr val="tx1"/>
                </a:solidFill>
                <a:latin typeface="Verdana" pitchFamily="34" charset="0"/>
              </a:defRPr>
            </a:lvl5pPr>
            <a:lvl6pPr marL="2514600" indent="-228600" eaLnBrk="0" fontAlgn="base" hangingPunct="0">
              <a:spcBef>
                <a:spcPct val="50000"/>
              </a:spcBef>
              <a:spcAft>
                <a:spcPct val="0"/>
              </a:spcAft>
              <a:defRPr u="sng">
                <a:solidFill>
                  <a:schemeClr val="tx1"/>
                </a:solidFill>
                <a:latin typeface="Verdana" pitchFamily="34" charset="0"/>
              </a:defRPr>
            </a:lvl6pPr>
            <a:lvl7pPr marL="2971800" indent="-228600" eaLnBrk="0" fontAlgn="base" hangingPunct="0">
              <a:spcBef>
                <a:spcPct val="50000"/>
              </a:spcBef>
              <a:spcAft>
                <a:spcPct val="0"/>
              </a:spcAft>
              <a:defRPr u="sng">
                <a:solidFill>
                  <a:schemeClr val="tx1"/>
                </a:solidFill>
                <a:latin typeface="Verdana" pitchFamily="34" charset="0"/>
              </a:defRPr>
            </a:lvl7pPr>
            <a:lvl8pPr marL="3429000" indent="-228600" eaLnBrk="0" fontAlgn="base" hangingPunct="0">
              <a:spcBef>
                <a:spcPct val="50000"/>
              </a:spcBef>
              <a:spcAft>
                <a:spcPct val="0"/>
              </a:spcAft>
              <a:defRPr u="sng">
                <a:solidFill>
                  <a:schemeClr val="tx1"/>
                </a:solidFill>
                <a:latin typeface="Verdana" pitchFamily="34" charset="0"/>
              </a:defRPr>
            </a:lvl8pPr>
            <a:lvl9pPr marL="3886200" indent="-228600" eaLnBrk="0" fontAlgn="base" hangingPunct="0">
              <a:spcBef>
                <a:spcPct val="50000"/>
              </a:spcBef>
              <a:spcAft>
                <a:spcPct val="0"/>
              </a:spcAft>
              <a:defRPr u="sng">
                <a:solidFill>
                  <a:schemeClr val="tx1"/>
                </a:solidFill>
                <a:latin typeface="Verdana" pitchFamily="34" charset="0"/>
              </a:defRPr>
            </a:lvl9pPr>
          </a:lstStyle>
          <a:p>
            <a:pPr eaLnBrk="0" fontAlgn="base" hangingPunct="0">
              <a:spcBef>
                <a:spcPct val="50000"/>
              </a:spcBef>
              <a:spcAft>
                <a:spcPct val="0"/>
              </a:spcAft>
              <a:defRPr/>
            </a:pPr>
            <a:r>
              <a:rPr lang="en-US" b="1" u="none" smtClean="0">
                <a:solidFill>
                  <a:srgbClr val="777777"/>
                </a:solidFill>
              </a:rPr>
              <a:t>Financial System Strategy  2020</a:t>
            </a:r>
          </a:p>
        </p:txBody>
      </p:sp>
      <p:pic>
        <p:nvPicPr>
          <p:cNvPr id="1035" name="Picture 21"/>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l="67751" t="4707" r="5081" b="68340"/>
          <a:stretch>
            <a:fillRect/>
          </a:stretch>
        </p:blipFill>
        <p:spPr bwMode="auto">
          <a:xfrm>
            <a:off x="14708" y="15876"/>
            <a:ext cx="1144467" cy="104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07465641"/>
      </p:ext>
    </p:extLst>
  </p:cSld>
  <p:clrMap bg1="lt1" tx1="dk1" bg2="lt2" tx2="dk2" accent1="accent1" accent2="accent2" accent3="accent3" accent4="accent4" accent5="accent5" accent6="accent6" hlink="hlink" folHlink="folHlink"/>
  <p:sldLayoutIdLst>
    <p:sldLayoutId id="2147484716" r:id="rId1"/>
    <p:sldLayoutId id="2147484717" r:id="rId2"/>
    <p:sldLayoutId id="2147484718" r:id="rId3"/>
    <p:sldLayoutId id="2147484719" r:id="rId4"/>
    <p:sldLayoutId id="2147484720" r:id="rId5"/>
    <p:sldLayoutId id="2147484721" r:id="rId6"/>
    <p:sldLayoutId id="2147484722" r:id="rId7"/>
    <p:sldLayoutId id="2147484723" r:id="rId8"/>
    <p:sldLayoutId id="2147484724" r:id="rId9"/>
    <p:sldLayoutId id="2147484725" r:id="rId10"/>
    <p:sldLayoutId id="2147484726" r:id="rId11"/>
  </p:sldLayoutIdLst>
  <p:timing>
    <p:tnLst>
      <p:par>
        <p:cTn id="1" dur="indefinite" restart="never" nodeType="tmRoot"/>
      </p:par>
    </p:tnLst>
  </p:timing>
  <p:hf hdr="0" ftr="0" dt="0"/>
  <p:txStyles>
    <p:titleStyle>
      <a:lvl1pPr algn="r" rtl="0" eaLnBrk="0" fontAlgn="base" hangingPunct="0">
        <a:spcBef>
          <a:spcPct val="0"/>
        </a:spcBef>
        <a:spcAft>
          <a:spcPct val="0"/>
        </a:spcAft>
        <a:defRPr sz="2400">
          <a:solidFill>
            <a:srgbClr val="008000"/>
          </a:solidFill>
          <a:latin typeface="+mj-lt"/>
          <a:ea typeface="+mj-ea"/>
          <a:cs typeface="+mj-cs"/>
        </a:defRPr>
      </a:lvl1pPr>
      <a:lvl2pPr algn="r" rtl="0" eaLnBrk="0" fontAlgn="base" hangingPunct="0">
        <a:spcBef>
          <a:spcPct val="0"/>
        </a:spcBef>
        <a:spcAft>
          <a:spcPct val="0"/>
        </a:spcAft>
        <a:defRPr sz="2400">
          <a:solidFill>
            <a:srgbClr val="008000"/>
          </a:solidFill>
          <a:latin typeface="Verdana" pitchFamily="34" charset="0"/>
        </a:defRPr>
      </a:lvl2pPr>
      <a:lvl3pPr algn="r" rtl="0" eaLnBrk="0" fontAlgn="base" hangingPunct="0">
        <a:spcBef>
          <a:spcPct val="0"/>
        </a:spcBef>
        <a:spcAft>
          <a:spcPct val="0"/>
        </a:spcAft>
        <a:defRPr sz="2400">
          <a:solidFill>
            <a:srgbClr val="008000"/>
          </a:solidFill>
          <a:latin typeface="Verdana" pitchFamily="34" charset="0"/>
        </a:defRPr>
      </a:lvl3pPr>
      <a:lvl4pPr algn="r" rtl="0" eaLnBrk="0" fontAlgn="base" hangingPunct="0">
        <a:spcBef>
          <a:spcPct val="0"/>
        </a:spcBef>
        <a:spcAft>
          <a:spcPct val="0"/>
        </a:spcAft>
        <a:defRPr sz="2400">
          <a:solidFill>
            <a:srgbClr val="008000"/>
          </a:solidFill>
          <a:latin typeface="Verdana" pitchFamily="34" charset="0"/>
        </a:defRPr>
      </a:lvl4pPr>
      <a:lvl5pPr algn="r" rtl="0" eaLnBrk="0" fontAlgn="base" hangingPunct="0">
        <a:spcBef>
          <a:spcPct val="0"/>
        </a:spcBef>
        <a:spcAft>
          <a:spcPct val="0"/>
        </a:spcAft>
        <a:defRPr sz="2400">
          <a:solidFill>
            <a:srgbClr val="008000"/>
          </a:solidFill>
          <a:latin typeface="Verdana" pitchFamily="34" charset="0"/>
        </a:defRPr>
      </a:lvl5pPr>
      <a:lvl6pPr marL="457200" algn="r" rtl="0" fontAlgn="base">
        <a:spcBef>
          <a:spcPct val="0"/>
        </a:spcBef>
        <a:spcAft>
          <a:spcPct val="0"/>
        </a:spcAft>
        <a:defRPr sz="2400">
          <a:solidFill>
            <a:srgbClr val="008000"/>
          </a:solidFill>
          <a:latin typeface="Verdana" pitchFamily="34" charset="0"/>
        </a:defRPr>
      </a:lvl6pPr>
      <a:lvl7pPr marL="914400" algn="r" rtl="0" fontAlgn="base">
        <a:spcBef>
          <a:spcPct val="0"/>
        </a:spcBef>
        <a:spcAft>
          <a:spcPct val="0"/>
        </a:spcAft>
        <a:defRPr sz="2400">
          <a:solidFill>
            <a:srgbClr val="008000"/>
          </a:solidFill>
          <a:latin typeface="Verdana" pitchFamily="34" charset="0"/>
        </a:defRPr>
      </a:lvl7pPr>
      <a:lvl8pPr marL="1371600" algn="r" rtl="0" fontAlgn="base">
        <a:spcBef>
          <a:spcPct val="0"/>
        </a:spcBef>
        <a:spcAft>
          <a:spcPct val="0"/>
        </a:spcAft>
        <a:defRPr sz="2400">
          <a:solidFill>
            <a:srgbClr val="008000"/>
          </a:solidFill>
          <a:latin typeface="Verdana" pitchFamily="34" charset="0"/>
        </a:defRPr>
      </a:lvl8pPr>
      <a:lvl9pPr marL="1828800" algn="r" rtl="0" fontAlgn="base">
        <a:spcBef>
          <a:spcPct val="0"/>
        </a:spcBef>
        <a:spcAft>
          <a:spcPct val="0"/>
        </a:spcAft>
        <a:defRPr sz="2400">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 typeface="Wingdings" pitchFamily="2" charset="2"/>
        <a:buChar char="§"/>
        <a:defRPr sz="2000" b="1">
          <a:solidFill>
            <a:srgbClr val="003300"/>
          </a:solidFill>
          <a:latin typeface="+mn-lt"/>
          <a:ea typeface="+mn-ea"/>
          <a:cs typeface="+mn-cs"/>
        </a:defRPr>
      </a:lvl1pPr>
      <a:lvl2pPr marL="742950" indent="-285750" algn="l" rtl="0" eaLnBrk="0" fontAlgn="base" hangingPunct="0">
        <a:spcBef>
          <a:spcPct val="20000"/>
        </a:spcBef>
        <a:spcAft>
          <a:spcPct val="0"/>
        </a:spcAft>
        <a:buClr>
          <a:schemeClr val="tx1"/>
        </a:buClr>
        <a:buChar char="–"/>
        <a:defRPr b="1">
          <a:solidFill>
            <a:srgbClr val="003300"/>
          </a:solidFill>
          <a:latin typeface="+mn-lt"/>
        </a:defRPr>
      </a:lvl2pPr>
      <a:lvl3pPr marL="1143000" indent="-228600" algn="l" rtl="0" eaLnBrk="0" fontAlgn="base" hangingPunct="0">
        <a:spcBef>
          <a:spcPct val="20000"/>
        </a:spcBef>
        <a:spcAft>
          <a:spcPct val="0"/>
        </a:spcAft>
        <a:buClr>
          <a:schemeClr val="tx1"/>
        </a:buClr>
        <a:buFont typeface="Wingdings" pitchFamily="2" charset="2"/>
        <a:buChar char="Ø"/>
        <a:defRPr sz="1600" b="1">
          <a:solidFill>
            <a:srgbClr val="003300"/>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400" b="1">
          <a:solidFill>
            <a:srgbClr val="003300"/>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charset="0"/>
        </a:defRPr>
      </a:lvl5pPr>
      <a:lvl6pPr marL="2514600" indent="-228600" algn="l" rtl="0" fontAlgn="base">
        <a:spcBef>
          <a:spcPct val="20000"/>
        </a:spcBef>
        <a:spcAft>
          <a:spcPct val="0"/>
        </a:spcAft>
        <a:buClr>
          <a:schemeClr val="tx1"/>
        </a:buClr>
        <a:buChar char="•"/>
        <a:defRPr sz="2000">
          <a:solidFill>
            <a:schemeClr val="tx1"/>
          </a:solidFill>
          <a:latin typeface="Arial" charset="0"/>
        </a:defRPr>
      </a:lvl6pPr>
      <a:lvl7pPr marL="2971800" indent="-228600" algn="l" rtl="0" fontAlgn="base">
        <a:spcBef>
          <a:spcPct val="20000"/>
        </a:spcBef>
        <a:spcAft>
          <a:spcPct val="0"/>
        </a:spcAft>
        <a:buClr>
          <a:schemeClr val="tx1"/>
        </a:buClr>
        <a:buChar char="•"/>
        <a:defRPr sz="2000">
          <a:solidFill>
            <a:schemeClr val="tx1"/>
          </a:solidFill>
          <a:latin typeface="Arial" charset="0"/>
        </a:defRPr>
      </a:lvl7pPr>
      <a:lvl8pPr marL="3429000" indent="-228600" algn="l" rtl="0" fontAlgn="base">
        <a:spcBef>
          <a:spcPct val="20000"/>
        </a:spcBef>
        <a:spcAft>
          <a:spcPct val="0"/>
        </a:spcAft>
        <a:buClr>
          <a:schemeClr val="tx1"/>
        </a:buClr>
        <a:buChar char="•"/>
        <a:defRPr sz="2000">
          <a:solidFill>
            <a:schemeClr val="tx1"/>
          </a:solidFill>
          <a:latin typeface="Arial" charset="0"/>
        </a:defRPr>
      </a:lvl8pPr>
      <a:lvl9pPr marL="3886200" indent="-228600" algn="l" rtl="0" fontAlgn="base">
        <a:spcBef>
          <a:spcPct val="20000"/>
        </a:spcBef>
        <a:spcAft>
          <a:spcPct val="0"/>
        </a:spcAft>
        <a:buClr>
          <a:schemeClr val="tx1"/>
        </a:buClr>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gray">
          <a:xfrm>
            <a:off x="0" y="0"/>
            <a:ext cx="9144000" cy="92710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nchor="ctr"/>
          <a:lstStyle/>
          <a:p>
            <a:pPr algn="ctr" fontAlgn="base">
              <a:spcBef>
                <a:spcPct val="0"/>
              </a:spcBef>
              <a:spcAft>
                <a:spcPct val="0"/>
              </a:spcAft>
            </a:pPr>
            <a:endParaRPr lang="en-US" b="1" smtClean="0">
              <a:solidFill>
                <a:srgbClr val="FFFFFF"/>
              </a:solidFill>
              <a:latin typeface="Arial" charset="0"/>
            </a:endParaRPr>
          </a:p>
        </p:txBody>
      </p:sp>
      <p:sp>
        <p:nvSpPr>
          <p:cNvPr id="1027" name="AC Banner Title"/>
          <p:cNvSpPr>
            <a:spLocks noGrp="1" noChangeArrowheads="1"/>
          </p:cNvSpPr>
          <p:nvPr>
            <p:ph type="title"/>
          </p:nvPr>
        </p:nvSpPr>
        <p:spPr bwMode="auto">
          <a:xfrm>
            <a:off x="1657351" y="244656"/>
            <a:ext cx="7247792"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endParaRPr lang="en-US" altLang="zh-SG" smtClean="0"/>
          </a:p>
        </p:txBody>
      </p:sp>
      <p:sp>
        <p:nvSpPr>
          <p:cNvPr id="2161668" name="Rectangle 4"/>
          <p:cNvSpPr>
            <a:spLocks noGrp="1" noChangeArrowheads="1"/>
          </p:cNvSpPr>
          <p:nvPr>
            <p:ph type="dt" sz="half" idx="2"/>
          </p:nvPr>
        </p:nvSpPr>
        <p:spPr bwMode="auto">
          <a:xfrm>
            <a:off x="5630009" y="6400800"/>
            <a:ext cx="3518389"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defRPr sz="1000" u="none">
                <a:latin typeface="Arial" charset="0"/>
                <a:ea typeface="SimSun" pitchFamily="2" charset="-122"/>
              </a:defRPr>
            </a:lvl1pPr>
          </a:lstStyle>
          <a:p>
            <a:pPr eaLnBrk="0" fontAlgn="base" hangingPunct="0">
              <a:spcAft>
                <a:spcPct val="0"/>
              </a:spcAft>
              <a:defRPr/>
            </a:pPr>
            <a:endParaRPr lang="en-US" altLang="zh-SG">
              <a:solidFill>
                <a:srgbClr val="000000"/>
              </a:solidFill>
            </a:endParaRPr>
          </a:p>
        </p:txBody>
      </p:sp>
      <p:sp>
        <p:nvSpPr>
          <p:cNvPr id="2161669" name="Rectangle 5"/>
          <p:cNvSpPr>
            <a:spLocks noGrp="1" noChangeArrowheads="1"/>
          </p:cNvSpPr>
          <p:nvPr>
            <p:ph type="ftr" sz="quarter" idx="3"/>
          </p:nvPr>
        </p:nvSpPr>
        <p:spPr bwMode="auto">
          <a:xfrm>
            <a:off x="1467" y="6384925"/>
            <a:ext cx="3518388"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defRPr sz="1000" u="none">
                <a:latin typeface="Arial" charset="0"/>
                <a:ea typeface="SimSun" pitchFamily="2" charset="-122"/>
              </a:defRPr>
            </a:lvl1pPr>
          </a:lstStyle>
          <a:p>
            <a:pPr eaLnBrk="0" fontAlgn="base" hangingPunct="0">
              <a:spcAft>
                <a:spcPct val="0"/>
              </a:spcAft>
              <a:defRPr/>
            </a:pPr>
            <a:endParaRPr lang="en-US" altLang="zh-SG">
              <a:solidFill>
                <a:srgbClr val="000000"/>
              </a:solidFill>
            </a:endParaRPr>
          </a:p>
        </p:txBody>
      </p:sp>
      <p:sp>
        <p:nvSpPr>
          <p:cNvPr id="2161670" name="Rectangle 6"/>
          <p:cNvSpPr>
            <a:spLocks noGrp="1" noChangeArrowheads="1"/>
          </p:cNvSpPr>
          <p:nvPr>
            <p:ph type="sldNum" sz="quarter" idx="4"/>
          </p:nvPr>
        </p:nvSpPr>
        <p:spPr bwMode="auto">
          <a:xfrm>
            <a:off x="3519908" y="6385305"/>
            <a:ext cx="2110155" cy="473075"/>
          </a:xfrm>
          <a:prstGeom prst="rect">
            <a:avLst/>
          </a:prstGeom>
          <a:noFill/>
          <a:ln w="12700">
            <a:noFill/>
            <a:miter lim="800000"/>
            <a:headEnd/>
            <a:tailEnd/>
          </a:ln>
          <a:effectLst/>
        </p:spPr>
        <p:txBody>
          <a:bodyPr vert="horz" wrap="square" lIns="91440" tIns="45720" rIns="91440" bIns="0" numCol="1" anchor="b" anchorCtr="0" compatLnSpc="1">
            <a:prstTxWarp prst="textNoShape">
              <a:avLst/>
            </a:prstTxWarp>
          </a:bodyPr>
          <a:lstStyle>
            <a:lvl1pPr algn="ctr">
              <a:lnSpc>
                <a:spcPct val="70000"/>
              </a:lnSpc>
              <a:spcBef>
                <a:spcPct val="0"/>
              </a:spcBef>
              <a:tabLst>
                <a:tab pos="2473325" algn="l"/>
              </a:tabLst>
              <a:defRPr sz="800" u="none">
                <a:ea typeface="SimSun" pitchFamily="2" charset="-122"/>
              </a:defRPr>
            </a:lvl1pPr>
          </a:lstStyle>
          <a:p>
            <a:pPr eaLnBrk="0" fontAlgn="base" hangingPunct="0">
              <a:spcAft>
                <a:spcPct val="0"/>
              </a:spcAft>
              <a:defRPr/>
            </a:pPr>
            <a:fld id="{709D1128-4F01-4ECF-90D9-16EA32BFC308}" type="slidenum">
              <a:rPr lang="zh-SG" altLang="en-US">
                <a:solidFill>
                  <a:srgbClr val="000000"/>
                </a:solidFill>
              </a:rPr>
              <a:pPr eaLnBrk="0" fontAlgn="base" hangingPunct="0">
                <a:spcAft>
                  <a:spcPct val="0"/>
                </a:spcAft>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
        <p:nvSpPr>
          <p:cNvPr id="1031" name="Rectangle 7"/>
          <p:cNvSpPr>
            <a:spLocks noGrp="1" noChangeArrowheads="1"/>
          </p:cNvSpPr>
          <p:nvPr>
            <p:ph type="body" idx="1"/>
          </p:nvPr>
        </p:nvSpPr>
        <p:spPr bwMode="auto">
          <a:xfrm>
            <a:off x="779589" y="1214439"/>
            <a:ext cx="7879375" cy="493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smtClean="0"/>
              <a:t>Click to edit text format of master</a:t>
            </a:r>
            <a:endParaRPr lang="en-US" altLang="zh-SG" smtClean="0"/>
          </a:p>
          <a:p>
            <a:pPr lvl="1"/>
            <a:r>
              <a:rPr lang="en-US" smtClean="0"/>
              <a:t>Second level</a:t>
            </a:r>
            <a:endParaRPr lang="en-US" altLang="zh-SG" smtClean="0"/>
          </a:p>
          <a:p>
            <a:pPr lvl="2"/>
            <a:r>
              <a:rPr lang="en-US" smtClean="0"/>
              <a:t>Third level</a:t>
            </a:r>
          </a:p>
          <a:p>
            <a:pPr lvl="3"/>
            <a:r>
              <a:rPr lang="en-US" altLang="zh-SG" smtClean="0"/>
              <a:t>Fourth Level</a:t>
            </a:r>
          </a:p>
        </p:txBody>
      </p:sp>
      <p:sp>
        <p:nvSpPr>
          <p:cNvPr id="1032" name="Line 8"/>
          <p:cNvSpPr>
            <a:spLocks noChangeShapeType="1"/>
          </p:cNvSpPr>
          <p:nvPr/>
        </p:nvSpPr>
        <p:spPr bwMode="auto">
          <a:xfrm>
            <a:off x="4403" y="1074738"/>
            <a:ext cx="914546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50000"/>
              </a:spcBef>
              <a:spcAft>
                <a:spcPct val="0"/>
              </a:spcAft>
            </a:pPr>
            <a:endParaRPr lang="en-US" u="sng" smtClean="0">
              <a:solidFill>
                <a:srgbClr val="000000"/>
              </a:solidFill>
            </a:endParaRPr>
          </a:p>
        </p:txBody>
      </p:sp>
      <p:grpSp>
        <p:nvGrpSpPr>
          <p:cNvPr id="1033" name="Group 10"/>
          <p:cNvGrpSpPr>
            <a:grpSpLocks/>
          </p:cNvGrpSpPr>
          <p:nvPr/>
        </p:nvGrpSpPr>
        <p:grpSpPr bwMode="auto">
          <a:xfrm>
            <a:off x="1521" y="968377"/>
            <a:ext cx="989135" cy="5883275"/>
            <a:chOff x="0" y="2458"/>
            <a:chExt cx="2142" cy="1858"/>
          </a:xfrm>
        </p:grpSpPr>
        <p:sp>
          <p:nvSpPr>
            <p:cNvPr id="2161675" name="Freeform 11"/>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GB" u="sng">
                <a:solidFill>
                  <a:srgbClr val="000000"/>
                </a:solidFill>
              </a:endParaRPr>
            </a:p>
          </p:txBody>
        </p:sp>
        <p:sp>
          <p:nvSpPr>
            <p:cNvPr id="2161676" name="Freeform 12"/>
            <p:cNvSpPr>
              <a:spLocks/>
            </p:cNvSpPr>
            <p:nvPr/>
          </p:nvSpPr>
          <p:spPr bwMode="hidden">
            <a:xfrm>
              <a:off x="0" y="2458"/>
              <a:ext cx="1853"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rgbClr val="008000"/>
                </a:gs>
                <a:gs pos="50000">
                  <a:schemeClr val="bg1"/>
                </a:gs>
                <a:gs pos="100000">
                  <a:srgbClr val="008000"/>
                </a:gs>
              </a:gsLst>
              <a:lin ang="18900000" scaled="1"/>
            </a:gradFill>
            <a:ln w="9525">
              <a:noFill/>
              <a:round/>
              <a:headEnd/>
              <a:tailEnd/>
            </a:ln>
          </p:spPr>
          <p:txBody>
            <a:bodyPr/>
            <a:lstStyle/>
            <a:p>
              <a:pPr eaLnBrk="0" fontAlgn="base" hangingPunct="0">
                <a:spcBef>
                  <a:spcPct val="50000"/>
                </a:spcBef>
                <a:spcAft>
                  <a:spcPct val="0"/>
                </a:spcAft>
                <a:defRPr/>
              </a:pPr>
              <a:endParaRPr lang="en-GB" u="sng">
                <a:solidFill>
                  <a:srgbClr val="000000"/>
                </a:solidFill>
              </a:endParaRPr>
            </a:p>
          </p:txBody>
        </p:sp>
        <p:sp>
          <p:nvSpPr>
            <p:cNvPr id="2161677" name="Freeform 13"/>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GB" u="sng">
                <a:solidFill>
                  <a:srgbClr val="000000"/>
                </a:solidFill>
              </a:endParaRPr>
            </a:p>
          </p:txBody>
        </p:sp>
        <p:sp>
          <p:nvSpPr>
            <p:cNvPr id="2161678" name="Freeform 14"/>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GB" u="sng">
                <a:solidFill>
                  <a:srgbClr val="000000"/>
                </a:solidFill>
              </a:endParaRPr>
            </a:p>
          </p:txBody>
        </p:sp>
        <p:sp>
          <p:nvSpPr>
            <p:cNvPr id="1040" name="Oval 15"/>
            <p:cNvSpPr>
              <a:spLocks noChangeArrowheads="1"/>
            </p:cNvSpPr>
            <p:nvPr/>
          </p:nvSpPr>
          <p:spPr bwMode="ltGray">
            <a:xfrm>
              <a:off x="209" y="2784"/>
              <a:ext cx="86" cy="86"/>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50000"/>
                </a:spcBef>
                <a:spcAft>
                  <a:spcPct val="0"/>
                </a:spcAft>
              </a:pPr>
              <a:endParaRPr lang="en-US" u="sng" smtClean="0">
                <a:solidFill>
                  <a:srgbClr val="000000"/>
                </a:solidFill>
              </a:endParaRPr>
            </a:p>
          </p:txBody>
        </p:sp>
        <p:sp>
          <p:nvSpPr>
            <p:cNvPr id="1041" name="Oval 16"/>
            <p:cNvSpPr>
              <a:spLocks noChangeArrowheads="1"/>
            </p:cNvSpPr>
            <p:nvPr/>
          </p:nvSpPr>
          <p:spPr bwMode="ltGray">
            <a:xfrm>
              <a:off x="1536" y="3884"/>
              <a:ext cx="92" cy="92"/>
            </a:xfrm>
            <a:prstGeom prst="ellipse">
              <a:avLst/>
            </a:prstGeom>
            <a:gradFill rotWithShape="0">
              <a:gsLst>
                <a:gs pos="0">
                  <a:srgbClr val="008000"/>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50000"/>
                </a:spcBef>
                <a:spcAft>
                  <a:spcPct val="0"/>
                </a:spcAft>
              </a:pPr>
              <a:endParaRPr lang="en-US" u="sng" smtClean="0">
                <a:solidFill>
                  <a:srgbClr val="000000"/>
                </a:solidFill>
              </a:endParaRPr>
            </a:p>
          </p:txBody>
        </p:sp>
        <p:sp>
          <p:nvSpPr>
            <p:cNvPr id="1042" name="Oval 17"/>
            <p:cNvSpPr>
              <a:spLocks noChangeArrowheads="1"/>
            </p:cNvSpPr>
            <p:nvPr/>
          </p:nvSpPr>
          <p:spPr bwMode="ltGray">
            <a:xfrm>
              <a:off x="790" y="2723"/>
              <a:ext cx="121" cy="121"/>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50000"/>
                </a:spcBef>
                <a:spcAft>
                  <a:spcPct val="0"/>
                </a:spcAft>
              </a:pPr>
              <a:endParaRPr lang="en-US" u="sng" smtClean="0">
                <a:solidFill>
                  <a:srgbClr val="000000"/>
                </a:solidFill>
              </a:endParaRPr>
            </a:p>
          </p:txBody>
        </p:sp>
      </p:grpSp>
      <p:sp>
        <p:nvSpPr>
          <p:cNvPr id="1034" name="Text Box 18"/>
          <p:cNvSpPr txBox="1">
            <a:spLocks noChangeArrowheads="1"/>
          </p:cNvSpPr>
          <p:nvPr/>
        </p:nvSpPr>
        <p:spPr bwMode="auto">
          <a:xfrm rot="16200000">
            <a:off x="-2296564" y="4118253"/>
            <a:ext cx="50371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u="sng">
                <a:solidFill>
                  <a:schemeClr val="tx1"/>
                </a:solidFill>
                <a:latin typeface="Verdana" pitchFamily="34" charset="0"/>
              </a:defRPr>
            </a:lvl1pPr>
            <a:lvl2pPr marL="742950" indent="-285750">
              <a:defRPr u="sng">
                <a:solidFill>
                  <a:schemeClr val="tx1"/>
                </a:solidFill>
                <a:latin typeface="Verdana" pitchFamily="34" charset="0"/>
              </a:defRPr>
            </a:lvl2pPr>
            <a:lvl3pPr marL="1143000" indent="-228600">
              <a:defRPr u="sng">
                <a:solidFill>
                  <a:schemeClr val="tx1"/>
                </a:solidFill>
                <a:latin typeface="Verdana" pitchFamily="34" charset="0"/>
              </a:defRPr>
            </a:lvl3pPr>
            <a:lvl4pPr marL="1600200" indent="-228600">
              <a:defRPr u="sng">
                <a:solidFill>
                  <a:schemeClr val="tx1"/>
                </a:solidFill>
                <a:latin typeface="Verdana" pitchFamily="34" charset="0"/>
              </a:defRPr>
            </a:lvl4pPr>
            <a:lvl5pPr marL="2057400" indent="-228600">
              <a:defRPr u="sng">
                <a:solidFill>
                  <a:schemeClr val="tx1"/>
                </a:solidFill>
                <a:latin typeface="Verdana" pitchFamily="34" charset="0"/>
              </a:defRPr>
            </a:lvl5pPr>
            <a:lvl6pPr marL="2514600" indent="-228600" eaLnBrk="0" fontAlgn="base" hangingPunct="0">
              <a:spcBef>
                <a:spcPct val="50000"/>
              </a:spcBef>
              <a:spcAft>
                <a:spcPct val="0"/>
              </a:spcAft>
              <a:defRPr u="sng">
                <a:solidFill>
                  <a:schemeClr val="tx1"/>
                </a:solidFill>
                <a:latin typeface="Verdana" pitchFamily="34" charset="0"/>
              </a:defRPr>
            </a:lvl6pPr>
            <a:lvl7pPr marL="2971800" indent="-228600" eaLnBrk="0" fontAlgn="base" hangingPunct="0">
              <a:spcBef>
                <a:spcPct val="50000"/>
              </a:spcBef>
              <a:spcAft>
                <a:spcPct val="0"/>
              </a:spcAft>
              <a:defRPr u="sng">
                <a:solidFill>
                  <a:schemeClr val="tx1"/>
                </a:solidFill>
                <a:latin typeface="Verdana" pitchFamily="34" charset="0"/>
              </a:defRPr>
            </a:lvl7pPr>
            <a:lvl8pPr marL="3429000" indent="-228600" eaLnBrk="0" fontAlgn="base" hangingPunct="0">
              <a:spcBef>
                <a:spcPct val="50000"/>
              </a:spcBef>
              <a:spcAft>
                <a:spcPct val="0"/>
              </a:spcAft>
              <a:defRPr u="sng">
                <a:solidFill>
                  <a:schemeClr val="tx1"/>
                </a:solidFill>
                <a:latin typeface="Verdana" pitchFamily="34" charset="0"/>
              </a:defRPr>
            </a:lvl8pPr>
            <a:lvl9pPr marL="3886200" indent="-228600" eaLnBrk="0" fontAlgn="base" hangingPunct="0">
              <a:spcBef>
                <a:spcPct val="50000"/>
              </a:spcBef>
              <a:spcAft>
                <a:spcPct val="0"/>
              </a:spcAft>
              <a:defRPr u="sng">
                <a:solidFill>
                  <a:schemeClr val="tx1"/>
                </a:solidFill>
                <a:latin typeface="Verdana" pitchFamily="34" charset="0"/>
              </a:defRPr>
            </a:lvl9pPr>
          </a:lstStyle>
          <a:p>
            <a:pPr eaLnBrk="0" fontAlgn="base" hangingPunct="0">
              <a:spcBef>
                <a:spcPct val="50000"/>
              </a:spcBef>
              <a:spcAft>
                <a:spcPct val="0"/>
              </a:spcAft>
              <a:defRPr/>
            </a:pPr>
            <a:r>
              <a:rPr lang="en-US" b="1" u="none" smtClean="0">
                <a:solidFill>
                  <a:srgbClr val="777777"/>
                </a:solidFill>
              </a:rPr>
              <a:t>Financial System Strategy  2020</a:t>
            </a:r>
          </a:p>
        </p:txBody>
      </p:sp>
      <p:pic>
        <p:nvPicPr>
          <p:cNvPr id="1035" name="Picture 21"/>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l="67751" t="4707" r="5081" b="68340"/>
          <a:stretch>
            <a:fillRect/>
          </a:stretch>
        </p:blipFill>
        <p:spPr bwMode="auto">
          <a:xfrm>
            <a:off x="14708" y="15876"/>
            <a:ext cx="1144467" cy="104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08852523"/>
      </p:ext>
    </p:extLst>
  </p:cSld>
  <p:clrMap bg1="lt1" tx1="dk1" bg2="lt2" tx2="dk2" accent1="accent1" accent2="accent2" accent3="accent3" accent4="accent4" accent5="accent5" accent6="accent6" hlink="hlink" folHlink="folHlink"/>
  <p:sldLayoutIdLst>
    <p:sldLayoutId id="2147484728" r:id="rId1"/>
    <p:sldLayoutId id="2147484729" r:id="rId2"/>
    <p:sldLayoutId id="2147484730" r:id="rId3"/>
    <p:sldLayoutId id="2147484731" r:id="rId4"/>
    <p:sldLayoutId id="2147484732" r:id="rId5"/>
    <p:sldLayoutId id="2147484733" r:id="rId6"/>
    <p:sldLayoutId id="2147484734" r:id="rId7"/>
    <p:sldLayoutId id="2147484735" r:id="rId8"/>
    <p:sldLayoutId id="2147484736" r:id="rId9"/>
    <p:sldLayoutId id="2147484737" r:id="rId10"/>
    <p:sldLayoutId id="2147484738" r:id="rId11"/>
  </p:sldLayoutIdLst>
  <p:timing>
    <p:tnLst>
      <p:par>
        <p:cTn id="1" dur="indefinite" restart="never" nodeType="tmRoot"/>
      </p:par>
    </p:tnLst>
  </p:timing>
  <p:hf hdr="0" ftr="0" dt="0"/>
  <p:txStyles>
    <p:titleStyle>
      <a:lvl1pPr algn="r" rtl="0" eaLnBrk="0" fontAlgn="base" hangingPunct="0">
        <a:spcBef>
          <a:spcPct val="0"/>
        </a:spcBef>
        <a:spcAft>
          <a:spcPct val="0"/>
        </a:spcAft>
        <a:defRPr sz="2400">
          <a:solidFill>
            <a:srgbClr val="008000"/>
          </a:solidFill>
          <a:latin typeface="+mj-lt"/>
          <a:ea typeface="+mj-ea"/>
          <a:cs typeface="+mj-cs"/>
        </a:defRPr>
      </a:lvl1pPr>
      <a:lvl2pPr algn="r" rtl="0" eaLnBrk="0" fontAlgn="base" hangingPunct="0">
        <a:spcBef>
          <a:spcPct val="0"/>
        </a:spcBef>
        <a:spcAft>
          <a:spcPct val="0"/>
        </a:spcAft>
        <a:defRPr sz="2400">
          <a:solidFill>
            <a:srgbClr val="008000"/>
          </a:solidFill>
          <a:latin typeface="Verdana" pitchFamily="34" charset="0"/>
        </a:defRPr>
      </a:lvl2pPr>
      <a:lvl3pPr algn="r" rtl="0" eaLnBrk="0" fontAlgn="base" hangingPunct="0">
        <a:spcBef>
          <a:spcPct val="0"/>
        </a:spcBef>
        <a:spcAft>
          <a:spcPct val="0"/>
        </a:spcAft>
        <a:defRPr sz="2400">
          <a:solidFill>
            <a:srgbClr val="008000"/>
          </a:solidFill>
          <a:latin typeface="Verdana" pitchFamily="34" charset="0"/>
        </a:defRPr>
      </a:lvl3pPr>
      <a:lvl4pPr algn="r" rtl="0" eaLnBrk="0" fontAlgn="base" hangingPunct="0">
        <a:spcBef>
          <a:spcPct val="0"/>
        </a:spcBef>
        <a:spcAft>
          <a:spcPct val="0"/>
        </a:spcAft>
        <a:defRPr sz="2400">
          <a:solidFill>
            <a:srgbClr val="008000"/>
          </a:solidFill>
          <a:latin typeface="Verdana" pitchFamily="34" charset="0"/>
        </a:defRPr>
      </a:lvl4pPr>
      <a:lvl5pPr algn="r" rtl="0" eaLnBrk="0" fontAlgn="base" hangingPunct="0">
        <a:spcBef>
          <a:spcPct val="0"/>
        </a:spcBef>
        <a:spcAft>
          <a:spcPct val="0"/>
        </a:spcAft>
        <a:defRPr sz="2400">
          <a:solidFill>
            <a:srgbClr val="008000"/>
          </a:solidFill>
          <a:latin typeface="Verdana" pitchFamily="34" charset="0"/>
        </a:defRPr>
      </a:lvl5pPr>
      <a:lvl6pPr marL="457200" algn="r" rtl="0" fontAlgn="base">
        <a:spcBef>
          <a:spcPct val="0"/>
        </a:spcBef>
        <a:spcAft>
          <a:spcPct val="0"/>
        </a:spcAft>
        <a:defRPr sz="2400">
          <a:solidFill>
            <a:srgbClr val="008000"/>
          </a:solidFill>
          <a:latin typeface="Verdana" pitchFamily="34" charset="0"/>
        </a:defRPr>
      </a:lvl6pPr>
      <a:lvl7pPr marL="914400" algn="r" rtl="0" fontAlgn="base">
        <a:spcBef>
          <a:spcPct val="0"/>
        </a:spcBef>
        <a:spcAft>
          <a:spcPct val="0"/>
        </a:spcAft>
        <a:defRPr sz="2400">
          <a:solidFill>
            <a:srgbClr val="008000"/>
          </a:solidFill>
          <a:latin typeface="Verdana" pitchFamily="34" charset="0"/>
        </a:defRPr>
      </a:lvl7pPr>
      <a:lvl8pPr marL="1371600" algn="r" rtl="0" fontAlgn="base">
        <a:spcBef>
          <a:spcPct val="0"/>
        </a:spcBef>
        <a:spcAft>
          <a:spcPct val="0"/>
        </a:spcAft>
        <a:defRPr sz="2400">
          <a:solidFill>
            <a:srgbClr val="008000"/>
          </a:solidFill>
          <a:latin typeface="Verdana" pitchFamily="34" charset="0"/>
        </a:defRPr>
      </a:lvl8pPr>
      <a:lvl9pPr marL="1828800" algn="r" rtl="0" fontAlgn="base">
        <a:spcBef>
          <a:spcPct val="0"/>
        </a:spcBef>
        <a:spcAft>
          <a:spcPct val="0"/>
        </a:spcAft>
        <a:defRPr sz="2400">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 typeface="Wingdings" pitchFamily="2" charset="2"/>
        <a:buChar char="§"/>
        <a:defRPr sz="2000" b="1">
          <a:solidFill>
            <a:srgbClr val="003300"/>
          </a:solidFill>
          <a:latin typeface="+mn-lt"/>
          <a:ea typeface="+mn-ea"/>
          <a:cs typeface="+mn-cs"/>
        </a:defRPr>
      </a:lvl1pPr>
      <a:lvl2pPr marL="742950" indent="-285750" algn="l" rtl="0" eaLnBrk="0" fontAlgn="base" hangingPunct="0">
        <a:spcBef>
          <a:spcPct val="20000"/>
        </a:spcBef>
        <a:spcAft>
          <a:spcPct val="0"/>
        </a:spcAft>
        <a:buClr>
          <a:schemeClr val="tx1"/>
        </a:buClr>
        <a:buChar char="–"/>
        <a:defRPr b="1">
          <a:solidFill>
            <a:srgbClr val="003300"/>
          </a:solidFill>
          <a:latin typeface="+mn-lt"/>
        </a:defRPr>
      </a:lvl2pPr>
      <a:lvl3pPr marL="1143000" indent="-228600" algn="l" rtl="0" eaLnBrk="0" fontAlgn="base" hangingPunct="0">
        <a:spcBef>
          <a:spcPct val="20000"/>
        </a:spcBef>
        <a:spcAft>
          <a:spcPct val="0"/>
        </a:spcAft>
        <a:buClr>
          <a:schemeClr val="tx1"/>
        </a:buClr>
        <a:buFont typeface="Wingdings" pitchFamily="2" charset="2"/>
        <a:buChar char="Ø"/>
        <a:defRPr sz="1600" b="1">
          <a:solidFill>
            <a:srgbClr val="003300"/>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400" b="1">
          <a:solidFill>
            <a:srgbClr val="003300"/>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charset="0"/>
        </a:defRPr>
      </a:lvl5pPr>
      <a:lvl6pPr marL="2514600" indent="-228600" algn="l" rtl="0" fontAlgn="base">
        <a:spcBef>
          <a:spcPct val="20000"/>
        </a:spcBef>
        <a:spcAft>
          <a:spcPct val="0"/>
        </a:spcAft>
        <a:buClr>
          <a:schemeClr val="tx1"/>
        </a:buClr>
        <a:buChar char="•"/>
        <a:defRPr sz="2000">
          <a:solidFill>
            <a:schemeClr val="tx1"/>
          </a:solidFill>
          <a:latin typeface="Arial" charset="0"/>
        </a:defRPr>
      </a:lvl6pPr>
      <a:lvl7pPr marL="2971800" indent="-228600" algn="l" rtl="0" fontAlgn="base">
        <a:spcBef>
          <a:spcPct val="20000"/>
        </a:spcBef>
        <a:spcAft>
          <a:spcPct val="0"/>
        </a:spcAft>
        <a:buClr>
          <a:schemeClr val="tx1"/>
        </a:buClr>
        <a:buChar char="•"/>
        <a:defRPr sz="2000">
          <a:solidFill>
            <a:schemeClr val="tx1"/>
          </a:solidFill>
          <a:latin typeface="Arial" charset="0"/>
        </a:defRPr>
      </a:lvl7pPr>
      <a:lvl8pPr marL="3429000" indent="-228600" algn="l" rtl="0" fontAlgn="base">
        <a:spcBef>
          <a:spcPct val="20000"/>
        </a:spcBef>
        <a:spcAft>
          <a:spcPct val="0"/>
        </a:spcAft>
        <a:buClr>
          <a:schemeClr val="tx1"/>
        </a:buClr>
        <a:buChar char="•"/>
        <a:defRPr sz="2000">
          <a:solidFill>
            <a:schemeClr val="tx1"/>
          </a:solidFill>
          <a:latin typeface="Arial" charset="0"/>
        </a:defRPr>
      </a:lvl8pPr>
      <a:lvl9pPr marL="3886200" indent="-228600" algn="l" rtl="0" fontAlgn="base">
        <a:spcBef>
          <a:spcPct val="20000"/>
        </a:spcBef>
        <a:spcAft>
          <a:spcPct val="0"/>
        </a:spcAft>
        <a:buClr>
          <a:schemeClr val="tx1"/>
        </a:buClr>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gray">
          <a:xfrm>
            <a:off x="0" y="0"/>
            <a:ext cx="9144000" cy="92710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nchor="ctr"/>
          <a:lstStyle/>
          <a:p>
            <a:pPr algn="ctr" fontAlgn="base">
              <a:spcBef>
                <a:spcPct val="0"/>
              </a:spcBef>
              <a:spcAft>
                <a:spcPct val="0"/>
              </a:spcAft>
            </a:pPr>
            <a:endParaRPr lang="en-US" b="1" smtClean="0">
              <a:solidFill>
                <a:srgbClr val="FFFFFF"/>
              </a:solidFill>
              <a:latin typeface="Arial" charset="0"/>
            </a:endParaRPr>
          </a:p>
        </p:txBody>
      </p:sp>
      <p:sp>
        <p:nvSpPr>
          <p:cNvPr id="1027" name="AC Banner Title"/>
          <p:cNvSpPr>
            <a:spLocks noGrp="1" noChangeArrowheads="1"/>
          </p:cNvSpPr>
          <p:nvPr>
            <p:ph type="title"/>
          </p:nvPr>
        </p:nvSpPr>
        <p:spPr bwMode="auto">
          <a:xfrm>
            <a:off x="1657351" y="244656"/>
            <a:ext cx="7247792"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endParaRPr lang="en-US" altLang="zh-SG" smtClean="0"/>
          </a:p>
        </p:txBody>
      </p:sp>
      <p:sp>
        <p:nvSpPr>
          <p:cNvPr id="2161668" name="Rectangle 4"/>
          <p:cNvSpPr>
            <a:spLocks noGrp="1" noChangeArrowheads="1"/>
          </p:cNvSpPr>
          <p:nvPr>
            <p:ph type="dt" sz="half" idx="2"/>
          </p:nvPr>
        </p:nvSpPr>
        <p:spPr bwMode="auto">
          <a:xfrm>
            <a:off x="5630009" y="6400800"/>
            <a:ext cx="3518389"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defRPr sz="1000" u="none">
                <a:latin typeface="Arial" charset="0"/>
                <a:ea typeface="SimSun" pitchFamily="2" charset="-122"/>
              </a:defRPr>
            </a:lvl1pPr>
          </a:lstStyle>
          <a:p>
            <a:pPr eaLnBrk="0" fontAlgn="base" hangingPunct="0">
              <a:spcAft>
                <a:spcPct val="0"/>
              </a:spcAft>
              <a:defRPr/>
            </a:pPr>
            <a:endParaRPr lang="en-US" altLang="zh-SG">
              <a:solidFill>
                <a:srgbClr val="000000"/>
              </a:solidFill>
            </a:endParaRPr>
          </a:p>
        </p:txBody>
      </p:sp>
      <p:sp>
        <p:nvSpPr>
          <p:cNvPr id="2161669" name="Rectangle 5"/>
          <p:cNvSpPr>
            <a:spLocks noGrp="1" noChangeArrowheads="1"/>
          </p:cNvSpPr>
          <p:nvPr>
            <p:ph type="ftr" sz="quarter" idx="3"/>
          </p:nvPr>
        </p:nvSpPr>
        <p:spPr bwMode="auto">
          <a:xfrm>
            <a:off x="1467" y="6384925"/>
            <a:ext cx="3518388"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defRPr sz="1000" u="none">
                <a:latin typeface="Arial" charset="0"/>
                <a:ea typeface="SimSun" pitchFamily="2" charset="-122"/>
              </a:defRPr>
            </a:lvl1pPr>
          </a:lstStyle>
          <a:p>
            <a:pPr eaLnBrk="0" fontAlgn="base" hangingPunct="0">
              <a:spcAft>
                <a:spcPct val="0"/>
              </a:spcAft>
              <a:defRPr/>
            </a:pPr>
            <a:endParaRPr lang="en-US" altLang="zh-SG">
              <a:solidFill>
                <a:srgbClr val="000000"/>
              </a:solidFill>
            </a:endParaRPr>
          </a:p>
        </p:txBody>
      </p:sp>
      <p:sp>
        <p:nvSpPr>
          <p:cNvPr id="2161670" name="Rectangle 6"/>
          <p:cNvSpPr>
            <a:spLocks noGrp="1" noChangeArrowheads="1"/>
          </p:cNvSpPr>
          <p:nvPr>
            <p:ph type="sldNum" sz="quarter" idx="4"/>
          </p:nvPr>
        </p:nvSpPr>
        <p:spPr bwMode="auto">
          <a:xfrm>
            <a:off x="3519908" y="6385207"/>
            <a:ext cx="2110155" cy="473075"/>
          </a:xfrm>
          <a:prstGeom prst="rect">
            <a:avLst/>
          </a:prstGeom>
          <a:noFill/>
          <a:ln w="12700">
            <a:noFill/>
            <a:miter lim="800000"/>
            <a:headEnd/>
            <a:tailEnd/>
          </a:ln>
          <a:effectLst/>
        </p:spPr>
        <p:txBody>
          <a:bodyPr vert="horz" wrap="square" lIns="91440" tIns="45720" rIns="91440" bIns="0" numCol="1" anchor="b" anchorCtr="0" compatLnSpc="1">
            <a:prstTxWarp prst="textNoShape">
              <a:avLst/>
            </a:prstTxWarp>
          </a:bodyPr>
          <a:lstStyle>
            <a:lvl1pPr algn="ctr">
              <a:lnSpc>
                <a:spcPct val="70000"/>
              </a:lnSpc>
              <a:spcBef>
                <a:spcPct val="0"/>
              </a:spcBef>
              <a:tabLst>
                <a:tab pos="2473325" algn="l"/>
              </a:tabLst>
              <a:defRPr sz="800" u="none">
                <a:ea typeface="SimSun" pitchFamily="2" charset="-122"/>
              </a:defRPr>
            </a:lvl1pPr>
          </a:lstStyle>
          <a:p>
            <a:pPr eaLnBrk="0" fontAlgn="base" hangingPunct="0">
              <a:spcAft>
                <a:spcPct val="0"/>
              </a:spcAft>
              <a:defRPr/>
            </a:pPr>
            <a:fld id="{709D1128-4F01-4ECF-90D9-16EA32BFC308}" type="slidenum">
              <a:rPr lang="zh-SG" altLang="en-US">
                <a:solidFill>
                  <a:srgbClr val="000000"/>
                </a:solidFill>
              </a:rPr>
              <a:pPr eaLnBrk="0" fontAlgn="base" hangingPunct="0">
                <a:spcAft>
                  <a:spcPct val="0"/>
                </a:spcAft>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
        <p:nvSpPr>
          <p:cNvPr id="1031" name="Rectangle 7"/>
          <p:cNvSpPr>
            <a:spLocks noGrp="1" noChangeArrowheads="1"/>
          </p:cNvSpPr>
          <p:nvPr>
            <p:ph type="body" idx="1"/>
          </p:nvPr>
        </p:nvSpPr>
        <p:spPr bwMode="auto">
          <a:xfrm>
            <a:off x="779589" y="1214439"/>
            <a:ext cx="7879375" cy="493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smtClean="0"/>
              <a:t>Click to edit text format of master</a:t>
            </a:r>
            <a:endParaRPr lang="en-US" altLang="zh-SG" smtClean="0"/>
          </a:p>
          <a:p>
            <a:pPr lvl="1"/>
            <a:r>
              <a:rPr lang="en-US" smtClean="0"/>
              <a:t>Second level</a:t>
            </a:r>
            <a:endParaRPr lang="en-US" altLang="zh-SG" smtClean="0"/>
          </a:p>
          <a:p>
            <a:pPr lvl="2"/>
            <a:r>
              <a:rPr lang="en-US" smtClean="0"/>
              <a:t>Third level</a:t>
            </a:r>
          </a:p>
          <a:p>
            <a:pPr lvl="3"/>
            <a:r>
              <a:rPr lang="en-US" altLang="zh-SG" smtClean="0"/>
              <a:t>Fourth Level</a:t>
            </a:r>
          </a:p>
        </p:txBody>
      </p:sp>
      <p:sp>
        <p:nvSpPr>
          <p:cNvPr id="1032" name="Line 8"/>
          <p:cNvSpPr>
            <a:spLocks noChangeShapeType="1"/>
          </p:cNvSpPr>
          <p:nvPr/>
        </p:nvSpPr>
        <p:spPr bwMode="auto">
          <a:xfrm>
            <a:off x="4403" y="1074738"/>
            <a:ext cx="914546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50000"/>
              </a:spcBef>
              <a:spcAft>
                <a:spcPct val="0"/>
              </a:spcAft>
            </a:pPr>
            <a:endParaRPr lang="en-US" u="sng" smtClean="0">
              <a:solidFill>
                <a:srgbClr val="000000"/>
              </a:solidFill>
            </a:endParaRPr>
          </a:p>
        </p:txBody>
      </p:sp>
      <p:grpSp>
        <p:nvGrpSpPr>
          <p:cNvPr id="1033" name="Group 10"/>
          <p:cNvGrpSpPr>
            <a:grpSpLocks/>
          </p:cNvGrpSpPr>
          <p:nvPr/>
        </p:nvGrpSpPr>
        <p:grpSpPr bwMode="auto">
          <a:xfrm>
            <a:off x="1521" y="968377"/>
            <a:ext cx="989135" cy="5883275"/>
            <a:chOff x="0" y="2458"/>
            <a:chExt cx="2142" cy="1858"/>
          </a:xfrm>
        </p:grpSpPr>
        <p:sp>
          <p:nvSpPr>
            <p:cNvPr id="2161675" name="Freeform 11"/>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GB" u="sng">
                <a:solidFill>
                  <a:srgbClr val="000000"/>
                </a:solidFill>
              </a:endParaRPr>
            </a:p>
          </p:txBody>
        </p:sp>
        <p:sp>
          <p:nvSpPr>
            <p:cNvPr id="2161676" name="Freeform 12"/>
            <p:cNvSpPr>
              <a:spLocks/>
            </p:cNvSpPr>
            <p:nvPr/>
          </p:nvSpPr>
          <p:spPr bwMode="hidden">
            <a:xfrm>
              <a:off x="0" y="2458"/>
              <a:ext cx="1853"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rgbClr val="008000"/>
                </a:gs>
                <a:gs pos="50000">
                  <a:schemeClr val="bg1"/>
                </a:gs>
                <a:gs pos="100000">
                  <a:srgbClr val="008000"/>
                </a:gs>
              </a:gsLst>
              <a:lin ang="18900000" scaled="1"/>
            </a:gradFill>
            <a:ln w="9525">
              <a:noFill/>
              <a:round/>
              <a:headEnd/>
              <a:tailEnd/>
            </a:ln>
          </p:spPr>
          <p:txBody>
            <a:bodyPr/>
            <a:lstStyle/>
            <a:p>
              <a:pPr eaLnBrk="0" fontAlgn="base" hangingPunct="0">
                <a:spcBef>
                  <a:spcPct val="50000"/>
                </a:spcBef>
                <a:spcAft>
                  <a:spcPct val="0"/>
                </a:spcAft>
                <a:defRPr/>
              </a:pPr>
              <a:endParaRPr lang="en-GB" u="sng">
                <a:solidFill>
                  <a:srgbClr val="000000"/>
                </a:solidFill>
              </a:endParaRPr>
            </a:p>
          </p:txBody>
        </p:sp>
        <p:sp>
          <p:nvSpPr>
            <p:cNvPr id="2161677" name="Freeform 13"/>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GB" u="sng">
                <a:solidFill>
                  <a:srgbClr val="000000"/>
                </a:solidFill>
              </a:endParaRPr>
            </a:p>
          </p:txBody>
        </p:sp>
        <p:sp>
          <p:nvSpPr>
            <p:cNvPr id="2161678" name="Freeform 14"/>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GB" u="sng">
                <a:solidFill>
                  <a:srgbClr val="000000"/>
                </a:solidFill>
              </a:endParaRPr>
            </a:p>
          </p:txBody>
        </p:sp>
        <p:sp>
          <p:nvSpPr>
            <p:cNvPr id="1040" name="Oval 15"/>
            <p:cNvSpPr>
              <a:spLocks noChangeArrowheads="1"/>
            </p:cNvSpPr>
            <p:nvPr/>
          </p:nvSpPr>
          <p:spPr bwMode="ltGray">
            <a:xfrm>
              <a:off x="209" y="2784"/>
              <a:ext cx="86" cy="86"/>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50000"/>
                </a:spcBef>
                <a:spcAft>
                  <a:spcPct val="0"/>
                </a:spcAft>
              </a:pPr>
              <a:endParaRPr lang="en-US" u="sng" smtClean="0">
                <a:solidFill>
                  <a:srgbClr val="000000"/>
                </a:solidFill>
              </a:endParaRPr>
            </a:p>
          </p:txBody>
        </p:sp>
        <p:sp>
          <p:nvSpPr>
            <p:cNvPr id="1041" name="Oval 16"/>
            <p:cNvSpPr>
              <a:spLocks noChangeArrowheads="1"/>
            </p:cNvSpPr>
            <p:nvPr/>
          </p:nvSpPr>
          <p:spPr bwMode="ltGray">
            <a:xfrm>
              <a:off x="1536" y="3884"/>
              <a:ext cx="92" cy="92"/>
            </a:xfrm>
            <a:prstGeom prst="ellipse">
              <a:avLst/>
            </a:prstGeom>
            <a:gradFill rotWithShape="0">
              <a:gsLst>
                <a:gs pos="0">
                  <a:srgbClr val="008000"/>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50000"/>
                </a:spcBef>
                <a:spcAft>
                  <a:spcPct val="0"/>
                </a:spcAft>
              </a:pPr>
              <a:endParaRPr lang="en-US" u="sng" smtClean="0">
                <a:solidFill>
                  <a:srgbClr val="000000"/>
                </a:solidFill>
              </a:endParaRPr>
            </a:p>
          </p:txBody>
        </p:sp>
        <p:sp>
          <p:nvSpPr>
            <p:cNvPr id="1042" name="Oval 17"/>
            <p:cNvSpPr>
              <a:spLocks noChangeArrowheads="1"/>
            </p:cNvSpPr>
            <p:nvPr/>
          </p:nvSpPr>
          <p:spPr bwMode="ltGray">
            <a:xfrm>
              <a:off x="790" y="2723"/>
              <a:ext cx="121" cy="121"/>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50000"/>
                </a:spcBef>
                <a:spcAft>
                  <a:spcPct val="0"/>
                </a:spcAft>
              </a:pPr>
              <a:endParaRPr lang="en-US" u="sng" smtClean="0">
                <a:solidFill>
                  <a:srgbClr val="000000"/>
                </a:solidFill>
              </a:endParaRPr>
            </a:p>
          </p:txBody>
        </p:sp>
      </p:grpSp>
      <p:sp>
        <p:nvSpPr>
          <p:cNvPr id="1034" name="Text Box 18"/>
          <p:cNvSpPr txBox="1">
            <a:spLocks noChangeArrowheads="1"/>
          </p:cNvSpPr>
          <p:nvPr/>
        </p:nvSpPr>
        <p:spPr bwMode="auto">
          <a:xfrm rot="16200000">
            <a:off x="-2296564" y="4118253"/>
            <a:ext cx="50371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u="sng">
                <a:solidFill>
                  <a:schemeClr val="tx1"/>
                </a:solidFill>
                <a:latin typeface="Verdana" pitchFamily="34" charset="0"/>
              </a:defRPr>
            </a:lvl1pPr>
            <a:lvl2pPr marL="742950" indent="-285750">
              <a:defRPr u="sng">
                <a:solidFill>
                  <a:schemeClr val="tx1"/>
                </a:solidFill>
                <a:latin typeface="Verdana" pitchFamily="34" charset="0"/>
              </a:defRPr>
            </a:lvl2pPr>
            <a:lvl3pPr marL="1143000" indent="-228600">
              <a:defRPr u="sng">
                <a:solidFill>
                  <a:schemeClr val="tx1"/>
                </a:solidFill>
                <a:latin typeface="Verdana" pitchFamily="34" charset="0"/>
              </a:defRPr>
            </a:lvl3pPr>
            <a:lvl4pPr marL="1600200" indent="-228600">
              <a:defRPr u="sng">
                <a:solidFill>
                  <a:schemeClr val="tx1"/>
                </a:solidFill>
                <a:latin typeface="Verdana" pitchFamily="34" charset="0"/>
              </a:defRPr>
            </a:lvl4pPr>
            <a:lvl5pPr marL="2057400" indent="-228600">
              <a:defRPr u="sng">
                <a:solidFill>
                  <a:schemeClr val="tx1"/>
                </a:solidFill>
                <a:latin typeface="Verdana" pitchFamily="34" charset="0"/>
              </a:defRPr>
            </a:lvl5pPr>
            <a:lvl6pPr marL="2514600" indent="-228600" eaLnBrk="0" fontAlgn="base" hangingPunct="0">
              <a:spcBef>
                <a:spcPct val="50000"/>
              </a:spcBef>
              <a:spcAft>
                <a:spcPct val="0"/>
              </a:spcAft>
              <a:defRPr u="sng">
                <a:solidFill>
                  <a:schemeClr val="tx1"/>
                </a:solidFill>
                <a:latin typeface="Verdana" pitchFamily="34" charset="0"/>
              </a:defRPr>
            </a:lvl6pPr>
            <a:lvl7pPr marL="2971800" indent="-228600" eaLnBrk="0" fontAlgn="base" hangingPunct="0">
              <a:spcBef>
                <a:spcPct val="50000"/>
              </a:spcBef>
              <a:spcAft>
                <a:spcPct val="0"/>
              </a:spcAft>
              <a:defRPr u="sng">
                <a:solidFill>
                  <a:schemeClr val="tx1"/>
                </a:solidFill>
                <a:latin typeface="Verdana" pitchFamily="34" charset="0"/>
              </a:defRPr>
            </a:lvl7pPr>
            <a:lvl8pPr marL="3429000" indent="-228600" eaLnBrk="0" fontAlgn="base" hangingPunct="0">
              <a:spcBef>
                <a:spcPct val="50000"/>
              </a:spcBef>
              <a:spcAft>
                <a:spcPct val="0"/>
              </a:spcAft>
              <a:defRPr u="sng">
                <a:solidFill>
                  <a:schemeClr val="tx1"/>
                </a:solidFill>
                <a:latin typeface="Verdana" pitchFamily="34" charset="0"/>
              </a:defRPr>
            </a:lvl8pPr>
            <a:lvl9pPr marL="3886200" indent="-228600" eaLnBrk="0" fontAlgn="base" hangingPunct="0">
              <a:spcBef>
                <a:spcPct val="50000"/>
              </a:spcBef>
              <a:spcAft>
                <a:spcPct val="0"/>
              </a:spcAft>
              <a:defRPr u="sng">
                <a:solidFill>
                  <a:schemeClr val="tx1"/>
                </a:solidFill>
                <a:latin typeface="Verdana" pitchFamily="34" charset="0"/>
              </a:defRPr>
            </a:lvl9pPr>
          </a:lstStyle>
          <a:p>
            <a:pPr eaLnBrk="0" fontAlgn="base" hangingPunct="0">
              <a:spcBef>
                <a:spcPct val="50000"/>
              </a:spcBef>
              <a:spcAft>
                <a:spcPct val="0"/>
              </a:spcAft>
              <a:defRPr/>
            </a:pPr>
            <a:r>
              <a:rPr lang="en-US" b="1" u="none" smtClean="0">
                <a:solidFill>
                  <a:srgbClr val="777777"/>
                </a:solidFill>
              </a:rPr>
              <a:t>Financial System Strategy  2020</a:t>
            </a:r>
          </a:p>
        </p:txBody>
      </p:sp>
      <p:pic>
        <p:nvPicPr>
          <p:cNvPr id="1035" name="Picture 21"/>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l="67751" t="4707" r="5081" b="68340"/>
          <a:stretch>
            <a:fillRect/>
          </a:stretch>
        </p:blipFill>
        <p:spPr bwMode="auto">
          <a:xfrm>
            <a:off x="14708" y="15876"/>
            <a:ext cx="1144467" cy="104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2827621"/>
      </p:ext>
    </p:extLst>
  </p:cSld>
  <p:clrMap bg1="lt1" tx1="dk1" bg2="lt2" tx2="dk2" accent1="accent1" accent2="accent2" accent3="accent3" accent4="accent4" accent5="accent5" accent6="accent6" hlink="hlink" folHlink="folHlink"/>
  <p:sldLayoutIdLst>
    <p:sldLayoutId id="2147484740" r:id="rId1"/>
    <p:sldLayoutId id="2147484741" r:id="rId2"/>
    <p:sldLayoutId id="2147484742" r:id="rId3"/>
    <p:sldLayoutId id="2147484743" r:id="rId4"/>
    <p:sldLayoutId id="2147484744" r:id="rId5"/>
    <p:sldLayoutId id="2147484745" r:id="rId6"/>
    <p:sldLayoutId id="2147484746" r:id="rId7"/>
    <p:sldLayoutId id="2147484747" r:id="rId8"/>
    <p:sldLayoutId id="2147484748" r:id="rId9"/>
    <p:sldLayoutId id="2147484749" r:id="rId10"/>
    <p:sldLayoutId id="2147484750" r:id="rId11"/>
  </p:sldLayoutIdLst>
  <p:timing>
    <p:tnLst>
      <p:par>
        <p:cTn id="1" dur="indefinite" restart="never" nodeType="tmRoot"/>
      </p:par>
    </p:tnLst>
  </p:timing>
  <p:hf hdr="0" ftr="0" dt="0"/>
  <p:txStyles>
    <p:titleStyle>
      <a:lvl1pPr algn="r" rtl="0" eaLnBrk="0" fontAlgn="base" hangingPunct="0">
        <a:spcBef>
          <a:spcPct val="0"/>
        </a:spcBef>
        <a:spcAft>
          <a:spcPct val="0"/>
        </a:spcAft>
        <a:defRPr sz="2400">
          <a:solidFill>
            <a:srgbClr val="008000"/>
          </a:solidFill>
          <a:latin typeface="+mj-lt"/>
          <a:ea typeface="+mj-ea"/>
          <a:cs typeface="+mj-cs"/>
        </a:defRPr>
      </a:lvl1pPr>
      <a:lvl2pPr algn="r" rtl="0" eaLnBrk="0" fontAlgn="base" hangingPunct="0">
        <a:spcBef>
          <a:spcPct val="0"/>
        </a:spcBef>
        <a:spcAft>
          <a:spcPct val="0"/>
        </a:spcAft>
        <a:defRPr sz="2400">
          <a:solidFill>
            <a:srgbClr val="008000"/>
          </a:solidFill>
          <a:latin typeface="Verdana" pitchFamily="34" charset="0"/>
        </a:defRPr>
      </a:lvl2pPr>
      <a:lvl3pPr algn="r" rtl="0" eaLnBrk="0" fontAlgn="base" hangingPunct="0">
        <a:spcBef>
          <a:spcPct val="0"/>
        </a:spcBef>
        <a:spcAft>
          <a:spcPct val="0"/>
        </a:spcAft>
        <a:defRPr sz="2400">
          <a:solidFill>
            <a:srgbClr val="008000"/>
          </a:solidFill>
          <a:latin typeface="Verdana" pitchFamily="34" charset="0"/>
        </a:defRPr>
      </a:lvl3pPr>
      <a:lvl4pPr algn="r" rtl="0" eaLnBrk="0" fontAlgn="base" hangingPunct="0">
        <a:spcBef>
          <a:spcPct val="0"/>
        </a:spcBef>
        <a:spcAft>
          <a:spcPct val="0"/>
        </a:spcAft>
        <a:defRPr sz="2400">
          <a:solidFill>
            <a:srgbClr val="008000"/>
          </a:solidFill>
          <a:latin typeface="Verdana" pitchFamily="34" charset="0"/>
        </a:defRPr>
      </a:lvl4pPr>
      <a:lvl5pPr algn="r" rtl="0" eaLnBrk="0" fontAlgn="base" hangingPunct="0">
        <a:spcBef>
          <a:spcPct val="0"/>
        </a:spcBef>
        <a:spcAft>
          <a:spcPct val="0"/>
        </a:spcAft>
        <a:defRPr sz="2400">
          <a:solidFill>
            <a:srgbClr val="008000"/>
          </a:solidFill>
          <a:latin typeface="Verdana" pitchFamily="34" charset="0"/>
        </a:defRPr>
      </a:lvl5pPr>
      <a:lvl6pPr marL="457200" algn="r" rtl="0" fontAlgn="base">
        <a:spcBef>
          <a:spcPct val="0"/>
        </a:spcBef>
        <a:spcAft>
          <a:spcPct val="0"/>
        </a:spcAft>
        <a:defRPr sz="2400">
          <a:solidFill>
            <a:srgbClr val="008000"/>
          </a:solidFill>
          <a:latin typeface="Verdana" pitchFamily="34" charset="0"/>
        </a:defRPr>
      </a:lvl6pPr>
      <a:lvl7pPr marL="914400" algn="r" rtl="0" fontAlgn="base">
        <a:spcBef>
          <a:spcPct val="0"/>
        </a:spcBef>
        <a:spcAft>
          <a:spcPct val="0"/>
        </a:spcAft>
        <a:defRPr sz="2400">
          <a:solidFill>
            <a:srgbClr val="008000"/>
          </a:solidFill>
          <a:latin typeface="Verdana" pitchFamily="34" charset="0"/>
        </a:defRPr>
      </a:lvl7pPr>
      <a:lvl8pPr marL="1371600" algn="r" rtl="0" fontAlgn="base">
        <a:spcBef>
          <a:spcPct val="0"/>
        </a:spcBef>
        <a:spcAft>
          <a:spcPct val="0"/>
        </a:spcAft>
        <a:defRPr sz="2400">
          <a:solidFill>
            <a:srgbClr val="008000"/>
          </a:solidFill>
          <a:latin typeface="Verdana" pitchFamily="34" charset="0"/>
        </a:defRPr>
      </a:lvl8pPr>
      <a:lvl9pPr marL="1828800" algn="r" rtl="0" fontAlgn="base">
        <a:spcBef>
          <a:spcPct val="0"/>
        </a:spcBef>
        <a:spcAft>
          <a:spcPct val="0"/>
        </a:spcAft>
        <a:defRPr sz="2400">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 typeface="Wingdings" pitchFamily="2" charset="2"/>
        <a:buChar char="§"/>
        <a:defRPr sz="2000" b="1">
          <a:solidFill>
            <a:srgbClr val="003300"/>
          </a:solidFill>
          <a:latin typeface="+mn-lt"/>
          <a:ea typeface="+mn-ea"/>
          <a:cs typeface="+mn-cs"/>
        </a:defRPr>
      </a:lvl1pPr>
      <a:lvl2pPr marL="742950" indent="-285750" algn="l" rtl="0" eaLnBrk="0" fontAlgn="base" hangingPunct="0">
        <a:spcBef>
          <a:spcPct val="20000"/>
        </a:spcBef>
        <a:spcAft>
          <a:spcPct val="0"/>
        </a:spcAft>
        <a:buClr>
          <a:schemeClr val="tx1"/>
        </a:buClr>
        <a:buChar char="–"/>
        <a:defRPr b="1">
          <a:solidFill>
            <a:srgbClr val="003300"/>
          </a:solidFill>
          <a:latin typeface="+mn-lt"/>
        </a:defRPr>
      </a:lvl2pPr>
      <a:lvl3pPr marL="1143000" indent="-228600" algn="l" rtl="0" eaLnBrk="0" fontAlgn="base" hangingPunct="0">
        <a:spcBef>
          <a:spcPct val="20000"/>
        </a:spcBef>
        <a:spcAft>
          <a:spcPct val="0"/>
        </a:spcAft>
        <a:buClr>
          <a:schemeClr val="tx1"/>
        </a:buClr>
        <a:buFont typeface="Wingdings" pitchFamily="2" charset="2"/>
        <a:buChar char="Ø"/>
        <a:defRPr sz="1600" b="1">
          <a:solidFill>
            <a:srgbClr val="003300"/>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400" b="1">
          <a:solidFill>
            <a:srgbClr val="003300"/>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charset="0"/>
        </a:defRPr>
      </a:lvl5pPr>
      <a:lvl6pPr marL="2514600" indent="-228600" algn="l" rtl="0" fontAlgn="base">
        <a:spcBef>
          <a:spcPct val="20000"/>
        </a:spcBef>
        <a:spcAft>
          <a:spcPct val="0"/>
        </a:spcAft>
        <a:buClr>
          <a:schemeClr val="tx1"/>
        </a:buClr>
        <a:buChar char="•"/>
        <a:defRPr sz="2000">
          <a:solidFill>
            <a:schemeClr val="tx1"/>
          </a:solidFill>
          <a:latin typeface="Arial" charset="0"/>
        </a:defRPr>
      </a:lvl6pPr>
      <a:lvl7pPr marL="2971800" indent="-228600" algn="l" rtl="0" fontAlgn="base">
        <a:spcBef>
          <a:spcPct val="20000"/>
        </a:spcBef>
        <a:spcAft>
          <a:spcPct val="0"/>
        </a:spcAft>
        <a:buClr>
          <a:schemeClr val="tx1"/>
        </a:buClr>
        <a:buChar char="•"/>
        <a:defRPr sz="2000">
          <a:solidFill>
            <a:schemeClr val="tx1"/>
          </a:solidFill>
          <a:latin typeface="Arial" charset="0"/>
        </a:defRPr>
      </a:lvl7pPr>
      <a:lvl8pPr marL="3429000" indent="-228600" algn="l" rtl="0" fontAlgn="base">
        <a:spcBef>
          <a:spcPct val="20000"/>
        </a:spcBef>
        <a:spcAft>
          <a:spcPct val="0"/>
        </a:spcAft>
        <a:buClr>
          <a:schemeClr val="tx1"/>
        </a:buClr>
        <a:buChar char="•"/>
        <a:defRPr sz="2000">
          <a:solidFill>
            <a:schemeClr val="tx1"/>
          </a:solidFill>
          <a:latin typeface="Arial" charset="0"/>
        </a:defRPr>
      </a:lvl8pPr>
      <a:lvl9pPr marL="3886200" indent="-228600" algn="l" rtl="0" fontAlgn="base">
        <a:spcBef>
          <a:spcPct val="20000"/>
        </a:spcBef>
        <a:spcAft>
          <a:spcPct val="0"/>
        </a:spcAft>
        <a:buClr>
          <a:schemeClr val="tx1"/>
        </a:buClr>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gray">
          <a:xfrm>
            <a:off x="0" y="0"/>
            <a:ext cx="9144000" cy="92710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nchor="ctr"/>
          <a:lstStyle/>
          <a:p>
            <a:pPr algn="ctr" fontAlgn="base">
              <a:spcBef>
                <a:spcPct val="0"/>
              </a:spcBef>
              <a:spcAft>
                <a:spcPct val="0"/>
              </a:spcAft>
            </a:pPr>
            <a:endParaRPr lang="en-US" b="1" smtClean="0">
              <a:solidFill>
                <a:srgbClr val="FFFFFF"/>
              </a:solidFill>
              <a:latin typeface="Arial" charset="0"/>
            </a:endParaRPr>
          </a:p>
        </p:txBody>
      </p:sp>
      <p:sp>
        <p:nvSpPr>
          <p:cNvPr id="1027" name="AC Banner Title"/>
          <p:cNvSpPr>
            <a:spLocks noGrp="1" noChangeArrowheads="1"/>
          </p:cNvSpPr>
          <p:nvPr>
            <p:ph type="title"/>
          </p:nvPr>
        </p:nvSpPr>
        <p:spPr bwMode="auto">
          <a:xfrm>
            <a:off x="1657351" y="244656"/>
            <a:ext cx="7247792"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endParaRPr lang="en-US" altLang="zh-SG" smtClean="0"/>
          </a:p>
        </p:txBody>
      </p:sp>
      <p:sp>
        <p:nvSpPr>
          <p:cNvPr id="2161668" name="Rectangle 4"/>
          <p:cNvSpPr>
            <a:spLocks noGrp="1" noChangeArrowheads="1"/>
          </p:cNvSpPr>
          <p:nvPr>
            <p:ph type="dt" sz="half" idx="2"/>
          </p:nvPr>
        </p:nvSpPr>
        <p:spPr bwMode="auto">
          <a:xfrm>
            <a:off x="5630009" y="6400800"/>
            <a:ext cx="3518389"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defRPr sz="1000" u="none">
                <a:latin typeface="Arial" charset="0"/>
                <a:ea typeface="SimSun" pitchFamily="2" charset="-122"/>
              </a:defRPr>
            </a:lvl1pPr>
          </a:lstStyle>
          <a:p>
            <a:pPr eaLnBrk="0" fontAlgn="base" hangingPunct="0">
              <a:spcAft>
                <a:spcPct val="0"/>
              </a:spcAft>
              <a:defRPr/>
            </a:pPr>
            <a:endParaRPr lang="en-US" altLang="zh-SG">
              <a:solidFill>
                <a:srgbClr val="000000"/>
              </a:solidFill>
            </a:endParaRPr>
          </a:p>
        </p:txBody>
      </p:sp>
      <p:sp>
        <p:nvSpPr>
          <p:cNvPr id="2161669" name="Rectangle 5"/>
          <p:cNvSpPr>
            <a:spLocks noGrp="1" noChangeArrowheads="1"/>
          </p:cNvSpPr>
          <p:nvPr>
            <p:ph type="ftr" sz="quarter" idx="3"/>
          </p:nvPr>
        </p:nvSpPr>
        <p:spPr bwMode="auto">
          <a:xfrm>
            <a:off x="1467" y="6384925"/>
            <a:ext cx="3518388"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defRPr sz="1000" u="none">
                <a:latin typeface="Arial" charset="0"/>
                <a:ea typeface="SimSun" pitchFamily="2" charset="-122"/>
              </a:defRPr>
            </a:lvl1pPr>
          </a:lstStyle>
          <a:p>
            <a:pPr eaLnBrk="0" fontAlgn="base" hangingPunct="0">
              <a:spcAft>
                <a:spcPct val="0"/>
              </a:spcAft>
              <a:defRPr/>
            </a:pPr>
            <a:endParaRPr lang="en-US" altLang="zh-SG">
              <a:solidFill>
                <a:srgbClr val="000000"/>
              </a:solidFill>
            </a:endParaRPr>
          </a:p>
        </p:txBody>
      </p:sp>
      <p:sp>
        <p:nvSpPr>
          <p:cNvPr id="2161670" name="Rectangle 6"/>
          <p:cNvSpPr>
            <a:spLocks noGrp="1" noChangeArrowheads="1"/>
          </p:cNvSpPr>
          <p:nvPr>
            <p:ph type="sldNum" sz="quarter" idx="4"/>
          </p:nvPr>
        </p:nvSpPr>
        <p:spPr bwMode="auto">
          <a:xfrm>
            <a:off x="3519908" y="6385107"/>
            <a:ext cx="2110155" cy="473075"/>
          </a:xfrm>
          <a:prstGeom prst="rect">
            <a:avLst/>
          </a:prstGeom>
          <a:noFill/>
          <a:ln w="12700">
            <a:noFill/>
            <a:miter lim="800000"/>
            <a:headEnd/>
            <a:tailEnd/>
          </a:ln>
          <a:effectLst/>
        </p:spPr>
        <p:txBody>
          <a:bodyPr vert="horz" wrap="square" lIns="91440" tIns="45720" rIns="91440" bIns="0" numCol="1" anchor="b" anchorCtr="0" compatLnSpc="1">
            <a:prstTxWarp prst="textNoShape">
              <a:avLst/>
            </a:prstTxWarp>
          </a:bodyPr>
          <a:lstStyle>
            <a:lvl1pPr algn="ctr">
              <a:lnSpc>
                <a:spcPct val="70000"/>
              </a:lnSpc>
              <a:spcBef>
                <a:spcPct val="0"/>
              </a:spcBef>
              <a:tabLst>
                <a:tab pos="2473325" algn="l"/>
              </a:tabLst>
              <a:defRPr sz="800" u="none">
                <a:ea typeface="SimSun" pitchFamily="2" charset="-122"/>
              </a:defRPr>
            </a:lvl1pPr>
          </a:lstStyle>
          <a:p>
            <a:pPr eaLnBrk="0" fontAlgn="base" hangingPunct="0">
              <a:spcAft>
                <a:spcPct val="0"/>
              </a:spcAft>
              <a:defRPr/>
            </a:pPr>
            <a:fld id="{709D1128-4F01-4ECF-90D9-16EA32BFC308}" type="slidenum">
              <a:rPr lang="zh-SG" altLang="en-US">
                <a:solidFill>
                  <a:srgbClr val="000000"/>
                </a:solidFill>
              </a:rPr>
              <a:pPr eaLnBrk="0" fontAlgn="base" hangingPunct="0">
                <a:spcAft>
                  <a:spcPct val="0"/>
                </a:spcAft>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
        <p:nvSpPr>
          <p:cNvPr id="1031" name="Rectangle 7"/>
          <p:cNvSpPr>
            <a:spLocks noGrp="1" noChangeArrowheads="1"/>
          </p:cNvSpPr>
          <p:nvPr>
            <p:ph type="body" idx="1"/>
          </p:nvPr>
        </p:nvSpPr>
        <p:spPr bwMode="auto">
          <a:xfrm>
            <a:off x="779589" y="1214439"/>
            <a:ext cx="7879375" cy="493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smtClean="0"/>
              <a:t>Click to edit text format of master</a:t>
            </a:r>
            <a:endParaRPr lang="en-US" altLang="zh-SG" smtClean="0"/>
          </a:p>
          <a:p>
            <a:pPr lvl="1"/>
            <a:r>
              <a:rPr lang="en-US" smtClean="0"/>
              <a:t>Second level</a:t>
            </a:r>
            <a:endParaRPr lang="en-US" altLang="zh-SG" smtClean="0"/>
          </a:p>
          <a:p>
            <a:pPr lvl="2"/>
            <a:r>
              <a:rPr lang="en-US" smtClean="0"/>
              <a:t>Third level</a:t>
            </a:r>
          </a:p>
          <a:p>
            <a:pPr lvl="3"/>
            <a:r>
              <a:rPr lang="en-US" altLang="zh-SG" smtClean="0"/>
              <a:t>Fourth Level</a:t>
            </a:r>
          </a:p>
        </p:txBody>
      </p:sp>
      <p:sp>
        <p:nvSpPr>
          <p:cNvPr id="1032" name="Line 8"/>
          <p:cNvSpPr>
            <a:spLocks noChangeShapeType="1"/>
          </p:cNvSpPr>
          <p:nvPr/>
        </p:nvSpPr>
        <p:spPr bwMode="auto">
          <a:xfrm>
            <a:off x="4403" y="1074738"/>
            <a:ext cx="914546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50000"/>
              </a:spcBef>
              <a:spcAft>
                <a:spcPct val="0"/>
              </a:spcAft>
            </a:pPr>
            <a:endParaRPr lang="en-US" u="sng" smtClean="0">
              <a:solidFill>
                <a:srgbClr val="000000"/>
              </a:solidFill>
            </a:endParaRPr>
          </a:p>
        </p:txBody>
      </p:sp>
      <p:grpSp>
        <p:nvGrpSpPr>
          <p:cNvPr id="1033" name="Group 10"/>
          <p:cNvGrpSpPr>
            <a:grpSpLocks/>
          </p:cNvGrpSpPr>
          <p:nvPr/>
        </p:nvGrpSpPr>
        <p:grpSpPr bwMode="auto">
          <a:xfrm>
            <a:off x="1521" y="968377"/>
            <a:ext cx="989135" cy="5883275"/>
            <a:chOff x="0" y="2458"/>
            <a:chExt cx="2142" cy="1858"/>
          </a:xfrm>
        </p:grpSpPr>
        <p:sp>
          <p:nvSpPr>
            <p:cNvPr id="2161675" name="Freeform 11"/>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GB" u="sng">
                <a:solidFill>
                  <a:srgbClr val="000000"/>
                </a:solidFill>
              </a:endParaRPr>
            </a:p>
          </p:txBody>
        </p:sp>
        <p:sp>
          <p:nvSpPr>
            <p:cNvPr id="2161676" name="Freeform 12"/>
            <p:cNvSpPr>
              <a:spLocks/>
            </p:cNvSpPr>
            <p:nvPr/>
          </p:nvSpPr>
          <p:spPr bwMode="hidden">
            <a:xfrm>
              <a:off x="0" y="2458"/>
              <a:ext cx="1853"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rgbClr val="008000"/>
                </a:gs>
                <a:gs pos="50000">
                  <a:schemeClr val="bg1"/>
                </a:gs>
                <a:gs pos="100000">
                  <a:srgbClr val="008000"/>
                </a:gs>
              </a:gsLst>
              <a:lin ang="18900000" scaled="1"/>
            </a:gradFill>
            <a:ln w="9525">
              <a:noFill/>
              <a:round/>
              <a:headEnd/>
              <a:tailEnd/>
            </a:ln>
          </p:spPr>
          <p:txBody>
            <a:bodyPr/>
            <a:lstStyle/>
            <a:p>
              <a:pPr eaLnBrk="0" fontAlgn="base" hangingPunct="0">
                <a:spcBef>
                  <a:spcPct val="50000"/>
                </a:spcBef>
                <a:spcAft>
                  <a:spcPct val="0"/>
                </a:spcAft>
                <a:defRPr/>
              </a:pPr>
              <a:endParaRPr lang="en-GB" u="sng">
                <a:solidFill>
                  <a:srgbClr val="000000"/>
                </a:solidFill>
              </a:endParaRPr>
            </a:p>
          </p:txBody>
        </p:sp>
        <p:sp>
          <p:nvSpPr>
            <p:cNvPr id="2161677" name="Freeform 13"/>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GB" u="sng">
                <a:solidFill>
                  <a:srgbClr val="000000"/>
                </a:solidFill>
              </a:endParaRPr>
            </a:p>
          </p:txBody>
        </p:sp>
        <p:sp>
          <p:nvSpPr>
            <p:cNvPr id="2161678" name="Freeform 14"/>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GB" u="sng">
                <a:solidFill>
                  <a:srgbClr val="000000"/>
                </a:solidFill>
              </a:endParaRPr>
            </a:p>
          </p:txBody>
        </p:sp>
        <p:sp>
          <p:nvSpPr>
            <p:cNvPr id="1040" name="Oval 15"/>
            <p:cNvSpPr>
              <a:spLocks noChangeArrowheads="1"/>
            </p:cNvSpPr>
            <p:nvPr/>
          </p:nvSpPr>
          <p:spPr bwMode="ltGray">
            <a:xfrm>
              <a:off x="209" y="2784"/>
              <a:ext cx="86" cy="86"/>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50000"/>
                </a:spcBef>
                <a:spcAft>
                  <a:spcPct val="0"/>
                </a:spcAft>
              </a:pPr>
              <a:endParaRPr lang="en-US" u="sng" smtClean="0">
                <a:solidFill>
                  <a:srgbClr val="000000"/>
                </a:solidFill>
              </a:endParaRPr>
            </a:p>
          </p:txBody>
        </p:sp>
        <p:sp>
          <p:nvSpPr>
            <p:cNvPr id="1041" name="Oval 16"/>
            <p:cNvSpPr>
              <a:spLocks noChangeArrowheads="1"/>
            </p:cNvSpPr>
            <p:nvPr/>
          </p:nvSpPr>
          <p:spPr bwMode="ltGray">
            <a:xfrm>
              <a:off x="1536" y="3884"/>
              <a:ext cx="92" cy="92"/>
            </a:xfrm>
            <a:prstGeom prst="ellipse">
              <a:avLst/>
            </a:prstGeom>
            <a:gradFill rotWithShape="0">
              <a:gsLst>
                <a:gs pos="0">
                  <a:srgbClr val="008000"/>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50000"/>
                </a:spcBef>
                <a:spcAft>
                  <a:spcPct val="0"/>
                </a:spcAft>
              </a:pPr>
              <a:endParaRPr lang="en-US" u="sng" smtClean="0">
                <a:solidFill>
                  <a:srgbClr val="000000"/>
                </a:solidFill>
              </a:endParaRPr>
            </a:p>
          </p:txBody>
        </p:sp>
        <p:sp>
          <p:nvSpPr>
            <p:cNvPr id="1042" name="Oval 17"/>
            <p:cNvSpPr>
              <a:spLocks noChangeArrowheads="1"/>
            </p:cNvSpPr>
            <p:nvPr/>
          </p:nvSpPr>
          <p:spPr bwMode="ltGray">
            <a:xfrm>
              <a:off x="790" y="2723"/>
              <a:ext cx="121" cy="121"/>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50000"/>
                </a:spcBef>
                <a:spcAft>
                  <a:spcPct val="0"/>
                </a:spcAft>
              </a:pPr>
              <a:endParaRPr lang="en-US" u="sng" smtClean="0">
                <a:solidFill>
                  <a:srgbClr val="000000"/>
                </a:solidFill>
              </a:endParaRPr>
            </a:p>
          </p:txBody>
        </p:sp>
      </p:grpSp>
      <p:sp>
        <p:nvSpPr>
          <p:cNvPr id="1034" name="Text Box 18"/>
          <p:cNvSpPr txBox="1">
            <a:spLocks noChangeArrowheads="1"/>
          </p:cNvSpPr>
          <p:nvPr/>
        </p:nvSpPr>
        <p:spPr bwMode="auto">
          <a:xfrm rot="16200000">
            <a:off x="-2296564" y="4118253"/>
            <a:ext cx="50371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u="sng">
                <a:solidFill>
                  <a:schemeClr val="tx1"/>
                </a:solidFill>
                <a:latin typeface="Verdana" pitchFamily="34" charset="0"/>
              </a:defRPr>
            </a:lvl1pPr>
            <a:lvl2pPr marL="742950" indent="-285750">
              <a:defRPr u="sng">
                <a:solidFill>
                  <a:schemeClr val="tx1"/>
                </a:solidFill>
                <a:latin typeface="Verdana" pitchFamily="34" charset="0"/>
              </a:defRPr>
            </a:lvl2pPr>
            <a:lvl3pPr marL="1143000" indent="-228600">
              <a:defRPr u="sng">
                <a:solidFill>
                  <a:schemeClr val="tx1"/>
                </a:solidFill>
                <a:latin typeface="Verdana" pitchFamily="34" charset="0"/>
              </a:defRPr>
            </a:lvl3pPr>
            <a:lvl4pPr marL="1600200" indent="-228600">
              <a:defRPr u="sng">
                <a:solidFill>
                  <a:schemeClr val="tx1"/>
                </a:solidFill>
                <a:latin typeface="Verdana" pitchFamily="34" charset="0"/>
              </a:defRPr>
            </a:lvl4pPr>
            <a:lvl5pPr marL="2057400" indent="-228600">
              <a:defRPr u="sng">
                <a:solidFill>
                  <a:schemeClr val="tx1"/>
                </a:solidFill>
                <a:latin typeface="Verdana" pitchFamily="34" charset="0"/>
              </a:defRPr>
            </a:lvl5pPr>
            <a:lvl6pPr marL="2514600" indent="-228600" eaLnBrk="0" fontAlgn="base" hangingPunct="0">
              <a:spcBef>
                <a:spcPct val="50000"/>
              </a:spcBef>
              <a:spcAft>
                <a:spcPct val="0"/>
              </a:spcAft>
              <a:defRPr u="sng">
                <a:solidFill>
                  <a:schemeClr val="tx1"/>
                </a:solidFill>
                <a:latin typeface="Verdana" pitchFamily="34" charset="0"/>
              </a:defRPr>
            </a:lvl6pPr>
            <a:lvl7pPr marL="2971800" indent="-228600" eaLnBrk="0" fontAlgn="base" hangingPunct="0">
              <a:spcBef>
                <a:spcPct val="50000"/>
              </a:spcBef>
              <a:spcAft>
                <a:spcPct val="0"/>
              </a:spcAft>
              <a:defRPr u="sng">
                <a:solidFill>
                  <a:schemeClr val="tx1"/>
                </a:solidFill>
                <a:latin typeface="Verdana" pitchFamily="34" charset="0"/>
              </a:defRPr>
            </a:lvl7pPr>
            <a:lvl8pPr marL="3429000" indent="-228600" eaLnBrk="0" fontAlgn="base" hangingPunct="0">
              <a:spcBef>
                <a:spcPct val="50000"/>
              </a:spcBef>
              <a:spcAft>
                <a:spcPct val="0"/>
              </a:spcAft>
              <a:defRPr u="sng">
                <a:solidFill>
                  <a:schemeClr val="tx1"/>
                </a:solidFill>
                <a:latin typeface="Verdana" pitchFamily="34" charset="0"/>
              </a:defRPr>
            </a:lvl8pPr>
            <a:lvl9pPr marL="3886200" indent="-228600" eaLnBrk="0" fontAlgn="base" hangingPunct="0">
              <a:spcBef>
                <a:spcPct val="50000"/>
              </a:spcBef>
              <a:spcAft>
                <a:spcPct val="0"/>
              </a:spcAft>
              <a:defRPr u="sng">
                <a:solidFill>
                  <a:schemeClr val="tx1"/>
                </a:solidFill>
                <a:latin typeface="Verdana" pitchFamily="34" charset="0"/>
              </a:defRPr>
            </a:lvl9pPr>
          </a:lstStyle>
          <a:p>
            <a:pPr eaLnBrk="0" fontAlgn="base" hangingPunct="0">
              <a:spcBef>
                <a:spcPct val="50000"/>
              </a:spcBef>
              <a:spcAft>
                <a:spcPct val="0"/>
              </a:spcAft>
              <a:defRPr/>
            </a:pPr>
            <a:r>
              <a:rPr lang="en-US" b="1" u="none" smtClean="0">
                <a:solidFill>
                  <a:srgbClr val="777777"/>
                </a:solidFill>
              </a:rPr>
              <a:t>Financial System Strategy  2020</a:t>
            </a:r>
          </a:p>
        </p:txBody>
      </p:sp>
      <p:pic>
        <p:nvPicPr>
          <p:cNvPr id="1035" name="Picture 21"/>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l="67751" t="4707" r="5081" b="68340"/>
          <a:stretch>
            <a:fillRect/>
          </a:stretch>
        </p:blipFill>
        <p:spPr bwMode="auto">
          <a:xfrm>
            <a:off x="14708" y="15876"/>
            <a:ext cx="1144467" cy="104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50597702"/>
      </p:ext>
    </p:extLst>
  </p:cSld>
  <p:clrMap bg1="lt1" tx1="dk1" bg2="lt2" tx2="dk2" accent1="accent1" accent2="accent2" accent3="accent3" accent4="accent4" accent5="accent5" accent6="accent6" hlink="hlink" folHlink="folHlink"/>
  <p:sldLayoutIdLst>
    <p:sldLayoutId id="2147484752" r:id="rId1"/>
    <p:sldLayoutId id="2147484753" r:id="rId2"/>
    <p:sldLayoutId id="2147484754" r:id="rId3"/>
    <p:sldLayoutId id="2147484755" r:id="rId4"/>
    <p:sldLayoutId id="2147484756" r:id="rId5"/>
    <p:sldLayoutId id="2147484757" r:id="rId6"/>
    <p:sldLayoutId id="2147484758" r:id="rId7"/>
    <p:sldLayoutId id="2147484759" r:id="rId8"/>
    <p:sldLayoutId id="2147484760" r:id="rId9"/>
    <p:sldLayoutId id="2147484761" r:id="rId10"/>
    <p:sldLayoutId id="2147484762" r:id="rId11"/>
  </p:sldLayoutIdLst>
  <p:timing>
    <p:tnLst>
      <p:par>
        <p:cTn id="1" dur="indefinite" restart="never" nodeType="tmRoot"/>
      </p:par>
    </p:tnLst>
  </p:timing>
  <p:hf hdr="0" ftr="0" dt="0"/>
  <p:txStyles>
    <p:titleStyle>
      <a:lvl1pPr algn="r" rtl="0" eaLnBrk="0" fontAlgn="base" hangingPunct="0">
        <a:spcBef>
          <a:spcPct val="0"/>
        </a:spcBef>
        <a:spcAft>
          <a:spcPct val="0"/>
        </a:spcAft>
        <a:defRPr sz="2400">
          <a:solidFill>
            <a:srgbClr val="008000"/>
          </a:solidFill>
          <a:latin typeface="+mj-lt"/>
          <a:ea typeface="+mj-ea"/>
          <a:cs typeface="+mj-cs"/>
        </a:defRPr>
      </a:lvl1pPr>
      <a:lvl2pPr algn="r" rtl="0" eaLnBrk="0" fontAlgn="base" hangingPunct="0">
        <a:spcBef>
          <a:spcPct val="0"/>
        </a:spcBef>
        <a:spcAft>
          <a:spcPct val="0"/>
        </a:spcAft>
        <a:defRPr sz="2400">
          <a:solidFill>
            <a:srgbClr val="008000"/>
          </a:solidFill>
          <a:latin typeface="Verdana" pitchFamily="34" charset="0"/>
        </a:defRPr>
      </a:lvl2pPr>
      <a:lvl3pPr algn="r" rtl="0" eaLnBrk="0" fontAlgn="base" hangingPunct="0">
        <a:spcBef>
          <a:spcPct val="0"/>
        </a:spcBef>
        <a:spcAft>
          <a:spcPct val="0"/>
        </a:spcAft>
        <a:defRPr sz="2400">
          <a:solidFill>
            <a:srgbClr val="008000"/>
          </a:solidFill>
          <a:latin typeface="Verdana" pitchFamily="34" charset="0"/>
        </a:defRPr>
      </a:lvl3pPr>
      <a:lvl4pPr algn="r" rtl="0" eaLnBrk="0" fontAlgn="base" hangingPunct="0">
        <a:spcBef>
          <a:spcPct val="0"/>
        </a:spcBef>
        <a:spcAft>
          <a:spcPct val="0"/>
        </a:spcAft>
        <a:defRPr sz="2400">
          <a:solidFill>
            <a:srgbClr val="008000"/>
          </a:solidFill>
          <a:latin typeface="Verdana" pitchFamily="34" charset="0"/>
        </a:defRPr>
      </a:lvl4pPr>
      <a:lvl5pPr algn="r" rtl="0" eaLnBrk="0" fontAlgn="base" hangingPunct="0">
        <a:spcBef>
          <a:spcPct val="0"/>
        </a:spcBef>
        <a:spcAft>
          <a:spcPct val="0"/>
        </a:spcAft>
        <a:defRPr sz="2400">
          <a:solidFill>
            <a:srgbClr val="008000"/>
          </a:solidFill>
          <a:latin typeface="Verdana" pitchFamily="34" charset="0"/>
        </a:defRPr>
      </a:lvl5pPr>
      <a:lvl6pPr marL="457200" algn="r" rtl="0" fontAlgn="base">
        <a:spcBef>
          <a:spcPct val="0"/>
        </a:spcBef>
        <a:spcAft>
          <a:spcPct val="0"/>
        </a:spcAft>
        <a:defRPr sz="2400">
          <a:solidFill>
            <a:srgbClr val="008000"/>
          </a:solidFill>
          <a:latin typeface="Verdana" pitchFamily="34" charset="0"/>
        </a:defRPr>
      </a:lvl6pPr>
      <a:lvl7pPr marL="914400" algn="r" rtl="0" fontAlgn="base">
        <a:spcBef>
          <a:spcPct val="0"/>
        </a:spcBef>
        <a:spcAft>
          <a:spcPct val="0"/>
        </a:spcAft>
        <a:defRPr sz="2400">
          <a:solidFill>
            <a:srgbClr val="008000"/>
          </a:solidFill>
          <a:latin typeface="Verdana" pitchFamily="34" charset="0"/>
        </a:defRPr>
      </a:lvl7pPr>
      <a:lvl8pPr marL="1371600" algn="r" rtl="0" fontAlgn="base">
        <a:spcBef>
          <a:spcPct val="0"/>
        </a:spcBef>
        <a:spcAft>
          <a:spcPct val="0"/>
        </a:spcAft>
        <a:defRPr sz="2400">
          <a:solidFill>
            <a:srgbClr val="008000"/>
          </a:solidFill>
          <a:latin typeface="Verdana" pitchFamily="34" charset="0"/>
        </a:defRPr>
      </a:lvl8pPr>
      <a:lvl9pPr marL="1828800" algn="r" rtl="0" fontAlgn="base">
        <a:spcBef>
          <a:spcPct val="0"/>
        </a:spcBef>
        <a:spcAft>
          <a:spcPct val="0"/>
        </a:spcAft>
        <a:defRPr sz="2400">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 typeface="Wingdings" pitchFamily="2" charset="2"/>
        <a:buChar char="§"/>
        <a:defRPr sz="2000" b="1">
          <a:solidFill>
            <a:srgbClr val="003300"/>
          </a:solidFill>
          <a:latin typeface="+mn-lt"/>
          <a:ea typeface="+mn-ea"/>
          <a:cs typeface="+mn-cs"/>
        </a:defRPr>
      </a:lvl1pPr>
      <a:lvl2pPr marL="742950" indent="-285750" algn="l" rtl="0" eaLnBrk="0" fontAlgn="base" hangingPunct="0">
        <a:spcBef>
          <a:spcPct val="20000"/>
        </a:spcBef>
        <a:spcAft>
          <a:spcPct val="0"/>
        </a:spcAft>
        <a:buClr>
          <a:schemeClr val="tx1"/>
        </a:buClr>
        <a:buChar char="–"/>
        <a:defRPr b="1">
          <a:solidFill>
            <a:srgbClr val="003300"/>
          </a:solidFill>
          <a:latin typeface="+mn-lt"/>
        </a:defRPr>
      </a:lvl2pPr>
      <a:lvl3pPr marL="1143000" indent="-228600" algn="l" rtl="0" eaLnBrk="0" fontAlgn="base" hangingPunct="0">
        <a:spcBef>
          <a:spcPct val="20000"/>
        </a:spcBef>
        <a:spcAft>
          <a:spcPct val="0"/>
        </a:spcAft>
        <a:buClr>
          <a:schemeClr val="tx1"/>
        </a:buClr>
        <a:buFont typeface="Wingdings" pitchFamily="2" charset="2"/>
        <a:buChar char="Ø"/>
        <a:defRPr sz="1600" b="1">
          <a:solidFill>
            <a:srgbClr val="003300"/>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400" b="1">
          <a:solidFill>
            <a:srgbClr val="003300"/>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charset="0"/>
        </a:defRPr>
      </a:lvl5pPr>
      <a:lvl6pPr marL="2514600" indent="-228600" algn="l" rtl="0" fontAlgn="base">
        <a:spcBef>
          <a:spcPct val="20000"/>
        </a:spcBef>
        <a:spcAft>
          <a:spcPct val="0"/>
        </a:spcAft>
        <a:buClr>
          <a:schemeClr val="tx1"/>
        </a:buClr>
        <a:buChar char="•"/>
        <a:defRPr sz="2000">
          <a:solidFill>
            <a:schemeClr val="tx1"/>
          </a:solidFill>
          <a:latin typeface="Arial" charset="0"/>
        </a:defRPr>
      </a:lvl6pPr>
      <a:lvl7pPr marL="2971800" indent="-228600" algn="l" rtl="0" fontAlgn="base">
        <a:spcBef>
          <a:spcPct val="20000"/>
        </a:spcBef>
        <a:spcAft>
          <a:spcPct val="0"/>
        </a:spcAft>
        <a:buClr>
          <a:schemeClr val="tx1"/>
        </a:buClr>
        <a:buChar char="•"/>
        <a:defRPr sz="2000">
          <a:solidFill>
            <a:schemeClr val="tx1"/>
          </a:solidFill>
          <a:latin typeface="Arial" charset="0"/>
        </a:defRPr>
      </a:lvl7pPr>
      <a:lvl8pPr marL="3429000" indent="-228600" algn="l" rtl="0" fontAlgn="base">
        <a:spcBef>
          <a:spcPct val="20000"/>
        </a:spcBef>
        <a:spcAft>
          <a:spcPct val="0"/>
        </a:spcAft>
        <a:buClr>
          <a:schemeClr val="tx1"/>
        </a:buClr>
        <a:buChar char="•"/>
        <a:defRPr sz="2000">
          <a:solidFill>
            <a:schemeClr val="tx1"/>
          </a:solidFill>
          <a:latin typeface="Arial" charset="0"/>
        </a:defRPr>
      </a:lvl8pPr>
      <a:lvl9pPr marL="3886200" indent="-228600" algn="l" rtl="0" fontAlgn="base">
        <a:spcBef>
          <a:spcPct val="20000"/>
        </a:spcBef>
        <a:spcAft>
          <a:spcPct val="0"/>
        </a:spcAft>
        <a:buClr>
          <a:schemeClr val="tx1"/>
        </a:buClr>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AC Banner Title"/>
          <p:cNvSpPr>
            <a:spLocks noGrp="1" noChangeArrowheads="1"/>
          </p:cNvSpPr>
          <p:nvPr>
            <p:ph type="title"/>
          </p:nvPr>
        </p:nvSpPr>
        <p:spPr bwMode="auto">
          <a:xfrm>
            <a:off x="381076" y="228600"/>
            <a:ext cx="8077199" cy="698500"/>
          </a:xfrm>
          <a:prstGeom prst="rect">
            <a:avLst/>
          </a:prstGeom>
          <a:noFill/>
          <a:ln w="12700">
            <a:noFill/>
            <a:miter lim="800000"/>
            <a:headEnd/>
            <a:tailEnd/>
          </a:ln>
        </p:spPr>
        <p:txBody>
          <a:bodyPr vert="horz" wrap="square" lIns="0" tIns="0" rIns="0" bIns="0" numCol="1" anchor="t" anchorCtr="0" compatLnSpc="1">
            <a:prstTxWarp prst="textNoShape">
              <a:avLst/>
            </a:prstTxWarp>
          </a:bodyPr>
          <a:lstStyle/>
          <a:p>
            <a:pPr lvl="0"/>
            <a:endParaRPr lang="en-US" altLang="zh-SG" dirty="0" smtClean="0"/>
          </a:p>
        </p:txBody>
      </p:sp>
      <p:sp>
        <p:nvSpPr>
          <p:cNvPr id="2161670" name="Rectangle 6"/>
          <p:cNvSpPr>
            <a:spLocks noGrp="1" noChangeArrowheads="1"/>
          </p:cNvSpPr>
          <p:nvPr>
            <p:ph type="sldNum" sz="quarter" idx="4"/>
          </p:nvPr>
        </p:nvSpPr>
        <p:spPr bwMode="auto">
          <a:xfrm>
            <a:off x="4114805" y="6495938"/>
            <a:ext cx="1454151" cy="320675"/>
          </a:xfrm>
          <a:prstGeom prst="rect">
            <a:avLst/>
          </a:prstGeom>
          <a:noFill/>
          <a:ln w="12700">
            <a:noFill/>
            <a:miter lim="800000"/>
            <a:headEnd/>
            <a:tailEnd/>
          </a:ln>
          <a:effectLst/>
        </p:spPr>
        <p:txBody>
          <a:bodyPr vert="horz" wrap="square" lIns="91440" tIns="45720" rIns="91440" bIns="0" numCol="1" anchor="ctr" anchorCtr="0" compatLnSpc="1">
            <a:prstTxWarp prst="textNoShape">
              <a:avLst/>
            </a:prstTxWarp>
          </a:bodyPr>
          <a:lstStyle>
            <a:lvl1pPr algn="ctr" eaLnBrk="0" hangingPunct="0">
              <a:lnSpc>
                <a:spcPct val="70000"/>
              </a:lnSpc>
              <a:spcBef>
                <a:spcPct val="0"/>
              </a:spcBef>
              <a:tabLst>
                <a:tab pos="2473325" algn="l"/>
              </a:tabLst>
              <a:defRPr sz="800" b="0" i="0" u="none">
                <a:solidFill>
                  <a:srgbClr val="7F7F7F"/>
                </a:solidFill>
                <a:latin typeface="Arial"/>
                <a:ea typeface="SimSun" pitchFamily="2" charset="-122"/>
                <a:cs typeface="Arial"/>
              </a:defRPr>
            </a:lvl1pPr>
          </a:lstStyle>
          <a:p>
            <a:pPr fontAlgn="base">
              <a:spcAft>
                <a:spcPct val="0"/>
              </a:spcAft>
              <a:defRPr/>
            </a:pPr>
            <a:r>
              <a:rPr lang="en-US" altLang="zh-SG" dirty="0" smtClean="0"/>
              <a:t>Slide </a:t>
            </a:r>
            <a:fld id="{6606DE33-7EE6-48B0-B1C3-4D390C60F514}" type="slidenum">
              <a:rPr lang="zh-SG" altLang="en-US" smtClean="0"/>
              <a:pPr fontAlgn="base">
                <a:spcAft>
                  <a:spcPct val="0"/>
                </a:spcAft>
                <a:defRPr/>
              </a:pPr>
              <a:t>‹#›</a:t>
            </a:fld>
            <a:r>
              <a:rPr lang="zh-SG" altLang="en-US" smtClean="0"/>
              <a:t>  </a:t>
            </a:r>
            <a:r>
              <a:rPr lang="en-US" altLang="zh-SG" dirty="0" smtClean="0"/>
              <a:t/>
            </a:r>
            <a:br>
              <a:rPr lang="en-US" altLang="zh-SG" dirty="0" smtClean="0"/>
            </a:br>
            <a:endParaRPr lang="en-US" altLang="zh-SG" dirty="0"/>
          </a:p>
        </p:txBody>
      </p:sp>
      <p:sp>
        <p:nvSpPr>
          <p:cNvPr id="1030" name="Rectangle 7"/>
          <p:cNvSpPr>
            <a:spLocks noGrp="1" noChangeArrowheads="1"/>
          </p:cNvSpPr>
          <p:nvPr>
            <p:ph type="body" idx="1"/>
          </p:nvPr>
        </p:nvSpPr>
        <p:spPr bwMode="auto">
          <a:xfrm>
            <a:off x="381000" y="968376"/>
            <a:ext cx="8610600" cy="5184775"/>
          </a:xfrm>
          <a:prstGeom prst="rect">
            <a:avLst/>
          </a:prstGeom>
          <a:noFill/>
          <a:ln w="3175">
            <a:noFill/>
            <a:miter lim="800000"/>
            <a:headEnd/>
            <a:tailEnd/>
          </a:ln>
        </p:spPr>
        <p:txBody>
          <a:bodyPr vert="horz" wrap="square" lIns="0" tIns="45720" rIns="0" bIns="45720" numCol="1" anchor="t" anchorCtr="0" compatLnSpc="1">
            <a:prstTxWarp prst="textNoShape">
              <a:avLst/>
            </a:prstTxWarp>
          </a:bodyPr>
          <a:lstStyle/>
          <a:p>
            <a:pPr lvl="0"/>
            <a:r>
              <a:rPr lang="en-US" dirty="0" smtClean="0"/>
              <a:t>Click to edit text format of master</a:t>
            </a:r>
            <a:endParaRPr lang="en-US" altLang="zh-SG" dirty="0" smtClean="0"/>
          </a:p>
          <a:p>
            <a:pPr lvl="1"/>
            <a:r>
              <a:rPr lang="en-US" dirty="0" smtClean="0"/>
              <a:t>Third level</a:t>
            </a:r>
          </a:p>
        </p:txBody>
      </p:sp>
      <p:pic>
        <p:nvPicPr>
          <p:cNvPr id="20" name="Picture 13"/>
          <p:cNvPicPr>
            <a:picLocks noChangeAspect="1" noChangeArrowheads="1"/>
          </p:cNvPicPr>
          <p:nvPr/>
        </p:nvPicPr>
        <p:blipFill>
          <a:blip r:embed="rId12" cstate="print"/>
          <a:srcRect l="67751" t="4707" r="5081" b="68340"/>
          <a:stretch>
            <a:fillRect/>
          </a:stretch>
        </p:blipFill>
        <p:spPr bwMode="auto">
          <a:xfrm>
            <a:off x="8466166" y="0"/>
            <a:ext cx="677839" cy="609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67"/>
          <p:cNvSpPr>
            <a:spLocks noChangeArrowheads="1"/>
          </p:cNvSpPr>
          <p:nvPr userDrawn="1"/>
        </p:nvSpPr>
        <p:spPr bwMode="auto">
          <a:xfrm>
            <a:off x="381000" y="6559779"/>
            <a:ext cx="1905000" cy="215444"/>
          </a:xfrm>
          <a:prstGeom prst="rect">
            <a:avLst/>
          </a:prstGeom>
          <a:noFill/>
          <a:ln w="12700">
            <a:noFill/>
            <a:miter lim="800000"/>
            <a:headEnd/>
            <a:tailEnd/>
          </a:ln>
          <a:effectLst/>
        </p:spPr>
        <p:txBody>
          <a:bodyPr wrap="square" lIns="0" tIns="0" rIns="0" bIns="0" anchor="b">
            <a:spAutoFit/>
          </a:bodyPr>
          <a:lstStyle/>
          <a:p>
            <a:pPr fontAlgn="base">
              <a:spcBef>
                <a:spcPct val="0"/>
              </a:spcBef>
              <a:spcAft>
                <a:spcPct val="0"/>
              </a:spcAft>
            </a:pPr>
            <a:r>
              <a:rPr lang="en-GB" sz="700" dirty="0" smtClean="0">
                <a:solidFill>
                  <a:srgbClr val="000000">
                    <a:lumMod val="50000"/>
                    <a:lumOff val="50000"/>
                  </a:srgbClr>
                </a:solidFill>
                <a:latin typeface="Arial"/>
                <a:cs typeface="Arial"/>
              </a:rPr>
              <a:t>FSS2020 Strategy Execution Framework and Programme Management</a:t>
            </a:r>
          </a:p>
        </p:txBody>
      </p:sp>
      <p:pic>
        <p:nvPicPr>
          <p:cNvPr id="17" name="Picture 16"/>
          <p:cNvPicPr>
            <a:picLocks noChangeAspect="1"/>
          </p:cNvPicPr>
          <p:nvPr userDrawn="1"/>
        </p:nvPicPr>
        <p:blipFill>
          <a:blip r:embed="rId13" cstate="print"/>
          <a:stretch>
            <a:fillRect/>
          </a:stretch>
        </p:blipFill>
        <p:spPr>
          <a:xfrm>
            <a:off x="8001076" y="6495937"/>
            <a:ext cx="985825" cy="286011"/>
          </a:xfrm>
          <a:prstGeom prst="rect">
            <a:avLst/>
          </a:prstGeom>
        </p:spPr>
      </p:pic>
    </p:spTree>
    <p:extLst>
      <p:ext uri="{BB962C8B-B14F-4D97-AF65-F5344CB8AC3E}">
        <p14:creationId xmlns:p14="http://schemas.microsoft.com/office/powerpoint/2010/main" val="719496006"/>
      </p:ext>
    </p:extLst>
  </p:cSld>
  <p:clrMap bg1="lt1" tx1="dk1" bg2="lt2" tx2="dk2" accent1="accent1" accent2="accent2" accent3="accent3" accent4="accent4" accent5="accent5" accent6="accent6" hlink="hlink" folHlink="folHlink"/>
  <p:sldLayoutIdLst>
    <p:sldLayoutId id="2147484764" r:id="rId1"/>
    <p:sldLayoutId id="2147484765" r:id="rId2"/>
    <p:sldLayoutId id="2147484766" r:id="rId3"/>
    <p:sldLayoutId id="2147484767" r:id="rId4"/>
    <p:sldLayoutId id="2147484768" r:id="rId5"/>
    <p:sldLayoutId id="2147484769" r:id="rId6"/>
    <p:sldLayoutId id="2147484770" r:id="rId7"/>
    <p:sldLayoutId id="2147484771" r:id="rId8"/>
    <p:sldLayoutId id="2147484772" r:id="rId9"/>
    <p:sldLayoutId id="2147484773" r:id="rId10"/>
  </p:sldLayoutIdLst>
  <p:transition spd="slow"/>
  <p:timing>
    <p:tnLst>
      <p:par>
        <p:cTn id="1" dur="indefinite" restart="never" nodeType="tmRoot"/>
      </p:par>
    </p:tnLst>
  </p:timing>
  <p:hf hdr="0" ftr="0"/>
  <p:txStyles>
    <p:titleStyle>
      <a:lvl1pPr algn="l" rtl="0" eaLnBrk="0" fontAlgn="base" hangingPunct="0">
        <a:spcBef>
          <a:spcPct val="0"/>
        </a:spcBef>
        <a:spcAft>
          <a:spcPct val="0"/>
        </a:spcAft>
        <a:defRPr sz="1600" b="0" i="1" u="none">
          <a:solidFill>
            <a:srgbClr val="008000"/>
          </a:solidFill>
          <a:latin typeface="+mj-lt"/>
          <a:ea typeface="+mj-ea"/>
          <a:cs typeface="+mj-cs"/>
        </a:defRPr>
      </a:lvl1pPr>
      <a:lvl2pPr algn="l" rtl="0" eaLnBrk="0" fontAlgn="base" hangingPunct="0">
        <a:spcBef>
          <a:spcPct val="0"/>
        </a:spcBef>
        <a:spcAft>
          <a:spcPct val="0"/>
        </a:spcAft>
        <a:defRPr sz="2400" b="1" i="1" u="sng">
          <a:solidFill>
            <a:srgbClr val="008000"/>
          </a:solidFill>
          <a:latin typeface="Calibri" pitchFamily="34" charset="0"/>
        </a:defRPr>
      </a:lvl2pPr>
      <a:lvl3pPr algn="l" rtl="0" eaLnBrk="0" fontAlgn="base" hangingPunct="0">
        <a:spcBef>
          <a:spcPct val="0"/>
        </a:spcBef>
        <a:spcAft>
          <a:spcPct val="0"/>
        </a:spcAft>
        <a:defRPr sz="2400" b="1" i="1" u="sng">
          <a:solidFill>
            <a:srgbClr val="008000"/>
          </a:solidFill>
          <a:latin typeface="Calibri" pitchFamily="34" charset="0"/>
        </a:defRPr>
      </a:lvl3pPr>
      <a:lvl4pPr algn="l" rtl="0" eaLnBrk="0" fontAlgn="base" hangingPunct="0">
        <a:spcBef>
          <a:spcPct val="0"/>
        </a:spcBef>
        <a:spcAft>
          <a:spcPct val="0"/>
        </a:spcAft>
        <a:defRPr sz="2400" b="1" i="1" u="sng">
          <a:solidFill>
            <a:srgbClr val="008000"/>
          </a:solidFill>
          <a:latin typeface="Calibri" pitchFamily="34" charset="0"/>
        </a:defRPr>
      </a:lvl4pPr>
      <a:lvl5pPr algn="l" rtl="0" eaLnBrk="0" fontAlgn="base" hangingPunct="0">
        <a:spcBef>
          <a:spcPct val="0"/>
        </a:spcBef>
        <a:spcAft>
          <a:spcPct val="0"/>
        </a:spcAft>
        <a:defRPr sz="2400" b="1" i="1" u="sng">
          <a:solidFill>
            <a:srgbClr val="008000"/>
          </a:solidFill>
          <a:latin typeface="Calibri" pitchFamily="34" charset="0"/>
        </a:defRPr>
      </a:lvl5pPr>
      <a:lvl6pPr marL="457200" algn="r" rtl="0" eaLnBrk="1" fontAlgn="base" hangingPunct="1">
        <a:spcBef>
          <a:spcPct val="0"/>
        </a:spcBef>
        <a:spcAft>
          <a:spcPct val="0"/>
        </a:spcAft>
        <a:defRPr sz="2400" b="1" i="1">
          <a:solidFill>
            <a:srgbClr val="008000"/>
          </a:solidFill>
          <a:latin typeface="Verdana" pitchFamily="34" charset="0"/>
        </a:defRPr>
      </a:lvl6pPr>
      <a:lvl7pPr marL="914400" algn="r" rtl="0" eaLnBrk="1" fontAlgn="base" hangingPunct="1">
        <a:spcBef>
          <a:spcPct val="0"/>
        </a:spcBef>
        <a:spcAft>
          <a:spcPct val="0"/>
        </a:spcAft>
        <a:defRPr sz="2400" b="1" i="1">
          <a:solidFill>
            <a:srgbClr val="008000"/>
          </a:solidFill>
          <a:latin typeface="Verdana" pitchFamily="34" charset="0"/>
        </a:defRPr>
      </a:lvl7pPr>
      <a:lvl8pPr marL="1371600" algn="r" rtl="0" eaLnBrk="1" fontAlgn="base" hangingPunct="1">
        <a:spcBef>
          <a:spcPct val="0"/>
        </a:spcBef>
        <a:spcAft>
          <a:spcPct val="0"/>
        </a:spcAft>
        <a:defRPr sz="2400" b="1" i="1">
          <a:solidFill>
            <a:srgbClr val="008000"/>
          </a:solidFill>
          <a:latin typeface="Verdana" pitchFamily="34" charset="0"/>
        </a:defRPr>
      </a:lvl8pPr>
      <a:lvl9pPr marL="1828800" algn="r" rtl="0" eaLnBrk="1" fontAlgn="base" hangingPunct="1">
        <a:spcBef>
          <a:spcPct val="0"/>
        </a:spcBef>
        <a:spcAft>
          <a:spcPct val="0"/>
        </a:spcAft>
        <a:defRPr sz="2400" b="1" i="1">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 typeface="Wingdings" charset="2"/>
        <a:buChar char="q"/>
        <a:defRPr sz="1400" b="0" i="0">
          <a:solidFill>
            <a:srgbClr val="003300"/>
          </a:solidFill>
          <a:latin typeface="Arial"/>
          <a:ea typeface="+mn-ea"/>
          <a:cs typeface="Arial"/>
        </a:defRPr>
      </a:lvl1pPr>
      <a:lvl2pPr marL="742950" indent="-285750" algn="l" rtl="0" eaLnBrk="0" fontAlgn="base" hangingPunct="0">
        <a:spcBef>
          <a:spcPct val="20000"/>
        </a:spcBef>
        <a:spcAft>
          <a:spcPct val="0"/>
        </a:spcAft>
        <a:buClr>
          <a:schemeClr val="tx1"/>
        </a:buClr>
        <a:buSzPct val="60000"/>
        <a:buFont typeface="Courier New"/>
        <a:buChar char="o"/>
        <a:defRPr sz="1200" b="0" i="0">
          <a:solidFill>
            <a:srgbClr val="003300"/>
          </a:solidFill>
          <a:latin typeface="Arial"/>
          <a:cs typeface="Arial"/>
        </a:defRPr>
      </a:lvl2pPr>
      <a:lvl3pPr marL="1143000" indent="-228600" algn="l" rtl="0" eaLnBrk="0" fontAlgn="base" hangingPunct="0">
        <a:spcBef>
          <a:spcPct val="20000"/>
        </a:spcBef>
        <a:spcAft>
          <a:spcPct val="0"/>
        </a:spcAft>
        <a:buClr>
          <a:schemeClr val="tx1"/>
        </a:buClr>
        <a:buFont typeface="Wingdings" pitchFamily="2" charset="2"/>
        <a:buChar char="Ø"/>
        <a:defRPr sz="1100" b="1">
          <a:solidFill>
            <a:srgbClr val="003300"/>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050" b="1">
          <a:solidFill>
            <a:srgbClr val="003300"/>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pitchFamily="34" charset="0"/>
        </a:defRPr>
      </a:lvl5pPr>
      <a:lvl6pPr marL="25146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6pPr>
      <a:lvl7pPr marL="29718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7pPr>
      <a:lvl8pPr marL="34290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8pPr>
      <a:lvl9pPr marL="38862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gray">
          <a:xfrm>
            <a:off x="0" y="0"/>
            <a:ext cx="9144000" cy="92710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nchor="ctr"/>
          <a:lstStyle/>
          <a:p>
            <a:pPr algn="ctr" fontAlgn="base">
              <a:spcBef>
                <a:spcPct val="0"/>
              </a:spcBef>
              <a:spcAft>
                <a:spcPct val="0"/>
              </a:spcAft>
            </a:pPr>
            <a:endParaRPr lang="en-US" b="1">
              <a:solidFill>
                <a:srgbClr val="FFFFFF"/>
              </a:solidFill>
              <a:latin typeface="Arial" charset="0"/>
              <a:cs typeface="Arial" charset="0"/>
            </a:endParaRPr>
          </a:p>
        </p:txBody>
      </p:sp>
      <p:sp>
        <p:nvSpPr>
          <p:cNvPr id="1027" name="AC Banner Title"/>
          <p:cNvSpPr>
            <a:spLocks noGrp="1" noChangeArrowheads="1"/>
          </p:cNvSpPr>
          <p:nvPr>
            <p:ph type="title"/>
          </p:nvPr>
        </p:nvSpPr>
        <p:spPr bwMode="auto">
          <a:xfrm>
            <a:off x="429468" y="230850"/>
            <a:ext cx="8476511" cy="69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endParaRPr lang="en-US" altLang="zh-SG" dirty="0" smtClean="0"/>
          </a:p>
        </p:txBody>
      </p:sp>
      <p:sp>
        <p:nvSpPr>
          <p:cNvPr id="2161668" name="Rectangle 4"/>
          <p:cNvSpPr>
            <a:spLocks noGrp="1" noChangeArrowheads="1"/>
          </p:cNvSpPr>
          <p:nvPr>
            <p:ph type="dt" sz="half" idx="2"/>
          </p:nvPr>
        </p:nvSpPr>
        <p:spPr bwMode="auto">
          <a:xfrm>
            <a:off x="990600" y="6331747"/>
            <a:ext cx="5943600"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000">
                <a:solidFill>
                  <a:srgbClr val="000000"/>
                </a:solidFill>
                <a:latin typeface="Arial" charset="0"/>
                <a:ea typeface="SimSun" pitchFamily="2" charset="-122"/>
              </a:defRPr>
            </a:lvl1pPr>
          </a:lstStyle>
          <a:p>
            <a:pPr algn="l" fontAlgn="base">
              <a:spcBef>
                <a:spcPct val="0"/>
              </a:spcBef>
              <a:spcAft>
                <a:spcPct val="0"/>
              </a:spcAft>
              <a:defRPr/>
            </a:pPr>
            <a:fld id="{EC971C0E-C980-469C-9BE6-A74CD85201F4}" type="datetime3">
              <a:rPr lang="en-US" altLang="zh-SG" smtClean="0">
                <a:cs typeface="Arial" charset="0"/>
              </a:rPr>
              <a:pPr algn="l" fontAlgn="base">
                <a:spcBef>
                  <a:spcPct val="0"/>
                </a:spcBef>
                <a:spcAft>
                  <a:spcPct val="0"/>
                </a:spcAft>
                <a:defRPr/>
              </a:pPr>
              <a:t>17 April 2018</a:t>
            </a:fld>
            <a:endParaRPr lang="en-US" altLang="zh-SG" dirty="0">
              <a:cs typeface="Arial" charset="0"/>
            </a:endParaRPr>
          </a:p>
        </p:txBody>
      </p:sp>
      <p:sp>
        <p:nvSpPr>
          <p:cNvPr id="2161670" name="Rectangle 6"/>
          <p:cNvSpPr>
            <a:spLocks noGrp="1" noChangeArrowheads="1"/>
          </p:cNvSpPr>
          <p:nvPr>
            <p:ph type="sldNum" sz="quarter" idx="4"/>
          </p:nvPr>
        </p:nvSpPr>
        <p:spPr bwMode="auto">
          <a:xfrm>
            <a:off x="7696208" y="6617182"/>
            <a:ext cx="1453737" cy="320677"/>
          </a:xfrm>
          <a:prstGeom prst="rect">
            <a:avLst/>
          </a:prstGeom>
          <a:noFill/>
          <a:ln w="12700">
            <a:noFill/>
            <a:miter lim="800000"/>
            <a:headEnd/>
            <a:tailEnd/>
          </a:ln>
          <a:effectLst/>
        </p:spPr>
        <p:txBody>
          <a:bodyPr vert="horz" wrap="square" lIns="91440" tIns="45720" rIns="91440" bIns="0" numCol="1" anchor="t" anchorCtr="0" compatLnSpc="1">
            <a:prstTxWarp prst="textNoShape">
              <a:avLst/>
            </a:prstTxWarp>
          </a:bodyPr>
          <a:lstStyle>
            <a:lvl1pPr algn="ctr" eaLnBrk="0" hangingPunct="0">
              <a:lnSpc>
                <a:spcPct val="70000"/>
              </a:lnSpc>
              <a:spcBef>
                <a:spcPct val="0"/>
              </a:spcBef>
              <a:tabLst>
                <a:tab pos="2473325" algn="l"/>
              </a:tabLst>
              <a:defRPr sz="800" i="0" u="none">
                <a:solidFill>
                  <a:srgbClr val="000000"/>
                </a:solidFill>
                <a:latin typeface="Verdana" pitchFamily="34" charset="0"/>
                <a:ea typeface="SimSun" pitchFamily="2" charset="-122"/>
                <a:cs typeface="+mn-cs"/>
              </a:defRPr>
            </a:lvl1pPr>
          </a:lstStyle>
          <a:p>
            <a:pPr fontAlgn="base">
              <a:spcAft>
                <a:spcPct val="0"/>
              </a:spcAft>
              <a:defRPr/>
            </a:pPr>
            <a:r>
              <a:rPr lang="en-US" altLang="zh-SG" dirty="0" smtClean="0"/>
              <a:t>Slide </a:t>
            </a:r>
            <a:fld id="{AE78A651-CEB4-462B-A030-D829410EA226}" type="slidenum">
              <a:rPr lang="zh-SG" altLang="en-US" smtClean="0"/>
              <a:pPr fontAlgn="base">
                <a:spcAft>
                  <a:spcPct val="0"/>
                </a:spcAft>
                <a:defRPr/>
              </a:pPr>
              <a:t>‹#›</a:t>
            </a:fld>
            <a:r>
              <a:rPr lang="zh-SG" altLang="en-US" dirty="0" smtClean="0"/>
              <a:t>  </a:t>
            </a:r>
            <a:r>
              <a:rPr lang="en-US" altLang="zh-SG" sz="1000" dirty="0" smtClean="0">
                <a:latin typeface="Arial" pitchFamily="34" charset="0"/>
              </a:rPr>
              <a:t/>
            </a:r>
            <a:br>
              <a:rPr lang="en-US" altLang="zh-SG" sz="1000" dirty="0" smtClean="0">
                <a:latin typeface="Arial" pitchFamily="34" charset="0"/>
              </a:rPr>
            </a:br>
            <a:endParaRPr lang="en-US" altLang="zh-SG" dirty="0">
              <a:latin typeface="Arial" pitchFamily="34" charset="0"/>
            </a:endParaRPr>
          </a:p>
        </p:txBody>
      </p:sp>
      <p:sp>
        <p:nvSpPr>
          <p:cNvPr id="1031" name="Rectangle 7"/>
          <p:cNvSpPr>
            <a:spLocks noGrp="1" noChangeArrowheads="1"/>
          </p:cNvSpPr>
          <p:nvPr>
            <p:ph type="body" idx="1"/>
          </p:nvPr>
        </p:nvSpPr>
        <p:spPr bwMode="auto">
          <a:xfrm>
            <a:off x="517713" y="968376"/>
            <a:ext cx="8140519" cy="5184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dirty="0" smtClean="0"/>
              <a:t>Click to edit text format of master</a:t>
            </a:r>
            <a:endParaRPr lang="en-US" altLang="zh-SG" dirty="0" smtClean="0"/>
          </a:p>
          <a:p>
            <a:pPr lvl="1"/>
            <a:r>
              <a:rPr lang="en-US" dirty="0" smtClean="0"/>
              <a:t>Second level</a:t>
            </a:r>
            <a:endParaRPr lang="en-US" altLang="zh-SG" dirty="0" smtClean="0"/>
          </a:p>
          <a:p>
            <a:pPr lvl="2"/>
            <a:r>
              <a:rPr lang="en-US" dirty="0" smtClean="0"/>
              <a:t>Third level</a:t>
            </a:r>
          </a:p>
          <a:p>
            <a:pPr lvl="3"/>
            <a:r>
              <a:rPr lang="en-US" altLang="zh-SG" dirty="0" smtClean="0"/>
              <a:t>Fourth Level</a:t>
            </a:r>
          </a:p>
        </p:txBody>
      </p:sp>
      <p:grpSp>
        <p:nvGrpSpPr>
          <p:cNvPr id="1033" name="Group 10"/>
          <p:cNvGrpSpPr>
            <a:grpSpLocks/>
          </p:cNvGrpSpPr>
          <p:nvPr/>
        </p:nvGrpSpPr>
        <p:grpSpPr bwMode="auto">
          <a:xfrm>
            <a:off x="1644" y="968381"/>
            <a:ext cx="855575" cy="5889623"/>
            <a:chOff x="0" y="2458"/>
            <a:chExt cx="2142" cy="1858"/>
          </a:xfrm>
        </p:grpSpPr>
        <p:sp>
          <p:nvSpPr>
            <p:cNvPr id="2161675" name="Freeform 11"/>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charset="0"/>
              </a:endParaRPr>
            </a:p>
          </p:txBody>
        </p:sp>
        <p:sp>
          <p:nvSpPr>
            <p:cNvPr id="2161676" name="Freeform 12"/>
            <p:cNvSpPr>
              <a:spLocks/>
            </p:cNvSpPr>
            <p:nvPr/>
          </p:nvSpPr>
          <p:spPr bwMode="hidden">
            <a:xfrm>
              <a:off x="0" y="2458"/>
              <a:ext cx="1853"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rgbClr val="008000"/>
                </a:gs>
                <a:gs pos="50000">
                  <a:schemeClr val="bg1"/>
                </a:gs>
                <a:gs pos="100000">
                  <a:srgbClr val="008000"/>
                </a:gs>
              </a:gsLst>
              <a:lin ang="189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charset="0"/>
              </a:endParaRPr>
            </a:p>
          </p:txBody>
        </p:sp>
        <p:sp>
          <p:nvSpPr>
            <p:cNvPr id="2161677" name="Freeform 13"/>
            <p:cNvSpPr>
              <a:spLocks/>
            </p:cNvSpPr>
            <p:nvPr/>
          </p:nvSpPr>
          <p:spPr bwMode="ltGray">
            <a:xfrm>
              <a:off x="0" y="2735"/>
              <a:ext cx="1747"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charset="0"/>
              </a:endParaRPr>
            </a:p>
          </p:txBody>
        </p:sp>
        <p:sp>
          <p:nvSpPr>
            <p:cNvPr id="2161678" name="Freeform 14"/>
            <p:cNvSpPr>
              <a:spLocks/>
            </p:cNvSpPr>
            <p:nvPr/>
          </p:nvSpPr>
          <p:spPr bwMode="ltGray">
            <a:xfrm>
              <a:off x="0" y="2544"/>
              <a:ext cx="1747"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charset="0"/>
              </a:endParaRPr>
            </a:p>
          </p:txBody>
        </p:sp>
        <p:sp>
          <p:nvSpPr>
            <p:cNvPr id="1040" name="Oval 15"/>
            <p:cNvSpPr>
              <a:spLocks noChangeArrowheads="1"/>
            </p:cNvSpPr>
            <p:nvPr/>
          </p:nvSpPr>
          <p:spPr bwMode="ltGray">
            <a:xfrm>
              <a:off x="210" y="2784"/>
              <a:ext cx="86" cy="86"/>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50000"/>
                </a:spcBef>
                <a:spcAft>
                  <a:spcPct val="0"/>
                </a:spcAft>
              </a:pPr>
              <a:endParaRPr lang="en-US" i="1" u="sng">
                <a:solidFill>
                  <a:srgbClr val="000000"/>
                </a:solidFill>
                <a:cs typeface="Arial" charset="0"/>
              </a:endParaRPr>
            </a:p>
          </p:txBody>
        </p:sp>
        <p:sp>
          <p:nvSpPr>
            <p:cNvPr id="1041" name="Oval 16"/>
            <p:cNvSpPr>
              <a:spLocks noChangeArrowheads="1"/>
            </p:cNvSpPr>
            <p:nvPr/>
          </p:nvSpPr>
          <p:spPr bwMode="ltGray">
            <a:xfrm>
              <a:off x="1537" y="3884"/>
              <a:ext cx="93" cy="92"/>
            </a:xfrm>
            <a:prstGeom prst="ellipse">
              <a:avLst/>
            </a:prstGeom>
            <a:gradFill rotWithShape="0">
              <a:gsLst>
                <a:gs pos="0">
                  <a:srgbClr val="008000"/>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50000"/>
                </a:spcBef>
                <a:spcAft>
                  <a:spcPct val="0"/>
                </a:spcAft>
              </a:pPr>
              <a:endParaRPr lang="en-US" i="1" u="sng">
                <a:solidFill>
                  <a:srgbClr val="000000"/>
                </a:solidFill>
                <a:cs typeface="Arial" charset="0"/>
              </a:endParaRPr>
            </a:p>
          </p:txBody>
        </p:sp>
        <p:sp>
          <p:nvSpPr>
            <p:cNvPr id="1042" name="Oval 17"/>
            <p:cNvSpPr>
              <a:spLocks noChangeArrowheads="1"/>
            </p:cNvSpPr>
            <p:nvPr/>
          </p:nvSpPr>
          <p:spPr bwMode="ltGray">
            <a:xfrm>
              <a:off x="791" y="2723"/>
              <a:ext cx="120" cy="121"/>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50000"/>
                </a:spcBef>
                <a:spcAft>
                  <a:spcPct val="0"/>
                </a:spcAft>
              </a:pPr>
              <a:endParaRPr lang="en-US" i="1" u="sng">
                <a:solidFill>
                  <a:srgbClr val="000000"/>
                </a:solidFill>
                <a:cs typeface="Arial" charset="0"/>
              </a:endParaRPr>
            </a:p>
          </p:txBody>
        </p:sp>
      </p:grpSp>
      <p:pic>
        <p:nvPicPr>
          <p:cNvPr id="20" name="Picture 13"/>
          <p:cNvPicPr>
            <a:picLocks noChangeAspect="1" noChangeArrowheads="1"/>
          </p:cNvPicPr>
          <p:nvPr userDrawn="1"/>
        </p:nvPicPr>
        <p:blipFill>
          <a:blip r:embed="rId12" cstate="print">
            <a:extLst>
              <a:ext uri="{BEBA8EAE-BF5A-486C-A8C5-ECC9F3942E4B}">
                <a14:imgProps xmlns:a14="http://schemas.microsoft.com/office/drawing/2010/main">
                  <a14:imgLayer r:embed="rId13">
                    <a14:imgEffect>
                      <a14:backgroundRemoval t="4379" b="34495" l="67342" r="94976">
                        <a14:foregroundMark x1="79092" y1="13941" x2="79092" y2="13941"/>
                        <a14:foregroundMark x1="80389" y1="21358" x2="80389" y2="21358"/>
                        <a14:foregroundMark x1="77715" y1="14567" x2="77715" y2="14567"/>
                        <a14:foregroundMark x1="87439" y1="22609" x2="87439" y2="22609"/>
                        <a14:foregroundMark x1="83387" y1="22878" x2="83387" y2="22878"/>
                        <a14:foregroundMark x1="79903" y1="18141" x2="79903" y2="18141"/>
                        <a14:foregroundMark x1="76013" y1="15996" x2="76013" y2="15996"/>
                        <a14:foregroundMark x1="76175" y1="15907" x2="76175" y2="15907"/>
                        <a14:foregroundMark x1="76094" y1="15818" x2="76094" y2="15818"/>
                        <a14:foregroundMark x1="77147" y1="18945" x2="77147" y2="18945"/>
                        <a14:foregroundMark x1="78768" y1="20554" x2="78768" y2="20554"/>
                        <a14:foregroundMark x1="84441" y1="13673" x2="84441" y2="13673"/>
                        <a14:foregroundMark x1="81605" y1="14120" x2="81605" y2="14120"/>
                        <a14:foregroundMark x1="82496" y1="15192" x2="82496" y2="15192"/>
                        <a14:foregroundMark x1="81686" y1="11528" x2="81686" y2="11528"/>
                        <a14:backgroundMark x1="80551" y1="13226" x2="80551" y2="13226"/>
                        <a14:backgroundMark x1="80551" y1="13226" x2="80551" y2="13226"/>
                        <a14:backgroundMark x1="80551" y1="13226" x2="80551" y2="13226"/>
                      </a14:backgroundRemoval>
                    </a14:imgEffect>
                  </a14:imgLayer>
                </a14:imgProps>
              </a:ext>
              <a:ext uri="{28A0092B-C50C-407E-A947-70E740481C1C}">
                <a14:useLocalDpi xmlns:a14="http://schemas.microsoft.com/office/drawing/2010/main" val="0"/>
              </a:ext>
            </a:extLst>
          </a:blip>
          <a:srcRect l="67751" t="4707" r="5081" b="68340"/>
          <a:stretch>
            <a:fillRect/>
          </a:stretch>
        </p:blipFill>
        <p:spPr bwMode="auto">
          <a:xfrm>
            <a:off x="44824" y="5934467"/>
            <a:ext cx="945785" cy="85099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65954947"/>
      </p:ext>
    </p:extLst>
  </p:cSld>
  <p:clrMap bg1="lt1" tx1="dk1" bg2="lt2" tx2="dk2" accent1="accent1" accent2="accent2" accent3="accent3" accent4="accent4" accent5="accent5" accent6="accent6" hlink="hlink" folHlink="folHlink"/>
  <p:sldLayoutIdLst>
    <p:sldLayoutId id="2147484775" r:id="rId1"/>
    <p:sldLayoutId id="2147484776" r:id="rId2"/>
    <p:sldLayoutId id="2147484777" r:id="rId3"/>
    <p:sldLayoutId id="2147484778" r:id="rId4"/>
    <p:sldLayoutId id="2147484779" r:id="rId5"/>
    <p:sldLayoutId id="2147484780" r:id="rId6"/>
    <p:sldLayoutId id="2147484781" r:id="rId7"/>
    <p:sldLayoutId id="2147484782" r:id="rId8"/>
    <p:sldLayoutId id="2147484783" r:id="rId9"/>
    <p:sldLayoutId id="2147484784" r:id="rId10"/>
  </p:sldLayoutIdLst>
  <p:transition spd="slow">
    <p:pull/>
  </p:transition>
  <p:timing>
    <p:tnLst>
      <p:par>
        <p:cTn id="1" dur="indefinite" restart="never" nodeType="tmRoot"/>
      </p:par>
    </p:tnLst>
  </p:timing>
  <p:hf hdr="0" ftr="0" dt="0"/>
  <p:txStyles>
    <p:titleStyle>
      <a:lvl1pPr algn="l" rtl="0" eaLnBrk="0" fontAlgn="base" hangingPunct="0">
        <a:spcBef>
          <a:spcPct val="0"/>
        </a:spcBef>
        <a:spcAft>
          <a:spcPct val="0"/>
        </a:spcAft>
        <a:defRPr sz="2400" b="1" i="1" u="sng">
          <a:solidFill>
            <a:srgbClr val="008000"/>
          </a:solidFill>
          <a:latin typeface="+mj-lt"/>
          <a:ea typeface="+mj-ea"/>
          <a:cs typeface="+mj-cs"/>
        </a:defRPr>
      </a:lvl1pPr>
      <a:lvl2pPr algn="r" rtl="0" eaLnBrk="0" fontAlgn="base" hangingPunct="0">
        <a:spcBef>
          <a:spcPct val="0"/>
        </a:spcBef>
        <a:spcAft>
          <a:spcPct val="0"/>
        </a:spcAft>
        <a:defRPr sz="2400" b="1" i="1">
          <a:solidFill>
            <a:srgbClr val="008000"/>
          </a:solidFill>
          <a:latin typeface="Calibri" pitchFamily="34" charset="0"/>
        </a:defRPr>
      </a:lvl2pPr>
      <a:lvl3pPr algn="r" rtl="0" eaLnBrk="0" fontAlgn="base" hangingPunct="0">
        <a:spcBef>
          <a:spcPct val="0"/>
        </a:spcBef>
        <a:spcAft>
          <a:spcPct val="0"/>
        </a:spcAft>
        <a:defRPr sz="2400" b="1" i="1">
          <a:solidFill>
            <a:srgbClr val="008000"/>
          </a:solidFill>
          <a:latin typeface="Calibri" pitchFamily="34" charset="0"/>
        </a:defRPr>
      </a:lvl3pPr>
      <a:lvl4pPr algn="r" rtl="0" eaLnBrk="0" fontAlgn="base" hangingPunct="0">
        <a:spcBef>
          <a:spcPct val="0"/>
        </a:spcBef>
        <a:spcAft>
          <a:spcPct val="0"/>
        </a:spcAft>
        <a:defRPr sz="2400" b="1" i="1">
          <a:solidFill>
            <a:srgbClr val="008000"/>
          </a:solidFill>
          <a:latin typeface="Calibri" pitchFamily="34" charset="0"/>
        </a:defRPr>
      </a:lvl4pPr>
      <a:lvl5pPr algn="r" rtl="0" eaLnBrk="0" fontAlgn="base" hangingPunct="0">
        <a:spcBef>
          <a:spcPct val="0"/>
        </a:spcBef>
        <a:spcAft>
          <a:spcPct val="0"/>
        </a:spcAft>
        <a:defRPr sz="2400" b="1" i="1">
          <a:solidFill>
            <a:srgbClr val="008000"/>
          </a:solidFill>
          <a:latin typeface="Calibri" pitchFamily="34" charset="0"/>
        </a:defRPr>
      </a:lvl5pPr>
      <a:lvl6pPr marL="457200" algn="r" rtl="0" fontAlgn="base">
        <a:spcBef>
          <a:spcPct val="0"/>
        </a:spcBef>
        <a:spcAft>
          <a:spcPct val="0"/>
        </a:spcAft>
        <a:defRPr sz="2400" b="1" i="1">
          <a:solidFill>
            <a:srgbClr val="008000"/>
          </a:solidFill>
          <a:latin typeface="Verdana" pitchFamily="34" charset="0"/>
        </a:defRPr>
      </a:lvl6pPr>
      <a:lvl7pPr marL="914400" algn="r" rtl="0" fontAlgn="base">
        <a:spcBef>
          <a:spcPct val="0"/>
        </a:spcBef>
        <a:spcAft>
          <a:spcPct val="0"/>
        </a:spcAft>
        <a:defRPr sz="2400" b="1" i="1">
          <a:solidFill>
            <a:srgbClr val="008000"/>
          </a:solidFill>
          <a:latin typeface="Verdana" pitchFamily="34" charset="0"/>
        </a:defRPr>
      </a:lvl7pPr>
      <a:lvl8pPr marL="1371600" algn="r" rtl="0" fontAlgn="base">
        <a:spcBef>
          <a:spcPct val="0"/>
        </a:spcBef>
        <a:spcAft>
          <a:spcPct val="0"/>
        </a:spcAft>
        <a:defRPr sz="2400" b="1" i="1">
          <a:solidFill>
            <a:srgbClr val="008000"/>
          </a:solidFill>
          <a:latin typeface="Verdana" pitchFamily="34" charset="0"/>
        </a:defRPr>
      </a:lvl8pPr>
      <a:lvl9pPr marL="1828800" algn="r" rtl="0" fontAlgn="base">
        <a:spcBef>
          <a:spcPct val="0"/>
        </a:spcBef>
        <a:spcAft>
          <a:spcPct val="0"/>
        </a:spcAft>
        <a:defRPr sz="2400" b="1" i="1">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Tx/>
        <a:buBlip>
          <a:blip r:embed="rId14"/>
        </a:buBlip>
        <a:defRPr sz="2000" b="1">
          <a:solidFill>
            <a:srgbClr val="003300"/>
          </a:solidFill>
          <a:latin typeface="+mn-lt"/>
          <a:ea typeface="+mn-ea"/>
          <a:cs typeface="+mn-cs"/>
        </a:defRPr>
      </a:lvl1pPr>
      <a:lvl2pPr marL="742950" indent="-285750" algn="l" rtl="0" eaLnBrk="0" fontAlgn="base" hangingPunct="0">
        <a:spcBef>
          <a:spcPct val="20000"/>
        </a:spcBef>
        <a:spcAft>
          <a:spcPct val="0"/>
        </a:spcAft>
        <a:buClr>
          <a:schemeClr val="tx1"/>
        </a:buClr>
        <a:buSzPct val="60000"/>
        <a:buFontTx/>
        <a:buBlip>
          <a:blip r:embed="rId15"/>
        </a:buBlip>
        <a:defRPr sz="2800" b="1">
          <a:solidFill>
            <a:srgbClr val="003300"/>
          </a:solidFill>
          <a:latin typeface="+mn-lt"/>
        </a:defRPr>
      </a:lvl2pPr>
      <a:lvl3pPr marL="1143000" indent="-228600" algn="l" rtl="0" eaLnBrk="0" fontAlgn="base" hangingPunct="0">
        <a:spcBef>
          <a:spcPct val="20000"/>
        </a:spcBef>
        <a:spcAft>
          <a:spcPct val="0"/>
        </a:spcAft>
        <a:buClr>
          <a:schemeClr val="tx1"/>
        </a:buClr>
        <a:buFont typeface="Wingdings" pitchFamily="2" charset="2"/>
        <a:buChar char="Ø"/>
        <a:defRPr sz="1600" b="1">
          <a:solidFill>
            <a:srgbClr val="003300"/>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400" b="1">
          <a:solidFill>
            <a:srgbClr val="003300"/>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pitchFamily="34" charset="0"/>
        </a:defRPr>
      </a:lvl5pPr>
      <a:lvl6pPr marL="2514600" indent="-228600" algn="l" rtl="0" fontAlgn="base">
        <a:spcBef>
          <a:spcPct val="20000"/>
        </a:spcBef>
        <a:spcAft>
          <a:spcPct val="0"/>
        </a:spcAft>
        <a:buClr>
          <a:schemeClr val="tx1"/>
        </a:buClr>
        <a:buChar char="•"/>
        <a:defRPr sz="2000">
          <a:solidFill>
            <a:schemeClr val="tx1"/>
          </a:solidFill>
          <a:latin typeface="Arial" pitchFamily="34" charset="0"/>
        </a:defRPr>
      </a:lvl6pPr>
      <a:lvl7pPr marL="2971800" indent="-228600" algn="l" rtl="0" fontAlgn="base">
        <a:spcBef>
          <a:spcPct val="20000"/>
        </a:spcBef>
        <a:spcAft>
          <a:spcPct val="0"/>
        </a:spcAft>
        <a:buClr>
          <a:schemeClr val="tx1"/>
        </a:buClr>
        <a:buChar char="•"/>
        <a:defRPr sz="2000">
          <a:solidFill>
            <a:schemeClr val="tx1"/>
          </a:solidFill>
          <a:latin typeface="Arial" pitchFamily="34" charset="0"/>
        </a:defRPr>
      </a:lvl7pPr>
      <a:lvl8pPr marL="3429000" indent="-228600" algn="l" rtl="0" fontAlgn="base">
        <a:spcBef>
          <a:spcPct val="20000"/>
        </a:spcBef>
        <a:spcAft>
          <a:spcPct val="0"/>
        </a:spcAft>
        <a:buClr>
          <a:schemeClr val="tx1"/>
        </a:buClr>
        <a:buChar char="•"/>
        <a:defRPr sz="2000">
          <a:solidFill>
            <a:schemeClr val="tx1"/>
          </a:solidFill>
          <a:latin typeface="Arial" pitchFamily="34" charset="0"/>
        </a:defRPr>
      </a:lvl8pPr>
      <a:lvl9pPr marL="3886200" indent="-228600" algn="l" rtl="0" fontAlgn="base">
        <a:spcBef>
          <a:spcPct val="20000"/>
        </a:spcBef>
        <a:spcAft>
          <a:spcPct val="0"/>
        </a:spcAft>
        <a:buClr>
          <a:schemeClr val="tx1"/>
        </a:buClr>
        <a:buChar char="•"/>
        <a:defRPr sz="20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gray">
          <a:xfrm>
            <a:off x="0" y="0"/>
            <a:ext cx="9144000" cy="92710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nchor="ctr"/>
          <a:lstStyle/>
          <a:p>
            <a:pPr algn="ctr" fontAlgn="base">
              <a:spcBef>
                <a:spcPct val="0"/>
              </a:spcBef>
              <a:spcAft>
                <a:spcPct val="0"/>
              </a:spcAft>
            </a:pPr>
            <a:endParaRPr lang="en-US" b="1">
              <a:solidFill>
                <a:srgbClr val="FFFFFF"/>
              </a:solidFill>
              <a:latin typeface="Arial" charset="0"/>
              <a:cs typeface="Arial" charset="0"/>
            </a:endParaRPr>
          </a:p>
        </p:txBody>
      </p:sp>
      <p:sp>
        <p:nvSpPr>
          <p:cNvPr id="1027" name="AC Banner Title"/>
          <p:cNvSpPr>
            <a:spLocks noGrp="1" noChangeArrowheads="1"/>
          </p:cNvSpPr>
          <p:nvPr>
            <p:ph type="title"/>
          </p:nvPr>
        </p:nvSpPr>
        <p:spPr bwMode="auto">
          <a:xfrm>
            <a:off x="429468" y="228946"/>
            <a:ext cx="8476511" cy="69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endParaRPr lang="en-US" altLang="zh-SG" dirty="0" smtClean="0"/>
          </a:p>
        </p:txBody>
      </p:sp>
      <p:sp>
        <p:nvSpPr>
          <p:cNvPr id="2161668" name="Rectangle 4"/>
          <p:cNvSpPr>
            <a:spLocks noGrp="1" noChangeArrowheads="1"/>
          </p:cNvSpPr>
          <p:nvPr>
            <p:ph type="dt" sz="half" idx="2"/>
          </p:nvPr>
        </p:nvSpPr>
        <p:spPr bwMode="auto">
          <a:xfrm>
            <a:off x="990600" y="6331747"/>
            <a:ext cx="5943600"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000">
                <a:solidFill>
                  <a:srgbClr val="000000"/>
                </a:solidFill>
                <a:latin typeface="Arial" charset="0"/>
                <a:ea typeface="SimSun" pitchFamily="2" charset="-122"/>
              </a:defRPr>
            </a:lvl1pPr>
          </a:lstStyle>
          <a:p>
            <a:pPr algn="l" fontAlgn="base">
              <a:spcBef>
                <a:spcPct val="0"/>
              </a:spcBef>
              <a:spcAft>
                <a:spcPct val="0"/>
              </a:spcAft>
              <a:defRPr/>
            </a:pPr>
            <a:fld id="{EC971C0E-C980-469C-9BE6-A74CD85201F4}" type="datetime3">
              <a:rPr lang="en-US" altLang="zh-SG" smtClean="0">
                <a:cs typeface="Arial" charset="0"/>
              </a:rPr>
              <a:pPr algn="l" fontAlgn="base">
                <a:spcBef>
                  <a:spcPct val="0"/>
                </a:spcBef>
                <a:spcAft>
                  <a:spcPct val="0"/>
                </a:spcAft>
                <a:defRPr/>
              </a:pPr>
              <a:t>17 April 2018</a:t>
            </a:fld>
            <a:endParaRPr lang="en-US" altLang="zh-SG" dirty="0">
              <a:cs typeface="Arial" charset="0"/>
            </a:endParaRPr>
          </a:p>
        </p:txBody>
      </p:sp>
      <p:sp>
        <p:nvSpPr>
          <p:cNvPr id="2161670" name="Rectangle 6"/>
          <p:cNvSpPr>
            <a:spLocks noGrp="1" noChangeArrowheads="1"/>
          </p:cNvSpPr>
          <p:nvPr>
            <p:ph type="sldNum" sz="quarter" idx="4"/>
          </p:nvPr>
        </p:nvSpPr>
        <p:spPr bwMode="auto">
          <a:xfrm>
            <a:off x="7696208" y="6614760"/>
            <a:ext cx="1453737" cy="320677"/>
          </a:xfrm>
          <a:prstGeom prst="rect">
            <a:avLst/>
          </a:prstGeom>
          <a:noFill/>
          <a:ln w="12700">
            <a:noFill/>
            <a:miter lim="800000"/>
            <a:headEnd/>
            <a:tailEnd/>
          </a:ln>
          <a:effectLst/>
        </p:spPr>
        <p:txBody>
          <a:bodyPr vert="horz" wrap="square" lIns="91440" tIns="45720" rIns="91440" bIns="0" numCol="1" anchor="t" anchorCtr="0" compatLnSpc="1">
            <a:prstTxWarp prst="textNoShape">
              <a:avLst/>
            </a:prstTxWarp>
          </a:bodyPr>
          <a:lstStyle>
            <a:lvl1pPr algn="ctr" eaLnBrk="0" hangingPunct="0">
              <a:lnSpc>
                <a:spcPct val="70000"/>
              </a:lnSpc>
              <a:spcBef>
                <a:spcPct val="0"/>
              </a:spcBef>
              <a:tabLst>
                <a:tab pos="2473325" algn="l"/>
              </a:tabLst>
              <a:defRPr sz="800" i="0" u="none">
                <a:solidFill>
                  <a:srgbClr val="000000"/>
                </a:solidFill>
                <a:latin typeface="Verdana" pitchFamily="34" charset="0"/>
                <a:ea typeface="SimSun" pitchFamily="2" charset="-122"/>
                <a:cs typeface="+mn-cs"/>
              </a:defRPr>
            </a:lvl1pPr>
          </a:lstStyle>
          <a:p>
            <a:pPr fontAlgn="base">
              <a:spcAft>
                <a:spcPct val="0"/>
              </a:spcAft>
              <a:defRPr/>
            </a:pPr>
            <a:r>
              <a:rPr lang="en-US" altLang="zh-SG" dirty="0" smtClean="0"/>
              <a:t>Slide </a:t>
            </a:r>
            <a:fld id="{AE78A651-CEB4-462B-A030-D829410EA226}" type="slidenum">
              <a:rPr lang="zh-SG" altLang="en-US" smtClean="0"/>
              <a:pPr fontAlgn="base">
                <a:spcAft>
                  <a:spcPct val="0"/>
                </a:spcAft>
                <a:defRPr/>
              </a:pPr>
              <a:t>‹#›</a:t>
            </a:fld>
            <a:r>
              <a:rPr lang="zh-SG" altLang="en-US" dirty="0" smtClean="0"/>
              <a:t>  </a:t>
            </a:r>
            <a:r>
              <a:rPr lang="en-US" altLang="zh-SG" sz="1000" dirty="0" smtClean="0">
                <a:latin typeface="Arial" pitchFamily="34" charset="0"/>
              </a:rPr>
              <a:t/>
            </a:r>
            <a:br>
              <a:rPr lang="en-US" altLang="zh-SG" sz="1000" dirty="0" smtClean="0">
                <a:latin typeface="Arial" pitchFamily="34" charset="0"/>
              </a:rPr>
            </a:br>
            <a:endParaRPr lang="en-US" altLang="zh-SG" dirty="0">
              <a:latin typeface="Arial" pitchFamily="34" charset="0"/>
            </a:endParaRPr>
          </a:p>
        </p:txBody>
      </p:sp>
      <p:sp>
        <p:nvSpPr>
          <p:cNvPr id="1031" name="Rectangle 7"/>
          <p:cNvSpPr>
            <a:spLocks noGrp="1" noChangeArrowheads="1"/>
          </p:cNvSpPr>
          <p:nvPr>
            <p:ph type="body" idx="1"/>
          </p:nvPr>
        </p:nvSpPr>
        <p:spPr bwMode="auto">
          <a:xfrm>
            <a:off x="517713" y="968376"/>
            <a:ext cx="8140519" cy="5184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dirty="0" smtClean="0"/>
              <a:t>Click to edit text format of master</a:t>
            </a:r>
            <a:endParaRPr lang="en-US" altLang="zh-SG" dirty="0" smtClean="0"/>
          </a:p>
          <a:p>
            <a:pPr lvl="1"/>
            <a:r>
              <a:rPr lang="en-US" dirty="0" smtClean="0"/>
              <a:t>Second level</a:t>
            </a:r>
            <a:endParaRPr lang="en-US" altLang="zh-SG" dirty="0" smtClean="0"/>
          </a:p>
          <a:p>
            <a:pPr lvl="2"/>
            <a:r>
              <a:rPr lang="en-US" dirty="0" smtClean="0"/>
              <a:t>Third level</a:t>
            </a:r>
          </a:p>
          <a:p>
            <a:pPr lvl="3"/>
            <a:r>
              <a:rPr lang="en-US" altLang="zh-SG" dirty="0" smtClean="0"/>
              <a:t>Fourth Level</a:t>
            </a:r>
          </a:p>
        </p:txBody>
      </p:sp>
      <p:grpSp>
        <p:nvGrpSpPr>
          <p:cNvPr id="1033" name="Group 10"/>
          <p:cNvGrpSpPr>
            <a:grpSpLocks/>
          </p:cNvGrpSpPr>
          <p:nvPr/>
        </p:nvGrpSpPr>
        <p:grpSpPr bwMode="auto">
          <a:xfrm>
            <a:off x="1644" y="968381"/>
            <a:ext cx="855575" cy="5889623"/>
            <a:chOff x="0" y="2458"/>
            <a:chExt cx="2142" cy="1858"/>
          </a:xfrm>
        </p:grpSpPr>
        <p:sp>
          <p:nvSpPr>
            <p:cNvPr id="2161675" name="Freeform 11"/>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charset="0"/>
              </a:endParaRPr>
            </a:p>
          </p:txBody>
        </p:sp>
        <p:sp>
          <p:nvSpPr>
            <p:cNvPr id="2161676" name="Freeform 12"/>
            <p:cNvSpPr>
              <a:spLocks/>
            </p:cNvSpPr>
            <p:nvPr/>
          </p:nvSpPr>
          <p:spPr bwMode="hidden">
            <a:xfrm>
              <a:off x="0" y="2458"/>
              <a:ext cx="1853"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rgbClr val="008000"/>
                </a:gs>
                <a:gs pos="50000">
                  <a:schemeClr val="bg1"/>
                </a:gs>
                <a:gs pos="100000">
                  <a:srgbClr val="008000"/>
                </a:gs>
              </a:gsLst>
              <a:lin ang="189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charset="0"/>
              </a:endParaRPr>
            </a:p>
          </p:txBody>
        </p:sp>
        <p:sp>
          <p:nvSpPr>
            <p:cNvPr id="2161677" name="Freeform 13"/>
            <p:cNvSpPr>
              <a:spLocks/>
            </p:cNvSpPr>
            <p:nvPr/>
          </p:nvSpPr>
          <p:spPr bwMode="ltGray">
            <a:xfrm>
              <a:off x="0" y="2735"/>
              <a:ext cx="1747"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charset="0"/>
              </a:endParaRPr>
            </a:p>
          </p:txBody>
        </p:sp>
        <p:sp>
          <p:nvSpPr>
            <p:cNvPr id="2161678" name="Freeform 14"/>
            <p:cNvSpPr>
              <a:spLocks/>
            </p:cNvSpPr>
            <p:nvPr/>
          </p:nvSpPr>
          <p:spPr bwMode="ltGray">
            <a:xfrm>
              <a:off x="0" y="2544"/>
              <a:ext cx="1747"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charset="0"/>
              </a:endParaRPr>
            </a:p>
          </p:txBody>
        </p:sp>
        <p:sp>
          <p:nvSpPr>
            <p:cNvPr id="1040" name="Oval 15"/>
            <p:cNvSpPr>
              <a:spLocks noChangeArrowheads="1"/>
            </p:cNvSpPr>
            <p:nvPr/>
          </p:nvSpPr>
          <p:spPr bwMode="ltGray">
            <a:xfrm>
              <a:off x="210" y="2784"/>
              <a:ext cx="86" cy="86"/>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50000"/>
                </a:spcBef>
                <a:spcAft>
                  <a:spcPct val="0"/>
                </a:spcAft>
              </a:pPr>
              <a:endParaRPr lang="en-US" i="1" u="sng">
                <a:solidFill>
                  <a:srgbClr val="000000"/>
                </a:solidFill>
                <a:cs typeface="Arial" charset="0"/>
              </a:endParaRPr>
            </a:p>
          </p:txBody>
        </p:sp>
        <p:sp>
          <p:nvSpPr>
            <p:cNvPr id="1041" name="Oval 16"/>
            <p:cNvSpPr>
              <a:spLocks noChangeArrowheads="1"/>
            </p:cNvSpPr>
            <p:nvPr/>
          </p:nvSpPr>
          <p:spPr bwMode="ltGray">
            <a:xfrm>
              <a:off x="1537" y="3884"/>
              <a:ext cx="93" cy="92"/>
            </a:xfrm>
            <a:prstGeom prst="ellipse">
              <a:avLst/>
            </a:prstGeom>
            <a:gradFill rotWithShape="0">
              <a:gsLst>
                <a:gs pos="0">
                  <a:srgbClr val="008000"/>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50000"/>
                </a:spcBef>
                <a:spcAft>
                  <a:spcPct val="0"/>
                </a:spcAft>
              </a:pPr>
              <a:endParaRPr lang="en-US" i="1" u="sng">
                <a:solidFill>
                  <a:srgbClr val="000000"/>
                </a:solidFill>
                <a:cs typeface="Arial" charset="0"/>
              </a:endParaRPr>
            </a:p>
          </p:txBody>
        </p:sp>
        <p:sp>
          <p:nvSpPr>
            <p:cNvPr id="1042" name="Oval 17"/>
            <p:cNvSpPr>
              <a:spLocks noChangeArrowheads="1"/>
            </p:cNvSpPr>
            <p:nvPr/>
          </p:nvSpPr>
          <p:spPr bwMode="ltGray">
            <a:xfrm>
              <a:off x="791" y="2723"/>
              <a:ext cx="120" cy="121"/>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50000"/>
                </a:spcBef>
                <a:spcAft>
                  <a:spcPct val="0"/>
                </a:spcAft>
              </a:pPr>
              <a:endParaRPr lang="en-US" i="1" u="sng">
                <a:solidFill>
                  <a:srgbClr val="000000"/>
                </a:solidFill>
                <a:cs typeface="Arial" charset="0"/>
              </a:endParaRPr>
            </a:p>
          </p:txBody>
        </p:sp>
      </p:grpSp>
      <p:pic>
        <p:nvPicPr>
          <p:cNvPr id="20" name="Picture 13"/>
          <p:cNvPicPr>
            <a:picLocks noChangeAspect="1" noChangeArrowheads="1"/>
          </p:cNvPicPr>
          <p:nvPr userDrawn="1"/>
        </p:nvPicPr>
        <p:blipFill>
          <a:blip r:embed="rId13" cstate="print">
            <a:extLst>
              <a:ext uri="{BEBA8EAE-BF5A-486C-A8C5-ECC9F3942E4B}">
                <a14:imgProps xmlns:a14="http://schemas.microsoft.com/office/drawing/2010/main">
                  <a14:imgLayer r:embed="rId14">
                    <a14:imgEffect>
                      <a14:backgroundRemoval t="4379" b="34495" l="67342" r="94976">
                        <a14:foregroundMark x1="79092" y1="13941" x2="79092" y2="13941"/>
                        <a14:foregroundMark x1="80389" y1="21358" x2="80389" y2="21358"/>
                        <a14:foregroundMark x1="77715" y1="14567" x2="77715" y2="14567"/>
                        <a14:foregroundMark x1="87439" y1="22609" x2="87439" y2="22609"/>
                        <a14:foregroundMark x1="83387" y1="22878" x2="83387" y2="22878"/>
                        <a14:foregroundMark x1="79903" y1="18141" x2="79903" y2="18141"/>
                        <a14:foregroundMark x1="76013" y1="15996" x2="76013" y2="15996"/>
                        <a14:foregroundMark x1="76175" y1="15907" x2="76175" y2="15907"/>
                        <a14:foregroundMark x1="76094" y1="15818" x2="76094" y2="15818"/>
                        <a14:foregroundMark x1="77147" y1="18945" x2="77147" y2="18945"/>
                        <a14:foregroundMark x1="78768" y1="20554" x2="78768" y2="20554"/>
                        <a14:foregroundMark x1="84441" y1="13673" x2="84441" y2="13673"/>
                        <a14:foregroundMark x1="81605" y1="14120" x2="81605" y2="14120"/>
                        <a14:foregroundMark x1="82496" y1="15192" x2="82496" y2="15192"/>
                        <a14:foregroundMark x1="81686" y1="11528" x2="81686" y2="11528"/>
                        <a14:backgroundMark x1="80551" y1="13226" x2="80551" y2="13226"/>
                        <a14:backgroundMark x1="80551" y1="13226" x2="80551" y2="13226"/>
                        <a14:backgroundMark x1="80551" y1="13226" x2="80551" y2="13226"/>
                      </a14:backgroundRemoval>
                    </a14:imgEffect>
                  </a14:imgLayer>
                </a14:imgProps>
              </a:ext>
              <a:ext uri="{28A0092B-C50C-407E-A947-70E740481C1C}">
                <a14:useLocalDpi xmlns:a14="http://schemas.microsoft.com/office/drawing/2010/main" val="0"/>
              </a:ext>
            </a:extLst>
          </a:blip>
          <a:srcRect l="67751" t="4707" r="5081" b="68340"/>
          <a:stretch>
            <a:fillRect/>
          </a:stretch>
        </p:blipFill>
        <p:spPr bwMode="auto">
          <a:xfrm>
            <a:off x="44824" y="5932045"/>
            <a:ext cx="945785" cy="85099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69274496"/>
      </p:ext>
    </p:extLst>
  </p:cSld>
  <p:clrMap bg1="lt1" tx1="dk1" bg2="lt2" tx2="dk2" accent1="accent1" accent2="accent2" accent3="accent3" accent4="accent4" accent5="accent5" accent6="accent6" hlink="hlink" folHlink="folHlink"/>
  <p:sldLayoutIdLst>
    <p:sldLayoutId id="2147484786" r:id="rId1"/>
    <p:sldLayoutId id="2147484787" r:id="rId2"/>
    <p:sldLayoutId id="2147484788" r:id="rId3"/>
    <p:sldLayoutId id="2147484789" r:id="rId4"/>
    <p:sldLayoutId id="2147484790" r:id="rId5"/>
    <p:sldLayoutId id="2147484791" r:id="rId6"/>
    <p:sldLayoutId id="2147484792" r:id="rId7"/>
    <p:sldLayoutId id="2147484793" r:id="rId8"/>
    <p:sldLayoutId id="2147484794" r:id="rId9"/>
    <p:sldLayoutId id="2147484795" r:id="rId10"/>
    <p:sldLayoutId id="2147484796" r:id="rId11"/>
  </p:sldLayoutIdLst>
  <p:transition spd="slow">
    <p:pull/>
  </p:transition>
  <p:timing>
    <p:tnLst>
      <p:par>
        <p:cTn id="1" dur="indefinite" restart="never" nodeType="tmRoot"/>
      </p:par>
    </p:tnLst>
  </p:timing>
  <p:hf hdr="0" ftr="0" dt="0"/>
  <p:txStyles>
    <p:titleStyle>
      <a:lvl1pPr algn="l" rtl="0" eaLnBrk="0" fontAlgn="base" hangingPunct="0">
        <a:spcBef>
          <a:spcPct val="0"/>
        </a:spcBef>
        <a:spcAft>
          <a:spcPct val="0"/>
        </a:spcAft>
        <a:defRPr sz="2400" b="1" i="1" u="sng">
          <a:solidFill>
            <a:srgbClr val="008000"/>
          </a:solidFill>
          <a:latin typeface="+mj-lt"/>
          <a:ea typeface="+mj-ea"/>
          <a:cs typeface="+mj-cs"/>
        </a:defRPr>
      </a:lvl1pPr>
      <a:lvl2pPr algn="r" rtl="0" eaLnBrk="0" fontAlgn="base" hangingPunct="0">
        <a:spcBef>
          <a:spcPct val="0"/>
        </a:spcBef>
        <a:spcAft>
          <a:spcPct val="0"/>
        </a:spcAft>
        <a:defRPr sz="2400" b="1" i="1">
          <a:solidFill>
            <a:srgbClr val="008000"/>
          </a:solidFill>
          <a:latin typeface="Calibri" pitchFamily="34" charset="0"/>
        </a:defRPr>
      </a:lvl2pPr>
      <a:lvl3pPr algn="r" rtl="0" eaLnBrk="0" fontAlgn="base" hangingPunct="0">
        <a:spcBef>
          <a:spcPct val="0"/>
        </a:spcBef>
        <a:spcAft>
          <a:spcPct val="0"/>
        </a:spcAft>
        <a:defRPr sz="2400" b="1" i="1">
          <a:solidFill>
            <a:srgbClr val="008000"/>
          </a:solidFill>
          <a:latin typeface="Calibri" pitchFamily="34" charset="0"/>
        </a:defRPr>
      </a:lvl3pPr>
      <a:lvl4pPr algn="r" rtl="0" eaLnBrk="0" fontAlgn="base" hangingPunct="0">
        <a:spcBef>
          <a:spcPct val="0"/>
        </a:spcBef>
        <a:spcAft>
          <a:spcPct val="0"/>
        </a:spcAft>
        <a:defRPr sz="2400" b="1" i="1">
          <a:solidFill>
            <a:srgbClr val="008000"/>
          </a:solidFill>
          <a:latin typeface="Calibri" pitchFamily="34" charset="0"/>
        </a:defRPr>
      </a:lvl4pPr>
      <a:lvl5pPr algn="r" rtl="0" eaLnBrk="0" fontAlgn="base" hangingPunct="0">
        <a:spcBef>
          <a:spcPct val="0"/>
        </a:spcBef>
        <a:spcAft>
          <a:spcPct val="0"/>
        </a:spcAft>
        <a:defRPr sz="2400" b="1" i="1">
          <a:solidFill>
            <a:srgbClr val="008000"/>
          </a:solidFill>
          <a:latin typeface="Calibri" pitchFamily="34" charset="0"/>
        </a:defRPr>
      </a:lvl5pPr>
      <a:lvl6pPr marL="457200" algn="r" rtl="0" fontAlgn="base">
        <a:spcBef>
          <a:spcPct val="0"/>
        </a:spcBef>
        <a:spcAft>
          <a:spcPct val="0"/>
        </a:spcAft>
        <a:defRPr sz="2400" b="1" i="1">
          <a:solidFill>
            <a:srgbClr val="008000"/>
          </a:solidFill>
          <a:latin typeface="Verdana" pitchFamily="34" charset="0"/>
        </a:defRPr>
      </a:lvl6pPr>
      <a:lvl7pPr marL="914400" algn="r" rtl="0" fontAlgn="base">
        <a:spcBef>
          <a:spcPct val="0"/>
        </a:spcBef>
        <a:spcAft>
          <a:spcPct val="0"/>
        </a:spcAft>
        <a:defRPr sz="2400" b="1" i="1">
          <a:solidFill>
            <a:srgbClr val="008000"/>
          </a:solidFill>
          <a:latin typeface="Verdana" pitchFamily="34" charset="0"/>
        </a:defRPr>
      </a:lvl7pPr>
      <a:lvl8pPr marL="1371600" algn="r" rtl="0" fontAlgn="base">
        <a:spcBef>
          <a:spcPct val="0"/>
        </a:spcBef>
        <a:spcAft>
          <a:spcPct val="0"/>
        </a:spcAft>
        <a:defRPr sz="2400" b="1" i="1">
          <a:solidFill>
            <a:srgbClr val="008000"/>
          </a:solidFill>
          <a:latin typeface="Verdana" pitchFamily="34" charset="0"/>
        </a:defRPr>
      </a:lvl8pPr>
      <a:lvl9pPr marL="1828800" algn="r" rtl="0" fontAlgn="base">
        <a:spcBef>
          <a:spcPct val="0"/>
        </a:spcBef>
        <a:spcAft>
          <a:spcPct val="0"/>
        </a:spcAft>
        <a:defRPr sz="2400" b="1" i="1">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Tx/>
        <a:buBlip>
          <a:blip r:embed="rId15"/>
        </a:buBlip>
        <a:defRPr sz="2000" b="1">
          <a:solidFill>
            <a:srgbClr val="003300"/>
          </a:solidFill>
          <a:latin typeface="+mn-lt"/>
          <a:ea typeface="+mn-ea"/>
          <a:cs typeface="+mn-cs"/>
        </a:defRPr>
      </a:lvl1pPr>
      <a:lvl2pPr marL="742950" indent="-285750" algn="l" rtl="0" eaLnBrk="0" fontAlgn="base" hangingPunct="0">
        <a:spcBef>
          <a:spcPct val="20000"/>
        </a:spcBef>
        <a:spcAft>
          <a:spcPct val="0"/>
        </a:spcAft>
        <a:buClr>
          <a:schemeClr val="tx1"/>
        </a:buClr>
        <a:buSzPct val="60000"/>
        <a:buFontTx/>
        <a:buBlip>
          <a:blip r:embed="rId16"/>
        </a:buBlip>
        <a:defRPr sz="2800" b="1">
          <a:solidFill>
            <a:srgbClr val="003300"/>
          </a:solidFill>
          <a:latin typeface="+mn-lt"/>
        </a:defRPr>
      </a:lvl2pPr>
      <a:lvl3pPr marL="1143000" indent="-228600" algn="l" rtl="0" eaLnBrk="0" fontAlgn="base" hangingPunct="0">
        <a:spcBef>
          <a:spcPct val="20000"/>
        </a:spcBef>
        <a:spcAft>
          <a:spcPct val="0"/>
        </a:spcAft>
        <a:buClr>
          <a:schemeClr val="tx1"/>
        </a:buClr>
        <a:buFont typeface="Wingdings" pitchFamily="2" charset="2"/>
        <a:buChar char="Ø"/>
        <a:defRPr sz="1600" b="1">
          <a:solidFill>
            <a:srgbClr val="003300"/>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400" b="1">
          <a:solidFill>
            <a:srgbClr val="003300"/>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pitchFamily="34" charset="0"/>
        </a:defRPr>
      </a:lvl5pPr>
      <a:lvl6pPr marL="2514600" indent="-228600" algn="l" rtl="0" fontAlgn="base">
        <a:spcBef>
          <a:spcPct val="20000"/>
        </a:spcBef>
        <a:spcAft>
          <a:spcPct val="0"/>
        </a:spcAft>
        <a:buClr>
          <a:schemeClr val="tx1"/>
        </a:buClr>
        <a:buChar char="•"/>
        <a:defRPr sz="2000">
          <a:solidFill>
            <a:schemeClr val="tx1"/>
          </a:solidFill>
          <a:latin typeface="Arial" pitchFamily="34" charset="0"/>
        </a:defRPr>
      </a:lvl6pPr>
      <a:lvl7pPr marL="2971800" indent="-228600" algn="l" rtl="0" fontAlgn="base">
        <a:spcBef>
          <a:spcPct val="20000"/>
        </a:spcBef>
        <a:spcAft>
          <a:spcPct val="0"/>
        </a:spcAft>
        <a:buClr>
          <a:schemeClr val="tx1"/>
        </a:buClr>
        <a:buChar char="•"/>
        <a:defRPr sz="2000">
          <a:solidFill>
            <a:schemeClr val="tx1"/>
          </a:solidFill>
          <a:latin typeface="Arial" pitchFamily="34" charset="0"/>
        </a:defRPr>
      </a:lvl7pPr>
      <a:lvl8pPr marL="3429000" indent="-228600" algn="l" rtl="0" fontAlgn="base">
        <a:spcBef>
          <a:spcPct val="20000"/>
        </a:spcBef>
        <a:spcAft>
          <a:spcPct val="0"/>
        </a:spcAft>
        <a:buClr>
          <a:schemeClr val="tx1"/>
        </a:buClr>
        <a:buChar char="•"/>
        <a:defRPr sz="2000">
          <a:solidFill>
            <a:schemeClr val="tx1"/>
          </a:solidFill>
          <a:latin typeface="Arial" pitchFamily="34" charset="0"/>
        </a:defRPr>
      </a:lvl8pPr>
      <a:lvl9pPr marL="3886200" indent="-228600" algn="l" rtl="0" fontAlgn="base">
        <a:spcBef>
          <a:spcPct val="20000"/>
        </a:spcBef>
        <a:spcAft>
          <a:spcPct val="0"/>
        </a:spcAft>
        <a:buClr>
          <a:schemeClr val="tx1"/>
        </a:buClr>
        <a:buChar char="•"/>
        <a:defRPr sz="20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gray">
          <a:xfrm>
            <a:off x="0" y="0"/>
            <a:ext cx="9144000" cy="92710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nchor="ctr"/>
          <a:lstStyle/>
          <a:p>
            <a:pPr algn="ctr" fontAlgn="base">
              <a:spcBef>
                <a:spcPct val="0"/>
              </a:spcBef>
              <a:spcAft>
                <a:spcPct val="0"/>
              </a:spcAft>
            </a:pPr>
            <a:endParaRPr lang="en-US" b="1" smtClean="0">
              <a:solidFill>
                <a:srgbClr val="FFFFFF"/>
              </a:solidFill>
              <a:latin typeface="Arial" pitchFamily="34" charset="0"/>
              <a:cs typeface="Arial" pitchFamily="34" charset="0"/>
            </a:endParaRPr>
          </a:p>
        </p:txBody>
      </p:sp>
      <p:sp>
        <p:nvSpPr>
          <p:cNvPr id="3075" name="AC Banner Title"/>
          <p:cNvSpPr>
            <a:spLocks noGrp="1" noChangeArrowheads="1"/>
          </p:cNvSpPr>
          <p:nvPr>
            <p:ph type="title"/>
          </p:nvPr>
        </p:nvSpPr>
        <p:spPr bwMode="auto">
          <a:xfrm>
            <a:off x="1657351" y="246773"/>
            <a:ext cx="7247792"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endParaRPr lang="en-US" altLang="zh-SG" smtClean="0"/>
          </a:p>
        </p:txBody>
      </p:sp>
      <p:sp>
        <p:nvSpPr>
          <p:cNvPr id="2161668" name="Rectangle 4"/>
          <p:cNvSpPr>
            <a:spLocks noGrp="1" noChangeArrowheads="1"/>
          </p:cNvSpPr>
          <p:nvPr>
            <p:ph type="dt" sz="half" idx="2"/>
          </p:nvPr>
        </p:nvSpPr>
        <p:spPr bwMode="auto">
          <a:xfrm>
            <a:off x="5630009" y="6400800"/>
            <a:ext cx="3518389"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spcBef>
                <a:spcPct val="0"/>
              </a:spcBef>
              <a:defRPr sz="1000" b="0" i="0" u="none">
                <a:solidFill>
                  <a:srgbClr val="000000"/>
                </a:solidFill>
                <a:latin typeface="Arial" pitchFamily="34" charset="0"/>
                <a:ea typeface="SimSun" pitchFamily="2" charset="-122"/>
                <a:cs typeface="+mn-cs"/>
              </a:defRPr>
            </a:lvl1pPr>
          </a:lstStyle>
          <a:p>
            <a:pPr fontAlgn="base">
              <a:spcAft>
                <a:spcPct val="0"/>
              </a:spcAft>
              <a:defRPr/>
            </a:pPr>
            <a:endParaRPr lang="en-US" altLang="zh-SG"/>
          </a:p>
        </p:txBody>
      </p:sp>
      <p:sp>
        <p:nvSpPr>
          <p:cNvPr id="2161669" name="Rectangle 5"/>
          <p:cNvSpPr>
            <a:spLocks noGrp="1" noChangeArrowheads="1"/>
          </p:cNvSpPr>
          <p:nvPr>
            <p:ph type="ftr" sz="quarter" idx="3"/>
          </p:nvPr>
        </p:nvSpPr>
        <p:spPr bwMode="auto">
          <a:xfrm>
            <a:off x="1467" y="6384925"/>
            <a:ext cx="3518388"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eaLnBrk="0" hangingPunct="0">
              <a:spcBef>
                <a:spcPct val="0"/>
              </a:spcBef>
              <a:defRPr sz="1000" b="0" i="0" u="none">
                <a:solidFill>
                  <a:srgbClr val="000000"/>
                </a:solidFill>
                <a:latin typeface="Arial" pitchFamily="34" charset="0"/>
                <a:ea typeface="SimSun" pitchFamily="2" charset="-122"/>
                <a:cs typeface="+mn-cs"/>
              </a:defRPr>
            </a:lvl1pPr>
          </a:lstStyle>
          <a:p>
            <a:pPr fontAlgn="base">
              <a:spcAft>
                <a:spcPct val="0"/>
              </a:spcAft>
              <a:defRPr/>
            </a:pPr>
            <a:endParaRPr lang="en-US" altLang="zh-SG"/>
          </a:p>
        </p:txBody>
      </p:sp>
      <p:sp>
        <p:nvSpPr>
          <p:cNvPr id="2161670" name="Rectangle 6"/>
          <p:cNvSpPr>
            <a:spLocks noGrp="1" noChangeArrowheads="1"/>
          </p:cNvSpPr>
          <p:nvPr>
            <p:ph type="sldNum" sz="quarter" idx="4"/>
          </p:nvPr>
        </p:nvSpPr>
        <p:spPr bwMode="auto">
          <a:xfrm>
            <a:off x="3519908" y="6388641"/>
            <a:ext cx="2110155" cy="473075"/>
          </a:xfrm>
          <a:prstGeom prst="rect">
            <a:avLst/>
          </a:prstGeom>
          <a:noFill/>
          <a:ln w="12700">
            <a:noFill/>
            <a:miter lim="800000"/>
            <a:headEnd/>
            <a:tailEnd/>
          </a:ln>
          <a:effectLst/>
        </p:spPr>
        <p:txBody>
          <a:bodyPr vert="horz" wrap="square" lIns="91440" tIns="45720" rIns="91440" bIns="0" numCol="1" anchor="b" anchorCtr="0" compatLnSpc="1">
            <a:prstTxWarp prst="textNoShape">
              <a:avLst/>
            </a:prstTxWarp>
          </a:bodyPr>
          <a:lstStyle>
            <a:lvl1pPr algn="ctr" eaLnBrk="0" hangingPunct="0">
              <a:lnSpc>
                <a:spcPct val="70000"/>
              </a:lnSpc>
              <a:spcBef>
                <a:spcPct val="0"/>
              </a:spcBef>
              <a:tabLst>
                <a:tab pos="2473325" algn="l"/>
              </a:tabLst>
              <a:defRPr sz="800" b="0" i="0" u="none">
                <a:solidFill>
                  <a:srgbClr val="000000"/>
                </a:solidFill>
                <a:ea typeface="SimSun" pitchFamily="2" charset="-122"/>
                <a:cs typeface="+mn-cs"/>
              </a:defRPr>
            </a:lvl1pPr>
          </a:lstStyle>
          <a:p>
            <a:pPr fontAlgn="base">
              <a:spcAft>
                <a:spcPct val="0"/>
              </a:spcAft>
              <a:defRPr/>
            </a:pPr>
            <a:fld id="{A2AB0D53-36B8-4FBA-AEA9-BAE108A07022}" type="slidenum">
              <a:rPr lang="zh-SG" altLang="en-US"/>
              <a:pPr fontAlgn="base">
                <a:spcAft>
                  <a:spcPct val="0"/>
                </a:spcAft>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
        <p:nvSpPr>
          <p:cNvPr id="3079" name="Rectangle 7"/>
          <p:cNvSpPr>
            <a:spLocks noGrp="1" noChangeArrowheads="1"/>
          </p:cNvSpPr>
          <p:nvPr>
            <p:ph type="body" idx="1"/>
          </p:nvPr>
        </p:nvSpPr>
        <p:spPr bwMode="auto">
          <a:xfrm>
            <a:off x="779589" y="1214439"/>
            <a:ext cx="7879375" cy="493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smtClean="0"/>
              <a:t>Click to edit text format of master</a:t>
            </a:r>
            <a:endParaRPr lang="en-US" altLang="zh-SG" smtClean="0"/>
          </a:p>
          <a:p>
            <a:pPr lvl="1"/>
            <a:r>
              <a:rPr lang="en-US" smtClean="0"/>
              <a:t>Second level</a:t>
            </a:r>
            <a:endParaRPr lang="en-US" altLang="zh-SG" smtClean="0"/>
          </a:p>
          <a:p>
            <a:pPr lvl="2"/>
            <a:r>
              <a:rPr lang="en-US" smtClean="0"/>
              <a:t>Third level</a:t>
            </a:r>
          </a:p>
          <a:p>
            <a:pPr lvl="3"/>
            <a:r>
              <a:rPr lang="en-US" altLang="zh-SG" smtClean="0"/>
              <a:t>Fourth Level</a:t>
            </a:r>
          </a:p>
        </p:txBody>
      </p:sp>
      <p:sp>
        <p:nvSpPr>
          <p:cNvPr id="3080" name="Line 8"/>
          <p:cNvSpPr>
            <a:spLocks noChangeShapeType="1"/>
          </p:cNvSpPr>
          <p:nvPr/>
        </p:nvSpPr>
        <p:spPr bwMode="auto">
          <a:xfrm>
            <a:off x="4403" y="1074738"/>
            <a:ext cx="914546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i="1" u="sng" smtClean="0">
              <a:solidFill>
                <a:srgbClr val="000000"/>
              </a:solidFill>
              <a:cs typeface="Arial" pitchFamily="34" charset="0"/>
            </a:endParaRPr>
          </a:p>
        </p:txBody>
      </p:sp>
      <p:grpSp>
        <p:nvGrpSpPr>
          <p:cNvPr id="3081" name="Group 10"/>
          <p:cNvGrpSpPr>
            <a:grpSpLocks/>
          </p:cNvGrpSpPr>
          <p:nvPr/>
        </p:nvGrpSpPr>
        <p:grpSpPr bwMode="auto">
          <a:xfrm>
            <a:off x="1521" y="968377"/>
            <a:ext cx="989135" cy="5883275"/>
            <a:chOff x="0" y="2458"/>
            <a:chExt cx="2142" cy="1858"/>
          </a:xfrm>
        </p:grpSpPr>
        <p:sp>
          <p:nvSpPr>
            <p:cNvPr id="2161675" name="Freeform 11"/>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pitchFamily="34" charset="0"/>
              </a:endParaRPr>
            </a:p>
          </p:txBody>
        </p:sp>
        <p:sp>
          <p:nvSpPr>
            <p:cNvPr id="2161676" name="Freeform 12"/>
            <p:cNvSpPr>
              <a:spLocks/>
            </p:cNvSpPr>
            <p:nvPr/>
          </p:nvSpPr>
          <p:spPr bwMode="hidden">
            <a:xfrm>
              <a:off x="0" y="2458"/>
              <a:ext cx="1853"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rgbClr val="008000"/>
                </a:gs>
                <a:gs pos="50000">
                  <a:schemeClr val="bg1"/>
                </a:gs>
                <a:gs pos="100000">
                  <a:srgbClr val="008000"/>
                </a:gs>
              </a:gsLst>
              <a:lin ang="189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pitchFamily="34" charset="0"/>
              </a:endParaRPr>
            </a:p>
          </p:txBody>
        </p:sp>
        <p:sp>
          <p:nvSpPr>
            <p:cNvPr id="2161677" name="Freeform 13"/>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pitchFamily="34" charset="0"/>
              </a:endParaRPr>
            </a:p>
          </p:txBody>
        </p:sp>
        <p:sp>
          <p:nvSpPr>
            <p:cNvPr id="2161678" name="Freeform 14"/>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pitchFamily="34" charset="0"/>
              </a:endParaRPr>
            </a:p>
          </p:txBody>
        </p:sp>
        <p:sp>
          <p:nvSpPr>
            <p:cNvPr id="3088" name="Oval 15"/>
            <p:cNvSpPr>
              <a:spLocks noChangeArrowheads="1"/>
            </p:cNvSpPr>
            <p:nvPr/>
          </p:nvSpPr>
          <p:spPr bwMode="ltGray">
            <a:xfrm>
              <a:off x="209" y="2784"/>
              <a:ext cx="86" cy="86"/>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50000"/>
                </a:spcBef>
                <a:spcAft>
                  <a:spcPct val="0"/>
                </a:spcAft>
              </a:pPr>
              <a:endParaRPr lang="en-US" i="1" u="sng" smtClean="0">
                <a:solidFill>
                  <a:srgbClr val="000000"/>
                </a:solidFill>
                <a:cs typeface="Arial" pitchFamily="34" charset="0"/>
              </a:endParaRPr>
            </a:p>
          </p:txBody>
        </p:sp>
        <p:sp>
          <p:nvSpPr>
            <p:cNvPr id="3089" name="Oval 16"/>
            <p:cNvSpPr>
              <a:spLocks noChangeArrowheads="1"/>
            </p:cNvSpPr>
            <p:nvPr/>
          </p:nvSpPr>
          <p:spPr bwMode="ltGray">
            <a:xfrm>
              <a:off x="1536" y="3884"/>
              <a:ext cx="92" cy="92"/>
            </a:xfrm>
            <a:prstGeom prst="ellipse">
              <a:avLst/>
            </a:prstGeom>
            <a:gradFill rotWithShape="0">
              <a:gsLst>
                <a:gs pos="0">
                  <a:srgbClr val="008000"/>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50000"/>
                </a:spcBef>
                <a:spcAft>
                  <a:spcPct val="0"/>
                </a:spcAft>
              </a:pPr>
              <a:endParaRPr lang="en-US" i="1" u="sng" smtClean="0">
                <a:solidFill>
                  <a:srgbClr val="000000"/>
                </a:solidFill>
                <a:cs typeface="Arial" pitchFamily="34" charset="0"/>
              </a:endParaRPr>
            </a:p>
          </p:txBody>
        </p:sp>
        <p:sp>
          <p:nvSpPr>
            <p:cNvPr id="3090" name="Oval 17"/>
            <p:cNvSpPr>
              <a:spLocks noChangeArrowheads="1"/>
            </p:cNvSpPr>
            <p:nvPr/>
          </p:nvSpPr>
          <p:spPr bwMode="ltGray">
            <a:xfrm>
              <a:off x="790" y="2723"/>
              <a:ext cx="121" cy="121"/>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50000"/>
                </a:spcBef>
                <a:spcAft>
                  <a:spcPct val="0"/>
                </a:spcAft>
              </a:pPr>
              <a:endParaRPr lang="en-US" i="1" u="sng" smtClean="0">
                <a:solidFill>
                  <a:srgbClr val="000000"/>
                </a:solidFill>
                <a:cs typeface="Arial" pitchFamily="34" charset="0"/>
              </a:endParaRPr>
            </a:p>
          </p:txBody>
        </p:sp>
      </p:grpSp>
      <p:sp>
        <p:nvSpPr>
          <p:cNvPr id="1034" name="Text Box 18"/>
          <p:cNvSpPr txBox="1">
            <a:spLocks noChangeArrowheads="1"/>
          </p:cNvSpPr>
          <p:nvPr/>
        </p:nvSpPr>
        <p:spPr bwMode="auto">
          <a:xfrm rot="16200000">
            <a:off x="-2296564" y="4118253"/>
            <a:ext cx="50371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50000"/>
              </a:spcBef>
              <a:defRPr i="1" u="sng">
                <a:solidFill>
                  <a:schemeClr val="tx1"/>
                </a:solidFill>
                <a:latin typeface="Verdana" pitchFamily="34" charset="0"/>
              </a:defRPr>
            </a:lvl1pPr>
            <a:lvl2pPr marL="742950" indent="-285750" eaLnBrk="0" hangingPunct="0">
              <a:spcBef>
                <a:spcPct val="50000"/>
              </a:spcBef>
              <a:defRPr i="1" u="sng">
                <a:solidFill>
                  <a:schemeClr val="tx1"/>
                </a:solidFill>
                <a:latin typeface="Verdana" pitchFamily="34" charset="0"/>
              </a:defRPr>
            </a:lvl2pPr>
            <a:lvl3pPr marL="1143000" indent="-228600" eaLnBrk="0" hangingPunct="0">
              <a:spcBef>
                <a:spcPct val="50000"/>
              </a:spcBef>
              <a:defRPr i="1" u="sng">
                <a:solidFill>
                  <a:schemeClr val="tx1"/>
                </a:solidFill>
                <a:latin typeface="Verdana" pitchFamily="34" charset="0"/>
              </a:defRPr>
            </a:lvl3pPr>
            <a:lvl4pPr marL="1600200" indent="-228600" eaLnBrk="0" hangingPunct="0">
              <a:spcBef>
                <a:spcPct val="50000"/>
              </a:spcBef>
              <a:defRPr i="1" u="sng">
                <a:solidFill>
                  <a:schemeClr val="tx1"/>
                </a:solidFill>
                <a:latin typeface="Verdana" pitchFamily="34" charset="0"/>
              </a:defRPr>
            </a:lvl4pPr>
            <a:lvl5pPr marL="2057400" indent="-228600" eaLnBrk="0" hangingPunct="0">
              <a:spcBef>
                <a:spcPct val="50000"/>
              </a:spcBef>
              <a:defRPr i="1" u="sng">
                <a:solidFill>
                  <a:schemeClr val="tx1"/>
                </a:solidFill>
                <a:latin typeface="Verdana" pitchFamily="34" charset="0"/>
              </a:defRPr>
            </a:lvl5pPr>
            <a:lvl6pPr marL="2514600" indent="-228600" eaLnBrk="0" fontAlgn="base" hangingPunct="0">
              <a:spcBef>
                <a:spcPct val="50000"/>
              </a:spcBef>
              <a:spcAft>
                <a:spcPct val="0"/>
              </a:spcAft>
              <a:defRPr i="1" u="sng">
                <a:solidFill>
                  <a:schemeClr val="tx1"/>
                </a:solidFill>
                <a:latin typeface="Verdana" pitchFamily="34" charset="0"/>
              </a:defRPr>
            </a:lvl6pPr>
            <a:lvl7pPr marL="2971800" indent="-228600" eaLnBrk="0" fontAlgn="base" hangingPunct="0">
              <a:spcBef>
                <a:spcPct val="50000"/>
              </a:spcBef>
              <a:spcAft>
                <a:spcPct val="0"/>
              </a:spcAft>
              <a:defRPr i="1" u="sng">
                <a:solidFill>
                  <a:schemeClr val="tx1"/>
                </a:solidFill>
                <a:latin typeface="Verdana" pitchFamily="34" charset="0"/>
              </a:defRPr>
            </a:lvl7pPr>
            <a:lvl8pPr marL="3429000" indent="-228600" eaLnBrk="0" fontAlgn="base" hangingPunct="0">
              <a:spcBef>
                <a:spcPct val="50000"/>
              </a:spcBef>
              <a:spcAft>
                <a:spcPct val="0"/>
              </a:spcAft>
              <a:defRPr i="1" u="sng">
                <a:solidFill>
                  <a:schemeClr val="tx1"/>
                </a:solidFill>
                <a:latin typeface="Verdana" pitchFamily="34" charset="0"/>
              </a:defRPr>
            </a:lvl8pPr>
            <a:lvl9pPr marL="3886200" indent="-228600" eaLnBrk="0" fontAlgn="base" hangingPunct="0">
              <a:spcBef>
                <a:spcPct val="50000"/>
              </a:spcBef>
              <a:spcAft>
                <a:spcPct val="0"/>
              </a:spcAft>
              <a:defRPr i="1" u="sng">
                <a:solidFill>
                  <a:schemeClr val="tx1"/>
                </a:solidFill>
                <a:latin typeface="Verdana" pitchFamily="34" charset="0"/>
              </a:defRPr>
            </a:lvl9pPr>
          </a:lstStyle>
          <a:p>
            <a:pPr fontAlgn="base">
              <a:spcAft>
                <a:spcPct val="0"/>
              </a:spcAft>
              <a:defRPr/>
            </a:pPr>
            <a:r>
              <a:rPr lang="en-US" b="1" i="0" u="none" smtClean="0">
                <a:solidFill>
                  <a:srgbClr val="777777"/>
                </a:solidFill>
                <a:cs typeface="Arial" pitchFamily="34" charset="0"/>
              </a:rPr>
              <a:t>Financial System Strategy  2020</a:t>
            </a:r>
          </a:p>
        </p:txBody>
      </p:sp>
      <p:pic>
        <p:nvPicPr>
          <p:cNvPr id="3083" name="Picture 21"/>
          <p:cNvPicPr>
            <a:picLocks noChangeAspect="1" noChangeArrowheads="1"/>
          </p:cNvPicPr>
          <p:nvPr/>
        </p:nvPicPr>
        <p:blipFill>
          <a:blip r:embed="rId14" cstate="print">
            <a:extLst>
              <a:ext uri="{28A0092B-C50C-407E-A947-70E740481C1C}">
                <a14:useLocalDpi xmlns:a14="http://schemas.microsoft.com/office/drawing/2010/main" val="0"/>
              </a:ext>
            </a:extLst>
          </a:blip>
          <a:srcRect l="67751" t="4707" r="5081" b="68340"/>
          <a:stretch>
            <a:fillRect/>
          </a:stretch>
        </p:blipFill>
        <p:spPr bwMode="auto">
          <a:xfrm>
            <a:off x="14708" y="15876"/>
            <a:ext cx="1144467" cy="104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6457308"/>
      </p:ext>
    </p:extLst>
  </p:cSld>
  <p:clrMap bg1="lt1" tx1="dk1" bg2="lt2" tx2="dk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 id="2147483823" r:id="rId5"/>
    <p:sldLayoutId id="2147483824" r:id="rId6"/>
    <p:sldLayoutId id="2147483825" r:id="rId7"/>
    <p:sldLayoutId id="2147483826" r:id="rId8"/>
    <p:sldLayoutId id="2147483827" r:id="rId9"/>
    <p:sldLayoutId id="2147483828" r:id="rId10"/>
    <p:sldLayoutId id="2147483829" r:id="rId11"/>
    <p:sldLayoutId id="2147483830" r:id="rId12"/>
  </p:sldLayoutIdLst>
  <p:timing>
    <p:tnLst>
      <p:par>
        <p:cTn id="1" dur="indefinite" restart="never" nodeType="tmRoot"/>
      </p:par>
    </p:tnLst>
  </p:timing>
  <p:hf hdr="0" ftr="0" dt="0"/>
  <p:txStyles>
    <p:titleStyle>
      <a:lvl1pPr algn="r" rtl="0" eaLnBrk="0" fontAlgn="base" hangingPunct="0">
        <a:spcBef>
          <a:spcPct val="0"/>
        </a:spcBef>
        <a:spcAft>
          <a:spcPct val="0"/>
        </a:spcAft>
        <a:defRPr sz="2400" b="1" i="1">
          <a:solidFill>
            <a:srgbClr val="008000"/>
          </a:solidFill>
          <a:latin typeface="+mj-lt"/>
          <a:ea typeface="+mj-ea"/>
          <a:cs typeface="+mj-cs"/>
        </a:defRPr>
      </a:lvl1pPr>
      <a:lvl2pPr algn="r" rtl="0" eaLnBrk="0" fontAlgn="base" hangingPunct="0">
        <a:spcBef>
          <a:spcPct val="0"/>
        </a:spcBef>
        <a:spcAft>
          <a:spcPct val="0"/>
        </a:spcAft>
        <a:defRPr sz="2400" b="1" i="1">
          <a:solidFill>
            <a:srgbClr val="008000"/>
          </a:solidFill>
          <a:latin typeface="Verdana" pitchFamily="34" charset="0"/>
        </a:defRPr>
      </a:lvl2pPr>
      <a:lvl3pPr algn="r" rtl="0" eaLnBrk="0" fontAlgn="base" hangingPunct="0">
        <a:spcBef>
          <a:spcPct val="0"/>
        </a:spcBef>
        <a:spcAft>
          <a:spcPct val="0"/>
        </a:spcAft>
        <a:defRPr sz="2400" b="1" i="1">
          <a:solidFill>
            <a:srgbClr val="008000"/>
          </a:solidFill>
          <a:latin typeface="Verdana" pitchFamily="34" charset="0"/>
        </a:defRPr>
      </a:lvl3pPr>
      <a:lvl4pPr algn="r" rtl="0" eaLnBrk="0" fontAlgn="base" hangingPunct="0">
        <a:spcBef>
          <a:spcPct val="0"/>
        </a:spcBef>
        <a:spcAft>
          <a:spcPct val="0"/>
        </a:spcAft>
        <a:defRPr sz="2400" b="1" i="1">
          <a:solidFill>
            <a:srgbClr val="008000"/>
          </a:solidFill>
          <a:latin typeface="Verdana" pitchFamily="34" charset="0"/>
        </a:defRPr>
      </a:lvl4pPr>
      <a:lvl5pPr algn="r" rtl="0" eaLnBrk="0" fontAlgn="base" hangingPunct="0">
        <a:spcBef>
          <a:spcPct val="0"/>
        </a:spcBef>
        <a:spcAft>
          <a:spcPct val="0"/>
        </a:spcAft>
        <a:defRPr sz="2400" b="1" i="1">
          <a:solidFill>
            <a:srgbClr val="008000"/>
          </a:solidFill>
          <a:latin typeface="Verdana" pitchFamily="34" charset="0"/>
        </a:defRPr>
      </a:lvl5pPr>
      <a:lvl6pPr marL="457200" algn="r" rtl="0" fontAlgn="base">
        <a:spcBef>
          <a:spcPct val="0"/>
        </a:spcBef>
        <a:spcAft>
          <a:spcPct val="0"/>
        </a:spcAft>
        <a:defRPr sz="2400" b="1" i="1">
          <a:solidFill>
            <a:srgbClr val="008000"/>
          </a:solidFill>
          <a:latin typeface="Verdana" pitchFamily="34" charset="0"/>
        </a:defRPr>
      </a:lvl6pPr>
      <a:lvl7pPr marL="914400" algn="r" rtl="0" fontAlgn="base">
        <a:spcBef>
          <a:spcPct val="0"/>
        </a:spcBef>
        <a:spcAft>
          <a:spcPct val="0"/>
        </a:spcAft>
        <a:defRPr sz="2400" b="1" i="1">
          <a:solidFill>
            <a:srgbClr val="008000"/>
          </a:solidFill>
          <a:latin typeface="Verdana" pitchFamily="34" charset="0"/>
        </a:defRPr>
      </a:lvl7pPr>
      <a:lvl8pPr marL="1371600" algn="r" rtl="0" fontAlgn="base">
        <a:spcBef>
          <a:spcPct val="0"/>
        </a:spcBef>
        <a:spcAft>
          <a:spcPct val="0"/>
        </a:spcAft>
        <a:defRPr sz="2400" b="1" i="1">
          <a:solidFill>
            <a:srgbClr val="008000"/>
          </a:solidFill>
          <a:latin typeface="Verdana" pitchFamily="34" charset="0"/>
        </a:defRPr>
      </a:lvl8pPr>
      <a:lvl9pPr marL="1828800" algn="r" rtl="0" fontAlgn="base">
        <a:spcBef>
          <a:spcPct val="0"/>
        </a:spcBef>
        <a:spcAft>
          <a:spcPct val="0"/>
        </a:spcAft>
        <a:defRPr sz="2400" b="1" i="1">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 typeface="Wingdings" pitchFamily="2" charset="2"/>
        <a:buChar char="§"/>
        <a:defRPr sz="2000" b="1">
          <a:solidFill>
            <a:srgbClr val="003300"/>
          </a:solidFill>
          <a:latin typeface="+mn-lt"/>
          <a:ea typeface="+mn-ea"/>
          <a:cs typeface="+mn-cs"/>
        </a:defRPr>
      </a:lvl1pPr>
      <a:lvl2pPr marL="742950" indent="-285750" algn="l" rtl="0" eaLnBrk="0" fontAlgn="base" hangingPunct="0">
        <a:spcBef>
          <a:spcPct val="20000"/>
        </a:spcBef>
        <a:spcAft>
          <a:spcPct val="0"/>
        </a:spcAft>
        <a:buClr>
          <a:schemeClr val="tx1"/>
        </a:buClr>
        <a:buChar char="–"/>
        <a:defRPr sz="2800" b="1">
          <a:solidFill>
            <a:srgbClr val="003300"/>
          </a:solidFill>
          <a:latin typeface="+mn-lt"/>
        </a:defRPr>
      </a:lvl2pPr>
      <a:lvl3pPr marL="1143000" indent="-228600" algn="l" rtl="0" eaLnBrk="0" fontAlgn="base" hangingPunct="0">
        <a:spcBef>
          <a:spcPct val="20000"/>
        </a:spcBef>
        <a:spcAft>
          <a:spcPct val="0"/>
        </a:spcAft>
        <a:buClr>
          <a:schemeClr val="tx1"/>
        </a:buClr>
        <a:buFont typeface="Wingdings" pitchFamily="2" charset="2"/>
        <a:buChar char="Ø"/>
        <a:defRPr sz="1600" b="1">
          <a:solidFill>
            <a:srgbClr val="003300"/>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400" b="1">
          <a:solidFill>
            <a:srgbClr val="003300"/>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pitchFamily="34" charset="0"/>
        </a:defRPr>
      </a:lvl5pPr>
      <a:lvl6pPr marL="2514600" indent="-228600" algn="l" rtl="0" fontAlgn="base">
        <a:spcBef>
          <a:spcPct val="20000"/>
        </a:spcBef>
        <a:spcAft>
          <a:spcPct val="0"/>
        </a:spcAft>
        <a:buClr>
          <a:schemeClr val="tx1"/>
        </a:buClr>
        <a:buChar char="•"/>
        <a:defRPr sz="2000">
          <a:solidFill>
            <a:schemeClr val="tx1"/>
          </a:solidFill>
          <a:latin typeface="Arial" pitchFamily="34" charset="0"/>
        </a:defRPr>
      </a:lvl6pPr>
      <a:lvl7pPr marL="2971800" indent="-228600" algn="l" rtl="0" fontAlgn="base">
        <a:spcBef>
          <a:spcPct val="20000"/>
        </a:spcBef>
        <a:spcAft>
          <a:spcPct val="0"/>
        </a:spcAft>
        <a:buClr>
          <a:schemeClr val="tx1"/>
        </a:buClr>
        <a:buChar char="•"/>
        <a:defRPr sz="2000">
          <a:solidFill>
            <a:schemeClr val="tx1"/>
          </a:solidFill>
          <a:latin typeface="Arial" pitchFamily="34" charset="0"/>
        </a:defRPr>
      </a:lvl7pPr>
      <a:lvl8pPr marL="3429000" indent="-228600" algn="l" rtl="0" fontAlgn="base">
        <a:spcBef>
          <a:spcPct val="20000"/>
        </a:spcBef>
        <a:spcAft>
          <a:spcPct val="0"/>
        </a:spcAft>
        <a:buClr>
          <a:schemeClr val="tx1"/>
        </a:buClr>
        <a:buChar char="•"/>
        <a:defRPr sz="2000">
          <a:solidFill>
            <a:schemeClr val="tx1"/>
          </a:solidFill>
          <a:latin typeface="Arial" pitchFamily="34" charset="0"/>
        </a:defRPr>
      </a:lvl8pPr>
      <a:lvl9pPr marL="3886200" indent="-228600" algn="l" rtl="0" fontAlgn="base">
        <a:spcBef>
          <a:spcPct val="20000"/>
        </a:spcBef>
        <a:spcAft>
          <a:spcPct val="0"/>
        </a:spcAft>
        <a:buClr>
          <a:schemeClr val="tx1"/>
        </a:buClr>
        <a:buChar char="•"/>
        <a:defRPr sz="20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gray">
          <a:xfrm>
            <a:off x="0" y="0"/>
            <a:ext cx="9144000" cy="92710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nchor="ctr"/>
          <a:lstStyle/>
          <a:p>
            <a:pPr algn="ctr" fontAlgn="base">
              <a:spcBef>
                <a:spcPct val="0"/>
              </a:spcBef>
              <a:spcAft>
                <a:spcPct val="0"/>
              </a:spcAft>
            </a:pPr>
            <a:endParaRPr lang="en-US" b="1">
              <a:solidFill>
                <a:srgbClr val="FFFFFF"/>
              </a:solidFill>
              <a:latin typeface="Arial" charset="0"/>
              <a:cs typeface="Arial" charset="0"/>
            </a:endParaRPr>
          </a:p>
        </p:txBody>
      </p:sp>
      <p:sp>
        <p:nvSpPr>
          <p:cNvPr id="1027" name="AC Banner Title"/>
          <p:cNvSpPr>
            <a:spLocks noGrp="1" noChangeArrowheads="1"/>
          </p:cNvSpPr>
          <p:nvPr>
            <p:ph type="title"/>
          </p:nvPr>
        </p:nvSpPr>
        <p:spPr bwMode="auto">
          <a:xfrm>
            <a:off x="429468" y="229515"/>
            <a:ext cx="8476511" cy="69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endParaRPr lang="en-US" altLang="zh-SG" dirty="0" smtClean="0"/>
          </a:p>
        </p:txBody>
      </p:sp>
      <p:sp>
        <p:nvSpPr>
          <p:cNvPr id="2161668" name="Rectangle 4"/>
          <p:cNvSpPr>
            <a:spLocks noGrp="1" noChangeArrowheads="1"/>
          </p:cNvSpPr>
          <p:nvPr>
            <p:ph type="dt" sz="half" idx="2"/>
          </p:nvPr>
        </p:nvSpPr>
        <p:spPr bwMode="auto">
          <a:xfrm>
            <a:off x="990600" y="6331747"/>
            <a:ext cx="5943600"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000">
                <a:solidFill>
                  <a:srgbClr val="000000"/>
                </a:solidFill>
                <a:latin typeface="Arial" charset="0"/>
                <a:ea typeface="SimSun" pitchFamily="2" charset="-122"/>
              </a:defRPr>
            </a:lvl1pPr>
          </a:lstStyle>
          <a:p>
            <a:pPr algn="l" fontAlgn="base">
              <a:spcBef>
                <a:spcPct val="0"/>
              </a:spcBef>
              <a:spcAft>
                <a:spcPct val="0"/>
              </a:spcAft>
              <a:defRPr/>
            </a:pPr>
            <a:fld id="{EC971C0E-C980-469C-9BE6-A74CD85201F4}" type="datetime3">
              <a:rPr lang="en-US" altLang="zh-SG" smtClean="0">
                <a:cs typeface="Arial" charset="0"/>
              </a:rPr>
              <a:pPr algn="l" fontAlgn="base">
                <a:spcBef>
                  <a:spcPct val="0"/>
                </a:spcBef>
                <a:spcAft>
                  <a:spcPct val="0"/>
                </a:spcAft>
                <a:defRPr/>
              </a:pPr>
              <a:t>17 April 2018</a:t>
            </a:fld>
            <a:endParaRPr lang="en-US" altLang="zh-SG" dirty="0">
              <a:cs typeface="Arial" charset="0"/>
            </a:endParaRPr>
          </a:p>
        </p:txBody>
      </p:sp>
      <p:sp>
        <p:nvSpPr>
          <p:cNvPr id="2161670" name="Rectangle 6"/>
          <p:cNvSpPr>
            <a:spLocks noGrp="1" noChangeArrowheads="1"/>
          </p:cNvSpPr>
          <p:nvPr>
            <p:ph type="sldNum" sz="quarter" idx="4"/>
          </p:nvPr>
        </p:nvSpPr>
        <p:spPr bwMode="auto">
          <a:xfrm>
            <a:off x="7696208" y="6615328"/>
            <a:ext cx="1453737" cy="320677"/>
          </a:xfrm>
          <a:prstGeom prst="rect">
            <a:avLst/>
          </a:prstGeom>
          <a:noFill/>
          <a:ln w="12700">
            <a:noFill/>
            <a:miter lim="800000"/>
            <a:headEnd/>
            <a:tailEnd/>
          </a:ln>
          <a:effectLst/>
        </p:spPr>
        <p:txBody>
          <a:bodyPr vert="horz" wrap="square" lIns="91440" tIns="45720" rIns="91440" bIns="0" numCol="1" anchor="t" anchorCtr="0" compatLnSpc="1">
            <a:prstTxWarp prst="textNoShape">
              <a:avLst/>
            </a:prstTxWarp>
          </a:bodyPr>
          <a:lstStyle>
            <a:lvl1pPr algn="ctr" eaLnBrk="0" hangingPunct="0">
              <a:lnSpc>
                <a:spcPct val="70000"/>
              </a:lnSpc>
              <a:spcBef>
                <a:spcPct val="0"/>
              </a:spcBef>
              <a:tabLst>
                <a:tab pos="2473325" algn="l"/>
              </a:tabLst>
              <a:defRPr sz="800" i="0" u="none">
                <a:solidFill>
                  <a:srgbClr val="000000"/>
                </a:solidFill>
                <a:latin typeface="Verdana" pitchFamily="34" charset="0"/>
                <a:ea typeface="SimSun" pitchFamily="2" charset="-122"/>
                <a:cs typeface="+mn-cs"/>
              </a:defRPr>
            </a:lvl1pPr>
          </a:lstStyle>
          <a:p>
            <a:pPr fontAlgn="base">
              <a:spcAft>
                <a:spcPct val="0"/>
              </a:spcAft>
              <a:defRPr/>
            </a:pPr>
            <a:r>
              <a:rPr lang="en-US" altLang="zh-SG" dirty="0" smtClean="0"/>
              <a:t>Slide </a:t>
            </a:r>
            <a:fld id="{AE78A651-CEB4-462B-A030-D829410EA226}" type="slidenum">
              <a:rPr lang="zh-SG" altLang="en-US" smtClean="0"/>
              <a:pPr fontAlgn="base">
                <a:spcAft>
                  <a:spcPct val="0"/>
                </a:spcAft>
                <a:defRPr/>
              </a:pPr>
              <a:t>‹#›</a:t>
            </a:fld>
            <a:r>
              <a:rPr lang="zh-SG" altLang="en-US" dirty="0" smtClean="0"/>
              <a:t>  </a:t>
            </a:r>
            <a:r>
              <a:rPr lang="en-US" altLang="zh-SG" sz="1000" dirty="0" smtClean="0">
                <a:latin typeface="Arial" pitchFamily="34" charset="0"/>
              </a:rPr>
              <a:t/>
            </a:r>
            <a:br>
              <a:rPr lang="en-US" altLang="zh-SG" sz="1000" dirty="0" smtClean="0">
                <a:latin typeface="Arial" pitchFamily="34" charset="0"/>
              </a:rPr>
            </a:br>
            <a:endParaRPr lang="en-US" altLang="zh-SG" dirty="0">
              <a:latin typeface="Arial" pitchFamily="34" charset="0"/>
            </a:endParaRPr>
          </a:p>
        </p:txBody>
      </p:sp>
      <p:sp>
        <p:nvSpPr>
          <p:cNvPr id="1031" name="Rectangle 7"/>
          <p:cNvSpPr>
            <a:spLocks noGrp="1" noChangeArrowheads="1"/>
          </p:cNvSpPr>
          <p:nvPr>
            <p:ph type="body" idx="1"/>
          </p:nvPr>
        </p:nvSpPr>
        <p:spPr bwMode="auto">
          <a:xfrm>
            <a:off x="517713" y="968376"/>
            <a:ext cx="8140519" cy="5184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dirty="0" smtClean="0"/>
              <a:t>Click to edit text format of master</a:t>
            </a:r>
            <a:endParaRPr lang="en-US" altLang="zh-SG" dirty="0" smtClean="0"/>
          </a:p>
          <a:p>
            <a:pPr lvl="1"/>
            <a:r>
              <a:rPr lang="en-US" dirty="0" smtClean="0"/>
              <a:t>Second level</a:t>
            </a:r>
            <a:endParaRPr lang="en-US" altLang="zh-SG" dirty="0" smtClean="0"/>
          </a:p>
          <a:p>
            <a:pPr lvl="2"/>
            <a:r>
              <a:rPr lang="en-US" dirty="0" smtClean="0"/>
              <a:t>Third level</a:t>
            </a:r>
          </a:p>
          <a:p>
            <a:pPr lvl="3"/>
            <a:r>
              <a:rPr lang="en-US" altLang="zh-SG" dirty="0" smtClean="0"/>
              <a:t>Fourth Level</a:t>
            </a:r>
          </a:p>
        </p:txBody>
      </p:sp>
      <p:grpSp>
        <p:nvGrpSpPr>
          <p:cNvPr id="1033" name="Group 10"/>
          <p:cNvGrpSpPr>
            <a:grpSpLocks/>
          </p:cNvGrpSpPr>
          <p:nvPr/>
        </p:nvGrpSpPr>
        <p:grpSpPr bwMode="auto">
          <a:xfrm>
            <a:off x="1644" y="968381"/>
            <a:ext cx="855575" cy="5889623"/>
            <a:chOff x="0" y="2458"/>
            <a:chExt cx="2142" cy="1858"/>
          </a:xfrm>
        </p:grpSpPr>
        <p:sp>
          <p:nvSpPr>
            <p:cNvPr id="2161675" name="Freeform 11"/>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charset="0"/>
              </a:endParaRPr>
            </a:p>
          </p:txBody>
        </p:sp>
        <p:sp>
          <p:nvSpPr>
            <p:cNvPr id="2161676" name="Freeform 12"/>
            <p:cNvSpPr>
              <a:spLocks/>
            </p:cNvSpPr>
            <p:nvPr/>
          </p:nvSpPr>
          <p:spPr bwMode="hidden">
            <a:xfrm>
              <a:off x="0" y="2458"/>
              <a:ext cx="1853"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rgbClr val="008000"/>
                </a:gs>
                <a:gs pos="50000">
                  <a:schemeClr val="bg1"/>
                </a:gs>
                <a:gs pos="100000">
                  <a:srgbClr val="008000"/>
                </a:gs>
              </a:gsLst>
              <a:lin ang="189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charset="0"/>
              </a:endParaRPr>
            </a:p>
          </p:txBody>
        </p:sp>
        <p:sp>
          <p:nvSpPr>
            <p:cNvPr id="2161677" name="Freeform 13"/>
            <p:cNvSpPr>
              <a:spLocks/>
            </p:cNvSpPr>
            <p:nvPr/>
          </p:nvSpPr>
          <p:spPr bwMode="ltGray">
            <a:xfrm>
              <a:off x="0" y="2735"/>
              <a:ext cx="1747"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charset="0"/>
              </a:endParaRPr>
            </a:p>
          </p:txBody>
        </p:sp>
        <p:sp>
          <p:nvSpPr>
            <p:cNvPr id="2161678" name="Freeform 14"/>
            <p:cNvSpPr>
              <a:spLocks/>
            </p:cNvSpPr>
            <p:nvPr/>
          </p:nvSpPr>
          <p:spPr bwMode="ltGray">
            <a:xfrm>
              <a:off x="0" y="2544"/>
              <a:ext cx="1747"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charset="0"/>
              </a:endParaRPr>
            </a:p>
          </p:txBody>
        </p:sp>
        <p:sp>
          <p:nvSpPr>
            <p:cNvPr id="1040" name="Oval 15"/>
            <p:cNvSpPr>
              <a:spLocks noChangeArrowheads="1"/>
            </p:cNvSpPr>
            <p:nvPr/>
          </p:nvSpPr>
          <p:spPr bwMode="ltGray">
            <a:xfrm>
              <a:off x="210" y="2784"/>
              <a:ext cx="86" cy="86"/>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50000"/>
                </a:spcBef>
                <a:spcAft>
                  <a:spcPct val="0"/>
                </a:spcAft>
              </a:pPr>
              <a:endParaRPr lang="en-US" i="1" u="sng">
                <a:solidFill>
                  <a:srgbClr val="000000"/>
                </a:solidFill>
                <a:cs typeface="Arial" charset="0"/>
              </a:endParaRPr>
            </a:p>
          </p:txBody>
        </p:sp>
        <p:sp>
          <p:nvSpPr>
            <p:cNvPr id="1041" name="Oval 16"/>
            <p:cNvSpPr>
              <a:spLocks noChangeArrowheads="1"/>
            </p:cNvSpPr>
            <p:nvPr/>
          </p:nvSpPr>
          <p:spPr bwMode="ltGray">
            <a:xfrm>
              <a:off x="1537" y="3884"/>
              <a:ext cx="93" cy="92"/>
            </a:xfrm>
            <a:prstGeom prst="ellipse">
              <a:avLst/>
            </a:prstGeom>
            <a:gradFill rotWithShape="0">
              <a:gsLst>
                <a:gs pos="0">
                  <a:srgbClr val="008000"/>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50000"/>
                </a:spcBef>
                <a:spcAft>
                  <a:spcPct val="0"/>
                </a:spcAft>
              </a:pPr>
              <a:endParaRPr lang="en-US" i="1" u="sng">
                <a:solidFill>
                  <a:srgbClr val="000000"/>
                </a:solidFill>
                <a:cs typeface="Arial" charset="0"/>
              </a:endParaRPr>
            </a:p>
          </p:txBody>
        </p:sp>
        <p:sp>
          <p:nvSpPr>
            <p:cNvPr id="1042" name="Oval 17"/>
            <p:cNvSpPr>
              <a:spLocks noChangeArrowheads="1"/>
            </p:cNvSpPr>
            <p:nvPr/>
          </p:nvSpPr>
          <p:spPr bwMode="ltGray">
            <a:xfrm>
              <a:off x="791" y="2723"/>
              <a:ext cx="120" cy="121"/>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50000"/>
                </a:spcBef>
                <a:spcAft>
                  <a:spcPct val="0"/>
                </a:spcAft>
              </a:pPr>
              <a:endParaRPr lang="en-US" i="1" u="sng">
                <a:solidFill>
                  <a:srgbClr val="000000"/>
                </a:solidFill>
                <a:cs typeface="Arial" charset="0"/>
              </a:endParaRPr>
            </a:p>
          </p:txBody>
        </p:sp>
      </p:grpSp>
      <p:pic>
        <p:nvPicPr>
          <p:cNvPr id="20" name="Picture 13"/>
          <p:cNvPicPr>
            <a:picLocks noChangeAspect="1" noChangeArrowheads="1"/>
          </p:cNvPicPr>
          <p:nvPr userDrawn="1"/>
        </p:nvPicPr>
        <p:blipFill>
          <a:blip r:embed="rId13" cstate="print">
            <a:extLst>
              <a:ext uri="{BEBA8EAE-BF5A-486C-A8C5-ECC9F3942E4B}">
                <a14:imgProps xmlns:a14="http://schemas.microsoft.com/office/drawing/2010/main">
                  <a14:imgLayer r:embed="rId14">
                    <a14:imgEffect>
                      <a14:backgroundRemoval t="4379" b="34495" l="67342" r="94976">
                        <a14:foregroundMark x1="79092" y1="13941" x2="79092" y2="13941"/>
                        <a14:foregroundMark x1="80389" y1="21358" x2="80389" y2="21358"/>
                        <a14:foregroundMark x1="77715" y1="14567" x2="77715" y2="14567"/>
                        <a14:foregroundMark x1="87439" y1="22609" x2="87439" y2="22609"/>
                        <a14:foregroundMark x1="83387" y1="22878" x2="83387" y2="22878"/>
                        <a14:foregroundMark x1="79903" y1="18141" x2="79903" y2="18141"/>
                        <a14:foregroundMark x1="76013" y1="15996" x2="76013" y2="15996"/>
                        <a14:foregroundMark x1="76175" y1="15907" x2="76175" y2="15907"/>
                        <a14:foregroundMark x1="76094" y1="15818" x2="76094" y2="15818"/>
                        <a14:foregroundMark x1="77147" y1="18945" x2="77147" y2="18945"/>
                        <a14:foregroundMark x1="78768" y1="20554" x2="78768" y2="20554"/>
                        <a14:foregroundMark x1="84441" y1="13673" x2="84441" y2="13673"/>
                        <a14:foregroundMark x1="81605" y1="14120" x2="81605" y2="14120"/>
                        <a14:foregroundMark x1="82496" y1="15192" x2="82496" y2="15192"/>
                        <a14:foregroundMark x1="81686" y1="11528" x2="81686" y2="11528"/>
                        <a14:backgroundMark x1="80551" y1="13226" x2="80551" y2="13226"/>
                        <a14:backgroundMark x1="80551" y1="13226" x2="80551" y2="13226"/>
                        <a14:backgroundMark x1="80551" y1="13226" x2="80551" y2="13226"/>
                      </a14:backgroundRemoval>
                    </a14:imgEffect>
                  </a14:imgLayer>
                </a14:imgProps>
              </a:ext>
              <a:ext uri="{28A0092B-C50C-407E-A947-70E740481C1C}">
                <a14:useLocalDpi xmlns:a14="http://schemas.microsoft.com/office/drawing/2010/main" val="0"/>
              </a:ext>
            </a:extLst>
          </a:blip>
          <a:srcRect l="67751" t="4707" r="5081" b="68340"/>
          <a:stretch>
            <a:fillRect/>
          </a:stretch>
        </p:blipFill>
        <p:spPr bwMode="auto">
          <a:xfrm>
            <a:off x="44824" y="5932613"/>
            <a:ext cx="945785" cy="85099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8915575"/>
      </p:ext>
    </p:extLst>
  </p:cSld>
  <p:clrMap bg1="lt1" tx1="dk1" bg2="lt2" tx2="dk2" accent1="accent1" accent2="accent2" accent3="accent3" accent4="accent4" accent5="accent5" accent6="accent6" hlink="hlink" folHlink="folHlink"/>
  <p:sldLayoutIdLst>
    <p:sldLayoutId id="2147484798" r:id="rId1"/>
    <p:sldLayoutId id="2147484799" r:id="rId2"/>
    <p:sldLayoutId id="2147484800" r:id="rId3"/>
    <p:sldLayoutId id="2147484801" r:id="rId4"/>
    <p:sldLayoutId id="2147484802" r:id="rId5"/>
    <p:sldLayoutId id="2147484803" r:id="rId6"/>
    <p:sldLayoutId id="2147484804" r:id="rId7"/>
    <p:sldLayoutId id="2147484805" r:id="rId8"/>
    <p:sldLayoutId id="2147484806" r:id="rId9"/>
    <p:sldLayoutId id="2147484807" r:id="rId10"/>
    <p:sldLayoutId id="2147484808" r:id="rId11"/>
  </p:sldLayoutIdLst>
  <p:transition spd="slow">
    <p:pull/>
  </p:transition>
  <p:timing>
    <p:tnLst>
      <p:par>
        <p:cTn id="1" dur="indefinite" restart="never" nodeType="tmRoot"/>
      </p:par>
    </p:tnLst>
  </p:timing>
  <p:hf hdr="0" ftr="0" dt="0"/>
  <p:txStyles>
    <p:titleStyle>
      <a:lvl1pPr algn="l" rtl="0" eaLnBrk="0" fontAlgn="base" hangingPunct="0">
        <a:spcBef>
          <a:spcPct val="0"/>
        </a:spcBef>
        <a:spcAft>
          <a:spcPct val="0"/>
        </a:spcAft>
        <a:defRPr sz="2400" b="1" i="1" u="sng">
          <a:solidFill>
            <a:srgbClr val="008000"/>
          </a:solidFill>
          <a:latin typeface="+mj-lt"/>
          <a:ea typeface="+mj-ea"/>
          <a:cs typeface="+mj-cs"/>
        </a:defRPr>
      </a:lvl1pPr>
      <a:lvl2pPr algn="r" rtl="0" eaLnBrk="0" fontAlgn="base" hangingPunct="0">
        <a:spcBef>
          <a:spcPct val="0"/>
        </a:spcBef>
        <a:spcAft>
          <a:spcPct val="0"/>
        </a:spcAft>
        <a:defRPr sz="2400" b="1" i="1">
          <a:solidFill>
            <a:srgbClr val="008000"/>
          </a:solidFill>
          <a:latin typeface="Calibri" pitchFamily="34" charset="0"/>
        </a:defRPr>
      </a:lvl2pPr>
      <a:lvl3pPr algn="r" rtl="0" eaLnBrk="0" fontAlgn="base" hangingPunct="0">
        <a:spcBef>
          <a:spcPct val="0"/>
        </a:spcBef>
        <a:spcAft>
          <a:spcPct val="0"/>
        </a:spcAft>
        <a:defRPr sz="2400" b="1" i="1">
          <a:solidFill>
            <a:srgbClr val="008000"/>
          </a:solidFill>
          <a:latin typeface="Calibri" pitchFamily="34" charset="0"/>
        </a:defRPr>
      </a:lvl3pPr>
      <a:lvl4pPr algn="r" rtl="0" eaLnBrk="0" fontAlgn="base" hangingPunct="0">
        <a:spcBef>
          <a:spcPct val="0"/>
        </a:spcBef>
        <a:spcAft>
          <a:spcPct val="0"/>
        </a:spcAft>
        <a:defRPr sz="2400" b="1" i="1">
          <a:solidFill>
            <a:srgbClr val="008000"/>
          </a:solidFill>
          <a:latin typeface="Calibri" pitchFamily="34" charset="0"/>
        </a:defRPr>
      </a:lvl4pPr>
      <a:lvl5pPr algn="r" rtl="0" eaLnBrk="0" fontAlgn="base" hangingPunct="0">
        <a:spcBef>
          <a:spcPct val="0"/>
        </a:spcBef>
        <a:spcAft>
          <a:spcPct val="0"/>
        </a:spcAft>
        <a:defRPr sz="2400" b="1" i="1">
          <a:solidFill>
            <a:srgbClr val="008000"/>
          </a:solidFill>
          <a:latin typeface="Calibri" pitchFamily="34" charset="0"/>
        </a:defRPr>
      </a:lvl5pPr>
      <a:lvl6pPr marL="457200" algn="r" rtl="0" fontAlgn="base">
        <a:spcBef>
          <a:spcPct val="0"/>
        </a:spcBef>
        <a:spcAft>
          <a:spcPct val="0"/>
        </a:spcAft>
        <a:defRPr sz="2400" b="1" i="1">
          <a:solidFill>
            <a:srgbClr val="008000"/>
          </a:solidFill>
          <a:latin typeface="Verdana" pitchFamily="34" charset="0"/>
        </a:defRPr>
      </a:lvl6pPr>
      <a:lvl7pPr marL="914400" algn="r" rtl="0" fontAlgn="base">
        <a:spcBef>
          <a:spcPct val="0"/>
        </a:spcBef>
        <a:spcAft>
          <a:spcPct val="0"/>
        </a:spcAft>
        <a:defRPr sz="2400" b="1" i="1">
          <a:solidFill>
            <a:srgbClr val="008000"/>
          </a:solidFill>
          <a:latin typeface="Verdana" pitchFamily="34" charset="0"/>
        </a:defRPr>
      </a:lvl7pPr>
      <a:lvl8pPr marL="1371600" algn="r" rtl="0" fontAlgn="base">
        <a:spcBef>
          <a:spcPct val="0"/>
        </a:spcBef>
        <a:spcAft>
          <a:spcPct val="0"/>
        </a:spcAft>
        <a:defRPr sz="2400" b="1" i="1">
          <a:solidFill>
            <a:srgbClr val="008000"/>
          </a:solidFill>
          <a:latin typeface="Verdana" pitchFamily="34" charset="0"/>
        </a:defRPr>
      </a:lvl8pPr>
      <a:lvl9pPr marL="1828800" algn="r" rtl="0" fontAlgn="base">
        <a:spcBef>
          <a:spcPct val="0"/>
        </a:spcBef>
        <a:spcAft>
          <a:spcPct val="0"/>
        </a:spcAft>
        <a:defRPr sz="2400" b="1" i="1">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Tx/>
        <a:buBlip>
          <a:blip r:embed="rId15"/>
        </a:buBlip>
        <a:defRPr sz="2000" b="1">
          <a:solidFill>
            <a:srgbClr val="003300"/>
          </a:solidFill>
          <a:latin typeface="+mn-lt"/>
          <a:ea typeface="+mn-ea"/>
          <a:cs typeface="+mn-cs"/>
        </a:defRPr>
      </a:lvl1pPr>
      <a:lvl2pPr marL="742950" indent="-285750" algn="l" rtl="0" eaLnBrk="0" fontAlgn="base" hangingPunct="0">
        <a:spcBef>
          <a:spcPct val="20000"/>
        </a:spcBef>
        <a:spcAft>
          <a:spcPct val="0"/>
        </a:spcAft>
        <a:buClr>
          <a:schemeClr val="tx1"/>
        </a:buClr>
        <a:buSzPct val="60000"/>
        <a:buFontTx/>
        <a:buBlip>
          <a:blip r:embed="rId16"/>
        </a:buBlip>
        <a:defRPr sz="2800" b="1">
          <a:solidFill>
            <a:srgbClr val="003300"/>
          </a:solidFill>
          <a:latin typeface="+mn-lt"/>
        </a:defRPr>
      </a:lvl2pPr>
      <a:lvl3pPr marL="1143000" indent="-228600" algn="l" rtl="0" eaLnBrk="0" fontAlgn="base" hangingPunct="0">
        <a:spcBef>
          <a:spcPct val="20000"/>
        </a:spcBef>
        <a:spcAft>
          <a:spcPct val="0"/>
        </a:spcAft>
        <a:buClr>
          <a:schemeClr val="tx1"/>
        </a:buClr>
        <a:buFont typeface="Wingdings" pitchFamily="2" charset="2"/>
        <a:buChar char="Ø"/>
        <a:defRPr sz="1600" b="1">
          <a:solidFill>
            <a:srgbClr val="003300"/>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400" b="1">
          <a:solidFill>
            <a:srgbClr val="003300"/>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pitchFamily="34" charset="0"/>
        </a:defRPr>
      </a:lvl5pPr>
      <a:lvl6pPr marL="2514600" indent="-228600" algn="l" rtl="0" fontAlgn="base">
        <a:spcBef>
          <a:spcPct val="20000"/>
        </a:spcBef>
        <a:spcAft>
          <a:spcPct val="0"/>
        </a:spcAft>
        <a:buClr>
          <a:schemeClr val="tx1"/>
        </a:buClr>
        <a:buChar char="•"/>
        <a:defRPr sz="2000">
          <a:solidFill>
            <a:schemeClr val="tx1"/>
          </a:solidFill>
          <a:latin typeface="Arial" pitchFamily="34" charset="0"/>
        </a:defRPr>
      </a:lvl6pPr>
      <a:lvl7pPr marL="2971800" indent="-228600" algn="l" rtl="0" fontAlgn="base">
        <a:spcBef>
          <a:spcPct val="20000"/>
        </a:spcBef>
        <a:spcAft>
          <a:spcPct val="0"/>
        </a:spcAft>
        <a:buClr>
          <a:schemeClr val="tx1"/>
        </a:buClr>
        <a:buChar char="•"/>
        <a:defRPr sz="2000">
          <a:solidFill>
            <a:schemeClr val="tx1"/>
          </a:solidFill>
          <a:latin typeface="Arial" pitchFamily="34" charset="0"/>
        </a:defRPr>
      </a:lvl7pPr>
      <a:lvl8pPr marL="3429000" indent="-228600" algn="l" rtl="0" fontAlgn="base">
        <a:spcBef>
          <a:spcPct val="20000"/>
        </a:spcBef>
        <a:spcAft>
          <a:spcPct val="0"/>
        </a:spcAft>
        <a:buClr>
          <a:schemeClr val="tx1"/>
        </a:buClr>
        <a:buChar char="•"/>
        <a:defRPr sz="2000">
          <a:solidFill>
            <a:schemeClr val="tx1"/>
          </a:solidFill>
          <a:latin typeface="Arial" pitchFamily="34" charset="0"/>
        </a:defRPr>
      </a:lvl8pPr>
      <a:lvl9pPr marL="3886200" indent="-228600" algn="l" rtl="0" fontAlgn="base">
        <a:spcBef>
          <a:spcPct val="20000"/>
        </a:spcBef>
        <a:spcAft>
          <a:spcPct val="0"/>
        </a:spcAft>
        <a:buClr>
          <a:schemeClr val="tx1"/>
        </a:buClr>
        <a:buChar char="•"/>
        <a:defRPr sz="20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ChangeArrowheads="1"/>
          </p:cNvSpPr>
          <p:nvPr/>
        </p:nvSpPr>
        <p:spPr bwMode="gray">
          <a:xfrm>
            <a:off x="0" y="0"/>
            <a:ext cx="9144000" cy="92710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nchor="ctr"/>
          <a:lstStyle/>
          <a:p>
            <a:pPr algn="ctr" fontAlgn="base">
              <a:spcBef>
                <a:spcPct val="0"/>
              </a:spcBef>
              <a:spcAft>
                <a:spcPct val="0"/>
              </a:spcAft>
            </a:pPr>
            <a:endParaRPr lang="en-US" b="1" smtClean="0">
              <a:solidFill>
                <a:srgbClr val="FFFFFF"/>
              </a:solidFill>
              <a:latin typeface="Arial" pitchFamily="34" charset="0"/>
              <a:cs typeface="Arial" pitchFamily="34" charset="0"/>
            </a:endParaRPr>
          </a:p>
        </p:txBody>
      </p:sp>
      <p:sp>
        <p:nvSpPr>
          <p:cNvPr id="15363" name="AC Banner Title"/>
          <p:cNvSpPr>
            <a:spLocks noGrp="1" noChangeArrowheads="1"/>
          </p:cNvSpPr>
          <p:nvPr>
            <p:ph type="title"/>
          </p:nvPr>
        </p:nvSpPr>
        <p:spPr bwMode="auto">
          <a:xfrm>
            <a:off x="1657351" y="245116"/>
            <a:ext cx="7247792"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endParaRPr lang="en-US" altLang="zh-SG" smtClean="0"/>
          </a:p>
        </p:txBody>
      </p:sp>
      <p:sp>
        <p:nvSpPr>
          <p:cNvPr id="2161668" name="Rectangle 4"/>
          <p:cNvSpPr>
            <a:spLocks noGrp="1" noChangeArrowheads="1"/>
          </p:cNvSpPr>
          <p:nvPr>
            <p:ph type="dt" sz="half" idx="2"/>
          </p:nvPr>
        </p:nvSpPr>
        <p:spPr bwMode="auto">
          <a:xfrm>
            <a:off x="5630009" y="6400800"/>
            <a:ext cx="3518389"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spcBef>
                <a:spcPct val="0"/>
              </a:spcBef>
              <a:defRPr sz="1000" i="0" u="none">
                <a:solidFill>
                  <a:srgbClr val="000000"/>
                </a:solidFill>
                <a:latin typeface="Arial" pitchFamily="34" charset="0"/>
                <a:ea typeface="SimSun" pitchFamily="2" charset="-122"/>
                <a:cs typeface="+mn-cs"/>
              </a:defRPr>
            </a:lvl1pPr>
          </a:lstStyle>
          <a:p>
            <a:pPr fontAlgn="base">
              <a:spcAft>
                <a:spcPct val="0"/>
              </a:spcAft>
              <a:defRPr/>
            </a:pPr>
            <a:endParaRPr lang="en-US" altLang="zh-SG"/>
          </a:p>
        </p:txBody>
      </p:sp>
      <p:sp>
        <p:nvSpPr>
          <p:cNvPr id="2161669" name="Rectangle 5"/>
          <p:cNvSpPr>
            <a:spLocks noGrp="1" noChangeArrowheads="1"/>
          </p:cNvSpPr>
          <p:nvPr>
            <p:ph type="ftr" sz="quarter" idx="3"/>
          </p:nvPr>
        </p:nvSpPr>
        <p:spPr bwMode="auto">
          <a:xfrm>
            <a:off x="1467" y="6384925"/>
            <a:ext cx="3518388"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eaLnBrk="0" hangingPunct="0">
              <a:spcBef>
                <a:spcPct val="0"/>
              </a:spcBef>
              <a:defRPr sz="1000" i="0" u="none">
                <a:solidFill>
                  <a:srgbClr val="000000"/>
                </a:solidFill>
                <a:latin typeface="Arial" pitchFamily="34" charset="0"/>
                <a:ea typeface="SimSun" pitchFamily="2" charset="-122"/>
                <a:cs typeface="+mn-cs"/>
              </a:defRPr>
            </a:lvl1pPr>
          </a:lstStyle>
          <a:p>
            <a:pPr fontAlgn="base">
              <a:spcAft>
                <a:spcPct val="0"/>
              </a:spcAft>
              <a:defRPr/>
            </a:pPr>
            <a:endParaRPr lang="en-US" altLang="zh-SG"/>
          </a:p>
        </p:txBody>
      </p:sp>
      <p:sp>
        <p:nvSpPr>
          <p:cNvPr id="2161670" name="Rectangle 6"/>
          <p:cNvSpPr>
            <a:spLocks noGrp="1" noChangeArrowheads="1"/>
          </p:cNvSpPr>
          <p:nvPr>
            <p:ph type="sldNum" sz="quarter" idx="4"/>
          </p:nvPr>
        </p:nvSpPr>
        <p:spPr bwMode="auto">
          <a:xfrm>
            <a:off x="3519908" y="6386455"/>
            <a:ext cx="2110155" cy="473075"/>
          </a:xfrm>
          <a:prstGeom prst="rect">
            <a:avLst/>
          </a:prstGeom>
          <a:noFill/>
          <a:ln w="12700">
            <a:noFill/>
            <a:miter lim="800000"/>
            <a:headEnd/>
            <a:tailEnd/>
          </a:ln>
          <a:effectLst/>
        </p:spPr>
        <p:txBody>
          <a:bodyPr vert="horz" wrap="square" lIns="91440" tIns="45720" rIns="91440" bIns="0" numCol="1" anchor="b" anchorCtr="0" compatLnSpc="1">
            <a:prstTxWarp prst="textNoShape">
              <a:avLst/>
            </a:prstTxWarp>
          </a:bodyPr>
          <a:lstStyle>
            <a:lvl1pPr algn="ctr" eaLnBrk="0" hangingPunct="0">
              <a:lnSpc>
                <a:spcPct val="70000"/>
              </a:lnSpc>
              <a:spcBef>
                <a:spcPct val="0"/>
              </a:spcBef>
              <a:tabLst>
                <a:tab pos="2473325" algn="l"/>
              </a:tabLst>
              <a:defRPr sz="800" i="0" u="none">
                <a:solidFill>
                  <a:srgbClr val="000000"/>
                </a:solidFill>
                <a:ea typeface="SimSun" pitchFamily="2" charset="-122"/>
                <a:cs typeface="+mn-cs"/>
              </a:defRPr>
            </a:lvl1pPr>
          </a:lstStyle>
          <a:p>
            <a:pPr fontAlgn="base">
              <a:spcAft>
                <a:spcPct val="0"/>
              </a:spcAft>
              <a:defRPr/>
            </a:pPr>
            <a:fld id="{4BC3F4D1-2AA8-4623-9071-D960B7D29C5F}" type="slidenum">
              <a:rPr lang="zh-SG" altLang="en-US"/>
              <a:pPr fontAlgn="base">
                <a:spcAft>
                  <a:spcPct val="0"/>
                </a:spcAft>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
        <p:nvSpPr>
          <p:cNvPr id="15367" name="Rectangle 7"/>
          <p:cNvSpPr>
            <a:spLocks noGrp="1" noChangeArrowheads="1"/>
          </p:cNvSpPr>
          <p:nvPr>
            <p:ph type="body" idx="1"/>
          </p:nvPr>
        </p:nvSpPr>
        <p:spPr bwMode="auto">
          <a:xfrm>
            <a:off x="779589" y="1214439"/>
            <a:ext cx="7879375" cy="493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smtClean="0"/>
              <a:t>Click to edit text format of master</a:t>
            </a:r>
            <a:endParaRPr lang="en-US" altLang="zh-SG" smtClean="0"/>
          </a:p>
          <a:p>
            <a:pPr lvl="1"/>
            <a:r>
              <a:rPr lang="en-US" smtClean="0"/>
              <a:t>Second level</a:t>
            </a:r>
            <a:endParaRPr lang="en-US" altLang="zh-SG" smtClean="0"/>
          </a:p>
          <a:p>
            <a:pPr lvl="2"/>
            <a:r>
              <a:rPr lang="en-US" smtClean="0"/>
              <a:t>Third level</a:t>
            </a:r>
          </a:p>
          <a:p>
            <a:pPr lvl="3"/>
            <a:r>
              <a:rPr lang="en-US" altLang="zh-SG" smtClean="0"/>
              <a:t>Fourth Level</a:t>
            </a:r>
          </a:p>
        </p:txBody>
      </p:sp>
      <p:sp>
        <p:nvSpPr>
          <p:cNvPr id="15368" name="Line 8"/>
          <p:cNvSpPr>
            <a:spLocks noChangeShapeType="1"/>
          </p:cNvSpPr>
          <p:nvPr/>
        </p:nvSpPr>
        <p:spPr bwMode="auto">
          <a:xfrm>
            <a:off x="4403" y="1074738"/>
            <a:ext cx="914546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i="1" u="sng" smtClean="0">
              <a:solidFill>
                <a:prstClr val="black"/>
              </a:solidFill>
              <a:cs typeface="Arial" pitchFamily="34" charset="0"/>
            </a:endParaRPr>
          </a:p>
        </p:txBody>
      </p:sp>
      <p:grpSp>
        <p:nvGrpSpPr>
          <p:cNvPr id="15369" name="Group 10"/>
          <p:cNvGrpSpPr>
            <a:grpSpLocks/>
          </p:cNvGrpSpPr>
          <p:nvPr/>
        </p:nvGrpSpPr>
        <p:grpSpPr bwMode="auto">
          <a:xfrm>
            <a:off x="1521" y="968377"/>
            <a:ext cx="989135" cy="5883275"/>
            <a:chOff x="0" y="2458"/>
            <a:chExt cx="2142" cy="1858"/>
          </a:xfrm>
        </p:grpSpPr>
        <p:sp>
          <p:nvSpPr>
            <p:cNvPr id="2161675" name="Freeform 11"/>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pitchFamily="34" charset="0"/>
              </a:endParaRPr>
            </a:p>
          </p:txBody>
        </p:sp>
        <p:sp>
          <p:nvSpPr>
            <p:cNvPr id="2161676" name="Freeform 12"/>
            <p:cNvSpPr>
              <a:spLocks/>
            </p:cNvSpPr>
            <p:nvPr/>
          </p:nvSpPr>
          <p:spPr bwMode="hidden">
            <a:xfrm>
              <a:off x="0" y="2458"/>
              <a:ext cx="1853"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rgbClr val="008000"/>
                </a:gs>
                <a:gs pos="50000">
                  <a:schemeClr val="bg1"/>
                </a:gs>
                <a:gs pos="100000">
                  <a:srgbClr val="008000"/>
                </a:gs>
              </a:gsLst>
              <a:lin ang="189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pitchFamily="34" charset="0"/>
              </a:endParaRPr>
            </a:p>
          </p:txBody>
        </p:sp>
        <p:sp>
          <p:nvSpPr>
            <p:cNvPr id="2161677" name="Freeform 13"/>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pitchFamily="34" charset="0"/>
              </a:endParaRPr>
            </a:p>
          </p:txBody>
        </p:sp>
        <p:sp>
          <p:nvSpPr>
            <p:cNvPr id="2161678" name="Freeform 14"/>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pitchFamily="34" charset="0"/>
              </a:endParaRPr>
            </a:p>
          </p:txBody>
        </p:sp>
        <p:sp>
          <p:nvSpPr>
            <p:cNvPr id="15376" name="Oval 15"/>
            <p:cNvSpPr>
              <a:spLocks noChangeArrowheads="1"/>
            </p:cNvSpPr>
            <p:nvPr/>
          </p:nvSpPr>
          <p:spPr bwMode="ltGray">
            <a:xfrm>
              <a:off x="209" y="2784"/>
              <a:ext cx="86" cy="86"/>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50000"/>
                </a:spcBef>
                <a:spcAft>
                  <a:spcPct val="0"/>
                </a:spcAft>
              </a:pPr>
              <a:endParaRPr lang="en-US" i="1" u="sng" smtClean="0">
                <a:solidFill>
                  <a:srgbClr val="000000"/>
                </a:solidFill>
                <a:cs typeface="Arial" pitchFamily="34" charset="0"/>
              </a:endParaRPr>
            </a:p>
          </p:txBody>
        </p:sp>
        <p:sp>
          <p:nvSpPr>
            <p:cNvPr id="15377" name="Oval 16"/>
            <p:cNvSpPr>
              <a:spLocks noChangeArrowheads="1"/>
            </p:cNvSpPr>
            <p:nvPr/>
          </p:nvSpPr>
          <p:spPr bwMode="ltGray">
            <a:xfrm>
              <a:off x="1536" y="3884"/>
              <a:ext cx="92" cy="92"/>
            </a:xfrm>
            <a:prstGeom prst="ellipse">
              <a:avLst/>
            </a:prstGeom>
            <a:gradFill rotWithShape="0">
              <a:gsLst>
                <a:gs pos="0">
                  <a:srgbClr val="008000"/>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50000"/>
                </a:spcBef>
                <a:spcAft>
                  <a:spcPct val="0"/>
                </a:spcAft>
              </a:pPr>
              <a:endParaRPr lang="en-US" i="1" u="sng" smtClean="0">
                <a:solidFill>
                  <a:srgbClr val="000000"/>
                </a:solidFill>
                <a:cs typeface="Arial" pitchFamily="34" charset="0"/>
              </a:endParaRPr>
            </a:p>
          </p:txBody>
        </p:sp>
        <p:sp>
          <p:nvSpPr>
            <p:cNvPr id="15378" name="Oval 17"/>
            <p:cNvSpPr>
              <a:spLocks noChangeArrowheads="1"/>
            </p:cNvSpPr>
            <p:nvPr/>
          </p:nvSpPr>
          <p:spPr bwMode="ltGray">
            <a:xfrm>
              <a:off x="790" y="2723"/>
              <a:ext cx="121" cy="121"/>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50000"/>
                </a:spcBef>
                <a:spcAft>
                  <a:spcPct val="0"/>
                </a:spcAft>
              </a:pPr>
              <a:endParaRPr lang="en-US" i="1" u="sng" smtClean="0">
                <a:solidFill>
                  <a:srgbClr val="000000"/>
                </a:solidFill>
                <a:cs typeface="Arial" pitchFamily="34" charset="0"/>
              </a:endParaRPr>
            </a:p>
          </p:txBody>
        </p:sp>
      </p:grpSp>
      <p:sp>
        <p:nvSpPr>
          <p:cNvPr id="1034" name="Text Box 18"/>
          <p:cNvSpPr txBox="1">
            <a:spLocks noChangeArrowheads="1"/>
          </p:cNvSpPr>
          <p:nvPr/>
        </p:nvSpPr>
        <p:spPr bwMode="auto">
          <a:xfrm rot="16200000">
            <a:off x="-2296564" y="4118253"/>
            <a:ext cx="50371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50000"/>
              </a:spcBef>
              <a:defRPr i="1" u="sng">
                <a:solidFill>
                  <a:schemeClr val="tx1"/>
                </a:solidFill>
                <a:latin typeface="Verdana" pitchFamily="34" charset="0"/>
              </a:defRPr>
            </a:lvl1pPr>
            <a:lvl2pPr marL="742950" indent="-285750" eaLnBrk="0" hangingPunct="0">
              <a:spcBef>
                <a:spcPct val="50000"/>
              </a:spcBef>
              <a:defRPr i="1" u="sng">
                <a:solidFill>
                  <a:schemeClr val="tx1"/>
                </a:solidFill>
                <a:latin typeface="Verdana" pitchFamily="34" charset="0"/>
              </a:defRPr>
            </a:lvl2pPr>
            <a:lvl3pPr marL="1143000" indent="-228600" eaLnBrk="0" hangingPunct="0">
              <a:spcBef>
                <a:spcPct val="50000"/>
              </a:spcBef>
              <a:defRPr i="1" u="sng">
                <a:solidFill>
                  <a:schemeClr val="tx1"/>
                </a:solidFill>
                <a:latin typeface="Verdana" pitchFamily="34" charset="0"/>
              </a:defRPr>
            </a:lvl3pPr>
            <a:lvl4pPr marL="1600200" indent="-228600" eaLnBrk="0" hangingPunct="0">
              <a:spcBef>
                <a:spcPct val="50000"/>
              </a:spcBef>
              <a:defRPr i="1" u="sng">
                <a:solidFill>
                  <a:schemeClr val="tx1"/>
                </a:solidFill>
                <a:latin typeface="Verdana" pitchFamily="34" charset="0"/>
              </a:defRPr>
            </a:lvl4pPr>
            <a:lvl5pPr marL="2057400" indent="-228600" eaLnBrk="0" hangingPunct="0">
              <a:spcBef>
                <a:spcPct val="50000"/>
              </a:spcBef>
              <a:defRPr i="1" u="sng">
                <a:solidFill>
                  <a:schemeClr val="tx1"/>
                </a:solidFill>
                <a:latin typeface="Verdana" pitchFamily="34" charset="0"/>
              </a:defRPr>
            </a:lvl5pPr>
            <a:lvl6pPr marL="2514600" indent="-228600" eaLnBrk="0" fontAlgn="base" hangingPunct="0">
              <a:spcBef>
                <a:spcPct val="50000"/>
              </a:spcBef>
              <a:spcAft>
                <a:spcPct val="0"/>
              </a:spcAft>
              <a:defRPr i="1" u="sng">
                <a:solidFill>
                  <a:schemeClr val="tx1"/>
                </a:solidFill>
                <a:latin typeface="Verdana" pitchFamily="34" charset="0"/>
              </a:defRPr>
            </a:lvl6pPr>
            <a:lvl7pPr marL="2971800" indent="-228600" eaLnBrk="0" fontAlgn="base" hangingPunct="0">
              <a:spcBef>
                <a:spcPct val="50000"/>
              </a:spcBef>
              <a:spcAft>
                <a:spcPct val="0"/>
              </a:spcAft>
              <a:defRPr i="1" u="sng">
                <a:solidFill>
                  <a:schemeClr val="tx1"/>
                </a:solidFill>
                <a:latin typeface="Verdana" pitchFamily="34" charset="0"/>
              </a:defRPr>
            </a:lvl7pPr>
            <a:lvl8pPr marL="3429000" indent="-228600" eaLnBrk="0" fontAlgn="base" hangingPunct="0">
              <a:spcBef>
                <a:spcPct val="50000"/>
              </a:spcBef>
              <a:spcAft>
                <a:spcPct val="0"/>
              </a:spcAft>
              <a:defRPr i="1" u="sng">
                <a:solidFill>
                  <a:schemeClr val="tx1"/>
                </a:solidFill>
                <a:latin typeface="Verdana" pitchFamily="34" charset="0"/>
              </a:defRPr>
            </a:lvl8pPr>
            <a:lvl9pPr marL="3886200" indent="-228600" eaLnBrk="0" fontAlgn="base" hangingPunct="0">
              <a:spcBef>
                <a:spcPct val="50000"/>
              </a:spcBef>
              <a:spcAft>
                <a:spcPct val="0"/>
              </a:spcAft>
              <a:defRPr i="1" u="sng">
                <a:solidFill>
                  <a:schemeClr val="tx1"/>
                </a:solidFill>
                <a:latin typeface="Verdana" pitchFamily="34" charset="0"/>
              </a:defRPr>
            </a:lvl9pPr>
          </a:lstStyle>
          <a:p>
            <a:pPr fontAlgn="base">
              <a:spcAft>
                <a:spcPct val="0"/>
              </a:spcAft>
              <a:defRPr/>
            </a:pPr>
            <a:r>
              <a:rPr lang="en-US" b="1" i="0" u="none" smtClean="0">
                <a:solidFill>
                  <a:srgbClr val="777777"/>
                </a:solidFill>
                <a:cs typeface="Arial" pitchFamily="34" charset="0"/>
              </a:rPr>
              <a:t>Financial System Strategy  2020</a:t>
            </a:r>
          </a:p>
        </p:txBody>
      </p:sp>
      <p:pic>
        <p:nvPicPr>
          <p:cNvPr id="15371" name="Picture 21"/>
          <p:cNvPicPr>
            <a:picLocks noChangeAspect="1" noChangeArrowheads="1"/>
          </p:cNvPicPr>
          <p:nvPr/>
        </p:nvPicPr>
        <p:blipFill>
          <a:blip r:embed="rId14" cstate="print">
            <a:extLst>
              <a:ext uri="{28A0092B-C50C-407E-A947-70E740481C1C}">
                <a14:useLocalDpi xmlns:a14="http://schemas.microsoft.com/office/drawing/2010/main" val="0"/>
              </a:ext>
            </a:extLst>
          </a:blip>
          <a:srcRect l="67751" t="4707" r="5081" b="68340"/>
          <a:stretch>
            <a:fillRect/>
          </a:stretch>
        </p:blipFill>
        <p:spPr bwMode="auto">
          <a:xfrm>
            <a:off x="14708" y="15876"/>
            <a:ext cx="1144467" cy="104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32169248"/>
      </p:ext>
    </p:extLst>
  </p:cSld>
  <p:clrMap bg1="lt1" tx1="dk1" bg2="lt2" tx2="dk2" accent1="accent1" accent2="accent2" accent3="accent3" accent4="accent4" accent5="accent5" accent6="accent6" hlink="hlink" folHlink="folHlink"/>
  <p:sldLayoutIdLst>
    <p:sldLayoutId id="2147484810" r:id="rId1"/>
    <p:sldLayoutId id="2147484811" r:id="rId2"/>
    <p:sldLayoutId id="2147484812" r:id="rId3"/>
    <p:sldLayoutId id="2147484813" r:id="rId4"/>
    <p:sldLayoutId id="2147484814" r:id="rId5"/>
    <p:sldLayoutId id="2147484815" r:id="rId6"/>
    <p:sldLayoutId id="2147484816" r:id="rId7"/>
    <p:sldLayoutId id="2147484817" r:id="rId8"/>
    <p:sldLayoutId id="2147484818" r:id="rId9"/>
    <p:sldLayoutId id="2147484819" r:id="rId10"/>
    <p:sldLayoutId id="2147484820" r:id="rId11"/>
    <p:sldLayoutId id="2147484821" r:id="rId12"/>
  </p:sldLayoutIdLst>
  <p:timing>
    <p:tnLst>
      <p:par>
        <p:cTn id="1" dur="indefinite" restart="never" nodeType="tmRoot"/>
      </p:par>
    </p:tnLst>
  </p:timing>
  <p:hf hdr="0" ftr="0" dt="0"/>
  <p:txStyles>
    <p:titleStyle>
      <a:lvl1pPr algn="r" rtl="0" eaLnBrk="0" fontAlgn="base" hangingPunct="0">
        <a:spcBef>
          <a:spcPct val="0"/>
        </a:spcBef>
        <a:spcAft>
          <a:spcPct val="0"/>
        </a:spcAft>
        <a:defRPr sz="2400" b="1" i="1">
          <a:solidFill>
            <a:srgbClr val="008000"/>
          </a:solidFill>
          <a:latin typeface="+mj-lt"/>
          <a:ea typeface="+mj-ea"/>
          <a:cs typeface="+mj-cs"/>
        </a:defRPr>
      </a:lvl1pPr>
      <a:lvl2pPr algn="r" rtl="0" eaLnBrk="0" fontAlgn="base" hangingPunct="0">
        <a:spcBef>
          <a:spcPct val="0"/>
        </a:spcBef>
        <a:spcAft>
          <a:spcPct val="0"/>
        </a:spcAft>
        <a:defRPr sz="2400" b="1" i="1">
          <a:solidFill>
            <a:srgbClr val="008000"/>
          </a:solidFill>
          <a:latin typeface="Verdana" pitchFamily="34" charset="0"/>
        </a:defRPr>
      </a:lvl2pPr>
      <a:lvl3pPr algn="r" rtl="0" eaLnBrk="0" fontAlgn="base" hangingPunct="0">
        <a:spcBef>
          <a:spcPct val="0"/>
        </a:spcBef>
        <a:spcAft>
          <a:spcPct val="0"/>
        </a:spcAft>
        <a:defRPr sz="2400" b="1" i="1">
          <a:solidFill>
            <a:srgbClr val="008000"/>
          </a:solidFill>
          <a:latin typeface="Verdana" pitchFamily="34" charset="0"/>
        </a:defRPr>
      </a:lvl3pPr>
      <a:lvl4pPr algn="r" rtl="0" eaLnBrk="0" fontAlgn="base" hangingPunct="0">
        <a:spcBef>
          <a:spcPct val="0"/>
        </a:spcBef>
        <a:spcAft>
          <a:spcPct val="0"/>
        </a:spcAft>
        <a:defRPr sz="2400" b="1" i="1">
          <a:solidFill>
            <a:srgbClr val="008000"/>
          </a:solidFill>
          <a:latin typeface="Verdana" pitchFamily="34" charset="0"/>
        </a:defRPr>
      </a:lvl4pPr>
      <a:lvl5pPr algn="r" rtl="0" eaLnBrk="0" fontAlgn="base" hangingPunct="0">
        <a:spcBef>
          <a:spcPct val="0"/>
        </a:spcBef>
        <a:spcAft>
          <a:spcPct val="0"/>
        </a:spcAft>
        <a:defRPr sz="2400" b="1" i="1">
          <a:solidFill>
            <a:srgbClr val="008000"/>
          </a:solidFill>
          <a:latin typeface="Verdana" pitchFamily="34" charset="0"/>
        </a:defRPr>
      </a:lvl5pPr>
      <a:lvl6pPr marL="457200" algn="r" rtl="0" fontAlgn="base">
        <a:spcBef>
          <a:spcPct val="0"/>
        </a:spcBef>
        <a:spcAft>
          <a:spcPct val="0"/>
        </a:spcAft>
        <a:defRPr sz="2400" b="1" i="1">
          <a:solidFill>
            <a:srgbClr val="008000"/>
          </a:solidFill>
          <a:latin typeface="Verdana" pitchFamily="34" charset="0"/>
        </a:defRPr>
      </a:lvl6pPr>
      <a:lvl7pPr marL="914400" algn="r" rtl="0" fontAlgn="base">
        <a:spcBef>
          <a:spcPct val="0"/>
        </a:spcBef>
        <a:spcAft>
          <a:spcPct val="0"/>
        </a:spcAft>
        <a:defRPr sz="2400" b="1" i="1">
          <a:solidFill>
            <a:srgbClr val="008000"/>
          </a:solidFill>
          <a:latin typeface="Verdana" pitchFamily="34" charset="0"/>
        </a:defRPr>
      </a:lvl7pPr>
      <a:lvl8pPr marL="1371600" algn="r" rtl="0" fontAlgn="base">
        <a:spcBef>
          <a:spcPct val="0"/>
        </a:spcBef>
        <a:spcAft>
          <a:spcPct val="0"/>
        </a:spcAft>
        <a:defRPr sz="2400" b="1" i="1">
          <a:solidFill>
            <a:srgbClr val="008000"/>
          </a:solidFill>
          <a:latin typeface="Verdana" pitchFamily="34" charset="0"/>
        </a:defRPr>
      </a:lvl8pPr>
      <a:lvl9pPr marL="1828800" algn="r" rtl="0" fontAlgn="base">
        <a:spcBef>
          <a:spcPct val="0"/>
        </a:spcBef>
        <a:spcAft>
          <a:spcPct val="0"/>
        </a:spcAft>
        <a:defRPr sz="2400" b="1" i="1">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 typeface="Wingdings" pitchFamily="2" charset="2"/>
        <a:buChar char="§"/>
        <a:defRPr sz="2000" b="1">
          <a:solidFill>
            <a:srgbClr val="003300"/>
          </a:solidFill>
          <a:latin typeface="+mn-lt"/>
          <a:ea typeface="+mn-ea"/>
          <a:cs typeface="+mn-cs"/>
        </a:defRPr>
      </a:lvl1pPr>
      <a:lvl2pPr marL="742950" indent="-285750" algn="l" rtl="0" eaLnBrk="0" fontAlgn="base" hangingPunct="0">
        <a:spcBef>
          <a:spcPct val="20000"/>
        </a:spcBef>
        <a:spcAft>
          <a:spcPct val="0"/>
        </a:spcAft>
        <a:buClr>
          <a:schemeClr val="tx1"/>
        </a:buClr>
        <a:buChar char="–"/>
        <a:defRPr sz="2800" b="1">
          <a:solidFill>
            <a:srgbClr val="003300"/>
          </a:solidFill>
          <a:latin typeface="+mn-lt"/>
        </a:defRPr>
      </a:lvl2pPr>
      <a:lvl3pPr marL="1143000" indent="-228600" algn="l" rtl="0" eaLnBrk="0" fontAlgn="base" hangingPunct="0">
        <a:spcBef>
          <a:spcPct val="20000"/>
        </a:spcBef>
        <a:spcAft>
          <a:spcPct val="0"/>
        </a:spcAft>
        <a:buClr>
          <a:schemeClr val="tx1"/>
        </a:buClr>
        <a:buFont typeface="Wingdings" pitchFamily="2" charset="2"/>
        <a:buChar char="Ø"/>
        <a:defRPr sz="1600" b="1">
          <a:solidFill>
            <a:srgbClr val="003300"/>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400" b="1">
          <a:solidFill>
            <a:srgbClr val="003300"/>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pitchFamily="34" charset="0"/>
        </a:defRPr>
      </a:lvl5pPr>
      <a:lvl6pPr marL="2514600" indent="-228600" algn="l" rtl="0" fontAlgn="base">
        <a:spcBef>
          <a:spcPct val="20000"/>
        </a:spcBef>
        <a:spcAft>
          <a:spcPct val="0"/>
        </a:spcAft>
        <a:buClr>
          <a:schemeClr val="tx1"/>
        </a:buClr>
        <a:buChar char="•"/>
        <a:defRPr sz="2000">
          <a:solidFill>
            <a:schemeClr val="tx1"/>
          </a:solidFill>
          <a:latin typeface="Arial" pitchFamily="34" charset="0"/>
        </a:defRPr>
      </a:lvl6pPr>
      <a:lvl7pPr marL="2971800" indent="-228600" algn="l" rtl="0" fontAlgn="base">
        <a:spcBef>
          <a:spcPct val="20000"/>
        </a:spcBef>
        <a:spcAft>
          <a:spcPct val="0"/>
        </a:spcAft>
        <a:buClr>
          <a:schemeClr val="tx1"/>
        </a:buClr>
        <a:buChar char="•"/>
        <a:defRPr sz="2000">
          <a:solidFill>
            <a:schemeClr val="tx1"/>
          </a:solidFill>
          <a:latin typeface="Arial" pitchFamily="34" charset="0"/>
        </a:defRPr>
      </a:lvl7pPr>
      <a:lvl8pPr marL="3429000" indent="-228600" algn="l" rtl="0" fontAlgn="base">
        <a:spcBef>
          <a:spcPct val="20000"/>
        </a:spcBef>
        <a:spcAft>
          <a:spcPct val="0"/>
        </a:spcAft>
        <a:buClr>
          <a:schemeClr val="tx1"/>
        </a:buClr>
        <a:buChar char="•"/>
        <a:defRPr sz="2000">
          <a:solidFill>
            <a:schemeClr val="tx1"/>
          </a:solidFill>
          <a:latin typeface="Arial" pitchFamily="34" charset="0"/>
        </a:defRPr>
      </a:lvl8pPr>
      <a:lvl9pPr marL="3886200" indent="-228600" algn="l" rtl="0" fontAlgn="base">
        <a:spcBef>
          <a:spcPct val="20000"/>
        </a:spcBef>
        <a:spcAft>
          <a:spcPct val="0"/>
        </a:spcAft>
        <a:buClr>
          <a:schemeClr val="tx1"/>
        </a:buClr>
        <a:buChar char="•"/>
        <a:defRPr sz="20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gray">
          <a:xfrm>
            <a:off x="0" y="0"/>
            <a:ext cx="9144000" cy="92710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nchor="ctr"/>
          <a:lstStyle/>
          <a:p>
            <a:pPr algn="ctr" fontAlgn="base">
              <a:spcBef>
                <a:spcPct val="0"/>
              </a:spcBef>
              <a:spcAft>
                <a:spcPct val="0"/>
              </a:spcAft>
            </a:pPr>
            <a:endParaRPr lang="en-US" b="1" smtClean="0">
              <a:solidFill>
                <a:srgbClr val="FFFFFF"/>
              </a:solidFill>
              <a:latin typeface="Arial" pitchFamily="34" charset="0"/>
              <a:cs typeface="Arial" pitchFamily="34" charset="0"/>
            </a:endParaRPr>
          </a:p>
        </p:txBody>
      </p:sp>
      <p:sp>
        <p:nvSpPr>
          <p:cNvPr id="1027" name="AC Banner Title"/>
          <p:cNvSpPr>
            <a:spLocks noGrp="1" noChangeArrowheads="1"/>
          </p:cNvSpPr>
          <p:nvPr>
            <p:ph type="title"/>
          </p:nvPr>
        </p:nvSpPr>
        <p:spPr bwMode="auto">
          <a:xfrm>
            <a:off x="1657351" y="244913"/>
            <a:ext cx="7247792"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endParaRPr lang="en-US" altLang="zh-SG" smtClean="0"/>
          </a:p>
        </p:txBody>
      </p:sp>
      <p:sp>
        <p:nvSpPr>
          <p:cNvPr id="2161668" name="Rectangle 4"/>
          <p:cNvSpPr>
            <a:spLocks noGrp="1" noChangeArrowheads="1"/>
          </p:cNvSpPr>
          <p:nvPr>
            <p:ph type="dt" sz="half" idx="2"/>
          </p:nvPr>
        </p:nvSpPr>
        <p:spPr bwMode="auto">
          <a:xfrm>
            <a:off x="5630009" y="6400800"/>
            <a:ext cx="3518389"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spcBef>
                <a:spcPct val="0"/>
              </a:spcBef>
              <a:defRPr sz="1000" i="0" u="none">
                <a:latin typeface="Arial" pitchFamily="34" charset="0"/>
                <a:ea typeface="SimSun" pitchFamily="2" charset="-122"/>
                <a:cs typeface="+mn-cs"/>
              </a:defRPr>
            </a:lvl1pPr>
          </a:lstStyle>
          <a:p>
            <a:pPr fontAlgn="base">
              <a:spcAft>
                <a:spcPct val="0"/>
              </a:spcAft>
              <a:defRPr/>
            </a:pPr>
            <a:endParaRPr lang="en-US" altLang="zh-SG">
              <a:solidFill>
                <a:srgbClr val="000000"/>
              </a:solidFill>
            </a:endParaRPr>
          </a:p>
        </p:txBody>
      </p:sp>
      <p:sp>
        <p:nvSpPr>
          <p:cNvPr id="2161669" name="Rectangle 5"/>
          <p:cNvSpPr>
            <a:spLocks noGrp="1" noChangeArrowheads="1"/>
          </p:cNvSpPr>
          <p:nvPr>
            <p:ph type="ftr" sz="quarter" idx="3"/>
          </p:nvPr>
        </p:nvSpPr>
        <p:spPr bwMode="auto">
          <a:xfrm>
            <a:off x="1467" y="6384925"/>
            <a:ext cx="3518388"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eaLnBrk="0" hangingPunct="0">
              <a:spcBef>
                <a:spcPct val="0"/>
              </a:spcBef>
              <a:defRPr sz="1000" i="0" u="none">
                <a:latin typeface="Arial" pitchFamily="34" charset="0"/>
                <a:ea typeface="SimSun" pitchFamily="2" charset="-122"/>
                <a:cs typeface="+mn-cs"/>
              </a:defRPr>
            </a:lvl1pPr>
          </a:lstStyle>
          <a:p>
            <a:pPr fontAlgn="base">
              <a:spcAft>
                <a:spcPct val="0"/>
              </a:spcAft>
              <a:defRPr/>
            </a:pPr>
            <a:endParaRPr lang="en-US" altLang="zh-SG">
              <a:solidFill>
                <a:srgbClr val="000000"/>
              </a:solidFill>
            </a:endParaRPr>
          </a:p>
        </p:txBody>
      </p:sp>
      <p:sp>
        <p:nvSpPr>
          <p:cNvPr id="2161670" name="Rectangle 6"/>
          <p:cNvSpPr>
            <a:spLocks noGrp="1" noChangeArrowheads="1"/>
          </p:cNvSpPr>
          <p:nvPr>
            <p:ph type="sldNum" sz="quarter" idx="4"/>
          </p:nvPr>
        </p:nvSpPr>
        <p:spPr bwMode="auto">
          <a:xfrm>
            <a:off x="3519908" y="6386249"/>
            <a:ext cx="2110155" cy="473075"/>
          </a:xfrm>
          <a:prstGeom prst="rect">
            <a:avLst/>
          </a:prstGeom>
          <a:noFill/>
          <a:ln w="12700">
            <a:noFill/>
            <a:miter lim="800000"/>
            <a:headEnd/>
            <a:tailEnd/>
          </a:ln>
          <a:effectLst/>
        </p:spPr>
        <p:txBody>
          <a:bodyPr vert="horz" wrap="square" lIns="91440" tIns="45720" rIns="91440" bIns="0" numCol="1" anchor="b" anchorCtr="0" compatLnSpc="1">
            <a:prstTxWarp prst="textNoShape">
              <a:avLst/>
            </a:prstTxWarp>
          </a:bodyPr>
          <a:lstStyle>
            <a:lvl1pPr algn="ctr" eaLnBrk="0" hangingPunct="0">
              <a:lnSpc>
                <a:spcPct val="70000"/>
              </a:lnSpc>
              <a:spcBef>
                <a:spcPct val="0"/>
              </a:spcBef>
              <a:tabLst>
                <a:tab pos="2473325" algn="l"/>
              </a:tabLst>
              <a:defRPr sz="800" i="0" u="none">
                <a:ea typeface="SimSun" pitchFamily="2" charset="-122"/>
                <a:cs typeface="+mn-cs"/>
              </a:defRPr>
            </a:lvl1pPr>
          </a:lstStyle>
          <a:p>
            <a:pPr fontAlgn="base">
              <a:spcAft>
                <a:spcPct val="0"/>
              </a:spcAft>
              <a:defRPr/>
            </a:pPr>
            <a:fld id="{3BCFF84F-AC1F-4BB5-8114-1BF1B768DDB9}" type="slidenum">
              <a:rPr lang="zh-SG" altLang="en-US">
                <a:solidFill>
                  <a:srgbClr val="000000"/>
                </a:solidFill>
              </a:rPr>
              <a:pPr fontAlgn="base">
                <a:spcAft>
                  <a:spcPct val="0"/>
                </a:spcAft>
                <a:defRPr/>
              </a:pPr>
              <a:t>‹#›</a:t>
            </a:fld>
            <a:r>
              <a:rPr lang="en-US" altLang="zh-SG" sz="1000">
                <a:solidFill>
                  <a:srgbClr val="000000"/>
                </a:solidFill>
                <a:latin typeface="Arial" pitchFamily="34" charset="0"/>
              </a:rPr>
              <a:t/>
            </a:r>
            <a:br>
              <a:rPr lang="en-US" altLang="zh-SG" sz="1000">
                <a:solidFill>
                  <a:srgbClr val="000000"/>
                </a:solidFill>
                <a:latin typeface="Arial" pitchFamily="34" charset="0"/>
              </a:rPr>
            </a:br>
            <a:endParaRPr lang="en-US" altLang="zh-SG">
              <a:solidFill>
                <a:srgbClr val="000000"/>
              </a:solidFill>
              <a:latin typeface="Arial" pitchFamily="34" charset="0"/>
            </a:endParaRPr>
          </a:p>
        </p:txBody>
      </p:sp>
      <p:sp>
        <p:nvSpPr>
          <p:cNvPr id="1031" name="Rectangle 7"/>
          <p:cNvSpPr>
            <a:spLocks noGrp="1" noChangeArrowheads="1"/>
          </p:cNvSpPr>
          <p:nvPr>
            <p:ph type="body" idx="1"/>
          </p:nvPr>
        </p:nvSpPr>
        <p:spPr bwMode="auto">
          <a:xfrm>
            <a:off x="779589" y="1214439"/>
            <a:ext cx="7879375" cy="493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smtClean="0"/>
              <a:t>Click to edit text format of master</a:t>
            </a:r>
            <a:endParaRPr lang="en-US" altLang="zh-SG" smtClean="0"/>
          </a:p>
          <a:p>
            <a:pPr lvl="1"/>
            <a:r>
              <a:rPr lang="en-US" smtClean="0"/>
              <a:t>Second level</a:t>
            </a:r>
            <a:endParaRPr lang="en-US" altLang="zh-SG" smtClean="0"/>
          </a:p>
          <a:p>
            <a:pPr lvl="2"/>
            <a:r>
              <a:rPr lang="en-US" smtClean="0"/>
              <a:t>Third level</a:t>
            </a:r>
          </a:p>
          <a:p>
            <a:pPr lvl="3"/>
            <a:r>
              <a:rPr lang="en-US" altLang="zh-SG" smtClean="0"/>
              <a:t>Fourth Level</a:t>
            </a:r>
          </a:p>
        </p:txBody>
      </p:sp>
      <p:sp>
        <p:nvSpPr>
          <p:cNvPr id="1032" name="Line 8"/>
          <p:cNvSpPr>
            <a:spLocks noChangeShapeType="1"/>
          </p:cNvSpPr>
          <p:nvPr/>
        </p:nvSpPr>
        <p:spPr bwMode="auto">
          <a:xfrm>
            <a:off x="4403" y="1074738"/>
            <a:ext cx="914546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i="1" u="sng" smtClean="0">
              <a:solidFill>
                <a:srgbClr val="000000"/>
              </a:solidFill>
              <a:cs typeface="Arial" pitchFamily="34" charset="0"/>
            </a:endParaRPr>
          </a:p>
        </p:txBody>
      </p:sp>
      <p:grpSp>
        <p:nvGrpSpPr>
          <p:cNvPr id="1033" name="Group 10"/>
          <p:cNvGrpSpPr>
            <a:grpSpLocks/>
          </p:cNvGrpSpPr>
          <p:nvPr/>
        </p:nvGrpSpPr>
        <p:grpSpPr bwMode="auto">
          <a:xfrm>
            <a:off x="1521" y="968377"/>
            <a:ext cx="989135" cy="5883275"/>
            <a:chOff x="0" y="2458"/>
            <a:chExt cx="2142" cy="1858"/>
          </a:xfrm>
        </p:grpSpPr>
        <p:sp>
          <p:nvSpPr>
            <p:cNvPr id="2161675" name="Freeform 11"/>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pitchFamily="34" charset="0"/>
              </a:endParaRPr>
            </a:p>
          </p:txBody>
        </p:sp>
        <p:sp>
          <p:nvSpPr>
            <p:cNvPr id="2161676" name="Freeform 12"/>
            <p:cNvSpPr>
              <a:spLocks/>
            </p:cNvSpPr>
            <p:nvPr/>
          </p:nvSpPr>
          <p:spPr bwMode="hidden">
            <a:xfrm>
              <a:off x="0" y="2458"/>
              <a:ext cx="1853"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rgbClr val="008000"/>
                </a:gs>
                <a:gs pos="50000">
                  <a:schemeClr val="bg1"/>
                </a:gs>
                <a:gs pos="100000">
                  <a:srgbClr val="008000"/>
                </a:gs>
              </a:gsLst>
              <a:lin ang="189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pitchFamily="34" charset="0"/>
              </a:endParaRPr>
            </a:p>
          </p:txBody>
        </p:sp>
        <p:sp>
          <p:nvSpPr>
            <p:cNvPr id="2161677" name="Freeform 13"/>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pitchFamily="34" charset="0"/>
              </a:endParaRPr>
            </a:p>
          </p:txBody>
        </p:sp>
        <p:sp>
          <p:nvSpPr>
            <p:cNvPr id="2161678" name="Freeform 14"/>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pitchFamily="34" charset="0"/>
              </a:endParaRPr>
            </a:p>
          </p:txBody>
        </p:sp>
        <p:sp>
          <p:nvSpPr>
            <p:cNvPr id="1040" name="Oval 15"/>
            <p:cNvSpPr>
              <a:spLocks noChangeArrowheads="1"/>
            </p:cNvSpPr>
            <p:nvPr/>
          </p:nvSpPr>
          <p:spPr bwMode="ltGray">
            <a:xfrm>
              <a:off x="209" y="2784"/>
              <a:ext cx="86" cy="86"/>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50000"/>
                </a:spcBef>
                <a:spcAft>
                  <a:spcPct val="0"/>
                </a:spcAft>
              </a:pPr>
              <a:endParaRPr lang="en-US" i="1" u="sng" smtClean="0">
                <a:solidFill>
                  <a:srgbClr val="000000"/>
                </a:solidFill>
                <a:cs typeface="Arial" pitchFamily="34" charset="0"/>
              </a:endParaRPr>
            </a:p>
          </p:txBody>
        </p:sp>
        <p:sp>
          <p:nvSpPr>
            <p:cNvPr id="1041" name="Oval 16"/>
            <p:cNvSpPr>
              <a:spLocks noChangeArrowheads="1"/>
            </p:cNvSpPr>
            <p:nvPr/>
          </p:nvSpPr>
          <p:spPr bwMode="ltGray">
            <a:xfrm>
              <a:off x="1536" y="3884"/>
              <a:ext cx="92" cy="92"/>
            </a:xfrm>
            <a:prstGeom prst="ellipse">
              <a:avLst/>
            </a:prstGeom>
            <a:gradFill rotWithShape="0">
              <a:gsLst>
                <a:gs pos="0">
                  <a:srgbClr val="008000"/>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50000"/>
                </a:spcBef>
                <a:spcAft>
                  <a:spcPct val="0"/>
                </a:spcAft>
              </a:pPr>
              <a:endParaRPr lang="en-US" i="1" u="sng" smtClean="0">
                <a:solidFill>
                  <a:srgbClr val="000000"/>
                </a:solidFill>
                <a:cs typeface="Arial" pitchFamily="34" charset="0"/>
              </a:endParaRPr>
            </a:p>
          </p:txBody>
        </p:sp>
        <p:sp>
          <p:nvSpPr>
            <p:cNvPr id="1042" name="Oval 17"/>
            <p:cNvSpPr>
              <a:spLocks noChangeArrowheads="1"/>
            </p:cNvSpPr>
            <p:nvPr/>
          </p:nvSpPr>
          <p:spPr bwMode="ltGray">
            <a:xfrm>
              <a:off x="790" y="2723"/>
              <a:ext cx="121" cy="121"/>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50000"/>
                </a:spcBef>
                <a:spcAft>
                  <a:spcPct val="0"/>
                </a:spcAft>
              </a:pPr>
              <a:endParaRPr lang="en-US" i="1" u="sng" smtClean="0">
                <a:solidFill>
                  <a:srgbClr val="000000"/>
                </a:solidFill>
                <a:cs typeface="Arial" pitchFamily="34" charset="0"/>
              </a:endParaRPr>
            </a:p>
          </p:txBody>
        </p:sp>
      </p:grpSp>
      <p:sp>
        <p:nvSpPr>
          <p:cNvPr id="1034" name="Text Box 18"/>
          <p:cNvSpPr txBox="1">
            <a:spLocks noChangeArrowheads="1"/>
          </p:cNvSpPr>
          <p:nvPr/>
        </p:nvSpPr>
        <p:spPr bwMode="auto">
          <a:xfrm rot="16200000">
            <a:off x="-2296564" y="4118253"/>
            <a:ext cx="50371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50000"/>
              </a:spcBef>
              <a:defRPr i="1" u="sng">
                <a:solidFill>
                  <a:schemeClr val="tx1"/>
                </a:solidFill>
                <a:latin typeface="Verdana" pitchFamily="34" charset="0"/>
              </a:defRPr>
            </a:lvl1pPr>
            <a:lvl2pPr marL="742950" indent="-285750" eaLnBrk="0" hangingPunct="0">
              <a:spcBef>
                <a:spcPct val="50000"/>
              </a:spcBef>
              <a:defRPr i="1" u="sng">
                <a:solidFill>
                  <a:schemeClr val="tx1"/>
                </a:solidFill>
                <a:latin typeface="Verdana" pitchFamily="34" charset="0"/>
              </a:defRPr>
            </a:lvl2pPr>
            <a:lvl3pPr marL="1143000" indent="-228600" eaLnBrk="0" hangingPunct="0">
              <a:spcBef>
                <a:spcPct val="50000"/>
              </a:spcBef>
              <a:defRPr i="1" u="sng">
                <a:solidFill>
                  <a:schemeClr val="tx1"/>
                </a:solidFill>
                <a:latin typeface="Verdana" pitchFamily="34" charset="0"/>
              </a:defRPr>
            </a:lvl3pPr>
            <a:lvl4pPr marL="1600200" indent="-228600" eaLnBrk="0" hangingPunct="0">
              <a:spcBef>
                <a:spcPct val="50000"/>
              </a:spcBef>
              <a:defRPr i="1" u="sng">
                <a:solidFill>
                  <a:schemeClr val="tx1"/>
                </a:solidFill>
                <a:latin typeface="Verdana" pitchFamily="34" charset="0"/>
              </a:defRPr>
            </a:lvl4pPr>
            <a:lvl5pPr marL="2057400" indent="-228600" eaLnBrk="0" hangingPunct="0">
              <a:spcBef>
                <a:spcPct val="50000"/>
              </a:spcBef>
              <a:defRPr i="1" u="sng">
                <a:solidFill>
                  <a:schemeClr val="tx1"/>
                </a:solidFill>
                <a:latin typeface="Verdana" pitchFamily="34" charset="0"/>
              </a:defRPr>
            </a:lvl5pPr>
            <a:lvl6pPr marL="2514600" indent="-228600" eaLnBrk="0" fontAlgn="base" hangingPunct="0">
              <a:spcBef>
                <a:spcPct val="50000"/>
              </a:spcBef>
              <a:spcAft>
                <a:spcPct val="0"/>
              </a:spcAft>
              <a:defRPr i="1" u="sng">
                <a:solidFill>
                  <a:schemeClr val="tx1"/>
                </a:solidFill>
                <a:latin typeface="Verdana" pitchFamily="34" charset="0"/>
              </a:defRPr>
            </a:lvl6pPr>
            <a:lvl7pPr marL="2971800" indent="-228600" eaLnBrk="0" fontAlgn="base" hangingPunct="0">
              <a:spcBef>
                <a:spcPct val="50000"/>
              </a:spcBef>
              <a:spcAft>
                <a:spcPct val="0"/>
              </a:spcAft>
              <a:defRPr i="1" u="sng">
                <a:solidFill>
                  <a:schemeClr val="tx1"/>
                </a:solidFill>
                <a:latin typeface="Verdana" pitchFamily="34" charset="0"/>
              </a:defRPr>
            </a:lvl7pPr>
            <a:lvl8pPr marL="3429000" indent="-228600" eaLnBrk="0" fontAlgn="base" hangingPunct="0">
              <a:spcBef>
                <a:spcPct val="50000"/>
              </a:spcBef>
              <a:spcAft>
                <a:spcPct val="0"/>
              </a:spcAft>
              <a:defRPr i="1" u="sng">
                <a:solidFill>
                  <a:schemeClr val="tx1"/>
                </a:solidFill>
                <a:latin typeface="Verdana" pitchFamily="34" charset="0"/>
              </a:defRPr>
            </a:lvl8pPr>
            <a:lvl9pPr marL="3886200" indent="-228600" eaLnBrk="0" fontAlgn="base" hangingPunct="0">
              <a:spcBef>
                <a:spcPct val="50000"/>
              </a:spcBef>
              <a:spcAft>
                <a:spcPct val="0"/>
              </a:spcAft>
              <a:defRPr i="1" u="sng">
                <a:solidFill>
                  <a:schemeClr val="tx1"/>
                </a:solidFill>
                <a:latin typeface="Verdana" pitchFamily="34" charset="0"/>
              </a:defRPr>
            </a:lvl9pPr>
          </a:lstStyle>
          <a:p>
            <a:pPr fontAlgn="base">
              <a:spcAft>
                <a:spcPct val="0"/>
              </a:spcAft>
              <a:defRPr/>
            </a:pPr>
            <a:r>
              <a:rPr lang="en-US" b="1" i="0" u="none" smtClean="0">
                <a:solidFill>
                  <a:srgbClr val="777777"/>
                </a:solidFill>
                <a:cs typeface="Arial" pitchFamily="34" charset="0"/>
              </a:rPr>
              <a:t>Financial System Strategy  2020</a:t>
            </a:r>
          </a:p>
        </p:txBody>
      </p:sp>
      <p:pic>
        <p:nvPicPr>
          <p:cNvPr id="1035" name="Picture 21"/>
          <p:cNvPicPr>
            <a:picLocks noChangeAspect="1" noChangeArrowheads="1"/>
          </p:cNvPicPr>
          <p:nvPr/>
        </p:nvPicPr>
        <p:blipFill>
          <a:blip r:embed="rId14" cstate="print">
            <a:extLst>
              <a:ext uri="{28A0092B-C50C-407E-A947-70E740481C1C}">
                <a14:useLocalDpi xmlns:a14="http://schemas.microsoft.com/office/drawing/2010/main" val="0"/>
              </a:ext>
            </a:extLst>
          </a:blip>
          <a:srcRect l="67751" t="4707" r="5081" b="68340"/>
          <a:stretch>
            <a:fillRect/>
          </a:stretch>
        </p:blipFill>
        <p:spPr bwMode="auto">
          <a:xfrm>
            <a:off x="14708" y="15876"/>
            <a:ext cx="1144467" cy="104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0708043"/>
      </p:ext>
    </p:extLst>
  </p:cSld>
  <p:clrMap bg1="lt1" tx1="dk1" bg2="lt2" tx2="dk2" accent1="accent1" accent2="accent2" accent3="accent3" accent4="accent4" accent5="accent5" accent6="accent6" hlink="hlink" folHlink="folHlink"/>
  <p:sldLayoutIdLst>
    <p:sldLayoutId id="2147484823" r:id="rId1"/>
    <p:sldLayoutId id="2147484824" r:id="rId2"/>
    <p:sldLayoutId id="2147484825" r:id="rId3"/>
    <p:sldLayoutId id="2147484826" r:id="rId4"/>
    <p:sldLayoutId id="2147484827" r:id="rId5"/>
    <p:sldLayoutId id="2147484828" r:id="rId6"/>
    <p:sldLayoutId id="2147484829" r:id="rId7"/>
    <p:sldLayoutId id="2147484830" r:id="rId8"/>
    <p:sldLayoutId id="2147484831" r:id="rId9"/>
    <p:sldLayoutId id="2147484832" r:id="rId10"/>
    <p:sldLayoutId id="2147484833" r:id="rId11"/>
    <p:sldLayoutId id="2147484834" r:id="rId12"/>
  </p:sldLayoutIdLst>
  <p:timing>
    <p:tnLst>
      <p:par>
        <p:cTn id="1" dur="indefinite" restart="never" nodeType="tmRoot"/>
      </p:par>
    </p:tnLst>
  </p:timing>
  <p:hf hdr="0" ftr="0" dt="0"/>
  <p:txStyles>
    <p:titleStyle>
      <a:lvl1pPr algn="r" rtl="0" eaLnBrk="0" fontAlgn="base" hangingPunct="0">
        <a:spcBef>
          <a:spcPct val="0"/>
        </a:spcBef>
        <a:spcAft>
          <a:spcPct val="0"/>
        </a:spcAft>
        <a:defRPr sz="2400" b="1" i="1">
          <a:solidFill>
            <a:srgbClr val="008000"/>
          </a:solidFill>
          <a:latin typeface="+mj-lt"/>
          <a:ea typeface="+mj-ea"/>
          <a:cs typeface="+mj-cs"/>
        </a:defRPr>
      </a:lvl1pPr>
      <a:lvl2pPr algn="r" rtl="0" eaLnBrk="0" fontAlgn="base" hangingPunct="0">
        <a:spcBef>
          <a:spcPct val="0"/>
        </a:spcBef>
        <a:spcAft>
          <a:spcPct val="0"/>
        </a:spcAft>
        <a:defRPr sz="2400" b="1" i="1">
          <a:solidFill>
            <a:srgbClr val="008000"/>
          </a:solidFill>
          <a:latin typeface="Verdana" pitchFamily="34" charset="0"/>
        </a:defRPr>
      </a:lvl2pPr>
      <a:lvl3pPr algn="r" rtl="0" eaLnBrk="0" fontAlgn="base" hangingPunct="0">
        <a:spcBef>
          <a:spcPct val="0"/>
        </a:spcBef>
        <a:spcAft>
          <a:spcPct val="0"/>
        </a:spcAft>
        <a:defRPr sz="2400" b="1" i="1">
          <a:solidFill>
            <a:srgbClr val="008000"/>
          </a:solidFill>
          <a:latin typeface="Verdana" pitchFamily="34" charset="0"/>
        </a:defRPr>
      </a:lvl3pPr>
      <a:lvl4pPr algn="r" rtl="0" eaLnBrk="0" fontAlgn="base" hangingPunct="0">
        <a:spcBef>
          <a:spcPct val="0"/>
        </a:spcBef>
        <a:spcAft>
          <a:spcPct val="0"/>
        </a:spcAft>
        <a:defRPr sz="2400" b="1" i="1">
          <a:solidFill>
            <a:srgbClr val="008000"/>
          </a:solidFill>
          <a:latin typeface="Verdana" pitchFamily="34" charset="0"/>
        </a:defRPr>
      </a:lvl4pPr>
      <a:lvl5pPr algn="r" rtl="0" eaLnBrk="0" fontAlgn="base" hangingPunct="0">
        <a:spcBef>
          <a:spcPct val="0"/>
        </a:spcBef>
        <a:spcAft>
          <a:spcPct val="0"/>
        </a:spcAft>
        <a:defRPr sz="2400" b="1" i="1">
          <a:solidFill>
            <a:srgbClr val="008000"/>
          </a:solidFill>
          <a:latin typeface="Verdana" pitchFamily="34" charset="0"/>
        </a:defRPr>
      </a:lvl5pPr>
      <a:lvl6pPr marL="457200" algn="r" rtl="0" fontAlgn="base">
        <a:spcBef>
          <a:spcPct val="0"/>
        </a:spcBef>
        <a:spcAft>
          <a:spcPct val="0"/>
        </a:spcAft>
        <a:defRPr sz="2400" b="1" i="1">
          <a:solidFill>
            <a:srgbClr val="008000"/>
          </a:solidFill>
          <a:latin typeface="Verdana" pitchFamily="34" charset="0"/>
        </a:defRPr>
      </a:lvl6pPr>
      <a:lvl7pPr marL="914400" algn="r" rtl="0" fontAlgn="base">
        <a:spcBef>
          <a:spcPct val="0"/>
        </a:spcBef>
        <a:spcAft>
          <a:spcPct val="0"/>
        </a:spcAft>
        <a:defRPr sz="2400" b="1" i="1">
          <a:solidFill>
            <a:srgbClr val="008000"/>
          </a:solidFill>
          <a:latin typeface="Verdana" pitchFamily="34" charset="0"/>
        </a:defRPr>
      </a:lvl7pPr>
      <a:lvl8pPr marL="1371600" algn="r" rtl="0" fontAlgn="base">
        <a:spcBef>
          <a:spcPct val="0"/>
        </a:spcBef>
        <a:spcAft>
          <a:spcPct val="0"/>
        </a:spcAft>
        <a:defRPr sz="2400" b="1" i="1">
          <a:solidFill>
            <a:srgbClr val="008000"/>
          </a:solidFill>
          <a:latin typeface="Verdana" pitchFamily="34" charset="0"/>
        </a:defRPr>
      </a:lvl8pPr>
      <a:lvl9pPr marL="1828800" algn="r" rtl="0" fontAlgn="base">
        <a:spcBef>
          <a:spcPct val="0"/>
        </a:spcBef>
        <a:spcAft>
          <a:spcPct val="0"/>
        </a:spcAft>
        <a:defRPr sz="2400" b="1" i="1">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 typeface="Wingdings" pitchFamily="2" charset="2"/>
        <a:buChar char="§"/>
        <a:defRPr sz="2000" b="1">
          <a:solidFill>
            <a:srgbClr val="003300"/>
          </a:solidFill>
          <a:latin typeface="+mn-lt"/>
          <a:ea typeface="+mn-ea"/>
          <a:cs typeface="+mn-cs"/>
        </a:defRPr>
      </a:lvl1pPr>
      <a:lvl2pPr marL="742950" indent="-285750" algn="l" rtl="0" eaLnBrk="0" fontAlgn="base" hangingPunct="0">
        <a:spcBef>
          <a:spcPct val="20000"/>
        </a:spcBef>
        <a:spcAft>
          <a:spcPct val="0"/>
        </a:spcAft>
        <a:buClr>
          <a:schemeClr val="tx1"/>
        </a:buClr>
        <a:buChar char="–"/>
        <a:defRPr sz="2800" b="1">
          <a:solidFill>
            <a:srgbClr val="003300"/>
          </a:solidFill>
          <a:latin typeface="+mn-lt"/>
        </a:defRPr>
      </a:lvl2pPr>
      <a:lvl3pPr marL="1143000" indent="-228600" algn="l" rtl="0" eaLnBrk="0" fontAlgn="base" hangingPunct="0">
        <a:spcBef>
          <a:spcPct val="20000"/>
        </a:spcBef>
        <a:spcAft>
          <a:spcPct val="0"/>
        </a:spcAft>
        <a:buClr>
          <a:schemeClr val="tx1"/>
        </a:buClr>
        <a:buFont typeface="Wingdings" pitchFamily="2" charset="2"/>
        <a:buChar char="Ø"/>
        <a:defRPr sz="1600" b="1">
          <a:solidFill>
            <a:srgbClr val="003300"/>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400" b="1">
          <a:solidFill>
            <a:srgbClr val="003300"/>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pitchFamily="34" charset="0"/>
        </a:defRPr>
      </a:lvl5pPr>
      <a:lvl6pPr marL="2514600" indent="-228600" algn="l" rtl="0" fontAlgn="base">
        <a:spcBef>
          <a:spcPct val="20000"/>
        </a:spcBef>
        <a:spcAft>
          <a:spcPct val="0"/>
        </a:spcAft>
        <a:buClr>
          <a:schemeClr val="tx1"/>
        </a:buClr>
        <a:buChar char="•"/>
        <a:defRPr sz="2000">
          <a:solidFill>
            <a:schemeClr val="tx1"/>
          </a:solidFill>
          <a:latin typeface="Arial" pitchFamily="34" charset="0"/>
        </a:defRPr>
      </a:lvl6pPr>
      <a:lvl7pPr marL="2971800" indent="-228600" algn="l" rtl="0" fontAlgn="base">
        <a:spcBef>
          <a:spcPct val="20000"/>
        </a:spcBef>
        <a:spcAft>
          <a:spcPct val="0"/>
        </a:spcAft>
        <a:buClr>
          <a:schemeClr val="tx1"/>
        </a:buClr>
        <a:buChar char="•"/>
        <a:defRPr sz="2000">
          <a:solidFill>
            <a:schemeClr val="tx1"/>
          </a:solidFill>
          <a:latin typeface="Arial" pitchFamily="34" charset="0"/>
        </a:defRPr>
      </a:lvl7pPr>
      <a:lvl8pPr marL="3429000" indent="-228600" algn="l" rtl="0" fontAlgn="base">
        <a:spcBef>
          <a:spcPct val="20000"/>
        </a:spcBef>
        <a:spcAft>
          <a:spcPct val="0"/>
        </a:spcAft>
        <a:buClr>
          <a:schemeClr val="tx1"/>
        </a:buClr>
        <a:buChar char="•"/>
        <a:defRPr sz="2000">
          <a:solidFill>
            <a:schemeClr val="tx1"/>
          </a:solidFill>
          <a:latin typeface="Arial" pitchFamily="34" charset="0"/>
        </a:defRPr>
      </a:lvl8pPr>
      <a:lvl9pPr marL="3886200" indent="-228600" algn="l" rtl="0" fontAlgn="base">
        <a:spcBef>
          <a:spcPct val="20000"/>
        </a:spcBef>
        <a:spcAft>
          <a:spcPct val="0"/>
        </a:spcAft>
        <a:buClr>
          <a:schemeClr val="tx1"/>
        </a:buClr>
        <a:buChar char="•"/>
        <a:defRPr sz="20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AC Banner Title"/>
          <p:cNvSpPr>
            <a:spLocks noGrp="1" noChangeArrowheads="1"/>
          </p:cNvSpPr>
          <p:nvPr>
            <p:ph type="title"/>
          </p:nvPr>
        </p:nvSpPr>
        <p:spPr bwMode="auto">
          <a:xfrm>
            <a:off x="381125" y="228600"/>
            <a:ext cx="8077199" cy="698500"/>
          </a:xfrm>
          <a:prstGeom prst="rect">
            <a:avLst/>
          </a:prstGeom>
          <a:noFill/>
          <a:ln w="12700">
            <a:noFill/>
            <a:miter lim="800000"/>
            <a:headEnd/>
            <a:tailEnd/>
          </a:ln>
        </p:spPr>
        <p:txBody>
          <a:bodyPr vert="horz" wrap="square" lIns="0" tIns="0" rIns="0" bIns="0" numCol="1" anchor="t" anchorCtr="0" compatLnSpc="1">
            <a:prstTxWarp prst="textNoShape">
              <a:avLst/>
            </a:prstTxWarp>
          </a:bodyPr>
          <a:lstStyle/>
          <a:p>
            <a:pPr lvl="0"/>
            <a:endParaRPr lang="en-US" altLang="zh-SG" dirty="0" smtClean="0"/>
          </a:p>
        </p:txBody>
      </p:sp>
      <p:sp>
        <p:nvSpPr>
          <p:cNvPr id="2161670" name="Rectangle 6"/>
          <p:cNvSpPr>
            <a:spLocks noGrp="1" noChangeArrowheads="1"/>
          </p:cNvSpPr>
          <p:nvPr>
            <p:ph type="sldNum" sz="quarter" idx="4"/>
          </p:nvPr>
        </p:nvSpPr>
        <p:spPr bwMode="auto">
          <a:xfrm>
            <a:off x="4114805" y="6496066"/>
            <a:ext cx="1454151" cy="320675"/>
          </a:xfrm>
          <a:prstGeom prst="rect">
            <a:avLst/>
          </a:prstGeom>
          <a:noFill/>
          <a:ln w="12700">
            <a:noFill/>
            <a:miter lim="800000"/>
            <a:headEnd/>
            <a:tailEnd/>
          </a:ln>
          <a:effectLst/>
        </p:spPr>
        <p:txBody>
          <a:bodyPr vert="horz" wrap="square" lIns="91440" tIns="45720" rIns="91440" bIns="0" numCol="1" anchor="ctr" anchorCtr="0" compatLnSpc="1">
            <a:prstTxWarp prst="textNoShape">
              <a:avLst/>
            </a:prstTxWarp>
          </a:bodyPr>
          <a:lstStyle>
            <a:lvl1pPr algn="ctr" eaLnBrk="0" hangingPunct="0">
              <a:lnSpc>
                <a:spcPct val="70000"/>
              </a:lnSpc>
              <a:spcBef>
                <a:spcPct val="0"/>
              </a:spcBef>
              <a:tabLst>
                <a:tab pos="2473325" algn="l"/>
              </a:tabLst>
              <a:defRPr sz="800" b="0" i="0" u="none">
                <a:solidFill>
                  <a:srgbClr val="7F7F7F"/>
                </a:solidFill>
                <a:latin typeface="Arial"/>
                <a:ea typeface="SimSun" pitchFamily="2" charset="-122"/>
                <a:cs typeface="Arial"/>
              </a:defRPr>
            </a:lvl1pPr>
          </a:lstStyle>
          <a:p>
            <a:pPr fontAlgn="base">
              <a:spcAft>
                <a:spcPct val="0"/>
              </a:spcAft>
              <a:defRPr/>
            </a:pPr>
            <a:r>
              <a:rPr lang="en-US" altLang="zh-SG" dirty="0" smtClean="0"/>
              <a:t>Slide </a:t>
            </a:r>
            <a:fld id="{6606DE33-7EE6-48B0-B1C3-4D390C60F514}" type="slidenum">
              <a:rPr lang="zh-SG" altLang="en-US" smtClean="0"/>
              <a:pPr fontAlgn="base">
                <a:spcAft>
                  <a:spcPct val="0"/>
                </a:spcAft>
                <a:defRPr/>
              </a:pPr>
              <a:t>‹#›</a:t>
            </a:fld>
            <a:r>
              <a:rPr lang="zh-SG" altLang="en-US" smtClean="0"/>
              <a:t>  </a:t>
            </a:r>
            <a:r>
              <a:rPr lang="en-US" altLang="zh-SG" dirty="0" smtClean="0"/>
              <a:t/>
            </a:r>
            <a:br>
              <a:rPr lang="en-US" altLang="zh-SG" dirty="0" smtClean="0"/>
            </a:br>
            <a:endParaRPr lang="en-US" altLang="zh-SG" dirty="0"/>
          </a:p>
        </p:txBody>
      </p:sp>
      <p:sp>
        <p:nvSpPr>
          <p:cNvPr id="1030" name="Rectangle 7"/>
          <p:cNvSpPr>
            <a:spLocks noGrp="1" noChangeArrowheads="1"/>
          </p:cNvSpPr>
          <p:nvPr>
            <p:ph type="body" idx="1"/>
          </p:nvPr>
        </p:nvSpPr>
        <p:spPr bwMode="auto">
          <a:xfrm>
            <a:off x="381000" y="968376"/>
            <a:ext cx="8610600" cy="5184775"/>
          </a:xfrm>
          <a:prstGeom prst="rect">
            <a:avLst/>
          </a:prstGeom>
          <a:noFill/>
          <a:ln w="3175">
            <a:noFill/>
            <a:miter lim="800000"/>
            <a:headEnd/>
            <a:tailEnd/>
          </a:ln>
        </p:spPr>
        <p:txBody>
          <a:bodyPr vert="horz" wrap="square" lIns="0" tIns="45720" rIns="0" bIns="45720" numCol="1" anchor="t" anchorCtr="0" compatLnSpc="1">
            <a:prstTxWarp prst="textNoShape">
              <a:avLst/>
            </a:prstTxWarp>
          </a:bodyPr>
          <a:lstStyle/>
          <a:p>
            <a:pPr lvl="0"/>
            <a:r>
              <a:rPr lang="en-US" dirty="0" smtClean="0"/>
              <a:t>Click to edit text format of master</a:t>
            </a:r>
            <a:endParaRPr lang="en-US" altLang="zh-SG" dirty="0" smtClean="0"/>
          </a:p>
          <a:p>
            <a:pPr lvl="1"/>
            <a:r>
              <a:rPr lang="en-US" dirty="0" smtClean="0"/>
              <a:t>Third level</a:t>
            </a:r>
          </a:p>
        </p:txBody>
      </p:sp>
      <p:pic>
        <p:nvPicPr>
          <p:cNvPr id="20" name="Picture 13"/>
          <p:cNvPicPr>
            <a:picLocks noChangeAspect="1" noChangeArrowheads="1"/>
          </p:cNvPicPr>
          <p:nvPr/>
        </p:nvPicPr>
        <p:blipFill>
          <a:blip r:embed="rId12" cstate="print"/>
          <a:srcRect l="67751" t="4707" r="5081" b="68340"/>
          <a:stretch>
            <a:fillRect/>
          </a:stretch>
        </p:blipFill>
        <p:spPr bwMode="auto">
          <a:xfrm>
            <a:off x="8466166" y="0"/>
            <a:ext cx="677839" cy="609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67"/>
          <p:cNvSpPr>
            <a:spLocks noChangeArrowheads="1"/>
          </p:cNvSpPr>
          <p:nvPr/>
        </p:nvSpPr>
        <p:spPr bwMode="auto">
          <a:xfrm>
            <a:off x="381000" y="6559779"/>
            <a:ext cx="1905000" cy="215444"/>
          </a:xfrm>
          <a:prstGeom prst="rect">
            <a:avLst/>
          </a:prstGeom>
          <a:noFill/>
          <a:ln w="12700">
            <a:noFill/>
            <a:miter lim="800000"/>
            <a:headEnd/>
            <a:tailEnd/>
          </a:ln>
          <a:effectLst/>
        </p:spPr>
        <p:txBody>
          <a:bodyPr wrap="square" lIns="0" tIns="0" rIns="0" bIns="0" anchor="b">
            <a:spAutoFit/>
          </a:bodyPr>
          <a:lstStyle/>
          <a:p>
            <a:pPr fontAlgn="base">
              <a:spcBef>
                <a:spcPct val="0"/>
              </a:spcBef>
              <a:spcAft>
                <a:spcPct val="0"/>
              </a:spcAft>
            </a:pPr>
            <a:r>
              <a:rPr lang="en-GB" sz="700" dirty="0" smtClean="0">
                <a:solidFill>
                  <a:srgbClr val="000000">
                    <a:lumMod val="50000"/>
                    <a:lumOff val="50000"/>
                  </a:srgbClr>
                </a:solidFill>
                <a:latin typeface="Arial"/>
                <a:cs typeface="Arial"/>
              </a:rPr>
              <a:t>FSS2020 Strategy Execution Framework and Programme Management</a:t>
            </a:r>
          </a:p>
        </p:txBody>
      </p:sp>
      <p:pic>
        <p:nvPicPr>
          <p:cNvPr id="17" name="Picture 16"/>
          <p:cNvPicPr>
            <a:picLocks noChangeAspect="1"/>
          </p:cNvPicPr>
          <p:nvPr/>
        </p:nvPicPr>
        <p:blipFill>
          <a:blip r:embed="rId13" cstate="print"/>
          <a:stretch>
            <a:fillRect/>
          </a:stretch>
        </p:blipFill>
        <p:spPr>
          <a:xfrm>
            <a:off x="8001140" y="6496066"/>
            <a:ext cx="985825" cy="286011"/>
          </a:xfrm>
          <a:prstGeom prst="rect">
            <a:avLst/>
          </a:prstGeom>
        </p:spPr>
      </p:pic>
    </p:spTree>
    <p:extLst>
      <p:ext uri="{BB962C8B-B14F-4D97-AF65-F5344CB8AC3E}">
        <p14:creationId xmlns:p14="http://schemas.microsoft.com/office/powerpoint/2010/main" val="2235264367"/>
      </p:ext>
    </p:extLst>
  </p:cSld>
  <p:clrMap bg1="lt1" tx1="dk1" bg2="lt2" tx2="dk2" accent1="accent1" accent2="accent2" accent3="accent3" accent4="accent4" accent5="accent5" accent6="accent6" hlink="hlink" folHlink="folHlink"/>
  <p:sldLayoutIdLst>
    <p:sldLayoutId id="2147484836" r:id="rId1"/>
    <p:sldLayoutId id="2147484837" r:id="rId2"/>
    <p:sldLayoutId id="2147484838" r:id="rId3"/>
    <p:sldLayoutId id="2147484839" r:id="rId4"/>
    <p:sldLayoutId id="2147484840" r:id="rId5"/>
    <p:sldLayoutId id="2147484841" r:id="rId6"/>
    <p:sldLayoutId id="2147484842" r:id="rId7"/>
    <p:sldLayoutId id="2147484843" r:id="rId8"/>
    <p:sldLayoutId id="2147484844" r:id="rId9"/>
    <p:sldLayoutId id="2147484845" r:id="rId10"/>
  </p:sldLayoutIdLst>
  <p:transition spd="slow"/>
  <p:timing>
    <p:tnLst>
      <p:par>
        <p:cTn id="1" dur="indefinite" restart="never" nodeType="tmRoot"/>
      </p:par>
    </p:tnLst>
  </p:timing>
  <p:hf hdr="0" ftr="0"/>
  <p:txStyles>
    <p:titleStyle>
      <a:lvl1pPr algn="l" rtl="0" eaLnBrk="0" fontAlgn="base" hangingPunct="0">
        <a:spcBef>
          <a:spcPct val="0"/>
        </a:spcBef>
        <a:spcAft>
          <a:spcPct val="0"/>
        </a:spcAft>
        <a:defRPr sz="1600" b="0" i="1" u="none">
          <a:solidFill>
            <a:srgbClr val="008000"/>
          </a:solidFill>
          <a:latin typeface="+mj-lt"/>
          <a:ea typeface="+mj-ea"/>
          <a:cs typeface="+mj-cs"/>
        </a:defRPr>
      </a:lvl1pPr>
      <a:lvl2pPr algn="l" rtl="0" eaLnBrk="0" fontAlgn="base" hangingPunct="0">
        <a:spcBef>
          <a:spcPct val="0"/>
        </a:spcBef>
        <a:spcAft>
          <a:spcPct val="0"/>
        </a:spcAft>
        <a:defRPr sz="2400" b="1" i="1" u="sng">
          <a:solidFill>
            <a:srgbClr val="008000"/>
          </a:solidFill>
          <a:latin typeface="Calibri" pitchFamily="34" charset="0"/>
        </a:defRPr>
      </a:lvl2pPr>
      <a:lvl3pPr algn="l" rtl="0" eaLnBrk="0" fontAlgn="base" hangingPunct="0">
        <a:spcBef>
          <a:spcPct val="0"/>
        </a:spcBef>
        <a:spcAft>
          <a:spcPct val="0"/>
        </a:spcAft>
        <a:defRPr sz="2400" b="1" i="1" u="sng">
          <a:solidFill>
            <a:srgbClr val="008000"/>
          </a:solidFill>
          <a:latin typeface="Calibri" pitchFamily="34" charset="0"/>
        </a:defRPr>
      </a:lvl3pPr>
      <a:lvl4pPr algn="l" rtl="0" eaLnBrk="0" fontAlgn="base" hangingPunct="0">
        <a:spcBef>
          <a:spcPct val="0"/>
        </a:spcBef>
        <a:spcAft>
          <a:spcPct val="0"/>
        </a:spcAft>
        <a:defRPr sz="2400" b="1" i="1" u="sng">
          <a:solidFill>
            <a:srgbClr val="008000"/>
          </a:solidFill>
          <a:latin typeface="Calibri" pitchFamily="34" charset="0"/>
        </a:defRPr>
      </a:lvl4pPr>
      <a:lvl5pPr algn="l" rtl="0" eaLnBrk="0" fontAlgn="base" hangingPunct="0">
        <a:spcBef>
          <a:spcPct val="0"/>
        </a:spcBef>
        <a:spcAft>
          <a:spcPct val="0"/>
        </a:spcAft>
        <a:defRPr sz="2400" b="1" i="1" u="sng">
          <a:solidFill>
            <a:srgbClr val="008000"/>
          </a:solidFill>
          <a:latin typeface="Calibri" pitchFamily="34" charset="0"/>
        </a:defRPr>
      </a:lvl5pPr>
      <a:lvl6pPr marL="457200" algn="r" rtl="0" eaLnBrk="1" fontAlgn="base" hangingPunct="1">
        <a:spcBef>
          <a:spcPct val="0"/>
        </a:spcBef>
        <a:spcAft>
          <a:spcPct val="0"/>
        </a:spcAft>
        <a:defRPr sz="2400" b="1" i="1">
          <a:solidFill>
            <a:srgbClr val="008000"/>
          </a:solidFill>
          <a:latin typeface="Verdana" pitchFamily="34" charset="0"/>
        </a:defRPr>
      </a:lvl6pPr>
      <a:lvl7pPr marL="914400" algn="r" rtl="0" eaLnBrk="1" fontAlgn="base" hangingPunct="1">
        <a:spcBef>
          <a:spcPct val="0"/>
        </a:spcBef>
        <a:spcAft>
          <a:spcPct val="0"/>
        </a:spcAft>
        <a:defRPr sz="2400" b="1" i="1">
          <a:solidFill>
            <a:srgbClr val="008000"/>
          </a:solidFill>
          <a:latin typeface="Verdana" pitchFamily="34" charset="0"/>
        </a:defRPr>
      </a:lvl7pPr>
      <a:lvl8pPr marL="1371600" algn="r" rtl="0" eaLnBrk="1" fontAlgn="base" hangingPunct="1">
        <a:spcBef>
          <a:spcPct val="0"/>
        </a:spcBef>
        <a:spcAft>
          <a:spcPct val="0"/>
        </a:spcAft>
        <a:defRPr sz="2400" b="1" i="1">
          <a:solidFill>
            <a:srgbClr val="008000"/>
          </a:solidFill>
          <a:latin typeface="Verdana" pitchFamily="34" charset="0"/>
        </a:defRPr>
      </a:lvl8pPr>
      <a:lvl9pPr marL="1828800" algn="r" rtl="0" eaLnBrk="1" fontAlgn="base" hangingPunct="1">
        <a:spcBef>
          <a:spcPct val="0"/>
        </a:spcBef>
        <a:spcAft>
          <a:spcPct val="0"/>
        </a:spcAft>
        <a:defRPr sz="2400" b="1" i="1">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 typeface="Wingdings" charset="2"/>
        <a:buChar char="q"/>
        <a:defRPr sz="1400" b="0" i="0">
          <a:solidFill>
            <a:srgbClr val="003300"/>
          </a:solidFill>
          <a:latin typeface="Arial"/>
          <a:ea typeface="+mn-ea"/>
          <a:cs typeface="Arial"/>
        </a:defRPr>
      </a:lvl1pPr>
      <a:lvl2pPr marL="742950" indent="-285750" algn="l" rtl="0" eaLnBrk="0" fontAlgn="base" hangingPunct="0">
        <a:spcBef>
          <a:spcPct val="20000"/>
        </a:spcBef>
        <a:spcAft>
          <a:spcPct val="0"/>
        </a:spcAft>
        <a:buClr>
          <a:schemeClr val="tx1"/>
        </a:buClr>
        <a:buSzPct val="60000"/>
        <a:buFont typeface="Courier New"/>
        <a:buChar char="o"/>
        <a:defRPr sz="1200" b="0" i="0">
          <a:solidFill>
            <a:srgbClr val="003300"/>
          </a:solidFill>
          <a:latin typeface="Arial"/>
          <a:cs typeface="Arial"/>
        </a:defRPr>
      </a:lvl2pPr>
      <a:lvl3pPr marL="1143000" indent="-228600" algn="l" rtl="0" eaLnBrk="0" fontAlgn="base" hangingPunct="0">
        <a:spcBef>
          <a:spcPct val="20000"/>
        </a:spcBef>
        <a:spcAft>
          <a:spcPct val="0"/>
        </a:spcAft>
        <a:buClr>
          <a:schemeClr val="tx1"/>
        </a:buClr>
        <a:buFont typeface="Wingdings" pitchFamily="2" charset="2"/>
        <a:buChar char="Ø"/>
        <a:defRPr sz="1100" b="1">
          <a:solidFill>
            <a:srgbClr val="003300"/>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050" b="1">
          <a:solidFill>
            <a:srgbClr val="003300"/>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pitchFamily="34" charset="0"/>
        </a:defRPr>
      </a:lvl5pPr>
      <a:lvl6pPr marL="25146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6pPr>
      <a:lvl7pPr marL="29718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7pPr>
      <a:lvl8pPr marL="34290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8pPr>
      <a:lvl9pPr marL="38862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AC Banner Title"/>
          <p:cNvSpPr>
            <a:spLocks noGrp="1" noChangeArrowheads="1"/>
          </p:cNvSpPr>
          <p:nvPr>
            <p:ph type="title"/>
          </p:nvPr>
        </p:nvSpPr>
        <p:spPr bwMode="auto">
          <a:xfrm>
            <a:off x="381209" y="228600"/>
            <a:ext cx="8077199" cy="698500"/>
          </a:xfrm>
          <a:prstGeom prst="rect">
            <a:avLst/>
          </a:prstGeom>
          <a:noFill/>
          <a:ln w="12700">
            <a:noFill/>
            <a:miter lim="800000"/>
            <a:headEnd/>
            <a:tailEnd/>
          </a:ln>
        </p:spPr>
        <p:txBody>
          <a:bodyPr vert="horz" wrap="square" lIns="0" tIns="0" rIns="0" bIns="0" numCol="1" anchor="t" anchorCtr="0" compatLnSpc="1">
            <a:prstTxWarp prst="textNoShape">
              <a:avLst/>
            </a:prstTxWarp>
          </a:bodyPr>
          <a:lstStyle/>
          <a:p>
            <a:pPr lvl="0"/>
            <a:endParaRPr lang="en-US" altLang="zh-SG" dirty="0" smtClean="0"/>
          </a:p>
        </p:txBody>
      </p:sp>
      <p:sp>
        <p:nvSpPr>
          <p:cNvPr id="2161670" name="Rectangle 6"/>
          <p:cNvSpPr>
            <a:spLocks noGrp="1" noChangeArrowheads="1"/>
          </p:cNvSpPr>
          <p:nvPr>
            <p:ph type="sldNum" sz="quarter" idx="4"/>
          </p:nvPr>
        </p:nvSpPr>
        <p:spPr bwMode="auto">
          <a:xfrm>
            <a:off x="4114805" y="6497052"/>
            <a:ext cx="1454151" cy="320675"/>
          </a:xfrm>
          <a:prstGeom prst="rect">
            <a:avLst/>
          </a:prstGeom>
          <a:noFill/>
          <a:ln w="12700">
            <a:noFill/>
            <a:miter lim="800000"/>
            <a:headEnd/>
            <a:tailEnd/>
          </a:ln>
          <a:effectLst/>
        </p:spPr>
        <p:txBody>
          <a:bodyPr vert="horz" wrap="square" lIns="91440" tIns="45720" rIns="91440" bIns="0" numCol="1" anchor="ctr" anchorCtr="0" compatLnSpc="1">
            <a:prstTxWarp prst="textNoShape">
              <a:avLst/>
            </a:prstTxWarp>
          </a:bodyPr>
          <a:lstStyle>
            <a:lvl1pPr algn="ctr" eaLnBrk="0" hangingPunct="0">
              <a:lnSpc>
                <a:spcPct val="70000"/>
              </a:lnSpc>
              <a:spcBef>
                <a:spcPct val="0"/>
              </a:spcBef>
              <a:tabLst>
                <a:tab pos="2473325" algn="l"/>
              </a:tabLst>
              <a:defRPr sz="800" b="0" i="0" u="none">
                <a:solidFill>
                  <a:srgbClr val="7F7F7F"/>
                </a:solidFill>
                <a:latin typeface="Arial"/>
                <a:ea typeface="SimSun" pitchFamily="2" charset="-122"/>
                <a:cs typeface="Arial"/>
              </a:defRPr>
            </a:lvl1pPr>
          </a:lstStyle>
          <a:p>
            <a:pPr fontAlgn="base">
              <a:spcAft>
                <a:spcPct val="0"/>
              </a:spcAft>
              <a:defRPr/>
            </a:pPr>
            <a:r>
              <a:rPr lang="en-US" altLang="zh-SG" dirty="0" smtClean="0"/>
              <a:t>Slide </a:t>
            </a:r>
            <a:fld id="{6606DE33-7EE6-48B0-B1C3-4D390C60F514}" type="slidenum">
              <a:rPr lang="zh-SG" altLang="en-US" smtClean="0"/>
              <a:pPr fontAlgn="base">
                <a:spcAft>
                  <a:spcPct val="0"/>
                </a:spcAft>
                <a:defRPr/>
              </a:pPr>
              <a:t>‹#›</a:t>
            </a:fld>
            <a:r>
              <a:rPr lang="zh-SG" altLang="en-US" smtClean="0"/>
              <a:t>  </a:t>
            </a:r>
            <a:r>
              <a:rPr lang="en-US" altLang="zh-SG" dirty="0" smtClean="0"/>
              <a:t/>
            </a:r>
            <a:br>
              <a:rPr lang="en-US" altLang="zh-SG" dirty="0" smtClean="0"/>
            </a:br>
            <a:endParaRPr lang="en-US" altLang="zh-SG" dirty="0"/>
          </a:p>
        </p:txBody>
      </p:sp>
      <p:sp>
        <p:nvSpPr>
          <p:cNvPr id="1030" name="Rectangle 7"/>
          <p:cNvSpPr>
            <a:spLocks noGrp="1" noChangeArrowheads="1"/>
          </p:cNvSpPr>
          <p:nvPr>
            <p:ph type="body" idx="1"/>
          </p:nvPr>
        </p:nvSpPr>
        <p:spPr bwMode="auto">
          <a:xfrm>
            <a:off x="381000" y="968376"/>
            <a:ext cx="8610600" cy="5184775"/>
          </a:xfrm>
          <a:prstGeom prst="rect">
            <a:avLst/>
          </a:prstGeom>
          <a:noFill/>
          <a:ln w="3175">
            <a:noFill/>
            <a:miter lim="800000"/>
            <a:headEnd/>
            <a:tailEnd/>
          </a:ln>
        </p:spPr>
        <p:txBody>
          <a:bodyPr vert="horz" wrap="square" lIns="0" tIns="45720" rIns="0" bIns="45720" numCol="1" anchor="t" anchorCtr="0" compatLnSpc="1">
            <a:prstTxWarp prst="textNoShape">
              <a:avLst/>
            </a:prstTxWarp>
          </a:bodyPr>
          <a:lstStyle/>
          <a:p>
            <a:pPr lvl="0"/>
            <a:r>
              <a:rPr lang="en-US" dirty="0" smtClean="0"/>
              <a:t>Click to edit text format of master</a:t>
            </a:r>
            <a:endParaRPr lang="en-US" altLang="zh-SG" dirty="0" smtClean="0"/>
          </a:p>
          <a:p>
            <a:pPr lvl="1"/>
            <a:r>
              <a:rPr lang="en-US" dirty="0" smtClean="0"/>
              <a:t>Third level</a:t>
            </a:r>
          </a:p>
        </p:txBody>
      </p:sp>
      <p:pic>
        <p:nvPicPr>
          <p:cNvPr id="20" name="Picture 13"/>
          <p:cNvPicPr>
            <a:picLocks noChangeAspect="1" noChangeArrowheads="1"/>
          </p:cNvPicPr>
          <p:nvPr/>
        </p:nvPicPr>
        <p:blipFill>
          <a:blip r:embed="rId12" cstate="print"/>
          <a:srcRect l="67751" t="4707" r="5081" b="68340"/>
          <a:stretch>
            <a:fillRect/>
          </a:stretch>
        </p:blipFill>
        <p:spPr bwMode="auto">
          <a:xfrm>
            <a:off x="8466166" y="0"/>
            <a:ext cx="677839" cy="609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67"/>
          <p:cNvSpPr>
            <a:spLocks noChangeArrowheads="1"/>
          </p:cNvSpPr>
          <p:nvPr userDrawn="1"/>
        </p:nvSpPr>
        <p:spPr bwMode="auto">
          <a:xfrm>
            <a:off x="381000" y="6559779"/>
            <a:ext cx="1905000" cy="215444"/>
          </a:xfrm>
          <a:prstGeom prst="rect">
            <a:avLst/>
          </a:prstGeom>
          <a:noFill/>
          <a:ln w="12700">
            <a:noFill/>
            <a:miter lim="800000"/>
            <a:headEnd/>
            <a:tailEnd/>
          </a:ln>
          <a:effectLst/>
        </p:spPr>
        <p:txBody>
          <a:bodyPr wrap="square" lIns="0" tIns="0" rIns="0" bIns="0" anchor="b">
            <a:spAutoFit/>
          </a:bodyPr>
          <a:lstStyle/>
          <a:p>
            <a:pPr fontAlgn="base">
              <a:spcBef>
                <a:spcPct val="0"/>
              </a:spcBef>
              <a:spcAft>
                <a:spcPct val="0"/>
              </a:spcAft>
            </a:pPr>
            <a:r>
              <a:rPr lang="en-GB" sz="700" dirty="0" smtClean="0">
                <a:solidFill>
                  <a:srgbClr val="000000">
                    <a:lumMod val="50000"/>
                    <a:lumOff val="50000"/>
                  </a:srgbClr>
                </a:solidFill>
                <a:latin typeface="Arial"/>
                <a:cs typeface="Arial"/>
              </a:rPr>
              <a:t>FSS2020 Strategy Execution Framework and Programme Management</a:t>
            </a:r>
          </a:p>
        </p:txBody>
      </p:sp>
      <p:pic>
        <p:nvPicPr>
          <p:cNvPr id="17" name="Picture 16"/>
          <p:cNvPicPr>
            <a:picLocks noChangeAspect="1"/>
          </p:cNvPicPr>
          <p:nvPr userDrawn="1"/>
        </p:nvPicPr>
        <p:blipFill>
          <a:blip r:embed="rId13" cstate="print"/>
          <a:stretch>
            <a:fillRect/>
          </a:stretch>
        </p:blipFill>
        <p:spPr>
          <a:xfrm>
            <a:off x="8001632" y="6497052"/>
            <a:ext cx="985825" cy="286011"/>
          </a:xfrm>
          <a:prstGeom prst="rect">
            <a:avLst/>
          </a:prstGeom>
        </p:spPr>
      </p:pic>
    </p:spTree>
    <p:extLst>
      <p:ext uri="{BB962C8B-B14F-4D97-AF65-F5344CB8AC3E}">
        <p14:creationId xmlns:p14="http://schemas.microsoft.com/office/powerpoint/2010/main" val="2454639850"/>
      </p:ext>
    </p:extLst>
  </p:cSld>
  <p:clrMap bg1="lt1" tx1="dk1" bg2="lt2" tx2="dk2" accent1="accent1" accent2="accent2" accent3="accent3" accent4="accent4" accent5="accent5" accent6="accent6" hlink="hlink" folHlink="folHlink"/>
  <p:sldLayoutIdLst>
    <p:sldLayoutId id="2147484847" r:id="rId1"/>
    <p:sldLayoutId id="2147484848" r:id="rId2"/>
    <p:sldLayoutId id="2147484849" r:id="rId3"/>
    <p:sldLayoutId id="2147484850" r:id="rId4"/>
    <p:sldLayoutId id="2147484851" r:id="rId5"/>
    <p:sldLayoutId id="2147484852" r:id="rId6"/>
    <p:sldLayoutId id="2147484853" r:id="rId7"/>
    <p:sldLayoutId id="2147484854" r:id="rId8"/>
    <p:sldLayoutId id="2147484855" r:id="rId9"/>
    <p:sldLayoutId id="2147484856" r:id="rId10"/>
  </p:sldLayoutIdLst>
  <p:transition spd="slow"/>
  <p:timing>
    <p:tnLst>
      <p:par>
        <p:cTn id="1" dur="indefinite" restart="never" nodeType="tmRoot"/>
      </p:par>
    </p:tnLst>
  </p:timing>
  <p:hf hdr="0" ftr="0"/>
  <p:txStyles>
    <p:titleStyle>
      <a:lvl1pPr algn="l" rtl="0" eaLnBrk="0" fontAlgn="base" hangingPunct="0">
        <a:spcBef>
          <a:spcPct val="0"/>
        </a:spcBef>
        <a:spcAft>
          <a:spcPct val="0"/>
        </a:spcAft>
        <a:defRPr sz="1600" b="0" i="1" u="none">
          <a:solidFill>
            <a:srgbClr val="008000"/>
          </a:solidFill>
          <a:latin typeface="+mj-lt"/>
          <a:ea typeface="+mj-ea"/>
          <a:cs typeface="+mj-cs"/>
        </a:defRPr>
      </a:lvl1pPr>
      <a:lvl2pPr algn="l" rtl="0" eaLnBrk="0" fontAlgn="base" hangingPunct="0">
        <a:spcBef>
          <a:spcPct val="0"/>
        </a:spcBef>
        <a:spcAft>
          <a:spcPct val="0"/>
        </a:spcAft>
        <a:defRPr sz="2400" b="1" i="1" u="sng">
          <a:solidFill>
            <a:srgbClr val="008000"/>
          </a:solidFill>
          <a:latin typeface="Calibri" pitchFamily="34" charset="0"/>
        </a:defRPr>
      </a:lvl2pPr>
      <a:lvl3pPr algn="l" rtl="0" eaLnBrk="0" fontAlgn="base" hangingPunct="0">
        <a:spcBef>
          <a:spcPct val="0"/>
        </a:spcBef>
        <a:spcAft>
          <a:spcPct val="0"/>
        </a:spcAft>
        <a:defRPr sz="2400" b="1" i="1" u="sng">
          <a:solidFill>
            <a:srgbClr val="008000"/>
          </a:solidFill>
          <a:latin typeface="Calibri" pitchFamily="34" charset="0"/>
        </a:defRPr>
      </a:lvl3pPr>
      <a:lvl4pPr algn="l" rtl="0" eaLnBrk="0" fontAlgn="base" hangingPunct="0">
        <a:spcBef>
          <a:spcPct val="0"/>
        </a:spcBef>
        <a:spcAft>
          <a:spcPct val="0"/>
        </a:spcAft>
        <a:defRPr sz="2400" b="1" i="1" u="sng">
          <a:solidFill>
            <a:srgbClr val="008000"/>
          </a:solidFill>
          <a:latin typeface="Calibri" pitchFamily="34" charset="0"/>
        </a:defRPr>
      </a:lvl4pPr>
      <a:lvl5pPr algn="l" rtl="0" eaLnBrk="0" fontAlgn="base" hangingPunct="0">
        <a:spcBef>
          <a:spcPct val="0"/>
        </a:spcBef>
        <a:spcAft>
          <a:spcPct val="0"/>
        </a:spcAft>
        <a:defRPr sz="2400" b="1" i="1" u="sng">
          <a:solidFill>
            <a:srgbClr val="008000"/>
          </a:solidFill>
          <a:latin typeface="Calibri" pitchFamily="34" charset="0"/>
        </a:defRPr>
      </a:lvl5pPr>
      <a:lvl6pPr marL="457200" algn="r" rtl="0" eaLnBrk="1" fontAlgn="base" hangingPunct="1">
        <a:spcBef>
          <a:spcPct val="0"/>
        </a:spcBef>
        <a:spcAft>
          <a:spcPct val="0"/>
        </a:spcAft>
        <a:defRPr sz="2400" b="1" i="1">
          <a:solidFill>
            <a:srgbClr val="008000"/>
          </a:solidFill>
          <a:latin typeface="Verdana" pitchFamily="34" charset="0"/>
        </a:defRPr>
      </a:lvl6pPr>
      <a:lvl7pPr marL="914400" algn="r" rtl="0" eaLnBrk="1" fontAlgn="base" hangingPunct="1">
        <a:spcBef>
          <a:spcPct val="0"/>
        </a:spcBef>
        <a:spcAft>
          <a:spcPct val="0"/>
        </a:spcAft>
        <a:defRPr sz="2400" b="1" i="1">
          <a:solidFill>
            <a:srgbClr val="008000"/>
          </a:solidFill>
          <a:latin typeface="Verdana" pitchFamily="34" charset="0"/>
        </a:defRPr>
      </a:lvl7pPr>
      <a:lvl8pPr marL="1371600" algn="r" rtl="0" eaLnBrk="1" fontAlgn="base" hangingPunct="1">
        <a:spcBef>
          <a:spcPct val="0"/>
        </a:spcBef>
        <a:spcAft>
          <a:spcPct val="0"/>
        </a:spcAft>
        <a:defRPr sz="2400" b="1" i="1">
          <a:solidFill>
            <a:srgbClr val="008000"/>
          </a:solidFill>
          <a:latin typeface="Verdana" pitchFamily="34" charset="0"/>
        </a:defRPr>
      </a:lvl8pPr>
      <a:lvl9pPr marL="1828800" algn="r" rtl="0" eaLnBrk="1" fontAlgn="base" hangingPunct="1">
        <a:spcBef>
          <a:spcPct val="0"/>
        </a:spcBef>
        <a:spcAft>
          <a:spcPct val="0"/>
        </a:spcAft>
        <a:defRPr sz="2400" b="1" i="1">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 typeface="Wingdings" charset="2"/>
        <a:buChar char="q"/>
        <a:defRPr sz="1400" b="0" i="0">
          <a:solidFill>
            <a:srgbClr val="003300"/>
          </a:solidFill>
          <a:latin typeface="Arial"/>
          <a:ea typeface="+mn-ea"/>
          <a:cs typeface="Arial"/>
        </a:defRPr>
      </a:lvl1pPr>
      <a:lvl2pPr marL="742950" indent="-285750" algn="l" rtl="0" eaLnBrk="0" fontAlgn="base" hangingPunct="0">
        <a:spcBef>
          <a:spcPct val="20000"/>
        </a:spcBef>
        <a:spcAft>
          <a:spcPct val="0"/>
        </a:spcAft>
        <a:buClr>
          <a:schemeClr val="tx1"/>
        </a:buClr>
        <a:buSzPct val="60000"/>
        <a:buFont typeface="Courier New"/>
        <a:buChar char="o"/>
        <a:defRPr sz="1200" b="0" i="0">
          <a:solidFill>
            <a:srgbClr val="003300"/>
          </a:solidFill>
          <a:latin typeface="Arial"/>
          <a:cs typeface="Arial"/>
        </a:defRPr>
      </a:lvl2pPr>
      <a:lvl3pPr marL="1143000" indent="-228600" algn="l" rtl="0" eaLnBrk="0" fontAlgn="base" hangingPunct="0">
        <a:spcBef>
          <a:spcPct val="20000"/>
        </a:spcBef>
        <a:spcAft>
          <a:spcPct val="0"/>
        </a:spcAft>
        <a:buClr>
          <a:schemeClr val="tx1"/>
        </a:buClr>
        <a:buFont typeface="Wingdings" pitchFamily="2" charset="2"/>
        <a:buChar char="Ø"/>
        <a:defRPr sz="1100" b="1">
          <a:solidFill>
            <a:srgbClr val="003300"/>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050" b="1">
          <a:solidFill>
            <a:srgbClr val="003300"/>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pitchFamily="34" charset="0"/>
        </a:defRPr>
      </a:lvl5pPr>
      <a:lvl6pPr marL="25146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6pPr>
      <a:lvl7pPr marL="29718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7pPr>
      <a:lvl8pPr marL="34290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8pPr>
      <a:lvl9pPr marL="38862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AC Banner Title"/>
          <p:cNvSpPr>
            <a:spLocks noGrp="1" noChangeArrowheads="1"/>
          </p:cNvSpPr>
          <p:nvPr>
            <p:ph type="title"/>
          </p:nvPr>
        </p:nvSpPr>
        <p:spPr bwMode="auto">
          <a:xfrm>
            <a:off x="381209" y="228600"/>
            <a:ext cx="8077199" cy="698500"/>
          </a:xfrm>
          <a:prstGeom prst="rect">
            <a:avLst/>
          </a:prstGeom>
          <a:noFill/>
          <a:ln w="12700">
            <a:noFill/>
            <a:miter lim="800000"/>
            <a:headEnd/>
            <a:tailEnd/>
          </a:ln>
        </p:spPr>
        <p:txBody>
          <a:bodyPr vert="horz" wrap="square" lIns="0" tIns="0" rIns="0" bIns="0" numCol="1" anchor="t" anchorCtr="0" compatLnSpc="1">
            <a:prstTxWarp prst="textNoShape">
              <a:avLst/>
            </a:prstTxWarp>
          </a:bodyPr>
          <a:lstStyle/>
          <a:p>
            <a:pPr lvl="0"/>
            <a:endParaRPr lang="en-US" altLang="zh-SG" dirty="0" smtClean="0"/>
          </a:p>
        </p:txBody>
      </p:sp>
      <p:sp>
        <p:nvSpPr>
          <p:cNvPr id="2161670" name="Rectangle 6"/>
          <p:cNvSpPr>
            <a:spLocks noGrp="1" noChangeArrowheads="1"/>
          </p:cNvSpPr>
          <p:nvPr>
            <p:ph type="sldNum" sz="quarter" idx="4"/>
          </p:nvPr>
        </p:nvSpPr>
        <p:spPr bwMode="auto">
          <a:xfrm>
            <a:off x="4114805" y="6497052"/>
            <a:ext cx="1454151" cy="320675"/>
          </a:xfrm>
          <a:prstGeom prst="rect">
            <a:avLst/>
          </a:prstGeom>
          <a:noFill/>
          <a:ln w="12700">
            <a:noFill/>
            <a:miter lim="800000"/>
            <a:headEnd/>
            <a:tailEnd/>
          </a:ln>
          <a:effectLst/>
        </p:spPr>
        <p:txBody>
          <a:bodyPr vert="horz" wrap="square" lIns="91440" tIns="45720" rIns="91440" bIns="0" numCol="1" anchor="ctr" anchorCtr="0" compatLnSpc="1">
            <a:prstTxWarp prst="textNoShape">
              <a:avLst/>
            </a:prstTxWarp>
          </a:bodyPr>
          <a:lstStyle>
            <a:lvl1pPr algn="ctr" eaLnBrk="0" hangingPunct="0">
              <a:lnSpc>
                <a:spcPct val="70000"/>
              </a:lnSpc>
              <a:spcBef>
                <a:spcPct val="0"/>
              </a:spcBef>
              <a:tabLst>
                <a:tab pos="2473325" algn="l"/>
              </a:tabLst>
              <a:defRPr sz="800" b="0" i="0" u="none">
                <a:solidFill>
                  <a:srgbClr val="7F7F7F"/>
                </a:solidFill>
                <a:latin typeface="Arial"/>
                <a:ea typeface="SimSun" pitchFamily="2" charset="-122"/>
                <a:cs typeface="Arial"/>
              </a:defRPr>
            </a:lvl1pPr>
          </a:lstStyle>
          <a:p>
            <a:pPr fontAlgn="base">
              <a:spcAft>
                <a:spcPct val="0"/>
              </a:spcAft>
              <a:defRPr/>
            </a:pPr>
            <a:r>
              <a:rPr lang="en-US" altLang="zh-SG" dirty="0" smtClean="0"/>
              <a:t>Slide </a:t>
            </a:r>
            <a:fld id="{6606DE33-7EE6-48B0-B1C3-4D390C60F514}" type="slidenum">
              <a:rPr lang="zh-SG" altLang="en-US" smtClean="0"/>
              <a:pPr fontAlgn="base">
                <a:spcAft>
                  <a:spcPct val="0"/>
                </a:spcAft>
                <a:defRPr/>
              </a:pPr>
              <a:t>‹#›</a:t>
            </a:fld>
            <a:r>
              <a:rPr lang="zh-SG" altLang="en-US" smtClean="0"/>
              <a:t>  </a:t>
            </a:r>
            <a:r>
              <a:rPr lang="en-US" altLang="zh-SG" dirty="0" smtClean="0"/>
              <a:t/>
            </a:r>
            <a:br>
              <a:rPr lang="en-US" altLang="zh-SG" dirty="0" smtClean="0"/>
            </a:br>
            <a:endParaRPr lang="en-US" altLang="zh-SG" dirty="0"/>
          </a:p>
        </p:txBody>
      </p:sp>
      <p:sp>
        <p:nvSpPr>
          <p:cNvPr id="1030" name="Rectangle 7"/>
          <p:cNvSpPr>
            <a:spLocks noGrp="1" noChangeArrowheads="1"/>
          </p:cNvSpPr>
          <p:nvPr>
            <p:ph type="body" idx="1"/>
          </p:nvPr>
        </p:nvSpPr>
        <p:spPr bwMode="auto">
          <a:xfrm>
            <a:off x="381000" y="968376"/>
            <a:ext cx="8610600" cy="5184775"/>
          </a:xfrm>
          <a:prstGeom prst="rect">
            <a:avLst/>
          </a:prstGeom>
          <a:noFill/>
          <a:ln w="3175">
            <a:noFill/>
            <a:miter lim="800000"/>
            <a:headEnd/>
            <a:tailEnd/>
          </a:ln>
        </p:spPr>
        <p:txBody>
          <a:bodyPr vert="horz" wrap="square" lIns="0" tIns="45720" rIns="0" bIns="45720" numCol="1" anchor="t" anchorCtr="0" compatLnSpc="1">
            <a:prstTxWarp prst="textNoShape">
              <a:avLst/>
            </a:prstTxWarp>
          </a:bodyPr>
          <a:lstStyle/>
          <a:p>
            <a:pPr lvl="0"/>
            <a:r>
              <a:rPr lang="en-US" dirty="0" smtClean="0"/>
              <a:t>Click to edit text format of master</a:t>
            </a:r>
            <a:endParaRPr lang="en-US" altLang="zh-SG" dirty="0" smtClean="0"/>
          </a:p>
          <a:p>
            <a:pPr lvl="1"/>
            <a:r>
              <a:rPr lang="en-US" dirty="0" smtClean="0"/>
              <a:t>Third level</a:t>
            </a:r>
          </a:p>
        </p:txBody>
      </p:sp>
      <p:pic>
        <p:nvPicPr>
          <p:cNvPr id="20" name="Picture 13"/>
          <p:cNvPicPr>
            <a:picLocks noChangeAspect="1" noChangeArrowheads="1"/>
          </p:cNvPicPr>
          <p:nvPr/>
        </p:nvPicPr>
        <p:blipFill>
          <a:blip r:embed="rId11" cstate="print"/>
          <a:srcRect l="67751" t="4707" r="5081" b="68340"/>
          <a:stretch>
            <a:fillRect/>
          </a:stretch>
        </p:blipFill>
        <p:spPr bwMode="auto">
          <a:xfrm>
            <a:off x="8466166" y="0"/>
            <a:ext cx="677839" cy="609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67"/>
          <p:cNvSpPr>
            <a:spLocks noChangeArrowheads="1"/>
          </p:cNvSpPr>
          <p:nvPr userDrawn="1"/>
        </p:nvSpPr>
        <p:spPr bwMode="auto">
          <a:xfrm>
            <a:off x="381000" y="6559779"/>
            <a:ext cx="1905000" cy="215444"/>
          </a:xfrm>
          <a:prstGeom prst="rect">
            <a:avLst/>
          </a:prstGeom>
          <a:noFill/>
          <a:ln w="12700">
            <a:noFill/>
            <a:miter lim="800000"/>
            <a:headEnd/>
            <a:tailEnd/>
          </a:ln>
          <a:effectLst/>
        </p:spPr>
        <p:txBody>
          <a:bodyPr wrap="square" lIns="0" tIns="0" rIns="0" bIns="0" anchor="b">
            <a:spAutoFit/>
          </a:bodyPr>
          <a:lstStyle/>
          <a:p>
            <a:pPr fontAlgn="base">
              <a:spcBef>
                <a:spcPct val="0"/>
              </a:spcBef>
              <a:spcAft>
                <a:spcPct val="0"/>
              </a:spcAft>
            </a:pPr>
            <a:r>
              <a:rPr lang="en-GB" sz="700" dirty="0" smtClean="0">
                <a:solidFill>
                  <a:srgbClr val="000000">
                    <a:lumMod val="50000"/>
                    <a:lumOff val="50000"/>
                  </a:srgbClr>
                </a:solidFill>
                <a:latin typeface="Arial"/>
                <a:cs typeface="Arial"/>
              </a:rPr>
              <a:t>FSS2020 Strategy Execution Framework and Programme Management</a:t>
            </a:r>
          </a:p>
        </p:txBody>
      </p:sp>
      <p:pic>
        <p:nvPicPr>
          <p:cNvPr id="17" name="Picture 16"/>
          <p:cNvPicPr>
            <a:picLocks noChangeAspect="1"/>
          </p:cNvPicPr>
          <p:nvPr userDrawn="1"/>
        </p:nvPicPr>
        <p:blipFill>
          <a:blip r:embed="rId12" cstate="print"/>
          <a:stretch>
            <a:fillRect/>
          </a:stretch>
        </p:blipFill>
        <p:spPr>
          <a:xfrm>
            <a:off x="8001632" y="6497052"/>
            <a:ext cx="985825" cy="286011"/>
          </a:xfrm>
          <a:prstGeom prst="rect">
            <a:avLst/>
          </a:prstGeom>
        </p:spPr>
      </p:pic>
    </p:spTree>
    <p:extLst>
      <p:ext uri="{BB962C8B-B14F-4D97-AF65-F5344CB8AC3E}">
        <p14:creationId xmlns:p14="http://schemas.microsoft.com/office/powerpoint/2010/main" val="1735679793"/>
      </p:ext>
    </p:extLst>
  </p:cSld>
  <p:clrMap bg1="lt1" tx1="dk1" bg2="lt2" tx2="dk2" accent1="accent1" accent2="accent2" accent3="accent3" accent4="accent4" accent5="accent5" accent6="accent6" hlink="hlink" folHlink="folHlink"/>
  <p:sldLayoutIdLst>
    <p:sldLayoutId id="2147484858" r:id="rId1"/>
    <p:sldLayoutId id="2147484859" r:id="rId2"/>
    <p:sldLayoutId id="2147484860" r:id="rId3"/>
    <p:sldLayoutId id="2147484861" r:id="rId4"/>
    <p:sldLayoutId id="2147484862" r:id="rId5"/>
    <p:sldLayoutId id="2147484863" r:id="rId6"/>
    <p:sldLayoutId id="2147484864" r:id="rId7"/>
    <p:sldLayoutId id="2147484865" r:id="rId8"/>
    <p:sldLayoutId id="2147484866" r:id="rId9"/>
  </p:sldLayoutIdLst>
  <p:transition spd="slow"/>
  <p:timing>
    <p:tnLst>
      <p:par>
        <p:cTn id="1" dur="indefinite" restart="never" nodeType="tmRoot"/>
      </p:par>
    </p:tnLst>
  </p:timing>
  <p:hf hdr="0" ftr="0"/>
  <p:txStyles>
    <p:titleStyle>
      <a:lvl1pPr algn="l" rtl="0" eaLnBrk="0" fontAlgn="base" hangingPunct="0">
        <a:spcBef>
          <a:spcPct val="0"/>
        </a:spcBef>
        <a:spcAft>
          <a:spcPct val="0"/>
        </a:spcAft>
        <a:defRPr sz="1600" b="0" i="1" u="none">
          <a:solidFill>
            <a:srgbClr val="008000"/>
          </a:solidFill>
          <a:latin typeface="+mj-lt"/>
          <a:ea typeface="+mj-ea"/>
          <a:cs typeface="+mj-cs"/>
        </a:defRPr>
      </a:lvl1pPr>
      <a:lvl2pPr algn="l" rtl="0" eaLnBrk="0" fontAlgn="base" hangingPunct="0">
        <a:spcBef>
          <a:spcPct val="0"/>
        </a:spcBef>
        <a:spcAft>
          <a:spcPct val="0"/>
        </a:spcAft>
        <a:defRPr sz="2400" b="1" i="1" u="sng">
          <a:solidFill>
            <a:srgbClr val="008000"/>
          </a:solidFill>
          <a:latin typeface="Calibri" pitchFamily="34" charset="0"/>
        </a:defRPr>
      </a:lvl2pPr>
      <a:lvl3pPr algn="l" rtl="0" eaLnBrk="0" fontAlgn="base" hangingPunct="0">
        <a:spcBef>
          <a:spcPct val="0"/>
        </a:spcBef>
        <a:spcAft>
          <a:spcPct val="0"/>
        </a:spcAft>
        <a:defRPr sz="2400" b="1" i="1" u="sng">
          <a:solidFill>
            <a:srgbClr val="008000"/>
          </a:solidFill>
          <a:latin typeface="Calibri" pitchFamily="34" charset="0"/>
        </a:defRPr>
      </a:lvl3pPr>
      <a:lvl4pPr algn="l" rtl="0" eaLnBrk="0" fontAlgn="base" hangingPunct="0">
        <a:spcBef>
          <a:spcPct val="0"/>
        </a:spcBef>
        <a:spcAft>
          <a:spcPct val="0"/>
        </a:spcAft>
        <a:defRPr sz="2400" b="1" i="1" u="sng">
          <a:solidFill>
            <a:srgbClr val="008000"/>
          </a:solidFill>
          <a:latin typeface="Calibri" pitchFamily="34" charset="0"/>
        </a:defRPr>
      </a:lvl4pPr>
      <a:lvl5pPr algn="l" rtl="0" eaLnBrk="0" fontAlgn="base" hangingPunct="0">
        <a:spcBef>
          <a:spcPct val="0"/>
        </a:spcBef>
        <a:spcAft>
          <a:spcPct val="0"/>
        </a:spcAft>
        <a:defRPr sz="2400" b="1" i="1" u="sng">
          <a:solidFill>
            <a:srgbClr val="008000"/>
          </a:solidFill>
          <a:latin typeface="Calibri" pitchFamily="34" charset="0"/>
        </a:defRPr>
      </a:lvl5pPr>
      <a:lvl6pPr marL="457200" algn="r" rtl="0" eaLnBrk="1" fontAlgn="base" hangingPunct="1">
        <a:spcBef>
          <a:spcPct val="0"/>
        </a:spcBef>
        <a:spcAft>
          <a:spcPct val="0"/>
        </a:spcAft>
        <a:defRPr sz="2400" b="1" i="1">
          <a:solidFill>
            <a:srgbClr val="008000"/>
          </a:solidFill>
          <a:latin typeface="Verdana" pitchFamily="34" charset="0"/>
        </a:defRPr>
      </a:lvl6pPr>
      <a:lvl7pPr marL="914400" algn="r" rtl="0" eaLnBrk="1" fontAlgn="base" hangingPunct="1">
        <a:spcBef>
          <a:spcPct val="0"/>
        </a:spcBef>
        <a:spcAft>
          <a:spcPct val="0"/>
        </a:spcAft>
        <a:defRPr sz="2400" b="1" i="1">
          <a:solidFill>
            <a:srgbClr val="008000"/>
          </a:solidFill>
          <a:latin typeface="Verdana" pitchFamily="34" charset="0"/>
        </a:defRPr>
      </a:lvl7pPr>
      <a:lvl8pPr marL="1371600" algn="r" rtl="0" eaLnBrk="1" fontAlgn="base" hangingPunct="1">
        <a:spcBef>
          <a:spcPct val="0"/>
        </a:spcBef>
        <a:spcAft>
          <a:spcPct val="0"/>
        </a:spcAft>
        <a:defRPr sz="2400" b="1" i="1">
          <a:solidFill>
            <a:srgbClr val="008000"/>
          </a:solidFill>
          <a:latin typeface="Verdana" pitchFamily="34" charset="0"/>
        </a:defRPr>
      </a:lvl8pPr>
      <a:lvl9pPr marL="1828800" algn="r" rtl="0" eaLnBrk="1" fontAlgn="base" hangingPunct="1">
        <a:spcBef>
          <a:spcPct val="0"/>
        </a:spcBef>
        <a:spcAft>
          <a:spcPct val="0"/>
        </a:spcAft>
        <a:defRPr sz="2400" b="1" i="1">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 typeface="Wingdings" charset="2"/>
        <a:buChar char="q"/>
        <a:defRPr sz="1400" b="0" i="0">
          <a:solidFill>
            <a:srgbClr val="003300"/>
          </a:solidFill>
          <a:latin typeface="Arial"/>
          <a:ea typeface="+mn-ea"/>
          <a:cs typeface="Arial"/>
        </a:defRPr>
      </a:lvl1pPr>
      <a:lvl2pPr marL="742950" indent="-285750" algn="l" rtl="0" eaLnBrk="0" fontAlgn="base" hangingPunct="0">
        <a:spcBef>
          <a:spcPct val="20000"/>
        </a:spcBef>
        <a:spcAft>
          <a:spcPct val="0"/>
        </a:spcAft>
        <a:buClr>
          <a:schemeClr val="tx1"/>
        </a:buClr>
        <a:buSzPct val="60000"/>
        <a:buFont typeface="Courier New"/>
        <a:buChar char="o"/>
        <a:defRPr sz="1200" b="0" i="0">
          <a:solidFill>
            <a:srgbClr val="003300"/>
          </a:solidFill>
          <a:latin typeface="Arial"/>
          <a:cs typeface="Arial"/>
        </a:defRPr>
      </a:lvl2pPr>
      <a:lvl3pPr marL="1143000" indent="-228600" algn="l" rtl="0" eaLnBrk="0" fontAlgn="base" hangingPunct="0">
        <a:spcBef>
          <a:spcPct val="20000"/>
        </a:spcBef>
        <a:spcAft>
          <a:spcPct val="0"/>
        </a:spcAft>
        <a:buClr>
          <a:schemeClr val="tx1"/>
        </a:buClr>
        <a:buFont typeface="Wingdings" pitchFamily="2" charset="2"/>
        <a:buChar char="Ø"/>
        <a:defRPr sz="1100" b="1">
          <a:solidFill>
            <a:srgbClr val="003300"/>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050" b="1">
          <a:solidFill>
            <a:srgbClr val="003300"/>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pitchFamily="34" charset="0"/>
        </a:defRPr>
      </a:lvl5pPr>
      <a:lvl6pPr marL="25146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6pPr>
      <a:lvl7pPr marL="29718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7pPr>
      <a:lvl8pPr marL="34290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8pPr>
      <a:lvl9pPr marL="38862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gray">
          <a:xfrm>
            <a:off x="0" y="0"/>
            <a:ext cx="9144000" cy="92710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nchor="ctr"/>
          <a:lstStyle/>
          <a:p>
            <a:pPr algn="ctr" fontAlgn="base">
              <a:spcBef>
                <a:spcPct val="0"/>
              </a:spcBef>
              <a:spcAft>
                <a:spcPct val="0"/>
              </a:spcAft>
            </a:pPr>
            <a:endParaRPr lang="en-US" b="1" dirty="0" smtClean="0">
              <a:solidFill>
                <a:srgbClr val="FFFFFF"/>
              </a:solidFill>
              <a:latin typeface="Arial" charset="0"/>
            </a:endParaRPr>
          </a:p>
        </p:txBody>
      </p:sp>
      <p:sp>
        <p:nvSpPr>
          <p:cNvPr id="1027" name="AC Banner Title"/>
          <p:cNvSpPr>
            <a:spLocks noGrp="1" noChangeArrowheads="1"/>
          </p:cNvSpPr>
          <p:nvPr>
            <p:ph type="title"/>
          </p:nvPr>
        </p:nvSpPr>
        <p:spPr bwMode="auto">
          <a:xfrm>
            <a:off x="1657351" y="244522"/>
            <a:ext cx="7247792"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endParaRPr lang="en-US" altLang="zh-SG" smtClean="0"/>
          </a:p>
        </p:txBody>
      </p:sp>
      <p:sp>
        <p:nvSpPr>
          <p:cNvPr id="2161668" name="Rectangle 4"/>
          <p:cNvSpPr>
            <a:spLocks noGrp="1" noChangeArrowheads="1"/>
          </p:cNvSpPr>
          <p:nvPr>
            <p:ph type="dt" sz="half" idx="2"/>
          </p:nvPr>
        </p:nvSpPr>
        <p:spPr bwMode="auto">
          <a:xfrm>
            <a:off x="5630009" y="6400800"/>
            <a:ext cx="3518389"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defRPr sz="1000" u="none">
                <a:latin typeface="Arial" charset="0"/>
                <a:ea typeface="SimSun" pitchFamily="2" charset="-122"/>
              </a:defRPr>
            </a:lvl1pPr>
          </a:lstStyle>
          <a:p>
            <a:pPr eaLnBrk="0" fontAlgn="base" hangingPunct="0">
              <a:spcAft>
                <a:spcPct val="0"/>
              </a:spcAft>
              <a:defRPr/>
            </a:pPr>
            <a:endParaRPr lang="en-US" altLang="zh-SG" dirty="0">
              <a:solidFill>
                <a:srgbClr val="000000"/>
              </a:solidFill>
            </a:endParaRPr>
          </a:p>
        </p:txBody>
      </p:sp>
      <p:sp>
        <p:nvSpPr>
          <p:cNvPr id="2161669" name="Rectangle 5"/>
          <p:cNvSpPr>
            <a:spLocks noGrp="1" noChangeArrowheads="1"/>
          </p:cNvSpPr>
          <p:nvPr>
            <p:ph type="ftr" sz="quarter" idx="3"/>
          </p:nvPr>
        </p:nvSpPr>
        <p:spPr bwMode="auto">
          <a:xfrm>
            <a:off x="1466" y="6384925"/>
            <a:ext cx="3518388"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defRPr sz="1000" u="none">
                <a:latin typeface="Arial" charset="0"/>
                <a:ea typeface="SimSun" pitchFamily="2" charset="-122"/>
              </a:defRPr>
            </a:lvl1pPr>
          </a:lstStyle>
          <a:p>
            <a:pPr eaLnBrk="0" fontAlgn="base" hangingPunct="0">
              <a:spcAft>
                <a:spcPct val="0"/>
              </a:spcAft>
              <a:defRPr/>
            </a:pPr>
            <a:endParaRPr lang="en-US" altLang="zh-SG" dirty="0">
              <a:solidFill>
                <a:srgbClr val="000000"/>
              </a:solidFill>
            </a:endParaRPr>
          </a:p>
        </p:txBody>
      </p:sp>
      <p:sp>
        <p:nvSpPr>
          <p:cNvPr id="2161670" name="Rectangle 6"/>
          <p:cNvSpPr>
            <a:spLocks noGrp="1" noChangeArrowheads="1"/>
          </p:cNvSpPr>
          <p:nvPr>
            <p:ph type="sldNum" sz="quarter" idx="4"/>
          </p:nvPr>
        </p:nvSpPr>
        <p:spPr bwMode="auto">
          <a:xfrm>
            <a:off x="3519854" y="6384972"/>
            <a:ext cx="2110154" cy="473075"/>
          </a:xfrm>
          <a:prstGeom prst="rect">
            <a:avLst/>
          </a:prstGeom>
          <a:noFill/>
          <a:ln w="12700">
            <a:noFill/>
            <a:miter lim="800000"/>
            <a:headEnd/>
            <a:tailEnd/>
          </a:ln>
          <a:effectLst/>
        </p:spPr>
        <p:txBody>
          <a:bodyPr vert="horz" wrap="square" lIns="91440" tIns="45720" rIns="91440" bIns="0" numCol="1" anchor="b" anchorCtr="0" compatLnSpc="1">
            <a:prstTxWarp prst="textNoShape">
              <a:avLst/>
            </a:prstTxWarp>
          </a:bodyPr>
          <a:lstStyle>
            <a:lvl1pPr algn="ctr">
              <a:lnSpc>
                <a:spcPct val="70000"/>
              </a:lnSpc>
              <a:spcBef>
                <a:spcPct val="0"/>
              </a:spcBef>
              <a:tabLst>
                <a:tab pos="2473325" algn="l"/>
              </a:tabLst>
              <a:defRPr sz="800" u="none">
                <a:ea typeface="SimSun" pitchFamily="2" charset="-122"/>
              </a:defRPr>
            </a:lvl1pPr>
          </a:lstStyle>
          <a:p>
            <a:pPr eaLnBrk="0" fontAlgn="base" hangingPunct="0">
              <a:spcAft>
                <a:spcPct val="0"/>
              </a:spcAft>
              <a:defRPr/>
            </a:pPr>
            <a:fld id="{DFEF8924-B710-40D4-A747-1D87B4CFFA96}" type="slidenum">
              <a:rPr lang="zh-SG" altLang="en-US">
                <a:solidFill>
                  <a:srgbClr val="000000"/>
                </a:solidFill>
              </a:rPr>
              <a:pPr eaLnBrk="0" fontAlgn="base" hangingPunct="0">
                <a:spcAft>
                  <a:spcPct val="0"/>
                </a:spcAft>
                <a:defRPr/>
              </a:pPr>
              <a:t>‹#›</a:t>
            </a:fld>
            <a:r>
              <a:rPr lang="en-US" altLang="zh-SG" sz="1000" dirty="0">
                <a:solidFill>
                  <a:srgbClr val="000000"/>
                </a:solidFill>
                <a:latin typeface="Arial" charset="0"/>
              </a:rPr>
              <a:t/>
            </a:r>
            <a:br>
              <a:rPr lang="en-US" altLang="zh-SG" sz="1000" dirty="0">
                <a:solidFill>
                  <a:srgbClr val="000000"/>
                </a:solidFill>
                <a:latin typeface="Arial" charset="0"/>
              </a:rPr>
            </a:br>
            <a:endParaRPr lang="en-US" altLang="zh-SG" dirty="0">
              <a:solidFill>
                <a:srgbClr val="000000"/>
              </a:solidFill>
              <a:latin typeface="Arial" charset="0"/>
            </a:endParaRPr>
          </a:p>
        </p:txBody>
      </p:sp>
      <p:sp>
        <p:nvSpPr>
          <p:cNvPr id="1031" name="Rectangle 7"/>
          <p:cNvSpPr>
            <a:spLocks noGrp="1" noChangeArrowheads="1"/>
          </p:cNvSpPr>
          <p:nvPr>
            <p:ph type="body" idx="1"/>
          </p:nvPr>
        </p:nvSpPr>
        <p:spPr bwMode="auto">
          <a:xfrm>
            <a:off x="779584" y="1214438"/>
            <a:ext cx="7879374" cy="493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smtClean="0"/>
              <a:t>Click to edit text format of master</a:t>
            </a:r>
            <a:endParaRPr lang="en-US" altLang="zh-SG" smtClean="0"/>
          </a:p>
          <a:p>
            <a:pPr lvl="1"/>
            <a:r>
              <a:rPr lang="en-US" smtClean="0"/>
              <a:t>Second level</a:t>
            </a:r>
            <a:endParaRPr lang="en-US" altLang="zh-SG" smtClean="0"/>
          </a:p>
          <a:p>
            <a:pPr lvl="2"/>
            <a:r>
              <a:rPr lang="en-US" smtClean="0"/>
              <a:t>Third level</a:t>
            </a:r>
          </a:p>
          <a:p>
            <a:pPr lvl="3"/>
            <a:r>
              <a:rPr lang="en-US" altLang="zh-SG" smtClean="0"/>
              <a:t>Fourth Level</a:t>
            </a:r>
          </a:p>
        </p:txBody>
      </p:sp>
      <p:sp>
        <p:nvSpPr>
          <p:cNvPr id="1032" name="Line 8"/>
          <p:cNvSpPr>
            <a:spLocks noChangeShapeType="1"/>
          </p:cNvSpPr>
          <p:nvPr/>
        </p:nvSpPr>
        <p:spPr bwMode="auto">
          <a:xfrm>
            <a:off x="4403" y="1074738"/>
            <a:ext cx="914546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50000"/>
              </a:spcBef>
              <a:spcAft>
                <a:spcPct val="0"/>
              </a:spcAft>
            </a:pPr>
            <a:endParaRPr lang="en-GB" u="sng" dirty="0" smtClean="0">
              <a:solidFill>
                <a:srgbClr val="000000"/>
              </a:solidFill>
            </a:endParaRPr>
          </a:p>
        </p:txBody>
      </p:sp>
      <p:grpSp>
        <p:nvGrpSpPr>
          <p:cNvPr id="1033" name="Group 10"/>
          <p:cNvGrpSpPr>
            <a:grpSpLocks/>
          </p:cNvGrpSpPr>
          <p:nvPr/>
        </p:nvGrpSpPr>
        <p:grpSpPr bwMode="auto">
          <a:xfrm>
            <a:off x="1466" y="968376"/>
            <a:ext cx="989134" cy="5883275"/>
            <a:chOff x="0" y="2458"/>
            <a:chExt cx="2142" cy="1858"/>
          </a:xfrm>
        </p:grpSpPr>
        <p:sp>
          <p:nvSpPr>
            <p:cNvPr id="2161675" name="Freeform 11"/>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US" u="sng" dirty="0">
                <a:solidFill>
                  <a:srgbClr val="000000"/>
                </a:solidFill>
              </a:endParaRPr>
            </a:p>
          </p:txBody>
        </p:sp>
        <p:sp>
          <p:nvSpPr>
            <p:cNvPr id="2161676" name="Freeform 12"/>
            <p:cNvSpPr>
              <a:spLocks/>
            </p:cNvSpPr>
            <p:nvPr/>
          </p:nvSpPr>
          <p:spPr bwMode="hidden">
            <a:xfrm>
              <a:off x="0" y="2458"/>
              <a:ext cx="1853"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rgbClr val="008000"/>
                </a:gs>
                <a:gs pos="50000">
                  <a:schemeClr val="bg1"/>
                </a:gs>
                <a:gs pos="100000">
                  <a:srgbClr val="008000"/>
                </a:gs>
              </a:gsLst>
              <a:lin ang="18900000" scaled="1"/>
            </a:gradFill>
            <a:ln w="9525">
              <a:noFill/>
              <a:round/>
              <a:headEnd/>
              <a:tailEnd/>
            </a:ln>
          </p:spPr>
          <p:txBody>
            <a:bodyPr/>
            <a:lstStyle/>
            <a:p>
              <a:pPr eaLnBrk="0" fontAlgn="base" hangingPunct="0">
                <a:spcBef>
                  <a:spcPct val="50000"/>
                </a:spcBef>
                <a:spcAft>
                  <a:spcPct val="0"/>
                </a:spcAft>
                <a:defRPr/>
              </a:pPr>
              <a:endParaRPr lang="en-US" u="sng" dirty="0">
                <a:solidFill>
                  <a:srgbClr val="000000"/>
                </a:solidFill>
              </a:endParaRPr>
            </a:p>
          </p:txBody>
        </p:sp>
        <p:sp>
          <p:nvSpPr>
            <p:cNvPr id="2161677" name="Freeform 13"/>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US" u="sng" dirty="0">
                <a:solidFill>
                  <a:srgbClr val="000000"/>
                </a:solidFill>
              </a:endParaRPr>
            </a:p>
          </p:txBody>
        </p:sp>
        <p:sp>
          <p:nvSpPr>
            <p:cNvPr id="2161678" name="Freeform 14"/>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US" u="sng" dirty="0">
                <a:solidFill>
                  <a:srgbClr val="000000"/>
                </a:solidFill>
              </a:endParaRPr>
            </a:p>
          </p:txBody>
        </p:sp>
        <p:sp>
          <p:nvSpPr>
            <p:cNvPr id="1040" name="Oval 15"/>
            <p:cNvSpPr>
              <a:spLocks noChangeArrowheads="1"/>
            </p:cNvSpPr>
            <p:nvPr/>
          </p:nvSpPr>
          <p:spPr bwMode="ltGray">
            <a:xfrm>
              <a:off x="209" y="2784"/>
              <a:ext cx="86" cy="86"/>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50000"/>
                </a:spcBef>
                <a:spcAft>
                  <a:spcPct val="0"/>
                </a:spcAft>
              </a:pPr>
              <a:endParaRPr lang="en-US" u="sng" dirty="0" smtClean="0">
                <a:solidFill>
                  <a:srgbClr val="000000"/>
                </a:solidFill>
              </a:endParaRPr>
            </a:p>
          </p:txBody>
        </p:sp>
        <p:sp>
          <p:nvSpPr>
            <p:cNvPr id="1041" name="Oval 16"/>
            <p:cNvSpPr>
              <a:spLocks noChangeArrowheads="1"/>
            </p:cNvSpPr>
            <p:nvPr/>
          </p:nvSpPr>
          <p:spPr bwMode="ltGray">
            <a:xfrm>
              <a:off x="1536" y="3884"/>
              <a:ext cx="92" cy="92"/>
            </a:xfrm>
            <a:prstGeom prst="ellipse">
              <a:avLst/>
            </a:prstGeom>
            <a:gradFill rotWithShape="0">
              <a:gsLst>
                <a:gs pos="0">
                  <a:srgbClr val="008000"/>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50000"/>
                </a:spcBef>
                <a:spcAft>
                  <a:spcPct val="0"/>
                </a:spcAft>
              </a:pPr>
              <a:endParaRPr lang="en-US" u="sng" dirty="0" smtClean="0">
                <a:solidFill>
                  <a:srgbClr val="000000"/>
                </a:solidFill>
              </a:endParaRPr>
            </a:p>
          </p:txBody>
        </p:sp>
        <p:sp>
          <p:nvSpPr>
            <p:cNvPr id="1042" name="Oval 17"/>
            <p:cNvSpPr>
              <a:spLocks noChangeArrowheads="1"/>
            </p:cNvSpPr>
            <p:nvPr/>
          </p:nvSpPr>
          <p:spPr bwMode="ltGray">
            <a:xfrm>
              <a:off x="790" y="2723"/>
              <a:ext cx="121" cy="121"/>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50000"/>
                </a:spcBef>
                <a:spcAft>
                  <a:spcPct val="0"/>
                </a:spcAft>
              </a:pPr>
              <a:endParaRPr lang="en-US" u="sng" dirty="0" smtClean="0">
                <a:solidFill>
                  <a:srgbClr val="000000"/>
                </a:solidFill>
              </a:endParaRPr>
            </a:p>
          </p:txBody>
        </p:sp>
      </p:grpSp>
      <p:sp>
        <p:nvSpPr>
          <p:cNvPr id="1034" name="Text Box 18"/>
          <p:cNvSpPr txBox="1">
            <a:spLocks noChangeArrowheads="1"/>
          </p:cNvSpPr>
          <p:nvPr/>
        </p:nvSpPr>
        <p:spPr bwMode="auto">
          <a:xfrm rot="-5400000">
            <a:off x="-2296563" y="4118253"/>
            <a:ext cx="50371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u="sng">
                <a:solidFill>
                  <a:schemeClr val="tx1"/>
                </a:solidFill>
                <a:latin typeface="Verdana" pitchFamily="34" charset="0"/>
              </a:defRPr>
            </a:lvl1pPr>
            <a:lvl2pPr marL="742950" indent="-285750">
              <a:defRPr u="sng">
                <a:solidFill>
                  <a:schemeClr val="tx1"/>
                </a:solidFill>
                <a:latin typeface="Verdana" pitchFamily="34" charset="0"/>
              </a:defRPr>
            </a:lvl2pPr>
            <a:lvl3pPr marL="1143000" indent="-228600">
              <a:defRPr u="sng">
                <a:solidFill>
                  <a:schemeClr val="tx1"/>
                </a:solidFill>
                <a:latin typeface="Verdana" pitchFamily="34" charset="0"/>
              </a:defRPr>
            </a:lvl3pPr>
            <a:lvl4pPr marL="1600200" indent="-228600">
              <a:defRPr u="sng">
                <a:solidFill>
                  <a:schemeClr val="tx1"/>
                </a:solidFill>
                <a:latin typeface="Verdana" pitchFamily="34" charset="0"/>
              </a:defRPr>
            </a:lvl4pPr>
            <a:lvl5pPr marL="2057400" indent="-228600">
              <a:defRPr u="sng">
                <a:solidFill>
                  <a:schemeClr val="tx1"/>
                </a:solidFill>
                <a:latin typeface="Verdana" pitchFamily="34" charset="0"/>
              </a:defRPr>
            </a:lvl5pPr>
            <a:lvl6pPr marL="2514600" indent="-228600" eaLnBrk="0" fontAlgn="base" hangingPunct="0">
              <a:spcBef>
                <a:spcPct val="50000"/>
              </a:spcBef>
              <a:spcAft>
                <a:spcPct val="0"/>
              </a:spcAft>
              <a:defRPr u="sng">
                <a:solidFill>
                  <a:schemeClr val="tx1"/>
                </a:solidFill>
                <a:latin typeface="Verdana" pitchFamily="34" charset="0"/>
              </a:defRPr>
            </a:lvl6pPr>
            <a:lvl7pPr marL="2971800" indent="-228600" eaLnBrk="0" fontAlgn="base" hangingPunct="0">
              <a:spcBef>
                <a:spcPct val="50000"/>
              </a:spcBef>
              <a:spcAft>
                <a:spcPct val="0"/>
              </a:spcAft>
              <a:defRPr u="sng">
                <a:solidFill>
                  <a:schemeClr val="tx1"/>
                </a:solidFill>
                <a:latin typeface="Verdana" pitchFamily="34" charset="0"/>
              </a:defRPr>
            </a:lvl7pPr>
            <a:lvl8pPr marL="3429000" indent="-228600" eaLnBrk="0" fontAlgn="base" hangingPunct="0">
              <a:spcBef>
                <a:spcPct val="50000"/>
              </a:spcBef>
              <a:spcAft>
                <a:spcPct val="0"/>
              </a:spcAft>
              <a:defRPr u="sng">
                <a:solidFill>
                  <a:schemeClr val="tx1"/>
                </a:solidFill>
                <a:latin typeface="Verdana" pitchFamily="34" charset="0"/>
              </a:defRPr>
            </a:lvl8pPr>
            <a:lvl9pPr marL="3886200" indent="-228600" eaLnBrk="0" fontAlgn="base" hangingPunct="0">
              <a:spcBef>
                <a:spcPct val="50000"/>
              </a:spcBef>
              <a:spcAft>
                <a:spcPct val="0"/>
              </a:spcAft>
              <a:defRPr u="sng">
                <a:solidFill>
                  <a:schemeClr val="tx1"/>
                </a:solidFill>
                <a:latin typeface="Verdana" pitchFamily="34" charset="0"/>
              </a:defRPr>
            </a:lvl9pPr>
          </a:lstStyle>
          <a:p>
            <a:pPr eaLnBrk="0" fontAlgn="base" hangingPunct="0">
              <a:spcBef>
                <a:spcPct val="50000"/>
              </a:spcBef>
              <a:spcAft>
                <a:spcPct val="0"/>
              </a:spcAft>
              <a:defRPr/>
            </a:pPr>
            <a:r>
              <a:rPr lang="en-US" b="1" u="none" dirty="0" smtClean="0">
                <a:solidFill>
                  <a:srgbClr val="777777"/>
                </a:solidFill>
              </a:rPr>
              <a:t>Financial System Strategy  2020</a:t>
            </a:r>
          </a:p>
        </p:txBody>
      </p:sp>
      <p:pic>
        <p:nvPicPr>
          <p:cNvPr id="1035" name="Picture 21"/>
          <p:cNvPicPr>
            <a:picLocks noChangeAspect="1" noChangeArrowheads="1"/>
          </p:cNvPicPr>
          <p:nvPr/>
        </p:nvPicPr>
        <p:blipFill>
          <a:blip r:embed="rId13" cstate="print">
            <a:extLst>
              <a:ext uri="{28A0092B-C50C-407E-A947-70E740481C1C}">
                <a14:useLocalDpi xmlns:a14="http://schemas.microsoft.com/office/drawing/2010/main" val="0"/>
              </a:ext>
            </a:extLst>
          </a:blip>
          <a:srcRect l="67751" t="4707" r="5081" b="68340"/>
          <a:stretch>
            <a:fillRect/>
          </a:stretch>
        </p:blipFill>
        <p:spPr bwMode="auto">
          <a:xfrm>
            <a:off x="14654" y="15875"/>
            <a:ext cx="1144466" cy="104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7341998"/>
      </p:ext>
    </p:extLst>
  </p:cSld>
  <p:clrMap bg1="lt1" tx1="dk1" bg2="lt2" tx2="dk2" accent1="accent1" accent2="accent2" accent3="accent3" accent4="accent4" accent5="accent5" accent6="accent6" hlink="hlink" folHlink="folHlink"/>
  <p:sldLayoutIdLst>
    <p:sldLayoutId id="2147484868" r:id="rId1"/>
    <p:sldLayoutId id="2147484869" r:id="rId2"/>
    <p:sldLayoutId id="2147484870" r:id="rId3"/>
    <p:sldLayoutId id="2147484871" r:id="rId4"/>
    <p:sldLayoutId id="2147484872" r:id="rId5"/>
    <p:sldLayoutId id="2147484873" r:id="rId6"/>
    <p:sldLayoutId id="2147484874" r:id="rId7"/>
    <p:sldLayoutId id="2147484875" r:id="rId8"/>
    <p:sldLayoutId id="2147484876" r:id="rId9"/>
    <p:sldLayoutId id="2147484877" r:id="rId10"/>
    <p:sldLayoutId id="2147484878" r:id="rId11"/>
  </p:sldLayoutIdLst>
  <p:timing>
    <p:tnLst>
      <p:par>
        <p:cTn id="1" dur="indefinite" restart="never" nodeType="tmRoot"/>
      </p:par>
    </p:tnLst>
  </p:timing>
  <p:hf hdr="0" ftr="0" dt="0"/>
  <p:txStyles>
    <p:titleStyle>
      <a:lvl1pPr algn="r" rtl="0" eaLnBrk="0" fontAlgn="base" hangingPunct="0">
        <a:spcBef>
          <a:spcPct val="0"/>
        </a:spcBef>
        <a:spcAft>
          <a:spcPct val="0"/>
        </a:spcAft>
        <a:defRPr sz="2400">
          <a:solidFill>
            <a:srgbClr val="008000"/>
          </a:solidFill>
          <a:latin typeface="+mj-lt"/>
          <a:ea typeface="+mj-ea"/>
          <a:cs typeface="+mj-cs"/>
        </a:defRPr>
      </a:lvl1pPr>
      <a:lvl2pPr algn="r" rtl="0" eaLnBrk="0" fontAlgn="base" hangingPunct="0">
        <a:spcBef>
          <a:spcPct val="0"/>
        </a:spcBef>
        <a:spcAft>
          <a:spcPct val="0"/>
        </a:spcAft>
        <a:defRPr sz="2400">
          <a:solidFill>
            <a:srgbClr val="008000"/>
          </a:solidFill>
          <a:latin typeface="Verdana" pitchFamily="34" charset="0"/>
        </a:defRPr>
      </a:lvl2pPr>
      <a:lvl3pPr algn="r" rtl="0" eaLnBrk="0" fontAlgn="base" hangingPunct="0">
        <a:spcBef>
          <a:spcPct val="0"/>
        </a:spcBef>
        <a:spcAft>
          <a:spcPct val="0"/>
        </a:spcAft>
        <a:defRPr sz="2400">
          <a:solidFill>
            <a:srgbClr val="008000"/>
          </a:solidFill>
          <a:latin typeface="Verdana" pitchFamily="34" charset="0"/>
        </a:defRPr>
      </a:lvl3pPr>
      <a:lvl4pPr algn="r" rtl="0" eaLnBrk="0" fontAlgn="base" hangingPunct="0">
        <a:spcBef>
          <a:spcPct val="0"/>
        </a:spcBef>
        <a:spcAft>
          <a:spcPct val="0"/>
        </a:spcAft>
        <a:defRPr sz="2400">
          <a:solidFill>
            <a:srgbClr val="008000"/>
          </a:solidFill>
          <a:latin typeface="Verdana" pitchFamily="34" charset="0"/>
        </a:defRPr>
      </a:lvl4pPr>
      <a:lvl5pPr algn="r" rtl="0" eaLnBrk="0" fontAlgn="base" hangingPunct="0">
        <a:spcBef>
          <a:spcPct val="0"/>
        </a:spcBef>
        <a:spcAft>
          <a:spcPct val="0"/>
        </a:spcAft>
        <a:defRPr sz="2400">
          <a:solidFill>
            <a:srgbClr val="008000"/>
          </a:solidFill>
          <a:latin typeface="Verdana" pitchFamily="34" charset="0"/>
        </a:defRPr>
      </a:lvl5pPr>
      <a:lvl6pPr marL="457200" algn="r" rtl="0" fontAlgn="base">
        <a:spcBef>
          <a:spcPct val="0"/>
        </a:spcBef>
        <a:spcAft>
          <a:spcPct val="0"/>
        </a:spcAft>
        <a:defRPr sz="2400">
          <a:solidFill>
            <a:srgbClr val="008000"/>
          </a:solidFill>
          <a:latin typeface="Verdana" pitchFamily="34" charset="0"/>
        </a:defRPr>
      </a:lvl6pPr>
      <a:lvl7pPr marL="914400" algn="r" rtl="0" fontAlgn="base">
        <a:spcBef>
          <a:spcPct val="0"/>
        </a:spcBef>
        <a:spcAft>
          <a:spcPct val="0"/>
        </a:spcAft>
        <a:defRPr sz="2400">
          <a:solidFill>
            <a:srgbClr val="008000"/>
          </a:solidFill>
          <a:latin typeface="Verdana" pitchFamily="34" charset="0"/>
        </a:defRPr>
      </a:lvl7pPr>
      <a:lvl8pPr marL="1371600" algn="r" rtl="0" fontAlgn="base">
        <a:spcBef>
          <a:spcPct val="0"/>
        </a:spcBef>
        <a:spcAft>
          <a:spcPct val="0"/>
        </a:spcAft>
        <a:defRPr sz="2400">
          <a:solidFill>
            <a:srgbClr val="008000"/>
          </a:solidFill>
          <a:latin typeface="Verdana" pitchFamily="34" charset="0"/>
        </a:defRPr>
      </a:lvl8pPr>
      <a:lvl9pPr marL="1828800" algn="r" rtl="0" fontAlgn="base">
        <a:spcBef>
          <a:spcPct val="0"/>
        </a:spcBef>
        <a:spcAft>
          <a:spcPct val="0"/>
        </a:spcAft>
        <a:defRPr sz="2400">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 typeface="Wingdings" pitchFamily="2" charset="2"/>
        <a:buChar char="§"/>
        <a:defRPr sz="2000" b="1">
          <a:solidFill>
            <a:srgbClr val="003300"/>
          </a:solidFill>
          <a:latin typeface="+mn-lt"/>
          <a:ea typeface="+mn-ea"/>
          <a:cs typeface="+mn-cs"/>
        </a:defRPr>
      </a:lvl1pPr>
      <a:lvl2pPr marL="742950" indent="-285750" algn="l" rtl="0" eaLnBrk="0" fontAlgn="base" hangingPunct="0">
        <a:spcBef>
          <a:spcPct val="20000"/>
        </a:spcBef>
        <a:spcAft>
          <a:spcPct val="0"/>
        </a:spcAft>
        <a:buClr>
          <a:schemeClr val="tx1"/>
        </a:buClr>
        <a:buChar char="–"/>
        <a:defRPr sz="2800" b="1">
          <a:solidFill>
            <a:srgbClr val="003300"/>
          </a:solidFill>
          <a:latin typeface="+mn-lt"/>
        </a:defRPr>
      </a:lvl2pPr>
      <a:lvl3pPr marL="1143000" indent="-228600" algn="l" rtl="0" eaLnBrk="0" fontAlgn="base" hangingPunct="0">
        <a:spcBef>
          <a:spcPct val="20000"/>
        </a:spcBef>
        <a:spcAft>
          <a:spcPct val="0"/>
        </a:spcAft>
        <a:buClr>
          <a:schemeClr val="tx1"/>
        </a:buClr>
        <a:buFont typeface="Wingdings" pitchFamily="2" charset="2"/>
        <a:buChar char="Ø"/>
        <a:defRPr sz="1600" b="1">
          <a:solidFill>
            <a:srgbClr val="003300"/>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400" b="1">
          <a:solidFill>
            <a:srgbClr val="003300"/>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charset="0"/>
        </a:defRPr>
      </a:lvl5pPr>
      <a:lvl6pPr marL="2514600" indent="-228600" algn="l" rtl="0" fontAlgn="base">
        <a:spcBef>
          <a:spcPct val="20000"/>
        </a:spcBef>
        <a:spcAft>
          <a:spcPct val="0"/>
        </a:spcAft>
        <a:buClr>
          <a:schemeClr val="tx1"/>
        </a:buClr>
        <a:buChar char="•"/>
        <a:defRPr sz="2000">
          <a:solidFill>
            <a:schemeClr val="tx1"/>
          </a:solidFill>
          <a:latin typeface="Arial" charset="0"/>
        </a:defRPr>
      </a:lvl6pPr>
      <a:lvl7pPr marL="2971800" indent="-228600" algn="l" rtl="0" fontAlgn="base">
        <a:spcBef>
          <a:spcPct val="20000"/>
        </a:spcBef>
        <a:spcAft>
          <a:spcPct val="0"/>
        </a:spcAft>
        <a:buClr>
          <a:schemeClr val="tx1"/>
        </a:buClr>
        <a:buChar char="•"/>
        <a:defRPr sz="2000">
          <a:solidFill>
            <a:schemeClr val="tx1"/>
          </a:solidFill>
          <a:latin typeface="Arial" charset="0"/>
        </a:defRPr>
      </a:lvl7pPr>
      <a:lvl8pPr marL="3429000" indent="-228600" algn="l" rtl="0" fontAlgn="base">
        <a:spcBef>
          <a:spcPct val="20000"/>
        </a:spcBef>
        <a:spcAft>
          <a:spcPct val="0"/>
        </a:spcAft>
        <a:buClr>
          <a:schemeClr val="tx1"/>
        </a:buClr>
        <a:buChar char="•"/>
        <a:defRPr sz="2000">
          <a:solidFill>
            <a:schemeClr val="tx1"/>
          </a:solidFill>
          <a:latin typeface="Arial" charset="0"/>
        </a:defRPr>
      </a:lvl8pPr>
      <a:lvl9pPr marL="3886200" indent="-228600" algn="l" rtl="0" fontAlgn="base">
        <a:spcBef>
          <a:spcPct val="20000"/>
        </a:spcBef>
        <a:spcAft>
          <a:spcPct val="0"/>
        </a:spcAft>
        <a:buClr>
          <a:schemeClr val="tx1"/>
        </a:buClr>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3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4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2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2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2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55582" y="3789041"/>
            <a:ext cx="7848872" cy="2708920"/>
          </a:xfrm>
        </p:spPr>
        <p:txBody>
          <a:bodyPr>
            <a:noAutofit/>
          </a:bodyPr>
          <a:lstStyle/>
          <a:p>
            <a:pPr algn="ctr"/>
            <a:endParaRPr lang="en-US" sz="1400" b="0" dirty="0" smtClean="0">
              <a:solidFill>
                <a:schemeClr val="tx1"/>
              </a:solidFill>
            </a:endParaRPr>
          </a:p>
          <a:p>
            <a:pPr algn="ctr"/>
            <a:endParaRPr lang="en-US" sz="1400" dirty="0" smtClean="0">
              <a:solidFill>
                <a:schemeClr val="tx1"/>
              </a:solidFill>
            </a:endParaRPr>
          </a:p>
          <a:p>
            <a:pPr algn="ctr"/>
            <a:endParaRPr lang="en-US" sz="1400" dirty="0" smtClean="0">
              <a:solidFill>
                <a:schemeClr val="tx1"/>
              </a:solidFill>
            </a:endParaRPr>
          </a:p>
          <a:p>
            <a:pPr algn="ctr"/>
            <a:r>
              <a:rPr lang="en-US" sz="1600" dirty="0">
                <a:solidFill>
                  <a:schemeClr val="tx1"/>
                </a:solidFill>
              </a:rPr>
              <a:t>A</a:t>
            </a:r>
            <a:r>
              <a:rPr lang="en-US" sz="1600" dirty="0" smtClean="0">
                <a:solidFill>
                  <a:schemeClr val="tx1"/>
                </a:solidFill>
              </a:rPr>
              <a:t> PRESENTATION TO Q1CAPITAL MARKET COMMITTEE (CMC) MEETING 2018</a:t>
            </a:r>
          </a:p>
          <a:p>
            <a:pPr algn="ctr"/>
            <a:r>
              <a:rPr lang="en-US" sz="1600" dirty="0" smtClean="0">
                <a:solidFill>
                  <a:schemeClr val="tx1"/>
                </a:solidFill>
              </a:rPr>
              <a:t> BY:</a:t>
            </a:r>
            <a:endParaRPr lang="en-US" sz="1600" dirty="0">
              <a:solidFill>
                <a:schemeClr val="tx1"/>
              </a:solidFill>
            </a:endParaRPr>
          </a:p>
          <a:p>
            <a:pPr algn="ctr"/>
            <a:r>
              <a:rPr lang="en-US" sz="2400" dirty="0" smtClean="0">
                <a:solidFill>
                  <a:schemeClr val="tx1"/>
                </a:solidFill>
                <a:latin typeface="Century Gothic" panose="020B0502020202020204" pitchFamily="34" charset="0"/>
                <a:cs typeface="Times New Roman" pitchFamily="18" charset="0"/>
              </a:rPr>
              <a:t>M.D</a:t>
            </a:r>
            <a:r>
              <a:rPr lang="en-US" sz="2400" dirty="0">
                <a:solidFill>
                  <a:schemeClr val="tx1"/>
                </a:solidFill>
                <a:latin typeface="Century Gothic" panose="020B0502020202020204" pitchFamily="34" charset="0"/>
                <a:cs typeface="Times New Roman" pitchFamily="18" charset="0"/>
              </a:rPr>
              <a:t>. </a:t>
            </a:r>
            <a:r>
              <a:rPr lang="en-US" sz="2400" dirty="0" smtClean="0">
                <a:solidFill>
                  <a:schemeClr val="tx1"/>
                </a:solidFill>
                <a:latin typeface="Century Gothic" panose="020B0502020202020204" pitchFamily="34" charset="0"/>
                <a:cs typeface="Times New Roman" pitchFamily="18" charset="0"/>
              </a:rPr>
              <a:t>SULEYMAN</a:t>
            </a:r>
          </a:p>
          <a:p>
            <a:pPr algn="ctr"/>
            <a:r>
              <a:rPr lang="en-US" dirty="0" smtClean="0">
                <a:solidFill>
                  <a:schemeClr val="tx1"/>
                </a:solidFill>
                <a:latin typeface="Century Gothic" panose="020B0502020202020204" pitchFamily="34" charset="0"/>
                <a:cs typeface="Times New Roman" pitchFamily="18" charset="0"/>
              </a:rPr>
              <a:t>DIRECTOR FSS2020</a:t>
            </a:r>
          </a:p>
          <a:p>
            <a:pPr algn="ctr"/>
            <a:endParaRPr lang="en-US" sz="1600" dirty="0" smtClean="0">
              <a:solidFill>
                <a:schemeClr val="tx1"/>
              </a:solidFill>
              <a:latin typeface="Times New Roman" pitchFamily="18" charset="0"/>
              <a:cs typeface="Times New Roman" pitchFamily="18" charset="0"/>
            </a:endParaRPr>
          </a:p>
          <a:p>
            <a:pPr algn="ctr"/>
            <a:endParaRPr lang="en-US" sz="1400" dirty="0">
              <a:solidFill>
                <a:schemeClr val="tx1"/>
              </a:solidFill>
            </a:endParaRPr>
          </a:p>
        </p:txBody>
      </p:sp>
      <p:sp>
        <p:nvSpPr>
          <p:cNvPr id="6" name="Title 1"/>
          <p:cNvSpPr>
            <a:spLocks noGrp="1"/>
          </p:cNvSpPr>
          <p:nvPr>
            <p:ph type="ctrTitle"/>
          </p:nvPr>
        </p:nvSpPr>
        <p:spPr>
          <a:xfrm>
            <a:off x="251520" y="3573016"/>
            <a:ext cx="8640960" cy="1296144"/>
          </a:xfrm>
        </p:spPr>
        <p:txBody>
          <a:bodyPr>
            <a:noAutofit/>
          </a:bodyPr>
          <a:lstStyle/>
          <a:p>
            <a:r>
              <a:rPr lang="en-US" sz="2800" i="0" u="none" dirty="0" smtClean="0">
                <a:solidFill>
                  <a:srgbClr val="000000"/>
                </a:solidFill>
                <a:latin typeface="Century Gothic" panose="020B0502020202020204" pitchFamily="34" charset="0"/>
                <a:cs typeface="Times New Roman" pitchFamily="18" charset="0"/>
              </a:rPr>
              <a:t>FSS2020: Financial Markets Sector Updates</a:t>
            </a:r>
            <a:endParaRPr lang="en-US" sz="2800" b="0" i="0" dirty="0" smtClean="0">
              <a:solidFill>
                <a:schemeClr val="tx1"/>
              </a:solidFill>
              <a:latin typeface="Century Gothic" panose="020B0502020202020204" pitchFamily="34" charset="0"/>
              <a:cs typeface="Times New Roman" pitchFamily="18" charset="0"/>
            </a:endParaRPr>
          </a:p>
        </p:txBody>
      </p:sp>
    </p:spTree>
    <p:extLst>
      <p:ext uri="{BB962C8B-B14F-4D97-AF65-F5344CB8AC3E}">
        <p14:creationId xmlns:p14="http://schemas.microsoft.com/office/powerpoint/2010/main" val="2047406557"/>
      </p:ext>
    </p:extLst>
  </p:cSld>
  <p:clrMapOvr>
    <a:masterClrMapping/>
  </p:clrMapOvr>
  <p:transition spd="slow">
    <p:pull/>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entury Gothic" panose="020B0502020202020204" pitchFamily="34" charset="0"/>
              </a:rPr>
              <a:t>Outline</a:t>
            </a:r>
            <a:endParaRPr lang="en-US" dirty="0">
              <a:latin typeface="Century Gothic" panose="020B0502020202020204" pitchFamily="34" charset="0"/>
            </a:endParaRPr>
          </a:p>
        </p:txBody>
      </p:sp>
      <p:sp>
        <p:nvSpPr>
          <p:cNvPr id="3" name="Content Placeholder 2"/>
          <p:cNvSpPr>
            <a:spLocks noGrp="1"/>
          </p:cNvSpPr>
          <p:nvPr>
            <p:ph idx="1"/>
          </p:nvPr>
        </p:nvSpPr>
        <p:spPr/>
        <p:txBody>
          <a:bodyPr/>
          <a:lstStyle/>
          <a:p>
            <a:pPr marL="0" indent="0">
              <a:buNone/>
            </a:pPr>
            <a:endParaRPr lang="en-US" b="0" dirty="0" smtClean="0"/>
          </a:p>
          <a:p>
            <a:pPr marL="0" indent="0">
              <a:buNone/>
            </a:pPr>
            <a:endParaRPr lang="en-US" b="0" dirty="0"/>
          </a:p>
          <a:p>
            <a:pPr>
              <a:buFont typeface="Arial" pitchFamily="34" charset="0"/>
              <a:buChar char="•"/>
            </a:pPr>
            <a:r>
              <a:rPr lang="en-US" b="0" dirty="0" smtClean="0">
                <a:latin typeface="Century Gothic" panose="020B0502020202020204" pitchFamily="34" charset="0"/>
              </a:rPr>
              <a:t>Financial Markets Forum</a:t>
            </a:r>
          </a:p>
          <a:p>
            <a:pPr marL="0" indent="0">
              <a:buNone/>
            </a:pPr>
            <a:endParaRPr lang="en-US" b="0" dirty="0" smtClean="0">
              <a:latin typeface="Century Gothic" panose="020B0502020202020204" pitchFamily="34" charset="0"/>
            </a:endParaRPr>
          </a:p>
          <a:p>
            <a:pPr>
              <a:buFont typeface="Arial" pitchFamily="34" charset="0"/>
              <a:buChar char="•"/>
            </a:pPr>
            <a:r>
              <a:rPr lang="en-US" b="0" dirty="0" smtClean="0">
                <a:latin typeface="Century Gothic" panose="020B0502020202020204" pitchFamily="34" charset="0"/>
              </a:rPr>
              <a:t>Infrastructure Financing for Long term Product Development by Capital Markets</a:t>
            </a:r>
          </a:p>
          <a:p>
            <a:pPr>
              <a:buFont typeface="Arial" pitchFamily="34" charset="0"/>
              <a:buChar char="•"/>
            </a:pPr>
            <a:endParaRPr lang="en-US" b="0" dirty="0">
              <a:latin typeface="Century Gothic" panose="020B0502020202020204" pitchFamily="34" charset="0"/>
            </a:endParaRPr>
          </a:p>
          <a:p>
            <a:pPr>
              <a:buFont typeface="Arial" pitchFamily="34" charset="0"/>
              <a:buChar char="•"/>
            </a:pPr>
            <a:r>
              <a:rPr lang="en-US" b="0" dirty="0" smtClean="0">
                <a:latin typeface="Century Gothic" panose="020B0502020202020204" pitchFamily="34" charset="0"/>
              </a:rPr>
              <a:t>Financial Inclusion</a:t>
            </a:r>
          </a:p>
          <a:p>
            <a:pPr>
              <a:buFont typeface="Arial" pitchFamily="34" charset="0"/>
              <a:buChar char="•"/>
            </a:pPr>
            <a:endParaRPr lang="en-US" b="0" dirty="0">
              <a:latin typeface="Century Gothic" panose="020B0502020202020204" pitchFamily="34" charset="0"/>
            </a:endParaRPr>
          </a:p>
          <a:p>
            <a:pPr>
              <a:buFont typeface="Arial" pitchFamily="34" charset="0"/>
              <a:buChar char="•"/>
            </a:pPr>
            <a:r>
              <a:rPr lang="en-US" b="0" dirty="0" smtClean="0">
                <a:latin typeface="Century Gothic" panose="020B0502020202020204" pitchFamily="34" charset="0"/>
              </a:rPr>
              <a:t>Next steps</a:t>
            </a:r>
          </a:p>
          <a:p>
            <a:pPr marL="0" indent="0">
              <a:buNone/>
            </a:pPr>
            <a:endParaRPr lang="en-US" b="0" dirty="0" smtClean="0">
              <a:latin typeface="Century Gothic" panose="020B0502020202020204" pitchFamily="34" charset="0"/>
            </a:endParaRPr>
          </a:p>
          <a:p>
            <a:pPr marL="0" indent="0">
              <a:buNone/>
            </a:pPr>
            <a:endParaRPr lang="en-US" b="0" dirty="0">
              <a:latin typeface="Century Gothic" panose="020B0502020202020204" pitchFamily="34" charset="0"/>
            </a:endParaRPr>
          </a:p>
        </p:txBody>
      </p:sp>
      <p:sp>
        <p:nvSpPr>
          <p:cNvPr id="4" name="Slide Number Placeholder 3"/>
          <p:cNvSpPr>
            <a:spLocks noGrp="1"/>
          </p:cNvSpPr>
          <p:nvPr>
            <p:ph type="sldNum" sz="quarter" idx="4"/>
          </p:nvPr>
        </p:nvSpPr>
        <p:spPr/>
        <p:txBody>
          <a:bodyPr/>
          <a:lstStyle/>
          <a:p>
            <a:pPr fontAlgn="base">
              <a:spcAft>
                <a:spcPct val="0"/>
              </a:spcAft>
              <a:defRPr/>
            </a:pPr>
            <a:r>
              <a:rPr lang="en-US" altLang="zh-SG" smtClean="0"/>
              <a:t>Slide </a:t>
            </a:r>
            <a:fld id="{AE78A651-CEB4-462B-A030-D829410EA226}" type="slidenum">
              <a:rPr lang="zh-SG" altLang="en-US" smtClean="0"/>
              <a:pPr fontAlgn="base">
                <a:spcAft>
                  <a:spcPct val="0"/>
                </a:spcAft>
                <a:defRPr/>
              </a:pPr>
              <a:t>2</a:t>
            </a:fld>
            <a:r>
              <a:rPr lang="zh-SG" altLang="en-US" smtClean="0"/>
              <a:t>  </a:t>
            </a:r>
            <a:r>
              <a:rPr lang="en-US" altLang="zh-SG" sz="1000" smtClean="0">
                <a:latin typeface="Arial" pitchFamily="34" charset="0"/>
              </a:rPr>
              <a:t/>
            </a:r>
            <a:br>
              <a:rPr lang="en-US" altLang="zh-SG" sz="1000" smtClean="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4182658440"/>
      </p:ext>
    </p:extLst>
  </p:cSld>
  <p:clrMapOvr>
    <a:masterClrMapping/>
  </p:clrMapOvr>
  <p:transition spd="slow">
    <p:pull/>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entury Gothic" panose="020B0502020202020204" pitchFamily="34" charset="0"/>
              </a:rPr>
              <a:t>Financial Markets Forum</a:t>
            </a:r>
            <a:endParaRPr lang="en-US" dirty="0">
              <a:latin typeface="Century Gothic" panose="020B0502020202020204" pitchFamily="34"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783833444"/>
              </p:ext>
            </p:extLst>
          </p:nvPr>
        </p:nvGraphicFramePr>
        <p:xfrm>
          <a:off x="1043608" y="1196752"/>
          <a:ext cx="7879374" cy="5472608"/>
        </p:xfrm>
        <a:graphic>
          <a:graphicData uri="http://schemas.openxmlformats.org/drawingml/2006/table">
            <a:tbl>
              <a:tblPr firstRow="1" bandRow="1">
                <a:tableStyleId>{5C22544A-7EE6-4342-B048-85BDC9FD1C3A}</a:tableStyleId>
              </a:tblPr>
              <a:tblGrid>
                <a:gridCol w="1584176">
                  <a:extLst>
                    <a:ext uri="{9D8B030D-6E8A-4147-A177-3AD203B41FA5}">
                      <a16:colId xmlns:a16="http://schemas.microsoft.com/office/drawing/2014/main" val="20000"/>
                    </a:ext>
                  </a:extLst>
                </a:gridCol>
                <a:gridCol w="6295198">
                  <a:extLst>
                    <a:ext uri="{9D8B030D-6E8A-4147-A177-3AD203B41FA5}">
                      <a16:colId xmlns:a16="http://schemas.microsoft.com/office/drawing/2014/main" val="20001"/>
                    </a:ext>
                  </a:extLst>
                </a:gridCol>
              </a:tblGrid>
              <a:tr h="576063">
                <a:tc>
                  <a:txBody>
                    <a:bodyPr/>
                    <a:lstStyle/>
                    <a:p>
                      <a:r>
                        <a:rPr lang="en-US" dirty="0" smtClean="0">
                          <a:latin typeface="Century Gothic" panose="020B0502020202020204" pitchFamily="34" charset="0"/>
                        </a:rPr>
                        <a:t>INITIATIVE</a:t>
                      </a:r>
                      <a:endParaRPr lang="en-US" dirty="0">
                        <a:latin typeface="Century Gothic" panose="020B0502020202020204" pitchFamily="34" charset="0"/>
                      </a:endParaRPr>
                    </a:p>
                  </a:txBody>
                  <a:tcPr marL="84406" marR="8440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Century Gothic" panose="020B0502020202020204" pitchFamily="34" charset="0"/>
                        </a:rPr>
                        <a:t>Status Update</a:t>
                      </a:r>
                    </a:p>
                    <a:p>
                      <a:endParaRPr lang="en-US" dirty="0">
                        <a:latin typeface="Century Gothic" panose="020B0502020202020204" pitchFamily="34" charset="0"/>
                      </a:endParaRPr>
                    </a:p>
                  </a:txBody>
                  <a:tcPr marL="84406" marR="84406"/>
                </a:tc>
                <a:extLst>
                  <a:ext uri="{0D108BD9-81ED-4DB2-BD59-A6C34878D82A}">
                    <a16:rowId xmlns:a16="http://schemas.microsoft.com/office/drawing/2014/main" val="10000"/>
                  </a:ext>
                </a:extLst>
              </a:tr>
              <a:tr h="483252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latin typeface="Century Gothic" panose="020B0502020202020204" pitchFamily="34" charset="0"/>
                          <a:cs typeface="Times New Roman" panose="02020603050405020304" pitchFamily="18" charset="0"/>
                        </a:rPr>
                        <a:t>Financial</a:t>
                      </a:r>
                      <a:r>
                        <a:rPr lang="en-US" sz="1800" b="1" baseline="0" dirty="0" smtClean="0">
                          <a:latin typeface="Century Gothic" panose="020B0502020202020204" pitchFamily="34" charset="0"/>
                          <a:cs typeface="Times New Roman" panose="02020603050405020304" pitchFamily="18" charset="0"/>
                        </a:rPr>
                        <a:t> Markets Forum</a:t>
                      </a:r>
                      <a:endParaRPr lang="en-US" sz="1800" b="1" dirty="0" smtClean="0">
                        <a:latin typeface="Century Gothic" panose="020B0502020202020204" pitchFamily="34" charset="0"/>
                        <a:cs typeface="Times New Roman" panose="02020603050405020304" pitchFamily="18" charset="0"/>
                      </a:endParaRPr>
                    </a:p>
                    <a:p>
                      <a:endParaRPr lang="en-US" dirty="0">
                        <a:latin typeface="Century Gothic" panose="020B0502020202020204" pitchFamily="34" charset="0"/>
                      </a:endParaRPr>
                    </a:p>
                  </a:txBody>
                  <a:tcPr marL="84406" marR="84406"/>
                </a:tc>
                <a:tc>
                  <a:txBody>
                    <a:bodyPr/>
                    <a:lstStyle/>
                    <a:p>
                      <a:pPr marL="285750" indent="-285750">
                        <a:buFont typeface="Arial" panose="020B0604020202020204" pitchFamily="34" charset="0"/>
                        <a:buChar char="•"/>
                      </a:pPr>
                      <a:r>
                        <a:rPr lang="en-US" sz="1600" kern="1200" dirty="0" smtClean="0">
                          <a:solidFill>
                            <a:schemeClr val="dk1"/>
                          </a:solidFill>
                          <a:effectLst/>
                          <a:latin typeface="Century Gothic" panose="020B0502020202020204" pitchFamily="34" charset="0"/>
                          <a:ea typeface="+mn-ea"/>
                          <a:cs typeface="+mn-cs"/>
                        </a:rPr>
                        <a:t>The objective of the forum is to collaborate, brainstorm and fast track the development of the financial markets sector objectives with implementing institutions and relevant stakeholders. The</a:t>
                      </a:r>
                      <a:r>
                        <a:rPr lang="en-US" sz="1600" kern="1200" baseline="0" dirty="0" smtClean="0">
                          <a:solidFill>
                            <a:schemeClr val="dk1"/>
                          </a:solidFill>
                          <a:effectLst/>
                          <a:latin typeface="Century Gothic" panose="020B0502020202020204" pitchFamily="34" charset="0"/>
                          <a:ea typeface="+mn-ea"/>
                          <a:cs typeface="+mn-cs"/>
                        </a:rPr>
                        <a:t> Forum discussed</a:t>
                      </a:r>
                      <a:r>
                        <a:rPr lang="en-US" sz="1600" kern="1200" dirty="0" smtClean="0">
                          <a:solidFill>
                            <a:schemeClr val="dk1"/>
                          </a:solidFill>
                          <a:effectLst/>
                          <a:latin typeface="Century Gothic" panose="020B0502020202020204" pitchFamily="34" charset="0"/>
                          <a:ea typeface="+mn-ea"/>
                          <a:cs typeface="+mn-cs"/>
                        </a:rPr>
                        <a:t> the importance of addressing the issues affecting Infrastructure Finance, Corporate bonds, Derivatives Market, crypto-currency, etc. </a:t>
                      </a:r>
                    </a:p>
                    <a:p>
                      <a:pPr marL="0" indent="0">
                        <a:buFont typeface="Arial" panose="020B0604020202020204" pitchFamily="34" charset="0"/>
                        <a:buNone/>
                      </a:pPr>
                      <a:r>
                        <a:rPr lang="en-US" sz="1600" kern="1200" baseline="0" dirty="0" smtClean="0">
                          <a:solidFill>
                            <a:schemeClr val="dk1"/>
                          </a:solidFill>
                          <a:effectLst/>
                          <a:latin typeface="Century Gothic" panose="020B0502020202020204" pitchFamily="34" charset="0"/>
                          <a:ea typeface="+mn-ea"/>
                          <a:cs typeface="+mn-cs"/>
                        </a:rPr>
                        <a:t>Other </a:t>
                      </a:r>
                      <a:r>
                        <a:rPr lang="en-US" sz="1600" kern="1200" dirty="0" smtClean="0">
                          <a:solidFill>
                            <a:schemeClr val="dk1"/>
                          </a:solidFill>
                          <a:effectLst/>
                          <a:latin typeface="Century Gothic" panose="020B0502020202020204" pitchFamily="34" charset="0"/>
                          <a:ea typeface="+mn-ea"/>
                          <a:cs typeface="+mn-cs"/>
                        </a:rPr>
                        <a:t>critical issues discussed</a:t>
                      </a:r>
                      <a:r>
                        <a:rPr lang="en-US" sz="1600" kern="1200" baseline="0" dirty="0" smtClean="0">
                          <a:solidFill>
                            <a:schemeClr val="dk1"/>
                          </a:solidFill>
                          <a:effectLst/>
                          <a:latin typeface="Century Gothic" panose="020B0502020202020204" pitchFamily="34" charset="0"/>
                          <a:ea typeface="+mn-ea"/>
                          <a:cs typeface="+mn-cs"/>
                        </a:rPr>
                        <a:t> are</a:t>
                      </a:r>
                      <a:r>
                        <a:rPr lang="en-US" sz="1600" kern="1200" dirty="0" smtClean="0">
                          <a:solidFill>
                            <a:schemeClr val="dk1"/>
                          </a:solidFill>
                          <a:effectLst/>
                          <a:latin typeface="Century Gothic" panose="020B0502020202020204" pitchFamily="34" charset="0"/>
                          <a:ea typeface="+mn-ea"/>
                          <a:cs typeface="+mn-cs"/>
                        </a:rPr>
                        <a:t>:</a:t>
                      </a:r>
                    </a:p>
                    <a:p>
                      <a:pPr marL="285750" lvl="0" indent="-285750">
                        <a:buFont typeface="Arial" panose="020B0604020202020204" pitchFamily="34" charset="0"/>
                        <a:buChar char="•"/>
                      </a:pPr>
                      <a:r>
                        <a:rPr lang="en-US" sz="1600" kern="1200" dirty="0" smtClean="0">
                          <a:solidFill>
                            <a:schemeClr val="dk1"/>
                          </a:solidFill>
                          <a:effectLst/>
                          <a:latin typeface="Century Gothic" panose="020B0502020202020204" pitchFamily="34" charset="0"/>
                          <a:ea typeface="+mn-ea"/>
                          <a:cs typeface="+mn-cs"/>
                        </a:rPr>
                        <a:t> Incentives for companies to list on the floor</a:t>
                      </a:r>
                      <a:r>
                        <a:rPr lang="en-US" sz="1600" kern="1200" baseline="0" dirty="0" smtClean="0">
                          <a:solidFill>
                            <a:schemeClr val="dk1"/>
                          </a:solidFill>
                          <a:effectLst/>
                          <a:latin typeface="Century Gothic" panose="020B0502020202020204" pitchFamily="34" charset="0"/>
                          <a:ea typeface="+mn-ea"/>
                          <a:cs typeface="+mn-cs"/>
                        </a:rPr>
                        <a:t> of</a:t>
                      </a:r>
                      <a:r>
                        <a:rPr lang="en-US" sz="1600" kern="1200" dirty="0" smtClean="0">
                          <a:solidFill>
                            <a:schemeClr val="dk1"/>
                          </a:solidFill>
                          <a:effectLst/>
                          <a:latin typeface="Century Gothic" panose="020B0502020202020204" pitchFamily="34" charset="0"/>
                          <a:ea typeface="+mn-ea"/>
                          <a:cs typeface="+mn-cs"/>
                        </a:rPr>
                        <a:t> NSE </a:t>
                      </a:r>
                    </a:p>
                    <a:p>
                      <a:pPr marL="285750" lvl="0" indent="-285750">
                        <a:buFont typeface="Arial" panose="020B0604020202020204" pitchFamily="34" charset="0"/>
                        <a:buChar char="•"/>
                      </a:pPr>
                      <a:r>
                        <a:rPr lang="en-US" sz="1600" kern="1200" dirty="0" smtClean="0">
                          <a:solidFill>
                            <a:schemeClr val="dk1"/>
                          </a:solidFill>
                          <a:effectLst/>
                          <a:latin typeface="Century Gothic" panose="020B0502020202020204" pitchFamily="34" charset="0"/>
                          <a:ea typeface="+mn-ea"/>
                          <a:cs typeface="+mn-cs"/>
                        </a:rPr>
                        <a:t>How the Pension</a:t>
                      </a:r>
                      <a:r>
                        <a:rPr lang="en-US" sz="1600" kern="1200" baseline="0" dirty="0" smtClean="0">
                          <a:solidFill>
                            <a:schemeClr val="dk1"/>
                          </a:solidFill>
                          <a:effectLst/>
                          <a:latin typeface="Century Gothic" panose="020B0502020202020204" pitchFamily="34" charset="0"/>
                          <a:ea typeface="+mn-ea"/>
                          <a:cs typeface="+mn-cs"/>
                        </a:rPr>
                        <a:t> sector</a:t>
                      </a:r>
                      <a:r>
                        <a:rPr lang="en-US" sz="1600" kern="1200" dirty="0" smtClean="0">
                          <a:solidFill>
                            <a:schemeClr val="dk1"/>
                          </a:solidFill>
                          <a:effectLst/>
                          <a:latin typeface="Century Gothic" panose="020B0502020202020204" pitchFamily="34" charset="0"/>
                          <a:ea typeface="+mn-ea"/>
                          <a:cs typeface="+mn-cs"/>
                        </a:rPr>
                        <a:t> can impact</a:t>
                      </a:r>
                      <a:r>
                        <a:rPr lang="en-US" sz="1600" kern="1200" baseline="0" dirty="0" smtClean="0">
                          <a:solidFill>
                            <a:schemeClr val="dk1"/>
                          </a:solidFill>
                          <a:effectLst/>
                          <a:latin typeface="Century Gothic" panose="020B0502020202020204" pitchFamily="34" charset="0"/>
                          <a:ea typeface="+mn-ea"/>
                          <a:cs typeface="+mn-cs"/>
                        </a:rPr>
                        <a:t> Infrastructural development using Pension Funds.</a:t>
                      </a:r>
                      <a:r>
                        <a:rPr lang="en-US" sz="1600" kern="1200" dirty="0" smtClean="0">
                          <a:solidFill>
                            <a:schemeClr val="dk1"/>
                          </a:solidFill>
                          <a:effectLst/>
                          <a:latin typeface="Century Gothic" panose="020B0502020202020204" pitchFamily="34" charset="0"/>
                          <a:ea typeface="+mn-ea"/>
                          <a:cs typeface="+mn-cs"/>
                        </a:rPr>
                        <a:t> </a:t>
                      </a:r>
                    </a:p>
                    <a:p>
                      <a:pPr marL="285750" lvl="0" indent="-285750">
                        <a:buFont typeface="Arial" panose="020B0604020202020204" pitchFamily="34" charset="0"/>
                        <a:buChar char="•"/>
                      </a:pPr>
                      <a:r>
                        <a:rPr lang="en-US" sz="1600" kern="1200" dirty="0" smtClean="0">
                          <a:solidFill>
                            <a:schemeClr val="dk1"/>
                          </a:solidFill>
                          <a:effectLst/>
                          <a:latin typeface="Century Gothic" panose="020B0502020202020204" pitchFamily="34" charset="0"/>
                          <a:ea typeface="+mn-ea"/>
                          <a:cs typeface="+mn-cs"/>
                        </a:rPr>
                        <a:t>A survey  to determine why SME’s are not participating</a:t>
                      </a:r>
                      <a:r>
                        <a:rPr lang="en-US" sz="1600" kern="1200" baseline="0" dirty="0" smtClean="0">
                          <a:solidFill>
                            <a:schemeClr val="dk1"/>
                          </a:solidFill>
                          <a:effectLst/>
                          <a:latin typeface="Century Gothic" panose="020B0502020202020204" pitchFamily="34" charset="0"/>
                          <a:ea typeface="+mn-ea"/>
                          <a:cs typeface="+mn-cs"/>
                        </a:rPr>
                        <a:t> in</a:t>
                      </a:r>
                      <a:r>
                        <a:rPr lang="en-US" sz="1600" kern="1200" dirty="0" smtClean="0">
                          <a:solidFill>
                            <a:schemeClr val="dk1"/>
                          </a:solidFill>
                          <a:effectLst/>
                          <a:latin typeface="Century Gothic" panose="020B0502020202020204" pitchFamily="34" charset="0"/>
                          <a:ea typeface="+mn-ea"/>
                          <a:cs typeface="+mn-cs"/>
                        </a:rPr>
                        <a:t> the capital market.</a:t>
                      </a:r>
                    </a:p>
                    <a:p>
                      <a:pPr marL="285750" lvl="0" indent="-285750">
                        <a:buFont typeface="Arial" panose="020B0604020202020204" pitchFamily="34" charset="0"/>
                        <a:buChar char="•"/>
                      </a:pPr>
                      <a:r>
                        <a:rPr lang="en-US" sz="1600" kern="1200" dirty="0" smtClean="0">
                          <a:solidFill>
                            <a:schemeClr val="dk1"/>
                          </a:solidFill>
                          <a:effectLst/>
                          <a:latin typeface="Century Gothic" panose="020B0502020202020204" pitchFamily="34" charset="0"/>
                          <a:ea typeface="+mn-ea"/>
                          <a:cs typeface="+mn-cs"/>
                        </a:rPr>
                        <a:t>A proposed conference on “disruptive technology”,  and its implications to the Capital market operations.</a:t>
                      </a:r>
                    </a:p>
                    <a:p>
                      <a:pPr marL="285750" indent="-285750">
                        <a:buFont typeface="Arial" panose="020B0604020202020204" pitchFamily="34" charset="0"/>
                        <a:buChar char="•"/>
                      </a:pPr>
                      <a:endParaRPr lang="en-US" sz="1600" baseline="0" dirty="0" smtClean="0">
                        <a:latin typeface="Century Gothic" panose="020B0502020202020204" pitchFamily="34" charset="0"/>
                        <a:cs typeface="Times New Roman" pitchFamily="18" charset="0"/>
                      </a:endParaRPr>
                    </a:p>
                    <a:p>
                      <a:endParaRPr lang="en-US" sz="1600" dirty="0">
                        <a:latin typeface="Century Gothic" panose="020B0502020202020204" pitchFamily="34" charset="0"/>
                      </a:endParaRPr>
                    </a:p>
                  </a:txBody>
                  <a:tcPr marL="84406" marR="84406"/>
                </a:tc>
                <a:extLst>
                  <a:ext uri="{0D108BD9-81ED-4DB2-BD59-A6C34878D82A}">
                    <a16:rowId xmlns:a16="http://schemas.microsoft.com/office/drawing/2014/main" val="10001"/>
                  </a:ext>
                </a:extLst>
              </a:tr>
            </a:tbl>
          </a:graphicData>
        </a:graphic>
      </p:graphicFrame>
      <p:sp>
        <p:nvSpPr>
          <p:cNvPr id="4" name="Slide Number Placeholder 3"/>
          <p:cNvSpPr>
            <a:spLocks noGrp="1"/>
          </p:cNvSpPr>
          <p:nvPr>
            <p:ph type="sldNum" sz="quarter" idx="12"/>
          </p:nvPr>
        </p:nvSpPr>
        <p:spPr/>
        <p:txBody>
          <a:bodyPr/>
          <a:lstStyle/>
          <a:p>
            <a:pPr>
              <a:defRPr/>
            </a:pPr>
            <a:fld id="{2301FC8A-E808-4F70-A629-1B5227EAFFCE}" type="slidenum">
              <a:rPr lang="zh-SG" altLang="en-US" smtClean="0">
                <a:solidFill>
                  <a:srgbClr val="000000"/>
                </a:solidFill>
              </a:rPr>
              <a:pPr>
                <a:defRPr/>
              </a:pPr>
              <a:t>3</a:t>
            </a:fld>
            <a:r>
              <a:rPr lang="en-US" altLang="zh-SG" sz="1000" smtClean="0">
                <a:solidFill>
                  <a:srgbClr val="000000"/>
                </a:solidFill>
                <a:latin typeface="Arial" charset="0"/>
              </a:rPr>
              <a:t/>
            </a:r>
            <a:br>
              <a:rPr lang="en-US" altLang="zh-SG" sz="1000" smtClean="0">
                <a:solidFill>
                  <a:srgbClr val="000000"/>
                </a:solidFill>
                <a:latin typeface="Arial" charset="0"/>
              </a:rPr>
            </a:br>
            <a:endParaRPr lang="en-US" altLang="zh-SG" dirty="0">
              <a:solidFill>
                <a:srgbClr val="000000"/>
              </a:solidFill>
              <a:latin typeface="Arial" charset="0"/>
            </a:endParaRPr>
          </a:p>
        </p:txBody>
      </p:sp>
    </p:spTree>
    <p:extLst>
      <p:ext uri="{BB962C8B-B14F-4D97-AF65-F5344CB8AC3E}">
        <p14:creationId xmlns:p14="http://schemas.microsoft.com/office/powerpoint/2010/main" val="11632428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entury Gothic" panose="020B0502020202020204" pitchFamily="34" charset="0"/>
              </a:rPr>
              <a:t>Infrastructure Financing</a:t>
            </a:r>
            <a:endParaRPr lang="en-US" dirty="0">
              <a:latin typeface="Century Gothic" panose="020B0502020202020204" pitchFamily="34"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212914082"/>
              </p:ext>
            </p:extLst>
          </p:nvPr>
        </p:nvGraphicFramePr>
        <p:xfrm>
          <a:off x="755576" y="1268760"/>
          <a:ext cx="7879373" cy="5059680"/>
        </p:xfrm>
        <a:graphic>
          <a:graphicData uri="http://schemas.openxmlformats.org/drawingml/2006/table">
            <a:tbl>
              <a:tblPr firstRow="1" bandRow="1">
                <a:tableStyleId>{5C22544A-7EE6-4342-B048-85BDC9FD1C3A}</a:tableStyleId>
              </a:tblPr>
              <a:tblGrid>
                <a:gridCol w="2064224">
                  <a:extLst>
                    <a:ext uri="{9D8B030D-6E8A-4147-A177-3AD203B41FA5}">
                      <a16:colId xmlns:a16="http://schemas.microsoft.com/office/drawing/2014/main" val="20000"/>
                    </a:ext>
                  </a:extLst>
                </a:gridCol>
                <a:gridCol w="5815149">
                  <a:extLst>
                    <a:ext uri="{9D8B030D-6E8A-4147-A177-3AD203B41FA5}">
                      <a16:colId xmlns:a16="http://schemas.microsoft.com/office/drawing/2014/main" val="20001"/>
                    </a:ext>
                  </a:extLst>
                </a:gridCol>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Century Gothic" panose="020B0502020202020204" pitchFamily="34" charset="0"/>
                        </a:rPr>
                        <a:t>INITIATIVE</a:t>
                      </a:r>
                    </a:p>
                    <a:p>
                      <a:endParaRPr lang="en-US" sz="1600" dirty="0">
                        <a:latin typeface="Century Gothic" panose="020B0502020202020204" pitchFamily="34" charset="0"/>
                      </a:endParaRPr>
                    </a:p>
                  </a:txBody>
                  <a:tcPr marL="84406" marR="8440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Century Gothic" panose="020B0502020202020204" pitchFamily="34" charset="0"/>
                        </a:rPr>
                        <a:t>Status Update</a:t>
                      </a:r>
                    </a:p>
                    <a:p>
                      <a:endParaRPr lang="en-US" sz="1600" dirty="0">
                        <a:latin typeface="Century Gothic" panose="020B0502020202020204" pitchFamily="34" charset="0"/>
                      </a:endParaRPr>
                    </a:p>
                  </a:txBody>
                  <a:tcPr marL="84406" marR="84406"/>
                </a:tc>
                <a:extLst>
                  <a:ext uri="{0D108BD9-81ED-4DB2-BD59-A6C34878D82A}">
                    <a16:rowId xmlns:a16="http://schemas.microsoft.com/office/drawing/2014/main" val="1000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600" dirty="0" smtClean="0">
                        <a:latin typeface="Century Gothic" panose="020B0502020202020204" pitchFamily="34"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latin typeface="Century Gothic" panose="020B0502020202020204" pitchFamily="34" charset="0"/>
                        </a:rPr>
                        <a:t>Infrastructure Financing as</a:t>
                      </a:r>
                      <a:r>
                        <a:rPr lang="en-US" sz="1600" b="1" baseline="0" dirty="0" smtClean="0">
                          <a:latin typeface="Century Gothic" panose="020B0502020202020204" pitchFamily="34" charset="0"/>
                        </a:rPr>
                        <a:t> a</a:t>
                      </a:r>
                      <a:r>
                        <a:rPr lang="en-US" sz="1600" b="1" dirty="0" smtClean="0">
                          <a:latin typeface="Century Gothic" panose="020B0502020202020204" pitchFamily="34" charset="0"/>
                        </a:rPr>
                        <a:t> Long term Product Development by the Capital Market</a:t>
                      </a:r>
                    </a:p>
                    <a:p>
                      <a:endParaRPr lang="en-US" sz="1600" dirty="0">
                        <a:latin typeface="Century Gothic" panose="020B0502020202020204" pitchFamily="34" charset="0"/>
                      </a:endParaRPr>
                    </a:p>
                  </a:txBody>
                  <a:tcPr marL="84406" marR="84406"/>
                </a:tc>
                <a:tc>
                  <a:txBody>
                    <a:bodyPr/>
                    <a:lstStyle/>
                    <a:p>
                      <a:pPr marL="0" indent="0" algn="just">
                        <a:spcBef>
                          <a:spcPct val="0"/>
                        </a:spcBef>
                        <a:buFont typeface="Wingdings" panose="05000000000000000000" pitchFamily="2" charset="2"/>
                        <a:buNone/>
                      </a:pPr>
                      <a:r>
                        <a:rPr lang="en-US" sz="1600" baseline="0" dirty="0" smtClean="0">
                          <a:latin typeface="Century Gothic" panose="020B0502020202020204" pitchFamily="34" charset="0"/>
                          <a:cs typeface="Times New Roman" pitchFamily="18" charset="0"/>
                        </a:rPr>
                        <a:t>The value of Nigeria’s total infrastructure stock (road, rail, power, airport, water, telecoms and seaports) represent only 35% of GDP. This is far below the level of peer emerging markets countries, where the average is 70%. To optimize the contribution of all these sectors, Nigeria needs to invest 3 trillion USD in infrastructure over the next 30 years. The Federal Government will be leveraging private sector capital in a variety of ways such </a:t>
                      </a:r>
                      <a:r>
                        <a:rPr lang="en-US" sz="1600" baseline="0" smtClean="0">
                          <a:latin typeface="Century Gothic" panose="020B0502020202020204" pitchFamily="34" charset="0"/>
                          <a:cs typeface="Times New Roman" pitchFamily="18" charset="0"/>
                        </a:rPr>
                        <a:t>as PPP and </a:t>
                      </a:r>
                      <a:r>
                        <a:rPr lang="en-US" sz="1600" baseline="0" dirty="0" smtClean="0">
                          <a:latin typeface="Century Gothic" panose="020B0502020202020204" pitchFamily="34" charset="0"/>
                          <a:cs typeface="Times New Roman" pitchFamily="18" charset="0"/>
                        </a:rPr>
                        <a:t>investment </a:t>
                      </a:r>
                      <a:r>
                        <a:rPr lang="en-US" sz="1600" baseline="0" smtClean="0">
                          <a:latin typeface="Century Gothic" panose="020B0502020202020204" pitchFamily="34" charset="0"/>
                          <a:cs typeface="Times New Roman" pitchFamily="18" charset="0"/>
                        </a:rPr>
                        <a:t>funds (Infrastructural </a:t>
                      </a:r>
                      <a:r>
                        <a:rPr lang="en-US" sz="1600" baseline="0" dirty="0" smtClean="0">
                          <a:latin typeface="Century Gothic" panose="020B0502020202020204" pitchFamily="34" charset="0"/>
                          <a:cs typeface="Times New Roman" pitchFamily="18" charset="0"/>
                        </a:rPr>
                        <a:t>B</a:t>
                      </a:r>
                      <a:r>
                        <a:rPr lang="en-US" sz="1600" baseline="0" smtClean="0">
                          <a:latin typeface="Century Gothic" panose="020B0502020202020204" pitchFamily="34" charset="0"/>
                          <a:cs typeface="Times New Roman" pitchFamily="18" charset="0"/>
                        </a:rPr>
                        <a:t>onds</a:t>
                      </a:r>
                      <a:r>
                        <a:rPr lang="en-US" sz="1600" baseline="0" dirty="0" smtClean="0">
                          <a:latin typeface="Century Gothic" panose="020B0502020202020204" pitchFamily="34" charset="0"/>
                          <a:cs typeface="Times New Roman" pitchFamily="18" charset="0"/>
                        </a:rPr>
                        <a:t>. In these arrangements, government makes strategic use of the Nigerian Sovereign Investment Authority.  The pension, insurance, mortgage and SME sub-sectors impact on product and infrastructural  development through the capital market for long term financing of infrastructure in Nigeria </a:t>
                      </a:r>
                    </a:p>
                    <a:p>
                      <a:endParaRPr lang="en-US" sz="1600" dirty="0" smtClean="0">
                        <a:latin typeface="Century Gothic" panose="020B0502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600" dirty="0" smtClean="0">
                        <a:latin typeface="Century Gothic" panose="020B0502020202020204" pitchFamily="34" charset="0"/>
                        <a:cs typeface="Times New Roman" pitchFamily="18" charset="0"/>
                      </a:endParaRPr>
                    </a:p>
                    <a:p>
                      <a:endParaRPr lang="en-US" sz="1600" dirty="0">
                        <a:latin typeface="Century Gothic" panose="020B0502020202020204" pitchFamily="34" charset="0"/>
                      </a:endParaRPr>
                    </a:p>
                  </a:txBody>
                  <a:tcPr marL="84406" marR="84406"/>
                </a:tc>
                <a:extLst>
                  <a:ext uri="{0D108BD9-81ED-4DB2-BD59-A6C34878D82A}">
                    <a16:rowId xmlns:a16="http://schemas.microsoft.com/office/drawing/2014/main" val="10001"/>
                  </a:ext>
                </a:extLst>
              </a:tr>
            </a:tbl>
          </a:graphicData>
        </a:graphic>
      </p:graphicFrame>
      <p:sp>
        <p:nvSpPr>
          <p:cNvPr id="4" name="Slide Number Placeholder 3"/>
          <p:cNvSpPr>
            <a:spLocks noGrp="1"/>
          </p:cNvSpPr>
          <p:nvPr>
            <p:ph type="sldNum" sz="quarter" idx="12"/>
          </p:nvPr>
        </p:nvSpPr>
        <p:spPr/>
        <p:txBody>
          <a:bodyPr/>
          <a:lstStyle/>
          <a:p>
            <a:pPr>
              <a:defRPr/>
            </a:pPr>
            <a:fld id="{2301FC8A-E808-4F70-A629-1B5227EAFFCE}" type="slidenum">
              <a:rPr lang="zh-SG" altLang="en-US" smtClean="0">
                <a:solidFill>
                  <a:srgbClr val="000000"/>
                </a:solidFill>
              </a:rPr>
              <a:pPr>
                <a:defRPr/>
              </a:pPr>
              <a:t>4</a:t>
            </a:fld>
            <a:r>
              <a:rPr lang="en-US" altLang="zh-SG" sz="1000" smtClean="0">
                <a:solidFill>
                  <a:srgbClr val="000000"/>
                </a:solidFill>
                <a:latin typeface="Arial" charset="0"/>
              </a:rPr>
              <a:t/>
            </a:r>
            <a:br>
              <a:rPr lang="en-US" altLang="zh-SG" sz="1000" smtClean="0">
                <a:solidFill>
                  <a:srgbClr val="000000"/>
                </a:solidFill>
                <a:latin typeface="Arial" charset="0"/>
              </a:rPr>
            </a:br>
            <a:endParaRPr lang="en-US" altLang="zh-SG" dirty="0">
              <a:solidFill>
                <a:srgbClr val="000000"/>
              </a:solidFill>
              <a:latin typeface="Arial" charset="0"/>
            </a:endParaRPr>
          </a:p>
        </p:txBody>
      </p:sp>
    </p:spTree>
    <p:extLst>
      <p:ext uri="{BB962C8B-B14F-4D97-AF65-F5344CB8AC3E}">
        <p14:creationId xmlns:p14="http://schemas.microsoft.com/office/powerpoint/2010/main" val="18564847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entury Gothic" panose="020B0502020202020204" pitchFamily="34" charset="0"/>
              </a:rPr>
              <a:t>Financial Inclusion</a:t>
            </a:r>
            <a:endParaRPr lang="en-US" dirty="0">
              <a:latin typeface="Century Gothic" panose="020B0502020202020204" pitchFamily="34"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860452928"/>
              </p:ext>
            </p:extLst>
          </p:nvPr>
        </p:nvGraphicFramePr>
        <p:xfrm>
          <a:off x="827584" y="1113617"/>
          <a:ext cx="7879374" cy="5472607"/>
        </p:xfrm>
        <a:graphic>
          <a:graphicData uri="http://schemas.openxmlformats.org/drawingml/2006/table">
            <a:tbl>
              <a:tblPr firstRow="1" bandRow="1">
                <a:tableStyleId>{5C22544A-7EE6-4342-B048-85BDC9FD1C3A}</a:tableStyleId>
              </a:tblPr>
              <a:tblGrid>
                <a:gridCol w="2736304">
                  <a:extLst>
                    <a:ext uri="{9D8B030D-6E8A-4147-A177-3AD203B41FA5}">
                      <a16:colId xmlns:a16="http://schemas.microsoft.com/office/drawing/2014/main" val="20000"/>
                    </a:ext>
                  </a:extLst>
                </a:gridCol>
                <a:gridCol w="5143070">
                  <a:extLst>
                    <a:ext uri="{9D8B030D-6E8A-4147-A177-3AD203B41FA5}">
                      <a16:colId xmlns:a16="http://schemas.microsoft.com/office/drawing/2014/main" val="20001"/>
                    </a:ext>
                  </a:extLst>
                </a:gridCol>
              </a:tblGrid>
              <a:tr h="57606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Century Gothic" panose="020B0502020202020204" pitchFamily="34" charset="0"/>
                        </a:rPr>
                        <a:t>INITIATIVE</a:t>
                      </a:r>
                    </a:p>
                    <a:p>
                      <a:endParaRPr lang="en-US" dirty="0">
                        <a:latin typeface="Century Gothic" panose="020B0502020202020204" pitchFamily="34" charset="0"/>
                      </a:endParaRPr>
                    </a:p>
                  </a:txBody>
                  <a:tcPr marL="84406" marR="8440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Century Gothic" panose="020B0502020202020204" pitchFamily="34" charset="0"/>
                        </a:rPr>
                        <a:t>Status Update</a:t>
                      </a:r>
                    </a:p>
                    <a:p>
                      <a:endParaRPr lang="en-US" dirty="0">
                        <a:latin typeface="Century Gothic" panose="020B0502020202020204" pitchFamily="34" charset="0"/>
                      </a:endParaRPr>
                    </a:p>
                  </a:txBody>
                  <a:tcPr marL="84406" marR="84406"/>
                </a:tc>
                <a:extLst>
                  <a:ext uri="{0D108BD9-81ED-4DB2-BD59-A6C34878D82A}">
                    <a16:rowId xmlns:a16="http://schemas.microsoft.com/office/drawing/2014/main" val="10000"/>
                  </a:ext>
                </a:extLst>
              </a:tr>
              <a:tr h="483252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800" dirty="0" smtClean="0">
                        <a:latin typeface="Century Gothic" panose="020B0502020202020204" pitchFamily="34" charset="0"/>
                        <a:cs typeface="Times New Roman" panose="02020603050405020304" pitchFamily="18" charset="0"/>
                      </a:endParaRPr>
                    </a:p>
                    <a:p>
                      <a:r>
                        <a:rPr lang="en-US" sz="1600" b="1" dirty="0" smtClean="0">
                          <a:latin typeface="Century Gothic" panose="020B0502020202020204" pitchFamily="34" charset="0"/>
                        </a:rPr>
                        <a:t>FINANCIAL</a:t>
                      </a:r>
                      <a:r>
                        <a:rPr lang="en-US" sz="1600" b="1" baseline="0" dirty="0" smtClean="0">
                          <a:latin typeface="Century Gothic" panose="020B0502020202020204" pitchFamily="34" charset="0"/>
                        </a:rPr>
                        <a:t> </a:t>
                      </a:r>
                      <a:r>
                        <a:rPr lang="en-US" sz="1600" b="1" dirty="0" smtClean="0">
                          <a:latin typeface="Century Gothic" panose="020B0502020202020204" pitchFamily="34" charset="0"/>
                        </a:rPr>
                        <a:t>INCLUSION</a:t>
                      </a:r>
                      <a:endParaRPr lang="en-US" sz="1600" b="1" dirty="0">
                        <a:latin typeface="Century Gothic" panose="020B0502020202020204" pitchFamily="34" charset="0"/>
                      </a:endParaRPr>
                    </a:p>
                  </a:txBody>
                  <a:tcPr marL="84406" marR="84406"/>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endParaRPr lang="en-US" sz="1800" b="0" i="0" u="none" strike="noStrike" dirty="0" smtClean="0">
                        <a:solidFill>
                          <a:srgbClr val="000000"/>
                        </a:solidFill>
                        <a:effectLst/>
                        <a:latin typeface="Century Gothic" panose="020B0502020202020204" pitchFamily="34"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latin typeface="Century Gothic" panose="020B0502020202020204" pitchFamily="34" charset="0"/>
                        </a:rPr>
                        <a:t>Collective Investment Scheme</a:t>
                      </a:r>
                      <a:r>
                        <a:rPr lang="en-US" sz="1600" b="0" baseline="0" dirty="0" smtClean="0">
                          <a:latin typeface="Century Gothic" panose="020B0502020202020204" pitchFamily="34" charset="0"/>
                        </a:rPr>
                        <a:t> is a product where members of the public are invited to invest money or other assets in a portfolio. The investors share both risk and investments based on their participation. The collective investment scheme would help in driving financial inclusion </a:t>
                      </a:r>
                      <a:endParaRPr lang="en-US" sz="1600" b="0" dirty="0" smtClean="0">
                        <a:latin typeface="Century Gothic" panose="020B0502020202020204" pitchFamily="34" charset="0"/>
                      </a:endParaRPr>
                    </a:p>
                    <a:p>
                      <a:pPr marL="0" indent="0">
                        <a:buNone/>
                      </a:pPr>
                      <a:endParaRPr lang="en-US" sz="1600" b="0" dirty="0" smtClean="0">
                        <a:latin typeface="Century Gothic" panose="020B0502020202020204" pitchFamily="34" charset="0"/>
                      </a:endParaRPr>
                    </a:p>
                    <a:p>
                      <a:pPr marL="0" indent="0">
                        <a:buNone/>
                      </a:pPr>
                      <a:r>
                        <a:rPr lang="en-US" sz="1600" b="0" dirty="0" smtClean="0">
                          <a:latin typeface="Century Gothic" panose="020B0502020202020204" pitchFamily="34" charset="0"/>
                        </a:rPr>
                        <a:t>In 2012, Nigeria launched the National Financial Inclusion Strategy. FISSCOs were inaugurated on January 11, 2018 to extend the Financial Inclusion Strategy Implementation to State levels and achieve the core objectives of the National Financial Inclusion Strategy (NFIS) of reducing the percentage of adult Nigerians, excluded from financial services from 46.3% in 2010 to 20% in 2020.</a:t>
                      </a:r>
                    </a:p>
                    <a:p>
                      <a:endParaRPr lang="en-US" b="0" dirty="0" smtClean="0">
                        <a:latin typeface="Century Gothic" panose="020B0502020202020204" pitchFamily="34" charset="0"/>
                      </a:endParaRPr>
                    </a:p>
                    <a:p>
                      <a:endParaRPr lang="en-US" sz="1800" dirty="0">
                        <a:latin typeface="Century Gothic" panose="020B0502020202020204" pitchFamily="34" charset="0"/>
                      </a:endParaRPr>
                    </a:p>
                  </a:txBody>
                  <a:tcPr marL="84406" marR="84406"/>
                </a:tc>
                <a:extLst>
                  <a:ext uri="{0D108BD9-81ED-4DB2-BD59-A6C34878D82A}">
                    <a16:rowId xmlns:a16="http://schemas.microsoft.com/office/drawing/2014/main" val="10001"/>
                  </a:ext>
                </a:extLst>
              </a:tr>
            </a:tbl>
          </a:graphicData>
        </a:graphic>
      </p:graphicFrame>
      <p:sp>
        <p:nvSpPr>
          <p:cNvPr id="4" name="Slide Number Placeholder 3"/>
          <p:cNvSpPr>
            <a:spLocks noGrp="1"/>
          </p:cNvSpPr>
          <p:nvPr>
            <p:ph type="sldNum" sz="quarter" idx="12"/>
          </p:nvPr>
        </p:nvSpPr>
        <p:spPr/>
        <p:txBody>
          <a:bodyPr/>
          <a:lstStyle/>
          <a:p>
            <a:pPr>
              <a:defRPr/>
            </a:pPr>
            <a:fld id="{2301FC8A-E808-4F70-A629-1B5227EAFFCE}" type="slidenum">
              <a:rPr lang="zh-SG" altLang="en-US" smtClean="0">
                <a:solidFill>
                  <a:srgbClr val="000000"/>
                </a:solidFill>
              </a:rPr>
              <a:pPr>
                <a:defRPr/>
              </a:pPr>
              <a:t>5</a:t>
            </a:fld>
            <a:r>
              <a:rPr lang="en-US" altLang="zh-SG" sz="1000" smtClean="0">
                <a:solidFill>
                  <a:srgbClr val="000000"/>
                </a:solidFill>
                <a:latin typeface="Arial" charset="0"/>
              </a:rPr>
              <a:t/>
            </a:r>
            <a:br>
              <a:rPr lang="en-US" altLang="zh-SG" sz="1000" smtClean="0">
                <a:solidFill>
                  <a:srgbClr val="000000"/>
                </a:solidFill>
                <a:latin typeface="Arial" charset="0"/>
              </a:rPr>
            </a:br>
            <a:endParaRPr lang="en-US" altLang="zh-SG" dirty="0">
              <a:solidFill>
                <a:srgbClr val="000000"/>
              </a:solidFill>
              <a:latin typeface="Arial" charset="0"/>
            </a:endParaRPr>
          </a:p>
        </p:txBody>
      </p:sp>
    </p:spTree>
    <p:extLst>
      <p:ext uri="{BB962C8B-B14F-4D97-AF65-F5344CB8AC3E}">
        <p14:creationId xmlns:p14="http://schemas.microsoft.com/office/powerpoint/2010/main" val="33248506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a:t>
            </a:r>
            <a:endParaRPr lang="en-US" dirty="0"/>
          </a:p>
        </p:txBody>
      </p:sp>
      <p:sp>
        <p:nvSpPr>
          <p:cNvPr id="3" name="Content Placeholder 2"/>
          <p:cNvSpPr>
            <a:spLocks noGrp="1"/>
          </p:cNvSpPr>
          <p:nvPr>
            <p:ph idx="1"/>
          </p:nvPr>
        </p:nvSpPr>
        <p:spPr/>
        <p:txBody>
          <a:bodyPr/>
          <a:lstStyle/>
          <a:p>
            <a:pPr algn="just">
              <a:buFont typeface="Arial" pitchFamily="34" charset="0"/>
              <a:buChar char="•"/>
            </a:pPr>
            <a:r>
              <a:rPr lang="en-US" sz="1600" b="0" dirty="0">
                <a:latin typeface="Century Gothic" pitchFamily="34" charset="0"/>
                <a:cs typeface="Times New Roman" pitchFamily="18" charset="0"/>
              </a:rPr>
              <a:t>Improve engagement of high level discussion with stakeholders to drive the reform program and align the </a:t>
            </a:r>
            <a:r>
              <a:rPr lang="en-US" sz="1600" b="0" dirty="0" smtClean="0">
                <a:latin typeface="Century Gothic" pitchFamily="34" charset="0"/>
                <a:cs typeface="Times New Roman" pitchFamily="18" charset="0"/>
              </a:rPr>
              <a:t>initiatives with National development.</a:t>
            </a:r>
            <a:endParaRPr lang="en-US" sz="1600" b="0" dirty="0">
              <a:latin typeface="Century Gothic" pitchFamily="34" charset="0"/>
              <a:cs typeface="Times New Roman" pitchFamily="18" charset="0"/>
            </a:endParaRPr>
          </a:p>
          <a:p>
            <a:pPr>
              <a:lnSpc>
                <a:spcPct val="150000"/>
              </a:lnSpc>
              <a:buFont typeface="Arial" pitchFamily="34" charset="0"/>
              <a:buChar char="•"/>
            </a:pPr>
            <a:r>
              <a:rPr lang="en-US" sz="1600" b="0" dirty="0">
                <a:latin typeface="Century Gothic" pitchFamily="34" charset="0"/>
                <a:cs typeface="Times New Roman" pitchFamily="18" charset="0"/>
              </a:rPr>
              <a:t>Ensure regular  quarterly forum </a:t>
            </a:r>
            <a:r>
              <a:rPr lang="en-US" sz="1600" b="0" dirty="0" smtClean="0">
                <a:latin typeface="Century Gothic" pitchFamily="34" charset="0"/>
                <a:cs typeface="Times New Roman" pitchFamily="18" charset="0"/>
              </a:rPr>
              <a:t>meetings </a:t>
            </a:r>
            <a:r>
              <a:rPr lang="en-US" sz="1600" b="0" dirty="0">
                <a:latin typeface="Century Gothic" pitchFamily="34" charset="0"/>
                <a:cs typeface="Times New Roman" pitchFamily="18" charset="0"/>
              </a:rPr>
              <a:t>with stakeholders to review progress on the implementation of </a:t>
            </a:r>
            <a:r>
              <a:rPr lang="en-US" sz="1600" b="0" dirty="0" smtClean="0">
                <a:latin typeface="Century Gothic" pitchFamily="34" charset="0"/>
                <a:cs typeface="Times New Roman" pitchFamily="18" charset="0"/>
              </a:rPr>
              <a:t>the strategies.</a:t>
            </a:r>
            <a:endParaRPr lang="en-US" sz="1600" b="0" dirty="0">
              <a:latin typeface="Century Gothic" pitchFamily="34" charset="0"/>
              <a:cs typeface="Times New Roman" pitchFamily="18" charset="0"/>
            </a:endParaRPr>
          </a:p>
          <a:p>
            <a:pPr eaLnBrk="1" fontAlgn="auto" hangingPunct="1">
              <a:spcBef>
                <a:spcPts val="0"/>
              </a:spcBef>
              <a:spcAft>
                <a:spcPts val="0"/>
              </a:spcAft>
              <a:buClrTx/>
              <a:buFont typeface="Arial" pitchFamily="34" charset="0"/>
              <a:buChar char="•"/>
              <a:defRPr/>
            </a:pPr>
            <a:r>
              <a:rPr lang="en-US" sz="1600" b="0" dirty="0" smtClean="0">
                <a:latin typeface="Century Gothic" pitchFamily="34" charset="0"/>
                <a:cs typeface="Times New Roman" pitchFamily="18" charset="0"/>
              </a:rPr>
              <a:t>Continue </a:t>
            </a:r>
            <a:r>
              <a:rPr lang="en-US" sz="1600" b="0" dirty="0">
                <a:latin typeface="Century Gothic" pitchFamily="34" charset="0"/>
                <a:cs typeface="Times New Roman" pitchFamily="18" charset="0"/>
              </a:rPr>
              <a:t>collaboration </a:t>
            </a:r>
            <a:r>
              <a:rPr lang="en-US" sz="1600" b="0" dirty="0" smtClean="0">
                <a:latin typeface="Century Gothic" pitchFamily="34" charset="0"/>
                <a:cs typeface="Times New Roman" pitchFamily="18" charset="0"/>
              </a:rPr>
              <a:t>among </a:t>
            </a:r>
            <a:r>
              <a:rPr lang="en-US" sz="1600" b="0" dirty="0">
                <a:latin typeface="Century Gothic" pitchFamily="34" charset="0"/>
                <a:cs typeface="Times New Roman" pitchFamily="18" charset="0"/>
              </a:rPr>
              <a:t>stakeholders to </a:t>
            </a:r>
            <a:r>
              <a:rPr lang="en-US" sz="1600" b="0" dirty="0" smtClean="0">
                <a:latin typeface="Century Gothic" pitchFamily="34" charset="0"/>
                <a:cs typeface="Times New Roman" pitchFamily="18" charset="0"/>
              </a:rPr>
              <a:t>achieve </a:t>
            </a:r>
            <a:r>
              <a:rPr lang="en-US" sz="1600" b="0" dirty="0" smtClean="0">
                <a:latin typeface="Century Gothic" panose="020B0502020202020204" pitchFamily="34" charset="0"/>
              </a:rPr>
              <a:t>Infrastructure </a:t>
            </a:r>
            <a:r>
              <a:rPr lang="en-US" sz="1600" b="0" dirty="0">
                <a:latin typeface="Century Gothic" panose="020B0502020202020204" pitchFamily="34" charset="0"/>
              </a:rPr>
              <a:t>Financing as a Long term Product Development by the Capital </a:t>
            </a:r>
            <a:r>
              <a:rPr lang="en-US" sz="1600" b="0" dirty="0" smtClean="0">
                <a:latin typeface="Century Gothic" panose="020B0502020202020204" pitchFamily="34" charset="0"/>
              </a:rPr>
              <a:t>Market; Insurance companies and Pension Fund Administrators.</a:t>
            </a:r>
            <a:endParaRPr lang="en-US" sz="1600" b="0" dirty="0">
              <a:latin typeface="Century Gothic" panose="020B0502020202020204" pitchFamily="34" charset="0"/>
            </a:endParaRPr>
          </a:p>
          <a:p>
            <a:endParaRPr lang="en-US" dirty="0">
              <a:latin typeface="Century Gothic" panose="020B0502020202020204" pitchFamily="34" charset="0"/>
            </a:endParaRPr>
          </a:p>
          <a:p>
            <a:pPr>
              <a:lnSpc>
                <a:spcPct val="150000"/>
              </a:lnSpc>
              <a:buFont typeface="Arial" pitchFamily="34" charset="0"/>
              <a:buChar char="•"/>
            </a:pPr>
            <a:endParaRPr lang="en-US" dirty="0"/>
          </a:p>
        </p:txBody>
      </p:sp>
      <p:sp>
        <p:nvSpPr>
          <p:cNvPr id="4" name="Slide Number Placeholder 3"/>
          <p:cNvSpPr>
            <a:spLocks noGrp="1"/>
          </p:cNvSpPr>
          <p:nvPr>
            <p:ph type="sldNum" sz="quarter" idx="12"/>
          </p:nvPr>
        </p:nvSpPr>
        <p:spPr/>
        <p:txBody>
          <a:bodyPr/>
          <a:lstStyle/>
          <a:p>
            <a:pPr>
              <a:defRPr/>
            </a:pPr>
            <a:fld id="{2301FC8A-E808-4F70-A629-1B5227EAFFCE}" type="slidenum">
              <a:rPr lang="zh-SG" altLang="en-US" smtClean="0">
                <a:solidFill>
                  <a:srgbClr val="000000"/>
                </a:solidFill>
              </a:rPr>
              <a:pPr>
                <a:defRPr/>
              </a:pPr>
              <a:t>6</a:t>
            </a:fld>
            <a:r>
              <a:rPr lang="en-US" altLang="zh-SG" sz="1000" smtClean="0">
                <a:solidFill>
                  <a:srgbClr val="000000"/>
                </a:solidFill>
                <a:latin typeface="Arial" charset="0"/>
              </a:rPr>
              <a:t/>
            </a:r>
            <a:br>
              <a:rPr lang="en-US" altLang="zh-SG" sz="1000" smtClean="0">
                <a:solidFill>
                  <a:srgbClr val="000000"/>
                </a:solidFill>
                <a:latin typeface="Arial" charset="0"/>
              </a:rPr>
            </a:br>
            <a:endParaRPr lang="en-US" altLang="zh-SG" dirty="0">
              <a:solidFill>
                <a:srgbClr val="000000"/>
              </a:solidFill>
              <a:latin typeface="Arial" charset="0"/>
            </a:endParaRPr>
          </a:p>
        </p:txBody>
      </p:sp>
    </p:spTree>
    <p:extLst>
      <p:ext uri="{BB962C8B-B14F-4D97-AF65-F5344CB8AC3E}">
        <p14:creationId xmlns:p14="http://schemas.microsoft.com/office/powerpoint/2010/main" val="3003282515"/>
      </p:ext>
    </p:extLst>
  </p:cSld>
  <p:clrMapOvr>
    <a:masterClrMapping/>
  </p:clrMapOvr>
</p:sld>
</file>

<file path=ppt/theme/theme1.xml><?xml version="1.0" encoding="utf-8"?>
<a:theme xmlns:a="http://schemas.openxmlformats.org/drawingml/2006/main" name="1_Default Design">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9_Default Design">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1_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0_Default Design">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1_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1_Default Design">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1_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2_Default Design">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1_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3_Default Design">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1_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4_Default Design">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1_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5_Default Design">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1_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23_Default Design">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25_Default Design">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1_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20_Default Desig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1_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16_Default Design">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1_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17_Default Design">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1_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1" i="1"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1" i="1"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18_Default Design">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1_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1" i="1"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1" i="1"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19_Default Design">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1_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1" i="1"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1" i="1"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21_Default Design">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1_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22_Default Design">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24_Default Design">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1_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1" i="1"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1" i="1"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26_Default Design">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Revamping FSS2020 Strategy 5 Dikwa">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29.xml><?xml version="1.0" encoding="utf-8"?>
<a:theme xmlns:a="http://schemas.openxmlformats.org/drawingml/2006/main" name="1_Revamping FSS2020 Strategy 5 Dikwa">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1_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0"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0"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3_Revamping FSS2020 Strategy 5 Dikwa">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31.xml><?xml version="1.0" encoding="utf-8"?>
<a:theme xmlns:a="http://schemas.openxmlformats.org/drawingml/2006/main" name="4_Revamping FSS2020 Strategy 5 Dikwa">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32.xml><?xml version="1.0" encoding="utf-8"?>
<a:theme xmlns:a="http://schemas.openxmlformats.org/drawingml/2006/main" name="5_Revamping FSS2020 Strategy 5 Dikwa">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33.xml><?xml version="1.0" encoding="utf-8"?>
<a:theme xmlns:a="http://schemas.openxmlformats.org/drawingml/2006/main" name="6_Revamping FSS2020 Strategy 5 Dikwa">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34.xml><?xml version="1.0" encoding="utf-8"?>
<a:theme xmlns:a="http://schemas.openxmlformats.org/drawingml/2006/main" name="7_Revamping FSS2020 Strategy 5 Dikwa">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35.xml><?xml version="1.0" encoding="utf-8"?>
<a:theme xmlns:a="http://schemas.openxmlformats.org/drawingml/2006/main" name="8_Revamping FSS2020 Strategy 5 Dikwa">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36.xml><?xml version="1.0" encoding="utf-8"?>
<a:theme xmlns:a="http://schemas.openxmlformats.org/drawingml/2006/main" name="9_Revamping FSS2020 Strategy 5 Dikwa">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37.xml><?xml version="1.0" encoding="utf-8"?>
<a:theme xmlns:a="http://schemas.openxmlformats.org/drawingml/2006/main" name="10_Revamping FSS2020 Strategy 5 Dikwa">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38.xml><?xml version="1.0" encoding="utf-8"?>
<a:theme xmlns:a="http://schemas.openxmlformats.org/drawingml/2006/main" name="11_Revamping FSS2020 Strategy 5 Dikwa">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39.xml><?xml version="1.0" encoding="utf-8"?>
<a:theme xmlns:a="http://schemas.openxmlformats.org/drawingml/2006/main" name="12_Revamping FSS2020 Strategy 5 Dikwa">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Default Design">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1_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40.xml><?xml version="1.0" encoding="utf-8"?>
<a:theme xmlns:a="http://schemas.openxmlformats.org/drawingml/2006/main" name="13_Revamping FSS2020 Strategy 5 Dikwa">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41.xml><?xml version="1.0" encoding="utf-8"?>
<a:theme xmlns:a="http://schemas.openxmlformats.org/drawingml/2006/main" name="14_Revamping FSS2020 Strategy 5 Dikwa">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42.xml><?xml version="1.0" encoding="utf-8"?>
<a:theme xmlns:a="http://schemas.openxmlformats.org/drawingml/2006/main" name="15_Revamping FSS2020 Strategy 5 Dikwa">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43.xml><?xml version="1.0" encoding="utf-8"?>
<a:theme xmlns:a="http://schemas.openxmlformats.org/drawingml/2006/main" name="16_Revamping FSS2020 Strategy 5 Dikwa">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44.xml><?xml version="1.0" encoding="utf-8"?>
<a:theme xmlns:a="http://schemas.openxmlformats.org/drawingml/2006/main" name="17_Revamping FSS2020 Strategy 5 Dikwa">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45.xml><?xml version="1.0" encoding="utf-8"?>
<a:theme xmlns:a="http://schemas.openxmlformats.org/drawingml/2006/main" name="18_Revamping FSS2020 Strategy 5 Dikwa">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46.xml><?xml version="1.0" encoding="utf-8"?>
<a:theme xmlns:a="http://schemas.openxmlformats.org/drawingml/2006/main" name="19_Revamping FSS2020 Strategy 5 Dikwa">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47.xml><?xml version="1.0" encoding="utf-8"?>
<a:theme xmlns:a="http://schemas.openxmlformats.org/drawingml/2006/main" name="20_Revamping FSS2020 Strategy 5 Dikwa">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48.xml><?xml version="1.0" encoding="utf-8"?>
<a:theme xmlns:a="http://schemas.openxmlformats.org/drawingml/2006/main" name="21_Revamping FSS2020 Strategy 5 Dikwa">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49.xml><?xml version="1.0" encoding="utf-8"?>
<a:theme xmlns:a="http://schemas.openxmlformats.org/drawingml/2006/main" name="22_Revamping FSS2020 Strategy 5 Dikwa">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Default Design">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1_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0"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0"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50.xml><?xml version="1.0" encoding="utf-8"?>
<a:theme xmlns:a="http://schemas.openxmlformats.org/drawingml/2006/main" name="23_Revamping FSS2020 Strategy 5 Dikwa">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51.xml><?xml version="1.0" encoding="utf-8"?>
<a:theme xmlns:a="http://schemas.openxmlformats.org/drawingml/2006/main" name="24_Revamping FSS2020 Strategy 5 Dikwa">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52.xml><?xml version="1.0" encoding="utf-8"?>
<a:theme xmlns:a="http://schemas.openxmlformats.org/drawingml/2006/main" name="25_Revamping FSS2020 Strategy 5 Dikwa">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53.xml><?xml version="1.0" encoding="utf-8"?>
<a:theme xmlns:a="http://schemas.openxmlformats.org/drawingml/2006/main" name="26_Revamping FSS2020 Strategy 5 Dikwa">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54.xml><?xml version="1.0" encoding="utf-8"?>
<a:theme xmlns:a="http://schemas.openxmlformats.org/drawingml/2006/main" name="27_Revamping FSS2020 Strategy 5 Dikwa">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55.xml><?xml version="1.0" encoding="utf-8"?>
<a:theme xmlns:a="http://schemas.openxmlformats.org/drawingml/2006/main" name="28_Revamping FSS2020 Strategy 5 Dikwa">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56.xml><?xml version="1.0" encoding="utf-8"?>
<a:theme xmlns:a="http://schemas.openxmlformats.org/drawingml/2006/main" name="29_Revamping FSS2020 Strategy 5 Dikwa">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57.xml><?xml version="1.0" encoding="utf-8"?>
<a:theme xmlns:a="http://schemas.openxmlformats.org/drawingml/2006/main" name="27_Default Design">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58.xml><?xml version="1.0" encoding="utf-8"?>
<a:theme xmlns:a="http://schemas.openxmlformats.org/drawingml/2006/main" name="2_Revamping FSS2020 Strategy 5 Dikwa">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59.xml><?xml version="1.0" encoding="utf-8"?>
<a:theme xmlns:a="http://schemas.openxmlformats.org/drawingml/2006/main" name="30_Revamping FSS2020 Strategy 5 Dikwa">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Default Design">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1_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0"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0"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60.xml><?xml version="1.0" encoding="utf-8"?>
<a:theme xmlns:a="http://schemas.openxmlformats.org/drawingml/2006/main" name="31_Revamping FSS2020 Strategy 5 Dikwa">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61.xml><?xml version="1.0" encoding="utf-8"?>
<a:theme xmlns:a="http://schemas.openxmlformats.org/drawingml/2006/main" name="32_Revamping FSS2020 Strategy 5 Dikwa">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62.xml><?xml version="1.0" encoding="utf-8"?>
<a:theme xmlns:a="http://schemas.openxmlformats.org/drawingml/2006/main" name="33_Revamping FSS2020 Strategy 5 Dikwa">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63.xml><?xml version="1.0" encoding="utf-8"?>
<a:theme xmlns:a="http://schemas.openxmlformats.org/drawingml/2006/main" name="34_Revamping FSS2020 Strategy 5 Dikwa">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64.xml><?xml version="1.0" encoding="utf-8"?>
<a:theme xmlns:a="http://schemas.openxmlformats.org/drawingml/2006/main" name="28_Default Design">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1_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0"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0"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65.xml><?xml version="1.0" encoding="utf-8"?>
<a:theme xmlns:a="http://schemas.openxmlformats.org/drawingml/2006/main" name="29_Default Design">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1_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0"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0"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66.xml><?xml version="1.0" encoding="utf-8"?>
<a:theme xmlns:a="http://schemas.openxmlformats.org/drawingml/2006/main" name="30_Default Design">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67.xml><?xml version="1.0" encoding="utf-8"?>
<a:theme xmlns:a="http://schemas.openxmlformats.org/drawingml/2006/main" name="31_Default Design">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1_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0"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0"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68.xml><?xml version="1.0" encoding="utf-8"?>
<a:theme xmlns:a="http://schemas.openxmlformats.org/drawingml/2006/main" name="32_Default Design">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1_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0"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0"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69.xml><?xml version="1.0" encoding="utf-8"?>
<a:theme xmlns:a="http://schemas.openxmlformats.org/drawingml/2006/main" name="33_Default Design">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1_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0"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0"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Default Design">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1_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0"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0"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70.xml><?xml version="1.0" encoding="utf-8"?>
<a:theme xmlns:a="http://schemas.openxmlformats.org/drawingml/2006/main" name="34_Default Design">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1_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0"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0"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71.xml><?xml version="1.0" encoding="utf-8"?>
<a:theme xmlns:a="http://schemas.openxmlformats.org/drawingml/2006/main" name="35_Default Design">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1_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0"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0"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72.xml><?xml version="1.0" encoding="utf-8"?>
<a:theme xmlns:a="http://schemas.openxmlformats.org/drawingml/2006/main" name="36_Default Design">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1_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0"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0"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73.xml><?xml version="1.0" encoding="utf-8"?>
<a:theme xmlns:a="http://schemas.openxmlformats.org/drawingml/2006/main" name="37_Default Design">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1_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0"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0"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74.xml><?xml version="1.0" encoding="utf-8"?>
<a:theme xmlns:a="http://schemas.openxmlformats.org/drawingml/2006/main" name="38_Default Design">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1_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0"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0"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75.xml><?xml version="1.0" encoding="utf-8"?>
<a:theme xmlns:a="http://schemas.openxmlformats.org/drawingml/2006/main" name="39_Default Design">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1_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0"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0"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76.xml><?xml version="1.0" encoding="utf-8"?>
<a:theme xmlns:a="http://schemas.openxmlformats.org/drawingml/2006/main" name="40_Default Design">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1_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0"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0"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77.xml><?xml version="1.0" encoding="utf-8"?>
<a:theme xmlns:a="http://schemas.openxmlformats.org/drawingml/2006/main" name="41_Default Design">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1_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0"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0"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78.xml><?xml version="1.0" encoding="utf-8"?>
<a:theme xmlns:a="http://schemas.openxmlformats.org/drawingml/2006/main" name="42_Default Design">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1_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0"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0"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79.xml><?xml version="1.0" encoding="utf-8"?>
<a:theme xmlns:a="http://schemas.openxmlformats.org/drawingml/2006/main" name="43_Default Design">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1_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0"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0"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7_Default Design">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80.xml><?xml version="1.0" encoding="utf-8"?>
<a:theme xmlns:a="http://schemas.openxmlformats.org/drawingml/2006/main" name="44_Default Design">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1_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0"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0"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81.xml><?xml version="1.0" encoding="utf-8"?>
<a:theme xmlns:a="http://schemas.openxmlformats.org/drawingml/2006/main" name="45_Default Design">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1_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0"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0"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82.xml><?xml version="1.0" encoding="utf-8"?>
<a:theme xmlns:a="http://schemas.openxmlformats.org/drawingml/2006/main" name="46_Default Design">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1_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0"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0"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83.xml><?xml version="1.0" encoding="utf-8"?>
<a:theme xmlns:a="http://schemas.openxmlformats.org/drawingml/2006/main" name="47_Default Design">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1_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0"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0"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84.xml><?xml version="1.0" encoding="utf-8"?>
<a:theme xmlns:a="http://schemas.openxmlformats.org/drawingml/2006/main" name="48_Default Design">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1_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0"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0"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85.xml><?xml version="1.0" encoding="utf-8"?>
<a:theme xmlns:a="http://schemas.openxmlformats.org/drawingml/2006/main" name="49_Default Design">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1_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0"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0"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86.xml><?xml version="1.0" encoding="utf-8"?>
<a:theme xmlns:a="http://schemas.openxmlformats.org/drawingml/2006/main" name="50_Default Design">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1_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0"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0"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87.xml><?xml version="1.0" encoding="utf-8"?>
<a:theme xmlns:a="http://schemas.openxmlformats.org/drawingml/2006/main" name="35_Revamping FSS2020 Strategy 5 Dikwa">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88.xml><?xml version="1.0" encoding="utf-8"?>
<a:theme xmlns:a="http://schemas.openxmlformats.org/drawingml/2006/main" name="51_Default Design">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89.xml><?xml version="1.0" encoding="utf-8"?>
<a:theme xmlns:a="http://schemas.openxmlformats.org/drawingml/2006/main" name="52_Default Design">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8_Default Design">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1_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90.xml><?xml version="1.0" encoding="utf-8"?>
<a:theme xmlns:a="http://schemas.openxmlformats.org/drawingml/2006/main" name="53_Default Design">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91.xml><?xml version="1.0" encoding="utf-8"?>
<a:theme xmlns:a="http://schemas.openxmlformats.org/drawingml/2006/main" name="54_Default Desig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1_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92.xml><?xml version="1.0" encoding="utf-8"?>
<a:theme xmlns:a="http://schemas.openxmlformats.org/drawingml/2006/main" name="55_Default Design">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1_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93.xml><?xml version="1.0" encoding="utf-8"?>
<a:theme xmlns:a="http://schemas.openxmlformats.org/drawingml/2006/main" name="36_Revamping FSS2020 Strategy 5 Dikwa">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94.xml><?xml version="1.0" encoding="utf-8"?>
<a:theme xmlns:a="http://schemas.openxmlformats.org/drawingml/2006/main" name="37_Revamping FSS2020 Strategy 5 Dikwa">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95.xml><?xml version="1.0" encoding="utf-8"?>
<a:theme xmlns:a="http://schemas.openxmlformats.org/drawingml/2006/main" name="38_Revamping FSS2020 Strategy 5 Dikwa">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96.xml><?xml version="1.0" encoding="utf-8"?>
<a:theme xmlns:a="http://schemas.openxmlformats.org/drawingml/2006/main" name="56_Default Design">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1_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0"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0"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9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17374</TotalTime>
  <Words>508</Words>
  <Application>Microsoft Office PowerPoint</Application>
  <PresentationFormat>On-screen Show (4:3)</PresentationFormat>
  <Paragraphs>54</Paragraphs>
  <Slides>6</Slides>
  <Notes>1</Notes>
  <HiddenSlides>0</HiddenSlides>
  <MMClips>0</MMClips>
  <ScaleCrop>false</ScaleCrop>
  <HeadingPairs>
    <vt:vector size="6" baseType="variant">
      <vt:variant>
        <vt:lpstr>Fonts Used</vt:lpstr>
      </vt:variant>
      <vt:variant>
        <vt:i4>11</vt:i4>
      </vt:variant>
      <vt:variant>
        <vt:lpstr>Theme</vt:lpstr>
      </vt:variant>
      <vt:variant>
        <vt:i4>96</vt:i4>
      </vt:variant>
      <vt:variant>
        <vt:lpstr>Slide Titles</vt:lpstr>
      </vt:variant>
      <vt:variant>
        <vt:i4>6</vt:i4>
      </vt:variant>
    </vt:vector>
  </HeadingPairs>
  <TitlesOfParts>
    <vt:vector size="113" baseType="lpstr">
      <vt:lpstr>黑体</vt:lpstr>
      <vt:lpstr>宋体</vt:lpstr>
      <vt:lpstr>宋体</vt:lpstr>
      <vt:lpstr>Arial</vt:lpstr>
      <vt:lpstr>Calibri</vt:lpstr>
      <vt:lpstr>Cambria</vt:lpstr>
      <vt:lpstr>Century Gothic</vt:lpstr>
      <vt:lpstr>Courier New</vt:lpstr>
      <vt:lpstr>Times New Roman</vt:lpstr>
      <vt:lpstr>Verdana</vt:lpstr>
      <vt:lpstr>Wingdings</vt:lpstr>
      <vt:lpstr>1_Default Design</vt:lpstr>
      <vt:lpstr>Custom Design</vt:lpstr>
      <vt:lpstr>2_Default Design</vt:lpstr>
      <vt:lpstr>3_Default Design</vt:lpstr>
      <vt:lpstr>4_Default Design</vt:lpstr>
      <vt:lpstr>5_Default Design</vt:lpstr>
      <vt:lpstr>6_Default Design</vt:lpstr>
      <vt:lpstr>7_Default Design</vt:lpstr>
      <vt:lpstr>8_Default Design</vt:lpstr>
      <vt:lpstr>9_Default Design</vt:lpstr>
      <vt:lpstr>10_Default Design</vt:lpstr>
      <vt:lpstr>11_Default Design</vt:lpstr>
      <vt:lpstr>12_Default Design</vt:lpstr>
      <vt:lpstr>13_Default Design</vt:lpstr>
      <vt:lpstr>14_Default Design</vt:lpstr>
      <vt:lpstr>15_Default Design</vt:lpstr>
      <vt:lpstr>23_Default Design</vt:lpstr>
      <vt:lpstr>25_Default Design</vt:lpstr>
      <vt:lpstr>20_Default Design</vt:lpstr>
      <vt:lpstr>16_Default Design</vt:lpstr>
      <vt:lpstr>17_Default Design</vt:lpstr>
      <vt:lpstr>18_Default Design</vt:lpstr>
      <vt:lpstr>19_Default Design</vt:lpstr>
      <vt:lpstr>21_Default Design</vt:lpstr>
      <vt:lpstr>22_Default Design</vt:lpstr>
      <vt:lpstr>24_Default Design</vt:lpstr>
      <vt:lpstr>26_Default Design</vt:lpstr>
      <vt:lpstr>Revamping FSS2020 Strategy 5 Dikwa</vt:lpstr>
      <vt:lpstr>1_Revamping FSS2020 Strategy 5 Dikwa</vt:lpstr>
      <vt:lpstr>3_Revamping FSS2020 Strategy 5 Dikwa</vt:lpstr>
      <vt:lpstr>4_Revamping FSS2020 Strategy 5 Dikwa</vt:lpstr>
      <vt:lpstr>5_Revamping FSS2020 Strategy 5 Dikwa</vt:lpstr>
      <vt:lpstr>6_Revamping FSS2020 Strategy 5 Dikwa</vt:lpstr>
      <vt:lpstr>7_Revamping FSS2020 Strategy 5 Dikwa</vt:lpstr>
      <vt:lpstr>8_Revamping FSS2020 Strategy 5 Dikwa</vt:lpstr>
      <vt:lpstr>9_Revamping FSS2020 Strategy 5 Dikwa</vt:lpstr>
      <vt:lpstr>10_Revamping FSS2020 Strategy 5 Dikwa</vt:lpstr>
      <vt:lpstr>11_Revamping FSS2020 Strategy 5 Dikwa</vt:lpstr>
      <vt:lpstr>12_Revamping FSS2020 Strategy 5 Dikwa</vt:lpstr>
      <vt:lpstr>13_Revamping FSS2020 Strategy 5 Dikwa</vt:lpstr>
      <vt:lpstr>14_Revamping FSS2020 Strategy 5 Dikwa</vt:lpstr>
      <vt:lpstr>15_Revamping FSS2020 Strategy 5 Dikwa</vt:lpstr>
      <vt:lpstr>16_Revamping FSS2020 Strategy 5 Dikwa</vt:lpstr>
      <vt:lpstr>17_Revamping FSS2020 Strategy 5 Dikwa</vt:lpstr>
      <vt:lpstr>18_Revamping FSS2020 Strategy 5 Dikwa</vt:lpstr>
      <vt:lpstr>19_Revamping FSS2020 Strategy 5 Dikwa</vt:lpstr>
      <vt:lpstr>20_Revamping FSS2020 Strategy 5 Dikwa</vt:lpstr>
      <vt:lpstr>21_Revamping FSS2020 Strategy 5 Dikwa</vt:lpstr>
      <vt:lpstr>22_Revamping FSS2020 Strategy 5 Dikwa</vt:lpstr>
      <vt:lpstr>23_Revamping FSS2020 Strategy 5 Dikwa</vt:lpstr>
      <vt:lpstr>24_Revamping FSS2020 Strategy 5 Dikwa</vt:lpstr>
      <vt:lpstr>25_Revamping FSS2020 Strategy 5 Dikwa</vt:lpstr>
      <vt:lpstr>26_Revamping FSS2020 Strategy 5 Dikwa</vt:lpstr>
      <vt:lpstr>27_Revamping FSS2020 Strategy 5 Dikwa</vt:lpstr>
      <vt:lpstr>28_Revamping FSS2020 Strategy 5 Dikwa</vt:lpstr>
      <vt:lpstr>29_Revamping FSS2020 Strategy 5 Dikwa</vt:lpstr>
      <vt:lpstr>27_Default Design</vt:lpstr>
      <vt:lpstr>2_Revamping FSS2020 Strategy 5 Dikwa</vt:lpstr>
      <vt:lpstr>30_Revamping FSS2020 Strategy 5 Dikwa</vt:lpstr>
      <vt:lpstr>31_Revamping FSS2020 Strategy 5 Dikwa</vt:lpstr>
      <vt:lpstr>32_Revamping FSS2020 Strategy 5 Dikwa</vt:lpstr>
      <vt:lpstr>33_Revamping FSS2020 Strategy 5 Dikwa</vt:lpstr>
      <vt:lpstr>34_Revamping FSS2020 Strategy 5 Dikwa</vt:lpstr>
      <vt:lpstr>28_Default Design</vt:lpstr>
      <vt:lpstr>29_Default Design</vt:lpstr>
      <vt:lpstr>30_Default Design</vt:lpstr>
      <vt:lpstr>31_Default Design</vt:lpstr>
      <vt:lpstr>32_Default Design</vt:lpstr>
      <vt:lpstr>33_Default Design</vt:lpstr>
      <vt:lpstr>34_Default Design</vt:lpstr>
      <vt:lpstr>35_Default Design</vt:lpstr>
      <vt:lpstr>36_Default Design</vt:lpstr>
      <vt:lpstr>37_Default Design</vt:lpstr>
      <vt:lpstr>38_Default Design</vt:lpstr>
      <vt:lpstr>39_Default Design</vt:lpstr>
      <vt:lpstr>40_Default Design</vt:lpstr>
      <vt:lpstr>41_Default Design</vt:lpstr>
      <vt:lpstr>42_Default Design</vt:lpstr>
      <vt:lpstr>43_Default Design</vt:lpstr>
      <vt:lpstr>44_Default Design</vt:lpstr>
      <vt:lpstr>45_Default Design</vt:lpstr>
      <vt:lpstr>46_Default Design</vt:lpstr>
      <vt:lpstr>47_Default Design</vt:lpstr>
      <vt:lpstr>48_Default Design</vt:lpstr>
      <vt:lpstr>49_Default Design</vt:lpstr>
      <vt:lpstr>50_Default Design</vt:lpstr>
      <vt:lpstr>35_Revamping FSS2020 Strategy 5 Dikwa</vt:lpstr>
      <vt:lpstr>51_Default Design</vt:lpstr>
      <vt:lpstr>52_Default Design</vt:lpstr>
      <vt:lpstr>53_Default Design</vt:lpstr>
      <vt:lpstr>54_Default Design</vt:lpstr>
      <vt:lpstr>55_Default Design</vt:lpstr>
      <vt:lpstr>36_Revamping FSS2020 Strategy 5 Dikwa</vt:lpstr>
      <vt:lpstr>37_Revamping FSS2020 Strategy 5 Dikwa</vt:lpstr>
      <vt:lpstr>38_Revamping FSS2020 Strategy 5 Dikwa</vt:lpstr>
      <vt:lpstr>56_Default Design</vt:lpstr>
      <vt:lpstr>FSS2020: Financial Markets Sector Updates</vt:lpstr>
      <vt:lpstr>Outline</vt:lpstr>
      <vt:lpstr>Financial Markets Forum</vt:lpstr>
      <vt:lpstr>Infrastructure Financing</vt:lpstr>
      <vt:lpstr>Financial Inclusion</vt:lpstr>
      <vt:lpstr>NEXT STEPS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REVAMPING THE FSS2020 STRATEGY EXECUTION AND VISIONING PROCESSES TO BECOME THE SAFEST AND FASTEST GROWING ECONOMY AND ATTAIN INTERNATIONAL FINANCIAL CENTRE STATUS OF CHOICE¹.</dc:title>
  <dc:creator>jokosenumi17986</dc:creator>
  <cp:lastModifiedBy>CMC Secretariat</cp:lastModifiedBy>
  <cp:revision>1268</cp:revision>
  <cp:lastPrinted>2018-04-17T12:47:39Z</cp:lastPrinted>
  <dcterms:created xsi:type="dcterms:W3CDTF">2012-05-28T16:32:25Z</dcterms:created>
  <dcterms:modified xsi:type="dcterms:W3CDTF">2018-04-17T14:36:51Z</dcterms:modified>
</cp:coreProperties>
</file>