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3.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4.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5.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16.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7.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theme/theme18.xml" ContentType="application/vnd.openxmlformats-officedocument.theme+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19.xml" ContentType="application/vnd.openxmlformats-officedocument.theme+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0.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theme/theme21.xml" ContentType="application/vnd.openxmlformats-officedocument.theme+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theme/theme22.xml" ContentType="application/vnd.openxmlformats-officedocument.theme+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theme/theme23.xml" ContentType="application/vnd.openxmlformats-officedocument.theme+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theme/theme24.xml" ContentType="application/vnd.openxmlformats-officedocument.theme+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theme/theme25.xml" ContentType="application/vnd.openxmlformats-officedocument.theme+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theme/theme26.xml" ContentType="application/vnd.openxmlformats-officedocument.theme+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theme/theme27.xml" ContentType="application/vnd.openxmlformats-officedocument.theme+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theme/theme28.xml" ContentType="application/vnd.openxmlformats-officedocument.theme+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theme/theme29.xml" ContentType="application/vnd.openxmlformats-officedocument.theme+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theme/theme30.xml" ContentType="application/vnd.openxmlformats-officedocument.theme+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theme/theme31.xml" ContentType="application/vnd.openxmlformats-officedocument.theme+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theme/theme32.xml" ContentType="application/vnd.openxmlformats-officedocument.theme+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theme/theme33.xml" ContentType="application/vnd.openxmlformats-officedocument.theme+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theme/theme34.xml" ContentType="application/vnd.openxmlformats-officedocument.theme+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5.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theme/theme36.xml" ContentType="application/vnd.openxmlformats-officedocument.theme+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theme/theme37.xml" ContentType="application/vnd.openxmlformats-officedocument.theme+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theme/theme38.xml" ContentType="application/vnd.openxmlformats-officedocument.theme+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theme/theme39.xml" ContentType="application/vnd.openxmlformats-officedocument.theme+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theme/theme40.xml" ContentType="application/vnd.openxmlformats-officedocument.theme+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theme/theme41.xml" ContentType="application/vnd.openxmlformats-officedocument.theme+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theme/theme42.xml" ContentType="application/vnd.openxmlformats-officedocument.theme+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theme/theme43.xml" ContentType="application/vnd.openxmlformats-officedocument.theme+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theme/theme44.xml" ContentType="application/vnd.openxmlformats-officedocument.theme+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theme/theme45.xml" ContentType="application/vnd.openxmlformats-officedocument.theme+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theme/theme46.xml" ContentType="application/vnd.openxmlformats-officedocument.theme+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theme/theme47.xml" ContentType="application/vnd.openxmlformats-officedocument.theme+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theme/theme48.xml" ContentType="application/vnd.openxmlformats-officedocument.theme+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theme/theme49.xml" ContentType="application/vnd.openxmlformats-officedocument.theme+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theme/theme50.xml" ContentType="application/vnd.openxmlformats-officedocument.theme+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theme/theme51.xml" ContentType="application/vnd.openxmlformats-officedocument.theme+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theme/theme52.xml" ContentType="application/vnd.openxmlformats-officedocument.theme+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theme/theme53.xml" ContentType="application/vnd.openxmlformats-officedocument.theme+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theme/theme54.xml" ContentType="application/vnd.openxmlformats-officedocument.theme+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theme/theme55.xml" ContentType="application/vnd.openxmlformats-officedocument.theme+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theme/theme56.xml" ContentType="application/vnd.openxmlformats-officedocument.theme+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theme/theme57.xml" ContentType="application/vnd.openxmlformats-officedocument.theme+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theme/theme58.xml" ContentType="application/vnd.openxmlformats-officedocument.theme+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theme/theme59.xml" ContentType="application/vnd.openxmlformats-officedocument.theme+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theme/theme60.xml" ContentType="application/vnd.openxmlformats-officedocument.theme+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theme/theme61.xml" ContentType="application/vnd.openxmlformats-officedocument.theme+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theme/theme62.xml" ContentType="application/vnd.openxmlformats-officedocument.theme+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theme/theme63.xml" ContentType="application/vnd.openxmlformats-officedocument.theme+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theme/theme64.xml" ContentType="application/vnd.openxmlformats-officedocument.theme+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theme/theme65.xml" ContentType="application/vnd.openxmlformats-officedocument.theme+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theme/theme66.xml" ContentType="application/vnd.openxmlformats-officedocument.theme+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theme/theme67.xml" ContentType="application/vnd.openxmlformats-officedocument.theme+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theme/theme68.xml" ContentType="application/vnd.openxmlformats-officedocument.theme+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theme/theme69.xml" ContentType="application/vnd.openxmlformats-officedocument.theme+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slideLayouts/slideLayout749.xml" ContentType="application/vnd.openxmlformats-officedocument.presentationml.slideLayout+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theme/theme70.xml" ContentType="application/vnd.openxmlformats-officedocument.theme+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theme/theme71.xml" ContentType="application/vnd.openxmlformats-officedocument.theme+xml"/>
  <Override PartName="/ppt/slideLayouts/slideLayout764.xml" ContentType="application/vnd.openxmlformats-officedocument.presentationml.slideLayout+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theme/theme72.xml" ContentType="application/vnd.openxmlformats-officedocument.theme+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slideLayouts/slideLayout780.xml" ContentType="application/vnd.openxmlformats-officedocument.presentationml.slideLayout+xml"/>
  <Override PartName="/ppt/slideLayouts/slideLayout781.xml" ContentType="application/vnd.openxmlformats-officedocument.presentationml.slideLayout+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theme/theme73.xml" ContentType="application/vnd.openxmlformats-officedocument.theme+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0.xml" ContentType="application/vnd.openxmlformats-officedocument.presentationml.slideLayout+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theme/theme74.xml" ContentType="application/vnd.openxmlformats-officedocument.theme+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slideLayouts/slideLayout800.xml" ContentType="application/vnd.openxmlformats-officedocument.presentationml.slideLayout+xml"/>
  <Override PartName="/ppt/slideLayouts/slideLayout801.xml" ContentType="application/vnd.openxmlformats-officedocument.presentationml.slideLayout+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slideLayouts/slideLayout804.xml" ContentType="application/vnd.openxmlformats-officedocument.presentationml.slideLayout+xml"/>
  <Override PartName="/ppt/slideLayouts/slideLayout805.xml" ContentType="application/vnd.openxmlformats-officedocument.presentationml.slideLayout+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theme/theme75.xml" ContentType="application/vnd.openxmlformats-officedocument.theme+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slideLayouts/slideLayout810.xml" ContentType="application/vnd.openxmlformats-officedocument.presentationml.slideLayout+xml"/>
  <Override PartName="/ppt/slideLayouts/slideLayout811.xml" ContentType="application/vnd.openxmlformats-officedocument.presentationml.slideLayout+xml"/>
  <Override PartName="/ppt/slideLayouts/slideLayout812.xml" ContentType="application/vnd.openxmlformats-officedocument.presentationml.slideLayout+xml"/>
  <Override PartName="/ppt/slideLayouts/slideLayout813.xml" ContentType="application/vnd.openxmlformats-officedocument.presentationml.slideLayout+xml"/>
  <Override PartName="/ppt/slideLayouts/slideLayout814.xml" ContentType="application/vnd.openxmlformats-officedocument.presentationml.slideLayout+xml"/>
  <Override PartName="/ppt/slideLayouts/slideLayout815.xml" ContentType="application/vnd.openxmlformats-officedocument.presentationml.slideLayout+xml"/>
  <Override PartName="/ppt/slideLayouts/slideLayout816.xml" ContentType="application/vnd.openxmlformats-officedocument.presentationml.slideLayout+xml"/>
  <Override PartName="/ppt/slideLayouts/slideLayout817.xml" ContentType="application/vnd.openxmlformats-officedocument.presentationml.slideLayout+xml"/>
  <Override PartName="/ppt/slideLayouts/slideLayout818.xml" ContentType="application/vnd.openxmlformats-officedocument.presentationml.slideLayout+xml"/>
  <Override PartName="/ppt/theme/theme76.xml" ContentType="application/vnd.openxmlformats-officedocument.theme+xml"/>
  <Override PartName="/ppt/slideLayouts/slideLayout819.xml" ContentType="application/vnd.openxmlformats-officedocument.presentationml.slideLayout+xml"/>
  <Override PartName="/ppt/slideLayouts/slideLayout820.xml" ContentType="application/vnd.openxmlformats-officedocument.presentationml.slideLayout+xml"/>
  <Override PartName="/ppt/slideLayouts/slideLayout821.xml" ContentType="application/vnd.openxmlformats-officedocument.presentationml.slideLayout+xml"/>
  <Override PartName="/ppt/slideLayouts/slideLayout822.xml" ContentType="application/vnd.openxmlformats-officedocument.presentationml.slideLayout+xml"/>
  <Override PartName="/ppt/slideLayouts/slideLayout823.xml" ContentType="application/vnd.openxmlformats-officedocument.presentationml.slideLayout+xml"/>
  <Override PartName="/ppt/slideLayouts/slideLayout824.xml" ContentType="application/vnd.openxmlformats-officedocument.presentationml.slideLayout+xml"/>
  <Override PartName="/ppt/slideLayouts/slideLayout825.xml" ContentType="application/vnd.openxmlformats-officedocument.presentationml.slideLayout+xml"/>
  <Override PartName="/ppt/slideLayouts/slideLayout826.xml" ContentType="application/vnd.openxmlformats-officedocument.presentationml.slideLayout+xml"/>
  <Override PartName="/ppt/slideLayouts/slideLayout827.xml" ContentType="application/vnd.openxmlformats-officedocument.presentationml.slideLayout+xml"/>
  <Override PartName="/ppt/slideLayouts/slideLayout828.xml" ContentType="application/vnd.openxmlformats-officedocument.presentationml.slideLayout+xml"/>
  <Override PartName="/ppt/slideLayouts/slideLayout829.xml" ContentType="application/vnd.openxmlformats-officedocument.presentationml.slideLayout+xml"/>
  <Override PartName="/ppt/theme/theme77.xml" ContentType="application/vnd.openxmlformats-officedocument.theme+xml"/>
  <Override PartName="/ppt/slideLayouts/slideLayout830.xml" ContentType="application/vnd.openxmlformats-officedocument.presentationml.slideLayout+xml"/>
  <Override PartName="/ppt/slideLayouts/slideLayout831.xml" ContentType="application/vnd.openxmlformats-officedocument.presentationml.slideLayout+xml"/>
  <Override PartName="/ppt/slideLayouts/slideLayout832.xml" ContentType="application/vnd.openxmlformats-officedocument.presentationml.slideLayout+xml"/>
  <Override PartName="/ppt/slideLayouts/slideLayout833.xml" ContentType="application/vnd.openxmlformats-officedocument.presentationml.slideLayout+xml"/>
  <Override PartName="/ppt/slideLayouts/slideLayout834.xml" ContentType="application/vnd.openxmlformats-officedocument.presentationml.slideLayout+xml"/>
  <Override PartName="/ppt/slideLayouts/slideLayout835.xml" ContentType="application/vnd.openxmlformats-officedocument.presentationml.slideLayout+xml"/>
  <Override PartName="/ppt/slideLayouts/slideLayout836.xml" ContentType="application/vnd.openxmlformats-officedocument.presentationml.slideLayout+xml"/>
  <Override PartName="/ppt/slideLayouts/slideLayout837.xml" ContentType="application/vnd.openxmlformats-officedocument.presentationml.slideLayout+xml"/>
  <Override PartName="/ppt/slideLayouts/slideLayout838.xml" ContentType="application/vnd.openxmlformats-officedocument.presentationml.slideLayout+xml"/>
  <Override PartName="/ppt/slideLayouts/slideLayout839.xml" ContentType="application/vnd.openxmlformats-officedocument.presentationml.slideLayout+xml"/>
  <Override PartName="/ppt/slideLayouts/slideLayout840.xml" ContentType="application/vnd.openxmlformats-officedocument.presentationml.slideLayout+xml"/>
  <Override PartName="/ppt/theme/theme78.xml" ContentType="application/vnd.openxmlformats-officedocument.theme+xml"/>
  <Override PartName="/ppt/slideLayouts/slideLayout841.xml" ContentType="application/vnd.openxmlformats-officedocument.presentationml.slideLayout+xml"/>
  <Override PartName="/ppt/slideLayouts/slideLayout842.xml" ContentType="application/vnd.openxmlformats-officedocument.presentationml.slideLayout+xml"/>
  <Override PartName="/ppt/slideLayouts/slideLayout843.xml" ContentType="application/vnd.openxmlformats-officedocument.presentationml.slideLayout+xml"/>
  <Override PartName="/ppt/slideLayouts/slideLayout844.xml" ContentType="application/vnd.openxmlformats-officedocument.presentationml.slideLayout+xml"/>
  <Override PartName="/ppt/slideLayouts/slideLayout845.xml" ContentType="application/vnd.openxmlformats-officedocument.presentationml.slideLayout+xml"/>
  <Override PartName="/ppt/slideLayouts/slideLayout846.xml" ContentType="application/vnd.openxmlformats-officedocument.presentationml.slideLayout+xml"/>
  <Override PartName="/ppt/slideLayouts/slideLayout847.xml" ContentType="application/vnd.openxmlformats-officedocument.presentationml.slideLayout+xml"/>
  <Override PartName="/ppt/slideLayouts/slideLayout848.xml" ContentType="application/vnd.openxmlformats-officedocument.presentationml.slideLayout+xml"/>
  <Override PartName="/ppt/slideLayouts/slideLayout849.xml" ContentType="application/vnd.openxmlformats-officedocument.presentationml.slideLayout+xml"/>
  <Override PartName="/ppt/slideLayouts/slideLayout850.xml" ContentType="application/vnd.openxmlformats-officedocument.presentationml.slideLayout+xml"/>
  <Override PartName="/ppt/slideLayouts/slideLayout851.xml" ContentType="application/vnd.openxmlformats-officedocument.presentationml.slideLayout+xml"/>
  <Override PartName="/ppt/theme/theme79.xml" ContentType="application/vnd.openxmlformats-officedocument.theme+xml"/>
  <Override PartName="/ppt/slideLayouts/slideLayout852.xml" ContentType="application/vnd.openxmlformats-officedocument.presentationml.slideLayout+xml"/>
  <Override PartName="/ppt/slideLayouts/slideLayout853.xml" ContentType="application/vnd.openxmlformats-officedocument.presentationml.slideLayout+xml"/>
  <Override PartName="/ppt/slideLayouts/slideLayout854.xml" ContentType="application/vnd.openxmlformats-officedocument.presentationml.slideLayout+xml"/>
  <Override PartName="/ppt/slideLayouts/slideLayout855.xml" ContentType="application/vnd.openxmlformats-officedocument.presentationml.slideLayout+xml"/>
  <Override PartName="/ppt/slideLayouts/slideLayout856.xml" ContentType="application/vnd.openxmlformats-officedocument.presentationml.slideLayout+xml"/>
  <Override PartName="/ppt/slideLayouts/slideLayout857.xml" ContentType="application/vnd.openxmlformats-officedocument.presentationml.slideLayout+xml"/>
  <Override PartName="/ppt/slideLayouts/slideLayout858.xml" ContentType="application/vnd.openxmlformats-officedocument.presentationml.slideLayout+xml"/>
  <Override PartName="/ppt/slideLayouts/slideLayout859.xml" ContentType="application/vnd.openxmlformats-officedocument.presentationml.slideLayout+xml"/>
  <Override PartName="/ppt/slideLayouts/slideLayout860.xml" ContentType="application/vnd.openxmlformats-officedocument.presentationml.slideLayout+xml"/>
  <Override PartName="/ppt/slideLayouts/slideLayout861.xml" ContentType="application/vnd.openxmlformats-officedocument.presentationml.slideLayout+xml"/>
  <Override PartName="/ppt/slideLayouts/slideLayout862.xml" ContentType="application/vnd.openxmlformats-officedocument.presentationml.slideLayout+xml"/>
  <Override PartName="/ppt/theme/theme80.xml" ContentType="application/vnd.openxmlformats-officedocument.theme+xml"/>
  <Override PartName="/ppt/slideLayouts/slideLayout863.xml" ContentType="application/vnd.openxmlformats-officedocument.presentationml.slideLayout+xml"/>
  <Override PartName="/ppt/slideLayouts/slideLayout864.xml" ContentType="application/vnd.openxmlformats-officedocument.presentationml.slideLayout+xml"/>
  <Override PartName="/ppt/slideLayouts/slideLayout865.xml" ContentType="application/vnd.openxmlformats-officedocument.presentationml.slideLayout+xml"/>
  <Override PartName="/ppt/slideLayouts/slideLayout866.xml" ContentType="application/vnd.openxmlformats-officedocument.presentationml.slideLayout+xml"/>
  <Override PartName="/ppt/slideLayouts/slideLayout867.xml" ContentType="application/vnd.openxmlformats-officedocument.presentationml.slideLayout+xml"/>
  <Override PartName="/ppt/slideLayouts/slideLayout868.xml" ContentType="application/vnd.openxmlformats-officedocument.presentationml.slideLayout+xml"/>
  <Override PartName="/ppt/slideLayouts/slideLayout869.xml" ContentType="application/vnd.openxmlformats-officedocument.presentationml.slideLayout+xml"/>
  <Override PartName="/ppt/slideLayouts/slideLayout870.xml" ContentType="application/vnd.openxmlformats-officedocument.presentationml.slideLayout+xml"/>
  <Override PartName="/ppt/slideLayouts/slideLayout871.xml" ContentType="application/vnd.openxmlformats-officedocument.presentationml.slideLayout+xml"/>
  <Override PartName="/ppt/slideLayouts/slideLayout872.xml" ContentType="application/vnd.openxmlformats-officedocument.presentationml.slideLayout+xml"/>
  <Override PartName="/ppt/slideLayouts/slideLayout873.xml" ContentType="application/vnd.openxmlformats-officedocument.presentationml.slideLayout+xml"/>
  <Override PartName="/ppt/theme/theme81.xml" ContentType="application/vnd.openxmlformats-officedocument.theme+xml"/>
  <Override PartName="/ppt/slideLayouts/slideLayout874.xml" ContentType="application/vnd.openxmlformats-officedocument.presentationml.slideLayout+xml"/>
  <Override PartName="/ppt/slideLayouts/slideLayout875.xml" ContentType="application/vnd.openxmlformats-officedocument.presentationml.slideLayout+xml"/>
  <Override PartName="/ppt/slideLayouts/slideLayout876.xml" ContentType="application/vnd.openxmlformats-officedocument.presentationml.slideLayout+xml"/>
  <Override PartName="/ppt/slideLayouts/slideLayout877.xml" ContentType="application/vnd.openxmlformats-officedocument.presentationml.slideLayout+xml"/>
  <Override PartName="/ppt/slideLayouts/slideLayout878.xml" ContentType="application/vnd.openxmlformats-officedocument.presentationml.slideLayout+xml"/>
  <Override PartName="/ppt/slideLayouts/slideLayout879.xml" ContentType="application/vnd.openxmlformats-officedocument.presentationml.slideLayout+xml"/>
  <Override PartName="/ppt/slideLayouts/slideLayout880.xml" ContentType="application/vnd.openxmlformats-officedocument.presentationml.slideLayout+xml"/>
  <Override PartName="/ppt/slideLayouts/slideLayout881.xml" ContentType="application/vnd.openxmlformats-officedocument.presentationml.slideLayout+xml"/>
  <Override PartName="/ppt/slideLayouts/slideLayout882.xml" ContentType="application/vnd.openxmlformats-officedocument.presentationml.slideLayout+xml"/>
  <Override PartName="/ppt/slideLayouts/slideLayout883.xml" ContentType="application/vnd.openxmlformats-officedocument.presentationml.slideLayout+xml"/>
  <Override PartName="/ppt/slideLayouts/slideLayout884.xml" ContentType="application/vnd.openxmlformats-officedocument.presentationml.slideLayout+xml"/>
  <Override PartName="/ppt/theme/theme82.xml" ContentType="application/vnd.openxmlformats-officedocument.theme+xml"/>
  <Override PartName="/ppt/slideLayouts/slideLayout885.xml" ContentType="application/vnd.openxmlformats-officedocument.presentationml.slideLayout+xml"/>
  <Override PartName="/ppt/slideLayouts/slideLayout886.xml" ContentType="application/vnd.openxmlformats-officedocument.presentationml.slideLayout+xml"/>
  <Override PartName="/ppt/slideLayouts/slideLayout887.xml" ContentType="application/vnd.openxmlformats-officedocument.presentationml.slideLayout+xml"/>
  <Override PartName="/ppt/slideLayouts/slideLayout888.xml" ContentType="application/vnd.openxmlformats-officedocument.presentationml.slideLayout+xml"/>
  <Override PartName="/ppt/slideLayouts/slideLayout889.xml" ContentType="application/vnd.openxmlformats-officedocument.presentationml.slideLayout+xml"/>
  <Override PartName="/ppt/slideLayouts/slideLayout890.xml" ContentType="application/vnd.openxmlformats-officedocument.presentationml.slideLayout+xml"/>
  <Override PartName="/ppt/slideLayouts/slideLayout891.xml" ContentType="application/vnd.openxmlformats-officedocument.presentationml.slideLayout+xml"/>
  <Override PartName="/ppt/slideLayouts/slideLayout892.xml" ContentType="application/vnd.openxmlformats-officedocument.presentationml.slideLayout+xml"/>
  <Override PartName="/ppt/slideLayouts/slideLayout893.xml" ContentType="application/vnd.openxmlformats-officedocument.presentationml.slideLayout+xml"/>
  <Override PartName="/ppt/slideLayouts/slideLayout894.xml" ContentType="application/vnd.openxmlformats-officedocument.presentationml.slideLayout+xml"/>
  <Override PartName="/ppt/slideLayouts/slideLayout895.xml" ContentType="application/vnd.openxmlformats-officedocument.presentationml.slideLayout+xml"/>
  <Override PartName="/ppt/theme/theme83.xml" ContentType="application/vnd.openxmlformats-officedocument.theme+xml"/>
  <Override PartName="/ppt/slideLayouts/slideLayout896.xml" ContentType="application/vnd.openxmlformats-officedocument.presentationml.slideLayout+xml"/>
  <Override PartName="/ppt/slideLayouts/slideLayout897.xml" ContentType="application/vnd.openxmlformats-officedocument.presentationml.slideLayout+xml"/>
  <Override PartName="/ppt/slideLayouts/slideLayout898.xml" ContentType="application/vnd.openxmlformats-officedocument.presentationml.slideLayout+xml"/>
  <Override PartName="/ppt/slideLayouts/slideLayout899.xml" ContentType="application/vnd.openxmlformats-officedocument.presentationml.slideLayout+xml"/>
  <Override PartName="/ppt/slideLayouts/slideLayout900.xml" ContentType="application/vnd.openxmlformats-officedocument.presentationml.slideLayout+xml"/>
  <Override PartName="/ppt/slideLayouts/slideLayout901.xml" ContentType="application/vnd.openxmlformats-officedocument.presentationml.slideLayout+xml"/>
  <Override PartName="/ppt/slideLayouts/slideLayout902.xml" ContentType="application/vnd.openxmlformats-officedocument.presentationml.slideLayout+xml"/>
  <Override PartName="/ppt/slideLayouts/slideLayout903.xml" ContentType="application/vnd.openxmlformats-officedocument.presentationml.slideLayout+xml"/>
  <Override PartName="/ppt/slideLayouts/slideLayout904.xml" ContentType="application/vnd.openxmlformats-officedocument.presentationml.slideLayout+xml"/>
  <Override PartName="/ppt/slideLayouts/slideLayout905.xml" ContentType="application/vnd.openxmlformats-officedocument.presentationml.slideLayout+xml"/>
  <Override PartName="/ppt/slideLayouts/slideLayout906.xml" ContentType="application/vnd.openxmlformats-officedocument.presentationml.slideLayout+xml"/>
  <Override PartName="/ppt/theme/theme84.xml" ContentType="application/vnd.openxmlformats-officedocument.theme+xml"/>
  <Override PartName="/ppt/slideLayouts/slideLayout907.xml" ContentType="application/vnd.openxmlformats-officedocument.presentationml.slideLayout+xml"/>
  <Override PartName="/ppt/slideLayouts/slideLayout908.xml" ContentType="application/vnd.openxmlformats-officedocument.presentationml.slideLayout+xml"/>
  <Override PartName="/ppt/slideLayouts/slideLayout909.xml" ContentType="application/vnd.openxmlformats-officedocument.presentationml.slideLayout+xml"/>
  <Override PartName="/ppt/slideLayouts/slideLayout910.xml" ContentType="application/vnd.openxmlformats-officedocument.presentationml.slideLayout+xml"/>
  <Override PartName="/ppt/slideLayouts/slideLayout911.xml" ContentType="application/vnd.openxmlformats-officedocument.presentationml.slideLayout+xml"/>
  <Override PartName="/ppt/slideLayouts/slideLayout912.xml" ContentType="application/vnd.openxmlformats-officedocument.presentationml.slideLayout+xml"/>
  <Override PartName="/ppt/slideLayouts/slideLayout913.xml" ContentType="application/vnd.openxmlformats-officedocument.presentationml.slideLayout+xml"/>
  <Override PartName="/ppt/slideLayouts/slideLayout914.xml" ContentType="application/vnd.openxmlformats-officedocument.presentationml.slideLayout+xml"/>
  <Override PartName="/ppt/slideLayouts/slideLayout915.xml" ContentType="application/vnd.openxmlformats-officedocument.presentationml.slideLayout+xml"/>
  <Override PartName="/ppt/slideLayouts/slideLayout916.xml" ContentType="application/vnd.openxmlformats-officedocument.presentationml.slideLayout+xml"/>
  <Override PartName="/ppt/slideLayouts/slideLayout917.xml" ContentType="application/vnd.openxmlformats-officedocument.presentationml.slideLayout+xml"/>
  <Override PartName="/ppt/theme/theme85.xml" ContentType="application/vnd.openxmlformats-officedocument.theme+xml"/>
  <Override PartName="/ppt/slideLayouts/slideLayout918.xml" ContentType="application/vnd.openxmlformats-officedocument.presentationml.slideLayout+xml"/>
  <Override PartName="/ppt/slideLayouts/slideLayout919.xml" ContentType="application/vnd.openxmlformats-officedocument.presentationml.slideLayout+xml"/>
  <Override PartName="/ppt/slideLayouts/slideLayout920.xml" ContentType="application/vnd.openxmlformats-officedocument.presentationml.slideLayout+xml"/>
  <Override PartName="/ppt/slideLayouts/slideLayout921.xml" ContentType="application/vnd.openxmlformats-officedocument.presentationml.slideLayout+xml"/>
  <Override PartName="/ppt/slideLayouts/slideLayout922.xml" ContentType="application/vnd.openxmlformats-officedocument.presentationml.slideLayout+xml"/>
  <Override PartName="/ppt/slideLayouts/slideLayout923.xml" ContentType="application/vnd.openxmlformats-officedocument.presentationml.slideLayout+xml"/>
  <Override PartName="/ppt/slideLayouts/slideLayout924.xml" ContentType="application/vnd.openxmlformats-officedocument.presentationml.slideLayout+xml"/>
  <Override PartName="/ppt/slideLayouts/slideLayout925.xml" ContentType="application/vnd.openxmlformats-officedocument.presentationml.slideLayout+xml"/>
  <Override PartName="/ppt/slideLayouts/slideLayout926.xml" ContentType="application/vnd.openxmlformats-officedocument.presentationml.slideLayout+xml"/>
  <Override PartName="/ppt/slideLayouts/slideLayout927.xml" ContentType="application/vnd.openxmlformats-officedocument.presentationml.slideLayout+xml"/>
  <Override PartName="/ppt/slideLayouts/slideLayout928.xml" ContentType="application/vnd.openxmlformats-officedocument.presentationml.slideLayout+xml"/>
  <Override PartName="/ppt/theme/theme86.xml" ContentType="application/vnd.openxmlformats-officedocument.theme+xml"/>
  <Override PartName="/ppt/slideLayouts/slideLayout929.xml" ContentType="application/vnd.openxmlformats-officedocument.presentationml.slideLayout+xml"/>
  <Override PartName="/ppt/slideLayouts/slideLayout930.xml" ContentType="application/vnd.openxmlformats-officedocument.presentationml.slideLayout+xml"/>
  <Override PartName="/ppt/slideLayouts/slideLayout931.xml" ContentType="application/vnd.openxmlformats-officedocument.presentationml.slideLayout+xml"/>
  <Override PartName="/ppt/slideLayouts/slideLayout932.xml" ContentType="application/vnd.openxmlformats-officedocument.presentationml.slideLayout+xml"/>
  <Override PartName="/ppt/slideLayouts/slideLayout933.xml" ContentType="application/vnd.openxmlformats-officedocument.presentationml.slideLayout+xml"/>
  <Override PartName="/ppt/slideLayouts/slideLayout934.xml" ContentType="application/vnd.openxmlformats-officedocument.presentationml.slideLayout+xml"/>
  <Override PartName="/ppt/slideLayouts/slideLayout935.xml" ContentType="application/vnd.openxmlformats-officedocument.presentationml.slideLayout+xml"/>
  <Override PartName="/ppt/slideLayouts/slideLayout936.xml" ContentType="application/vnd.openxmlformats-officedocument.presentationml.slideLayout+xml"/>
  <Override PartName="/ppt/slideLayouts/slideLayout937.xml" ContentType="application/vnd.openxmlformats-officedocument.presentationml.slideLayout+xml"/>
  <Override PartName="/ppt/slideLayouts/slideLayout938.xml" ContentType="application/vnd.openxmlformats-officedocument.presentationml.slideLayout+xml"/>
  <Override PartName="/ppt/theme/theme87.xml" ContentType="application/vnd.openxmlformats-officedocument.theme+xml"/>
  <Override PartName="/ppt/slideLayouts/slideLayout939.xml" ContentType="application/vnd.openxmlformats-officedocument.presentationml.slideLayout+xml"/>
  <Override PartName="/ppt/slideLayouts/slideLayout940.xml" ContentType="application/vnd.openxmlformats-officedocument.presentationml.slideLayout+xml"/>
  <Override PartName="/ppt/slideLayouts/slideLayout941.xml" ContentType="application/vnd.openxmlformats-officedocument.presentationml.slideLayout+xml"/>
  <Override PartName="/ppt/slideLayouts/slideLayout942.xml" ContentType="application/vnd.openxmlformats-officedocument.presentationml.slideLayout+xml"/>
  <Override PartName="/ppt/slideLayouts/slideLayout943.xml" ContentType="application/vnd.openxmlformats-officedocument.presentationml.slideLayout+xml"/>
  <Override PartName="/ppt/slideLayouts/slideLayout944.xml" ContentType="application/vnd.openxmlformats-officedocument.presentationml.slideLayout+xml"/>
  <Override PartName="/ppt/slideLayouts/slideLayout945.xml" ContentType="application/vnd.openxmlformats-officedocument.presentationml.slideLayout+xml"/>
  <Override PartName="/ppt/slideLayouts/slideLayout946.xml" ContentType="application/vnd.openxmlformats-officedocument.presentationml.slideLayout+xml"/>
  <Override PartName="/ppt/slideLayouts/slideLayout947.xml" ContentType="application/vnd.openxmlformats-officedocument.presentationml.slideLayout+xml"/>
  <Override PartName="/ppt/slideLayouts/slideLayout948.xml" ContentType="application/vnd.openxmlformats-officedocument.presentationml.slideLayout+xml"/>
  <Override PartName="/ppt/theme/theme88.xml" ContentType="application/vnd.openxmlformats-officedocument.theme+xml"/>
  <Override PartName="/ppt/slideLayouts/slideLayout949.xml" ContentType="application/vnd.openxmlformats-officedocument.presentationml.slideLayout+xml"/>
  <Override PartName="/ppt/slideLayouts/slideLayout950.xml" ContentType="application/vnd.openxmlformats-officedocument.presentationml.slideLayout+xml"/>
  <Override PartName="/ppt/slideLayouts/slideLayout951.xml" ContentType="application/vnd.openxmlformats-officedocument.presentationml.slideLayout+xml"/>
  <Override PartName="/ppt/slideLayouts/slideLayout952.xml" ContentType="application/vnd.openxmlformats-officedocument.presentationml.slideLayout+xml"/>
  <Override PartName="/ppt/slideLayouts/slideLayout953.xml" ContentType="application/vnd.openxmlformats-officedocument.presentationml.slideLayout+xml"/>
  <Override PartName="/ppt/slideLayouts/slideLayout954.xml" ContentType="application/vnd.openxmlformats-officedocument.presentationml.slideLayout+xml"/>
  <Override PartName="/ppt/slideLayouts/slideLayout955.xml" ContentType="application/vnd.openxmlformats-officedocument.presentationml.slideLayout+xml"/>
  <Override PartName="/ppt/slideLayouts/slideLayout956.xml" ContentType="application/vnd.openxmlformats-officedocument.presentationml.slideLayout+xml"/>
  <Override PartName="/ppt/slideLayouts/slideLayout957.xml" ContentType="application/vnd.openxmlformats-officedocument.presentationml.slideLayout+xml"/>
  <Override PartName="/ppt/slideLayouts/slideLayout958.xml" ContentType="application/vnd.openxmlformats-officedocument.presentationml.slideLayout+xml"/>
  <Override PartName="/ppt/slideLayouts/slideLayout959.xml" ContentType="application/vnd.openxmlformats-officedocument.presentationml.slideLayout+xml"/>
  <Override PartName="/ppt/theme/theme89.xml" ContentType="application/vnd.openxmlformats-officedocument.theme+xml"/>
  <Override PartName="/ppt/slideLayouts/slideLayout960.xml" ContentType="application/vnd.openxmlformats-officedocument.presentationml.slideLayout+xml"/>
  <Override PartName="/ppt/slideLayouts/slideLayout961.xml" ContentType="application/vnd.openxmlformats-officedocument.presentationml.slideLayout+xml"/>
  <Override PartName="/ppt/slideLayouts/slideLayout962.xml" ContentType="application/vnd.openxmlformats-officedocument.presentationml.slideLayout+xml"/>
  <Override PartName="/ppt/slideLayouts/slideLayout963.xml" ContentType="application/vnd.openxmlformats-officedocument.presentationml.slideLayout+xml"/>
  <Override PartName="/ppt/slideLayouts/slideLayout964.xml" ContentType="application/vnd.openxmlformats-officedocument.presentationml.slideLayout+xml"/>
  <Override PartName="/ppt/slideLayouts/slideLayout965.xml" ContentType="application/vnd.openxmlformats-officedocument.presentationml.slideLayout+xml"/>
  <Override PartName="/ppt/slideLayouts/slideLayout966.xml" ContentType="application/vnd.openxmlformats-officedocument.presentationml.slideLayout+xml"/>
  <Override PartName="/ppt/slideLayouts/slideLayout967.xml" ContentType="application/vnd.openxmlformats-officedocument.presentationml.slideLayout+xml"/>
  <Override PartName="/ppt/slideLayouts/slideLayout968.xml" ContentType="application/vnd.openxmlformats-officedocument.presentationml.slideLayout+xml"/>
  <Override PartName="/ppt/slideLayouts/slideLayout969.xml" ContentType="application/vnd.openxmlformats-officedocument.presentationml.slideLayout+xml"/>
  <Override PartName="/ppt/slideLayouts/slideLayout970.xml" ContentType="application/vnd.openxmlformats-officedocument.presentationml.slideLayout+xml"/>
  <Override PartName="/ppt/theme/theme90.xml" ContentType="application/vnd.openxmlformats-officedocument.theme+xml"/>
  <Override PartName="/ppt/slideLayouts/slideLayout971.xml" ContentType="application/vnd.openxmlformats-officedocument.presentationml.slideLayout+xml"/>
  <Override PartName="/ppt/slideLayouts/slideLayout972.xml" ContentType="application/vnd.openxmlformats-officedocument.presentationml.slideLayout+xml"/>
  <Override PartName="/ppt/slideLayouts/slideLayout973.xml" ContentType="application/vnd.openxmlformats-officedocument.presentationml.slideLayout+xml"/>
  <Override PartName="/ppt/slideLayouts/slideLayout974.xml" ContentType="application/vnd.openxmlformats-officedocument.presentationml.slideLayout+xml"/>
  <Override PartName="/ppt/slideLayouts/slideLayout975.xml" ContentType="application/vnd.openxmlformats-officedocument.presentationml.slideLayout+xml"/>
  <Override PartName="/ppt/slideLayouts/slideLayout976.xml" ContentType="application/vnd.openxmlformats-officedocument.presentationml.slideLayout+xml"/>
  <Override PartName="/ppt/slideLayouts/slideLayout977.xml" ContentType="application/vnd.openxmlformats-officedocument.presentationml.slideLayout+xml"/>
  <Override PartName="/ppt/slideLayouts/slideLayout978.xml" ContentType="application/vnd.openxmlformats-officedocument.presentationml.slideLayout+xml"/>
  <Override PartName="/ppt/slideLayouts/slideLayout979.xml" ContentType="application/vnd.openxmlformats-officedocument.presentationml.slideLayout+xml"/>
  <Override PartName="/ppt/slideLayouts/slideLayout980.xml" ContentType="application/vnd.openxmlformats-officedocument.presentationml.slideLayout+xml"/>
  <Override PartName="/ppt/slideLayouts/slideLayout981.xml" ContentType="application/vnd.openxmlformats-officedocument.presentationml.slideLayout+xml"/>
  <Override PartName="/ppt/slideLayouts/slideLayout982.xml" ContentType="application/vnd.openxmlformats-officedocument.presentationml.slideLayout+xml"/>
  <Override PartName="/ppt/theme/theme91.xml" ContentType="application/vnd.openxmlformats-officedocument.theme+xml"/>
  <Override PartName="/ppt/slideLayouts/slideLayout983.xml" ContentType="application/vnd.openxmlformats-officedocument.presentationml.slideLayout+xml"/>
  <Override PartName="/ppt/slideLayouts/slideLayout984.xml" ContentType="application/vnd.openxmlformats-officedocument.presentationml.slideLayout+xml"/>
  <Override PartName="/ppt/slideLayouts/slideLayout985.xml" ContentType="application/vnd.openxmlformats-officedocument.presentationml.slideLayout+xml"/>
  <Override PartName="/ppt/slideLayouts/slideLayout986.xml" ContentType="application/vnd.openxmlformats-officedocument.presentationml.slideLayout+xml"/>
  <Override PartName="/ppt/slideLayouts/slideLayout987.xml" ContentType="application/vnd.openxmlformats-officedocument.presentationml.slideLayout+xml"/>
  <Override PartName="/ppt/slideLayouts/slideLayout988.xml" ContentType="application/vnd.openxmlformats-officedocument.presentationml.slideLayout+xml"/>
  <Override PartName="/ppt/slideLayouts/slideLayout989.xml" ContentType="application/vnd.openxmlformats-officedocument.presentationml.slideLayout+xml"/>
  <Override PartName="/ppt/slideLayouts/slideLayout990.xml" ContentType="application/vnd.openxmlformats-officedocument.presentationml.slideLayout+xml"/>
  <Override PartName="/ppt/slideLayouts/slideLayout991.xml" ContentType="application/vnd.openxmlformats-officedocument.presentationml.slideLayout+xml"/>
  <Override PartName="/ppt/slideLayouts/slideLayout992.xml" ContentType="application/vnd.openxmlformats-officedocument.presentationml.slideLayout+xml"/>
  <Override PartName="/ppt/slideLayouts/slideLayout993.xml" ContentType="application/vnd.openxmlformats-officedocument.presentationml.slideLayout+xml"/>
  <Override PartName="/ppt/slideLayouts/slideLayout994.xml" ContentType="application/vnd.openxmlformats-officedocument.presentationml.slideLayout+xml"/>
  <Override PartName="/ppt/theme/theme92.xml" ContentType="application/vnd.openxmlformats-officedocument.theme+xml"/>
  <Override PartName="/ppt/slideLayouts/slideLayout995.xml" ContentType="application/vnd.openxmlformats-officedocument.presentationml.slideLayout+xml"/>
  <Override PartName="/ppt/slideLayouts/slideLayout996.xml" ContentType="application/vnd.openxmlformats-officedocument.presentationml.slideLayout+xml"/>
  <Override PartName="/ppt/slideLayouts/slideLayout997.xml" ContentType="application/vnd.openxmlformats-officedocument.presentationml.slideLayout+xml"/>
  <Override PartName="/ppt/slideLayouts/slideLayout998.xml" ContentType="application/vnd.openxmlformats-officedocument.presentationml.slideLayout+xml"/>
  <Override PartName="/ppt/slideLayouts/slideLayout999.xml" ContentType="application/vnd.openxmlformats-officedocument.presentationml.slideLayout+xml"/>
  <Override PartName="/ppt/slideLayouts/slideLayout1000.xml" ContentType="application/vnd.openxmlformats-officedocument.presentationml.slideLayout+xml"/>
  <Override PartName="/ppt/slideLayouts/slideLayout1001.xml" ContentType="application/vnd.openxmlformats-officedocument.presentationml.slideLayout+xml"/>
  <Override PartName="/ppt/slideLayouts/slideLayout1002.xml" ContentType="application/vnd.openxmlformats-officedocument.presentationml.slideLayout+xml"/>
  <Override PartName="/ppt/slideLayouts/slideLayout1003.xml" ContentType="application/vnd.openxmlformats-officedocument.presentationml.slideLayout+xml"/>
  <Override PartName="/ppt/slideLayouts/slideLayout1004.xml" ContentType="application/vnd.openxmlformats-officedocument.presentationml.slideLayout+xml"/>
  <Override PartName="/ppt/theme/theme93.xml" ContentType="application/vnd.openxmlformats-officedocument.theme+xml"/>
  <Override PartName="/ppt/slideLayouts/slideLayout1005.xml" ContentType="application/vnd.openxmlformats-officedocument.presentationml.slideLayout+xml"/>
  <Override PartName="/ppt/slideLayouts/slideLayout1006.xml" ContentType="application/vnd.openxmlformats-officedocument.presentationml.slideLayout+xml"/>
  <Override PartName="/ppt/slideLayouts/slideLayout1007.xml" ContentType="application/vnd.openxmlformats-officedocument.presentationml.slideLayout+xml"/>
  <Override PartName="/ppt/slideLayouts/slideLayout1008.xml" ContentType="application/vnd.openxmlformats-officedocument.presentationml.slideLayout+xml"/>
  <Override PartName="/ppt/slideLayouts/slideLayout1009.xml" ContentType="application/vnd.openxmlformats-officedocument.presentationml.slideLayout+xml"/>
  <Override PartName="/ppt/slideLayouts/slideLayout1010.xml" ContentType="application/vnd.openxmlformats-officedocument.presentationml.slideLayout+xml"/>
  <Override PartName="/ppt/slideLayouts/slideLayout1011.xml" ContentType="application/vnd.openxmlformats-officedocument.presentationml.slideLayout+xml"/>
  <Override PartName="/ppt/slideLayouts/slideLayout1012.xml" ContentType="application/vnd.openxmlformats-officedocument.presentationml.slideLayout+xml"/>
  <Override PartName="/ppt/slideLayouts/slideLayout1013.xml" ContentType="application/vnd.openxmlformats-officedocument.presentationml.slideLayout+xml"/>
  <Override PartName="/ppt/slideLayouts/slideLayout1014.xml" ContentType="application/vnd.openxmlformats-officedocument.presentationml.slideLayout+xml"/>
  <Override PartName="/ppt/theme/theme94.xml" ContentType="application/vnd.openxmlformats-officedocument.theme+xml"/>
  <Override PartName="/ppt/slideLayouts/slideLayout1015.xml" ContentType="application/vnd.openxmlformats-officedocument.presentationml.slideLayout+xml"/>
  <Override PartName="/ppt/slideLayouts/slideLayout1016.xml" ContentType="application/vnd.openxmlformats-officedocument.presentationml.slideLayout+xml"/>
  <Override PartName="/ppt/slideLayouts/slideLayout1017.xml" ContentType="application/vnd.openxmlformats-officedocument.presentationml.slideLayout+xml"/>
  <Override PartName="/ppt/slideLayouts/slideLayout1018.xml" ContentType="application/vnd.openxmlformats-officedocument.presentationml.slideLayout+xml"/>
  <Override PartName="/ppt/slideLayouts/slideLayout1019.xml" ContentType="application/vnd.openxmlformats-officedocument.presentationml.slideLayout+xml"/>
  <Override PartName="/ppt/slideLayouts/slideLayout1020.xml" ContentType="application/vnd.openxmlformats-officedocument.presentationml.slideLayout+xml"/>
  <Override PartName="/ppt/slideLayouts/slideLayout1021.xml" ContentType="application/vnd.openxmlformats-officedocument.presentationml.slideLayout+xml"/>
  <Override PartName="/ppt/slideLayouts/slideLayout1022.xml" ContentType="application/vnd.openxmlformats-officedocument.presentationml.slideLayout+xml"/>
  <Override PartName="/ppt/slideLayouts/slideLayout1023.xml" ContentType="application/vnd.openxmlformats-officedocument.presentationml.slideLayout+xml"/>
  <Override PartName="/ppt/theme/theme95.xml" ContentType="application/vnd.openxmlformats-officedocument.theme+xml"/>
  <Override PartName="/ppt/slideLayouts/slideLayout1024.xml" ContentType="application/vnd.openxmlformats-officedocument.presentationml.slideLayout+xml"/>
  <Override PartName="/ppt/slideLayouts/slideLayout1025.xml" ContentType="application/vnd.openxmlformats-officedocument.presentationml.slideLayout+xml"/>
  <Override PartName="/ppt/slideLayouts/slideLayout1026.xml" ContentType="application/vnd.openxmlformats-officedocument.presentationml.slideLayout+xml"/>
  <Override PartName="/ppt/slideLayouts/slideLayout1027.xml" ContentType="application/vnd.openxmlformats-officedocument.presentationml.slideLayout+xml"/>
  <Override PartName="/ppt/slideLayouts/slideLayout1028.xml" ContentType="application/vnd.openxmlformats-officedocument.presentationml.slideLayout+xml"/>
  <Override PartName="/ppt/slideLayouts/slideLayout1029.xml" ContentType="application/vnd.openxmlformats-officedocument.presentationml.slideLayout+xml"/>
  <Override PartName="/ppt/slideLayouts/slideLayout1030.xml" ContentType="application/vnd.openxmlformats-officedocument.presentationml.slideLayout+xml"/>
  <Override PartName="/ppt/slideLayouts/slideLayout1031.xml" ContentType="application/vnd.openxmlformats-officedocument.presentationml.slideLayout+xml"/>
  <Override PartName="/ppt/slideLayouts/slideLayout1032.xml" ContentType="application/vnd.openxmlformats-officedocument.presentationml.slideLayout+xml"/>
  <Override PartName="/ppt/slideLayouts/slideLayout1033.xml" ContentType="application/vnd.openxmlformats-officedocument.presentationml.slideLayout+xml"/>
  <Override PartName="/ppt/slideLayouts/slideLayout1034.xml" ContentType="application/vnd.openxmlformats-officedocument.presentationml.slideLayout+xml"/>
  <Override PartName="/ppt/theme/theme96.xml" ContentType="application/vnd.openxmlformats-officedocument.theme+xml"/>
  <Override PartName="/ppt/theme/theme97.xml" ContentType="application/vnd.openxmlformats-officedocument.theme+xml"/>
  <Override PartName="/ppt/theme/theme9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82" r:id="rId2"/>
    <p:sldMasterId id="2147483733" r:id="rId3"/>
    <p:sldMasterId id="2147483745" r:id="rId4"/>
    <p:sldMasterId id="2147483758" r:id="rId5"/>
    <p:sldMasterId id="2147483770" r:id="rId6"/>
    <p:sldMasterId id="2147483794" r:id="rId7"/>
    <p:sldMasterId id="2147483806" r:id="rId8"/>
    <p:sldMasterId id="2147483818" r:id="rId9"/>
    <p:sldMasterId id="2147483831" r:id="rId10"/>
    <p:sldMasterId id="2147483844" r:id="rId11"/>
    <p:sldMasterId id="2147483857" r:id="rId12"/>
    <p:sldMasterId id="2147483870" r:id="rId13"/>
    <p:sldMasterId id="2147483883" r:id="rId14"/>
    <p:sldMasterId id="2147483896" r:id="rId15"/>
    <p:sldMasterId id="2147483909" r:id="rId16"/>
    <p:sldMasterId id="2147483922" r:id="rId17"/>
    <p:sldMasterId id="2147483934" r:id="rId18"/>
    <p:sldMasterId id="2147483947" r:id="rId19"/>
    <p:sldMasterId id="2147483960" r:id="rId20"/>
    <p:sldMasterId id="2147483973" r:id="rId21"/>
    <p:sldMasterId id="2147483987" r:id="rId22"/>
    <p:sldMasterId id="2147484001" r:id="rId23"/>
    <p:sldMasterId id="2147484015" r:id="rId24"/>
    <p:sldMasterId id="2147484028" r:id="rId25"/>
    <p:sldMasterId id="2147484040" r:id="rId26"/>
    <p:sldMasterId id="2147484054" r:id="rId27"/>
    <p:sldMasterId id="2147484067" r:id="rId28"/>
    <p:sldMasterId id="2147484078" r:id="rId29"/>
    <p:sldMasterId id="2147484089" r:id="rId30"/>
    <p:sldMasterId id="2147484100" r:id="rId31"/>
    <p:sldMasterId id="2147484111" r:id="rId32"/>
    <p:sldMasterId id="2147484122" r:id="rId33"/>
    <p:sldMasterId id="2147484133" r:id="rId34"/>
    <p:sldMasterId id="2147484144" r:id="rId35"/>
    <p:sldMasterId id="2147484155" r:id="rId36"/>
    <p:sldMasterId id="2147484166" r:id="rId37"/>
    <p:sldMasterId id="2147484177" r:id="rId38"/>
    <p:sldMasterId id="2147484188" r:id="rId39"/>
    <p:sldMasterId id="2147484199" r:id="rId40"/>
    <p:sldMasterId id="2147484210" r:id="rId41"/>
    <p:sldMasterId id="2147484221" r:id="rId42"/>
    <p:sldMasterId id="2147484232" r:id="rId43"/>
    <p:sldMasterId id="2147484243" r:id="rId44"/>
    <p:sldMasterId id="2147484254" r:id="rId45"/>
    <p:sldMasterId id="2147484265" r:id="rId46"/>
    <p:sldMasterId id="2147484276" r:id="rId47"/>
    <p:sldMasterId id="2147484287" r:id="rId48"/>
    <p:sldMasterId id="2147484298" r:id="rId49"/>
    <p:sldMasterId id="2147484309" r:id="rId50"/>
    <p:sldMasterId id="2147484320" r:id="rId51"/>
    <p:sldMasterId id="2147484331" r:id="rId52"/>
    <p:sldMasterId id="2147484342" r:id="rId53"/>
    <p:sldMasterId id="2147484353" r:id="rId54"/>
    <p:sldMasterId id="2147484364" r:id="rId55"/>
    <p:sldMasterId id="2147484375" r:id="rId56"/>
    <p:sldMasterId id="2147484386" r:id="rId57"/>
    <p:sldMasterId id="2147484397" r:id="rId58"/>
    <p:sldMasterId id="2147484408" r:id="rId59"/>
    <p:sldMasterId id="2147484419" r:id="rId60"/>
    <p:sldMasterId id="2147484430" r:id="rId61"/>
    <p:sldMasterId id="2147484442" r:id="rId62"/>
    <p:sldMasterId id="2147484452" r:id="rId63"/>
    <p:sldMasterId id="2147484487" r:id="rId64"/>
    <p:sldMasterId id="2147484499" r:id="rId65"/>
    <p:sldMasterId id="2147484512" r:id="rId66"/>
    <p:sldMasterId id="2147484523" r:id="rId67"/>
    <p:sldMasterId id="2147484535" r:id="rId68"/>
    <p:sldMasterId id="2147484547" r:id="rId69"/>
    <p:sldMasterId id="2147484559" r:id="rId70"/>
    <p:sldMasterId id="2147484571" r:id="rId71"/>
    <p:sldMasterId id="2147484583" r:id="rId72"/>
    <p:sldMasterId id="2147484595" r:id="rId73"/>
    <p:sldMasterId id="2147484607" r:id="rId74"/>
    <p:sldMasterId id="2147484619" r:id="rId75"/>
    <p:sldMasterId id="2147484631" r:id="rId76"/>
    <p:sldMasterId id="2147484643" r:id="rId77"/>
    <p:sldMasterId id="2147484655" r:id="rId78"/>
    <p:sldMasterId id="2147484667" r:id="rId79"/>
    <p:sldMasterId id="2147484679" r:id="rId80"/>
    <p:sldMasterId id="2147484691" r:id="rId81"/>
    <p:sldMasterId id="2147484703" r:id="rId82"/>
    <p:sldMasterId id="2147484715" r:id="rId83"/>
    <p:sldMasterId id="2147484727" r:id="rId84"/>
    <p:sldMasterId id="2147484739" r:id="rId85"/>
    <p:sldMasterId id="2147484751" r:id="rId86"/>
    <p:sldMasterId id="2147484763" r:id="rId87"/>
    <p:sldMasterId id="2147484774" r:id="rId88"/>
    <p:sldMasterId id="2147484785" r:id="rId89"/>
    <p:sldMasterId id="2147484797" r:id="rId90"/>
    <p:sldMasterId id="2147484809" r:id="rId91"/>
    <p:sldMasterId id="2147484822" r:id="rId92"/>
    <p:sldMasterId id="2147484835" r:id="rId93"/>
    <p:sldMasterId id="2147484846" r:id="rId94"/>
    <p:sldMasterId id="2147484857" r:id="rId95"/>
    <p:sldMasterId id="2147484867" r:id="rId96"/>
  </p:sldMasterIdLst>
  <p:notesMasterIdLst>
    <p:notesMasterId r:id="rId102"/>
  </p:notesMasterIdLst>
  <p:handoutMasterIdLst>
    <p:handoutMasterId r:id="rId103"/>
  </p:handoutMasterIdLst>
  <p:sldIdLst>
    <p:sldId id="1146" r:id="rId97"/>
    <p:sldId id="1315" r:id="rId98"/>
    <p:sldId id="1327" r:id="rId99"/>
    <p:sldId id="1329" r:id="rId100"/>
    <p:sldId id="1335" r:id="rId101"/>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BA56654-35CA-429F-9C4E-16894868A1B6}">
          <p14:sldIdLst>
            <p14:sldId id="1146"/>
            <p14:sldId id="1315"/>
            <p14:sldId id="1327"/>
            <p14:sldId id="1329"/>
            <p14:sldId id="1335"/>
          </p14:sldIdLst>
        </p14:section>
        <p14:section name="Untitled Section" id="{01640D5D-EB30-49F4-B972-E2C8D8B58C6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LEYMAN,MOHAMMED DABAI" initials="SD" lastIdx="4" clrIdx="0"/>
  <p:cmAuthor id="1" name="CBNUser" initials="C"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CC"/>
    <a:srgbClr val="FFCCFF"/>
    <a:srgbClr val="99CCFF"/>
    <a:srgbClr val="CCFFCC"/>
    <a:srgbClr val="660066"/>
    <a:srgbClr val="006600"/>
    <a:srgbClr val="CCFFFF"/>
    <a:srgbClr val="66FF99"/>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75" autoAdjust="0"/>
    <p:restoredTop sz="96625" autoAdjust="0"/>
  </p:normalViewPr>
  <p:slideViewPr>
    <p:cSldViewPr>
      <p:cViewPr varScale="1">
        <p:scale>
          <a:sx n="87" d="100"/>
          <a:sy n="87" d="100"/>
        </p:scale>
        <p:origin x="1764" y="60"/>
      </p:cViewPr>
      <p:guideLst>
        <p:guide orient="horz" pos="2160"/>
        <p:guide pos="2880"/>
      </p:guideLst>
    </p:cSldViewPr>
  </p:slideViewPr>
  <p:outlineViewPr>
    <p:cViewPr>
      <p:scale>
        <a:sx n="33" d="100"/>
        <a:sy n="33" d="100"/>
      </p:scale>
      <p:origin x="0" y="36714"/>
    </p:cViewPr>
  </p:outlineViewPr>
  <p:notesTextViewPr>
    <p:cViewPr>
      <p:scale>
        <a:sx n="1" d="1"/>
        <a:sy n="1" d="1"/>
      </p:scale>
      <p:origin x="0" y="0"/>
    </p:cViewPr>
  </p:notesTextViewPr>
  <p:sorterViewPr>
    <p:cViewPr>
      <p:scale>
        <a:sx n="100" d="100"/>
        <a:sy n="100" d="100"/>
      </p:scale>
      <p:origin x="0" y="1584"/>
    </p:cViewPr>
  </p:sorterViewPr>
  <p:notesViewPr>
    <p:cSldViewPr>
      <p:cViewPr varScale="1">
        <p:scale>
          <a:sx n="67" d="100"/>
          <a:sy n="67" d="100"/>
        </p:scale>
        <p:origin x="-2790" y="-102"/>
      </p:cViewPr>
      <p:guideLst>
        <p:guide orient="horz" pos="2928"/>
        <p:guide pos="216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Master" Target="slideMasters/slideMaster63.xml"/><Relationship Id="rId68" Type="http://schemas.openxmlformats.org/officeDocument/2006/relationships/slideMaster" Target="slideMasters/slideMaster68.xml"/><Relationship Id="rId84" Type="http://schemas.openxmlformats.org/officeDocument/2006/relationships/slideMaster" Target="slideMasters/slideMaster84.xml"/><Relationship Id="rId89" Type="http://schemas.openxmlformats.org/officeDocument/2006/relationships/slideMaster" Target="slideMasters/slideMaster89.xml"/><Relationship Id="rId16" Type="http://schemas.openxmlformats.org/officeDocument/2006/relationships/slideMaster" Target="slideMasters/slideMaster16.xml"/><Relationship Id="rId107" Type="http://schemas.openxmlformats.org/officeDocument/2006/relationships/theme" Target="theme/theme1.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Master" Target="slideMasters/slideMaster74.xml"/><Relationship Id="rId79" Type="http://schemas.openxmlformats.org/officeDocument/2006/relationships/slideMaster" Target="slideMasters/slideMaster79.xml"/><Relationship Id="rId102" Type="http://schemas.openxmlformats.org/officeDocument/2006/relationships/notesMaster" Target="notesMasters/notesMaster1.xml"/><Relationship Id="rId5" Type="http://schemas.openxmlformats.org/officeDocument/2006/relationships/slideMaster" Target="slideMasters/slideMaster5.xml"/><Relationship Id="rId90" Type="http://schemas.openxmlformats.org/officeDocument/2006/relationships/slideMaster" Target="slideMasters/slideMaster90.xml"/><Relationship Id="rId95" Type="http://schemas.openxmlformats.org/officeDocument/2006/relationships/slideMaster" Target="slideMasters/slideMaster95.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80" Type="http://schemas.openxmlformats.org/officeDocument/2006/relationships/slideMaster" Target="slideMasters/slideMaster80.xml"/><Relationship Id="rId85" Type="http://schemas.openxmlformats.org/officeDocument/2006/relationships/slideMaster" Target="slideMasters/slideMaster85.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handoutMaster" Target="handoutMasters/handoutMaster1.xml"/><Relationship Id="rId108"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Master" Target="slideMasters/slideMaster54.xml"/><Relationship Id="rId62" Type="http://schemas.openxmlformats.org/officeDocument/2006/relationships/slideMaster" Target="slideMasters/slideMaster62.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91" Type="http://schemas.openxmlformats.org/officeDocument/2006/relationships/slideMaster" Target="slideMasters/slideMaster91.xml"/><Relationship Id="rId96" Type="http://schemas.openxmlformats.org/officeDocument/2006/relationships/slideMaster" Target="slideMasters/slideMaster9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Master" Target="slideMasters/slideMaster57.xml"/><Relationship Id="rId106"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94" Type="http://schemas.openxmlformats.org/officeDocument/2006/relationships/slideMaster" Target="slideMasters/slideMaster94.xml"/><Relationship Id="rId99" Type="http://schemas.openxmlformats.org/officeDocument/2006/relationships/slide" Target="slides/slide3.xml"/><Relationship Id="rId101"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 Target="slides/slide1.xml"/><Relationship Id="rId104" Type="http://schemas.openxmlformats.org/officeDocument/2006/relationships/commentAuthors" Target="commentAuthors.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 Target="slides/slide4.xml"/><Relationship Id="rId105"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 Target="slides/slide2.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2982742"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513" y="0"/>
            <a:ext cx="2982742" cy="465138"/>
          </a:xfrm>
          <a:prstGeom prst="rect">
            <a:avLst/>
          </a:prstGeom>
        </p:spPr>
        <p:txBody>
          <a:bodyPr vert="horz" lIns="91440" tIns="45720" rIns="91440" bIns="45720" rtlCol="0"/>
          <a:lstStyle>
            <a:lvl1pPr algn="r">
              <a:defRPr sz="1200"/>
            </a:lvl1pPr>
          </a:lstStyle>
          <a:p>
            <a:fld id="{1BC61B97-20F5-4FA6-9579-E6CA58DF8553}" type="datetimeFigureOut">
              <a:rPr lang="en-US" smtClean="0"/>
              <a:pPr/>
              <a:t>7/25/2018</a:t>
            </a:fld>
            <a:endParaRPr lang="en-US"/>
          </a:p>
        </p:txBody>
      </p:sp>
      <p:sp>
        <p:nvSpPr>
          <p:cNvPr id="4" name="Footer Placeholder 3"/>
          <p:cNvSpPr>
            <a:spLocks noGrp="1"/>
          </p:cNvSpPr>
          <p:nvPr>
            <p:ph type="ftr" sz="quarter" idx="2"/>
          </p:nvPr>
        </p:nvSpPr>
        <p:spPr>
          <a:xfrm>
            <a:off x="6" y="8829675"/>
            <a:ext cx="2982742"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513" y="8829675"/>
            <a:ext cx="2982742" cy="465138"/>
          </a:xfrm>
          <a:prstGeom prst="rect">
            <a:avLst/>
          </a:prstGeom>
        </p:spPr>
        <p:txBody>
          <a:bodyPr vert="horz" lIns="91440" tIns="45720" rIns="91440" bIns="45720" rtlCol="0" anchor="b"/>
          <a:lstStyle>
            <a:lvl1pPr algn="r">
              <a:defRPr sz="1200"/>
            </a:lvl1pPr>
          </a:lstStyle>
          <a:p>
            <a:fld id="{23696F97-97F6-4F5C-9A61-8C99B60CDA7C}" type="slidenum">
              <a:rPr lang="en-US" smtClean="0"/>
              <a:pPr/>
              <a:t>‹#›</a:t>
            </a:fld>
            <a:endParaRPr lang="en-US"/>
          </a:p>
        </p:txBody>
      </p:sp>
    </p:spTree>
    <p:extLst>
      <p:ext uri="{BB962C8B-B14F-4D97-AF65-F5344CB8AC3E}">
        <p14:creationId xmlns:p14="http://schemas.microsoft.com/office/powerpoint/2010/main" val="2000481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1"/>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11" y="1"/>
            <a:ext cx="2982119" cy="464820"/>
          </a:xfrm>
          <a:prstGeom prst="rect">
            <a:avLst/>
          </a:prstGeom>
        </p:spPr>
        <p:txBody>
          <a:bodyPr vert="horz" lIns="92446" tIns="46223" rIns="92446" bIns="46223" rtlCol="0"/>
          <a:lstStyle>
            <a:lvl1pPr algn="r">
              <a:defRPr sz="1200"/>
            </a:lvl1pPr>
          </a:lstStyle>
          <a:p>
            <a:fld id="{C8464AB1-D148-46AE-A6FD-AD868927DBE7}" type="datetimeFigureOut">
              <a:rPr lang="en-US" smtClean="0"/>
              <a:pPr/>
              <a:t>7/25/2018</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9"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11" y="8829967"/>
            <a:ext cx="2982119" cy="464820"/>
          </a:xfrm>
          <a:prstGeom prst="rect">
            <a:avLst/>
          </a:prstGeom>
        </p:spPr>
        <p:txBody>
          <a:bodyPr vert="horz" lIns="92446" tIns="46223" rIns="92446" bIns="46223" rtlCol="0" anchor="b"/>
          <a:lstStyle>
            <a:lvl1pPr algn="r">
              <a:defRPr sz="1200"/>
            </a:lvl1pPr>
          </a:lstStyle>
          <a:p>
            <a:fld id="{4E4725E3-FE2B-424B-8A4F-4658DFD92E54}" type="slidenum">
              <a:rPr lang="en-US" smtClean="0"/>
              <a:pPr/>
              <a:t>‹#›</a:t>
            </a:fld>
            <a:endParaRPr lang="en-US"/>
          </a:p>
        </p:txBody>
      </p:sp>
    </p:spTree>
    <p:extLst>
      <p:ext uri="{BB962C8B-B14F-4D97-AF65-F5344CB8AC3E}">
        <p14:creationId xmlns:p14="http://schemas.microsoft.com/office/powerpoint/2010/main" val="3571379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4725E3-FE2B-424B-8A4F-4658DFD92E54}" type="slidenum">
              <a:rPr lang="en-US" smtClean="0">
                <a:solidFill>
                  <a:prstClr val="black"/>
                </a:solidFill>
              </a:rPr>
              <a:pPr/>
              <a:t>1</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microsoft.com/office/2007/relationships/hdphoto" Target="../media/hdphoto2.wdp"/><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00.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01.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02.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03.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04.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0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94.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1006.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07.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08.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09.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10.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1010.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11.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12.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13.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14.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1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95.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1016.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17.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18.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19.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0.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21.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22.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23.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96.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1025.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26.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27.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28.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29.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0.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31.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32.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33.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34.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11.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12.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13.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14.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15.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16.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1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18.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19.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20.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3.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21.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22.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23.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24.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25.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26.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7.xml.rels><?xml version="1.0" encoding="UTF-8" standalone="yes"?>
<Relationships xmlns="http://schemas.openxmlformats.org/package/2006/relationships"><Relationship Id="rId3" Type="http://schemas.openxmlformats.org/officeDocument/2006/relationships/image" Target="../media/image4.jpeg"/><Relationship Id="rId7" Type="http://schemas.microsoft.com/office/2007/relationships/hdphoto" Target="../media/hdphoto2.wdp"/><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2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28.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29.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30.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creative.gettyimages.com/source/Search/102','42','2','" TargetMode="External"/><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image" Target="../media/image5.jpeg"/><Relationship Id="rId5" Type="http://schemas.openxmlformats.org/officeDocument/2006/relationships/hyperlink" Target="http://creative.gettyimages.com/source/Search/146','26','2','" TargetMode="External"/><Relationship Id="rId4" Type="http://schemas.openxmlformats.org/officeDocument/2006/relationships/image" Target="../media/image4.jpeg"/></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3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3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3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34.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35.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36.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3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38.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39.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40.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4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4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5.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4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44.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45.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46.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4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48.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49.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50.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5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5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5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6.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54.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55.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56.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7.xml.rels><?xml version="1.0" encoding="UTF-8" standalone="yes"?>
<Relationships xmlns="http://schemas.openxmlformats.org/package/2006/relationships"><Relationship Id="rId3" Type="http://schemas.openxmlformats.org/officeDocument/2006/relationships/image" Target="../media/image4.jpeg"/><Relationship Id="rId7" Type="http://schemas.microsoft.com/office/2007/relationships/hdphoto" Target="../media/hdphoto2.wdp"/><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5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58.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59.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60.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6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5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6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6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6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7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64.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7.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8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65.xml"/><Relationship Id="rId6" Type="http://schemas.openxmlformats.org/officeDocument/2006/relationships/image" Target="../media/image17.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99.xml.rels><?xml version="1.0" encoding="UTF-8" standalone="yes"?>
<Relationships xmlns="http://schemas.openxmlformats.org/package/2006/relationships"><Relationship Id="rId3" Type="http://schemas.openxmlformats.org/officeDocument/2006/relationships/image" Target="../media/image4.jpeg"/><Relationship Id="rId7" Type="http://schemas.microsoft.com/office/2007/relationships/hdphoto" Target="../media/hdphoto2.wdp"/><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66.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0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67.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68.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69.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70.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71.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72.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71.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7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73.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82.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8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74.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jpeg"/><Relationship Id="rId7" Type="http://schemas.microsoft.com/office/2007/relationships/hdphoto" Target="../media/hdphoto2.wdp"/><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8.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95.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9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75.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00.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01.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02.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03.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04.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05.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06.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07.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0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76.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809.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0.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11.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12.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13.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14.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15.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16.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17.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18.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77.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0.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21.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22.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23.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24.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25.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26.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27.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28.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29.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78.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831.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32.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33.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34.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35.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36.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37.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38.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39.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0.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79.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842.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43.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44.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45.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46.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47.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48.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49.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0.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51.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80.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853.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54.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55.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56.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57.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58.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59.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0.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61.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62.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81.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864.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65.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66.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67.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68.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69.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0.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71.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72.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73.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7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82.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875.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76.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77.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78.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79.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0.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81.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82.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83.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84.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8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83.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886.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87.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88.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89.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9.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890.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91.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92.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93.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94.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95.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9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84.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897.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898.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899.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00.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01.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02.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03.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04.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05.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06.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0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85.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908.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09.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0.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11.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12.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13.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14.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15.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16.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17.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86.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919.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0.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21.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22.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23.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24.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25.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26.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27.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28.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2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8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0.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31.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32.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33.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34.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35.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36.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37.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38.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39.xml.rels><?xml version="1.0" encoding="UTF-8" standalone="yes"?>
<Relationships xmlns="http://schemas.openxmlformats.org/package/2006/relationships"><Relationship Id="rId3" Type="http://schemas.openxmlformats.org/officeDocument/2006/relationships/image" Target="../media/image4.jpeg"/><Relationship Id="rId7" Type="http://schemas.microsoft.com/office/2007/relationships/hdphoto" Target="../media/hdphoto2.wdp"/><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88.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0.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41.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42.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43.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44.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45.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46.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47.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48.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49.xml.rels><?xml version="1.0" encoding="UTF-8" standalone="yes"?>
<Relationships xmlns="http://schemas.openxmlformats.org/package/2006/relationships"><Relationship Id="rId3" Type="http://schemas.openxmlformats.org/officeDocument/2006/relationships/image" Target="../media/image4.jpeg"/><Relationship Id="rId7" Type="http://schemas.microsoft.com/office/2007/relationships/hdphoto" Target="../media/hdphoto2.wdp"/><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89.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0.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51.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52.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53.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54.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55.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56.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57.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58.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59.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0.xml.rels><?xml version="1.0" encoding="UTF-8" standalone="yes"?>
<Relationships xmlns="http://schemas.openxmlformats.org/package/2006/relationships"><Relationship Id="rId3" Type="http://schemas.openxmlformats.org/officeDocument/2006/relationships/image" Target="../media/image4.jpeg"/><Relationship Id="rId7" Type="http://schemas.microsoft.com/office/2007/relationships/hdphoto" Target="../media/hdphoto2.wdp"/><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90.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961.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62.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63.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64.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65.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66.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67.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68.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69.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0.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91.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972.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73.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74.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75.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76.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77.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78.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79.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0.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81.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82.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8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92.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984.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85.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86.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87.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88.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89.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0.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91.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92.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93.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94.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9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9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996.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997.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998.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999.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91" y="0"/>
            <a:ext cx="9148763"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a:solidFill>
                <a:srgbClr val="000000"/>
              </a:solidFill>
              <a:latin typeface="Arial" charset="0"/>
              <a:ea typeface="SimSun" pitchFamily="2" charset="-122"/>
              <a:cs typeface="Arial" charset="0"/>
            </a:endParaRPr>
          </a:p>
        </p:txBody>
      </p:sp>
      <p:sp>
        <p:nvSpPr>
          <p:cNvPr id="5" name="Line 8"/>
          <p:cNvSpPr>
            <a:spLocks noChangeShapeType="1"/>
          </p:cNvSpPr>
          <p:nvPr/>
        </p:nvSpPr>
        <p:spPr bwMode="auto">
          <a:xfrm>
            <a:off x="-4760" y="3429000"/>
            <a:ext cx="914717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 name="Rectangle 9"/>
          <p:cNvSpPr>
            <a:spLocks noChangeArrowheads="1"/>
          </p:cNvSpPr>
          <p:nvPr/>
        </p:nvSpPr>
        <p:spPr bwMode="auto">
          <a:xfrm>
            <a:off x="2362203" y="840549"/>
            <a:ext cx="4357688"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b="1">
                <a:solidFill>
                  <a:srgbClr val="FFFFFF"/>
                </a:solidFill>
                <a:cs typeface="Arial" charset="0"/>
              </a:rPr>
              <a:t>Financial System Strategy 2020</a:t>
            </a:r>
          </a:p>
          <a:p>
            <a:pPr algn="ctr" eaLnBrk="0" fontAlgn="base" hangingPunct="0">
              <a:spcBef>
                <a:spcPct val="0"/>
              </a:spcBef>
              <a:spcAft>
                <a:spcPct val="0"/>
              </a:spcAft>
            </a:pPr>
            <a:r>
              <a:rPr lang="en-CA" sz="2800" b="1">
                <a:solidFill>
                  <a:srgbClr val="FFFFFF"/>
                </a:solidFill>
                <a:cs typeface="Arial" charset="0"/>
              </a:rPr>
              <a:t>(FSS2020</a:t>
            </a:r>
            <a:r>
              <a:rPr lang="en-CA" sz="2800">
                <a:solidFill>
                  <a:srgbClr val="FFFFFF"/>
                </a:solidFill>
                <a:cs typeface="Arial" charset="0"/>
              </a:rPr>
              <a:t>)</a:t>
            </a:r>
            <a:endParaRPr lang="en-US" sz="2800">
              <a:solidFill>
                <a:srgbClr val="FFFFFF"/>
              </a:solidFill>
              <a:cs typeface="Arial"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1314" y="8"/>
            <a:ext cx="2466975"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8" y="0"/>
            <a:ext cx="2287588"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BEBA8EAE-BF5A-486C-A8C5-ECC9F3942E4B}">
                <a14:imgProps xmlns:a14="http://schemas.microsoft.com/office/drawing/2010/main">
                  <a14:imgLayer r:embed="rId7">
                    <a14:imgEffect>
                      <a14:backgroundRemoval t="4379" b="34495" l="67342" r="94976">
                        <a14:foregroundMark x1="79092" y1="13941" x2="79092" y2="13941"/>
                        <a14:foregroundMark x1="80389" y1="21358" x2="80389" y2="21358"/>
                        <a14:foregroundMark x1="77715" y1="14567" x2="77715" y2="14567"/>
                        <a14:foregroundMark x1="87439" y1="22609" x2="87439" y2="22609"/>
                        <a14:foregroundMark x1="83387" y1="22878" x2="83387" y2="22878"/>
                        <a14:foregroundMark x1="79903" y1="18141" x2="79903" y2="18141"/>
                        <a14:foregroundMark x1="76013" y1="15996" x2="76013" y2="15996"/>
                        <a14:foregroundMark x1="76175" y1="15907" x2="76175" y2="15907"/>
                        <a14:foregroundMark x1="76094" y1="15818" x2="76094" y2="15818"/>
                        <a14:foregroundMark x1="77147" y1="18945" x2="77147" y2="18945"/>
                        <a14:foregroundMark x1="78768" y1="20554" x2="78768" y2="20554"/>
                        <a14:foregroundMark x1="84441" y1="13673" x2="84441" y2="13673"/>
                        <a14:foregroundMark x1="81605" y1="14120" x2="81605" y2="14120"/>
                        <a14:foregroundMark x1="82496" y1="15192" x2="82496" y2="15192"/>
                        <a14:foregroundMark x1="81686" y1="11528" x2="81686" y2="11528"/>
                        <a14:backgroundMark x1="80551" y1="13226" x2="80551" y2="13226"/>
                        <a14:backgroundMark x1="80551" y1="13226" x2="80551" y2="13226"/>
                        <a14:backgroundMark x1="80551" y1="13226" x2="80551" y2="13226"/>
                      </a14:backgroundRemoval>
                    </a14:imgEffect>
                  </a14:imgLayer>
                </a14:imgProps>
              </a:ext>
              <a:ext uri="{28A0092B-C50C-407E-A947-70E740481C1C}">
                <a14:useLocalDpi xmlns:a14="http://schemas.microsoft.com/office/drawing/2010/main" val="0"/>
              </a:ext>
            </a:extLst>
          </a:blip>
          <a:srcRect l="67751" t="4707" r="5081" b="68340"/>
          <a:stretch>
            <a:fillRect/>
          </a:stretch>
        </p:blipFill>
        <p:spPr bwMode="auto">
          <a:xfrm>
            <a:off x="3826639" y="2442139"/>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433153" y="5718761"/>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366" y="6514099"/>
            <a:ext cx="3876675" cy="331787"/>
          </a:xfrm>
        </p:spPr>
        <p:txBody>
          <a:bodyPr/>
          <a:lstStyle>
            <a:lvl1pPr eaLnBrk="1" fontAlgn="auto" hangingPunct="1">
              <a:spcBef>
                <a:spcPts val="0"/>
              </a:spcBef>
              <a:spcAft>
                <a:spcPts val="0"/>
              </a:spcAft>
              <a:defRPr>
                <a:latin typeface="+mn-lt"/>
                <a:cs typeface="+mn-cs"/>
              </a:defRPr>
            </a:lvl1pPr>
          </a:lstStyle>
          <a:p>
            <a:pPr>
              <a:defRPr/>
            </a:pPr>
            <a:fld id="{FFED64BD-9079-45AF-B931-D355116F688C}" type="datetime3">
              <a:rPr lang="en-US" altLang="zh-SG" smtClean="0"/>
              <a:pPr>
                <a:defRPr/>
              </a:pPr>
              <a:t>25 July 2018</a:t>
            </a:fld>
            <a:endParaRPr lang="en-US" altLang="zh-SG"/>
          </a:p>
        </p:txBody>
      </p:sp>
      <p:sp>
        <p:nvSpPr>
          <p:cNvPr id="11" name="Rectangle 6"/>
          <p:cNvSpPr>
            <a:spLocks noGrp="1" noChangeArrowheads="1"/>
          </p:cNvSpPr>
          <p:nvPr>
            <p:ph type="ftr" sz="quarter" idx="11"/>
          </p:nvPr>
        </p:nvSpPr>
        <p:spPr>
          <a:xfrm>
            <a:off x="1665" y="6514099"/>
            <a:ext cx="3863975" cy="331787"/>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p>
        </p:txBody>
      </p:sp>
      <p:sp>
        <p:nvSpPr>
          <p:cNvPr id="12" name="Rectangle 7"/>
          <p:cNvSpPr>
            <a:spLocks noGrp="1" noChangeArrowheads="1"/>
          </p:cNvSpPr>
          <p:nvPr>
            <p:ph type="sldNum" sz="quarter" idx="12"/>
          </p:nvPr>
        </p:nvSpPr>
        <p:spPr>
          <a:xfrm>
            <a:off x="3876897" y="6518861"/>
            <a:ext cx="1395413" cy="327025"/>
          </a:xfrm>
        </p:spPr>
        <p:txBody>
          <a:bodyPr/>
          <a:lstStyle>
            <a:lvl1pPr eaLnBrk="1" fontAlgn="auto" hangingPunct="1">
              <a:spcAft>
                <a:spcPts val="0"/>
              </a:spcAft>
              <a:defRPr sz="1000">
                <a:latin typeface="Arial" pitchFamily="34" charset="0"/>
                <a:cs typeface="Arial" charset="0"/>
              </a:defRPr>
            </a:lvl1pPr>
          </a:lstStyle>
          <a:p>
            <a:pPr>
              <a:defRPr/>
            </a:pPr>
            <a:fld id="{B0E7FEE8-23CB-4954-B6A7-58F3CB0E2231}"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val="1049465068"/>
      </p:ext>
    </p:extLst>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832"/>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2AAD3720-8728-4D07-A4D6-507EFAD1EBE7}" type="datetime3">
              <a:rPr lang="en-US" altLang="zh-SG" smtClean="0"/>
              <a:pPr>
                <a:defRPr/>
              </a:pPr>
              <a:t>25 July 2018</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8BCE009A-5EBB-44CA-84F9-4F7D36BF546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042271075"/>
      </p:ext>
    </p:extLst>
  </p:cSld>
  <p:clrMapOvr>
    <a:masterClrMapping/>
  </p:clrMapOvr>
  <p:transition spd="slow">
    <p:pull/>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869"/>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16BC87A4-A9B5-4962-8BCC-F511D6F14867}"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409519481"/>
      </p:ext>
    </p:extLst>
  </p:cSld>
  <p:clrMapOvr>
    <a:masterClrMapping/>
  </p:clrMapOvr>
</p:sldLayout>
</file>

<file path=ppt/slideLayouts/slideLayout100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325"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450378357"/>
      </p:ext>
    </p:extLst>
  </p:cSld>
  <p:clrMapOvr>
    <a:masterClrMapping/>
  </p:clrMapOvr>
  <p:transition spd="slow"/>
</p:sldLayout>
</file>

<file path=ppt/slideLayouts/slideLayout10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963786572"/>
      </p:ext>
    </p:extLst>
  </p:cSld>
  <p:clrMapOvr>
    <a:masterClrMapping/>
  </p:clrMapOvr>
  <p:transition spd="slow"/>
</p:sldLayout>
</file>

<file path=ppt/slideLayouts/slideLayout10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367543313"/>
      </p:ext>
    </p:extLst>
  </p:cSld>
  <p:clrMapOvr>
    <a:masterClrMapping/>
  </p:clrMapOvr>
  <p:transition spd="slow"/>
</p:sldLayout>
</file>

<file path=ppt/slideLayouts/slideLayout100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1133" y="3810213"/>
            <a:ext cx="752129" cy="1323439"/>
          </a:xfrm>
          <a:prstGeom prst="rect">
            <a:avLst/>
          </a:prstGeom>
          <a:noFill/>
        </p:spPr>
        <p:txBody>
          <a:bodyPr wrap="none" rtlCol="0">
            <a:spAutoFit/>
          </a:bodyPr>
          <a:lstStyle/>
          <a:p>
            <a:pPr fontAlgn="base">
              <a:spcBef>
                <a:spcPct val="0"/>
              </a:spcBef>
              <a:spcAft>
                <a:spcPct val="0"/>
              </a:spcAft>
            </a:pPr>
            <a:r>
              <a:rPr lang="en-US" sz="8000" dirty="0" smtClean="0">
                <a:solidFill>
                  <a:srgbClr val="006600"/>
                </a:solidFill>
                <a:cs typeface="Arial" pitchFamily="34" charset="0"/>
              </a:rPr>
              <a:t>1</a:t>
            </a:r>
            <a:endParaRPr lang="en-US" sz="8000" dirty="0">
              <a:solidFill>
                <a:srgbClr val="006600"/>
              </a:solidFill>
              <a:cs typeface="Arial" pitchFamily="34" charset="0"/>
            </a:endParaRPr>
          </a:p>
        </p:txBody>
      </p:sp>
    </p:spTree>
    <p:extLst>
      <p:ext uri="{BB962C8B-B14F-4D97-AF65-F5344CB8AC3E}">
        <p14:creationId xmlns:p14="http://schemas.microsoft.com/office/powerpoint/2010/main" val="3243098910"/>
      </p:ext>
    </p:extLst>
  </p:cSld>
  <p:clrMapOvr>
    <a:masterClrMapping/>
  </p:clrMapOvr>
  <p:transition spd="slow"/>
</p:sldLayout>
</file>

<file path=ppt/slideLayouts/slideLayout100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25 July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07713419"/>
      </p:ext>
    </p:extLst>
  </p:cSld>
  <p:clrMapOvr>
    <a:masterClrMapping/>
  </p:clrMapOvr>
  <p:transition spd="slow"/>
</p:sldLayout>
</file>

<file path=ppt/slideLayouts/slideLayout10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smtClean="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8572"/>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a:t>
            </a:r>
            <a:r>
              <a:rPr lang="en-CA" sz="2800" b="1" dirty="0" smtClean="0">
                <a:solidFill>
                  <a:srgbClr val="FFFFFF"/>
                </a:solidFill>
                <a:cs typeface="Arial" pitchFamily="34" charset="0"/>
              </a:rPr>
              <a:t>2020</a:t>
            </a:r>
            <a:endParaRPr lang="en-CA" sz="2800" b="1" dirty="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6192" y="2439663"/>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4263"/>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25 July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3463"/>
            <a:ext cx="1676400" cy="486363"/>
          </a:xfrm>
          <a:prstGeom prst="rect">
            <a:avLst/>
          </a:prstGeom>
        </p:spPr>
      </p:pic>
    </p:spTree>
    <p:extLst>
      <p:ext uri="{BB962C8B-B14F-4D97-AF65-F5344CB8AC3E}">
        <p14:creationId xmlns:p14="http://schemas.microsoft.com/office/powerpoint/2010/main" val="668138353"/>
      </p:ext>
    </p:extLst>
  </p:cSld>
  <p:clrMapOvr>
    <a:masterClrMapping/>
  </p:clrMapOvr>
  <p:transition spd="slow"/>
</p:sldLayout>
</file>

<file path=ppt/slideLayouts/slideLayout100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919100400"/>
      </p:ext>
    </p:extLst>
  </p:cSld>
  <p:clrMapOvr>
    <a:masterClrMapping/>
  </p:clrMapOvr>
  <p:transition spd="slow"/>
</p:sldLayout>
</file>

<file path=ppt/slideLayouts/slideLayout100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5181600"/>
            <a:ext cx="1066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5410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29796031"/>
      </p:ext>
    </p:extLst>
  </p:cSld>
  <p:clrMapOvr>
    <a:masterClrMapping/>
  </p:clrMapOvr>
  <p:transition spd="slow"/>
</p:sldLayout>
</file>

<file path=ppt/slideLayouts/slideLayout100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r>
              <a:rPr lang="en-GB" altLang="zh-SG" sz="1200" dirty="0" smtClean="0">
                <a:solidFill>
                  <a:srgbClr val="FFFFFF"/>
                </a:solidFill>
                <a:latin typeface="Arial" pitchFamily="34" charset="0"/>
                <a:ea typeface="SimSun" pitchFamily="2" charset="-122"/>
                <a:cs typeface="Arial" pitchFamily="34" charset="0"/>
              </a:rPr>
              <a:t>WORKING SESSION</a:t>
            </a: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987706792"/>
      </p:ext>
    </p:extLst>
  </p:cSld>
  <p:clrMapOvr>
    <a:masterClrMapping/>
  </p:clrMapOvr>
  <p:transition spd="slow"/>
</p:sldLayout>
</file>

<file path=ppt/slideLayouts/slideLayout100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512967214"/>
      </p:ext>
    </p:extLst>
  </p:cSld>
  <p:clrMapOvr>
    <a:masterClrMapping/>
  </p:clrMapOvr>
  <p:transition spd="slow"/>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2734"/>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4036"/>
            <a:ext cx="3875943" cy="331787"/>
          </a:xfrm>
        </p:spPr>
        <p:txBody>
          <a:bodyPr/>
          <a:lstStyle>
            <a:lvl1pPr>
              <a:defRPr b="1"/>
            </a:lvl1pPr>
          </a:lstStyle>
          <a:p>
            <a:pPr>
              <a:defRPr/>
            </a:pPr>
            <a:endParaRPr lang="en-US" altLang="zh-SG"/>
          </a:p>
        </p:txBody>
      </p:sp>
      <p:sp>
        <p:nvSpPr>
          <p:cNvPr id="11" name="Rectangle 6"/>
          <p:cNvSpPr>
            <a:spLocks noGrp="1" noChangeArrowheads="1"/>
          </p:cNvSpPr>
          <p:nvPr>
            <p:ph type="ftr" sz="quarter" idx="11"/>
          </p:nvPr>
        </p:nvSpPr>
        <p:spPr>
          <a:xfrm>
            <a:off x="1486" y="6514036"/>
            <a:ext cx="3864219" cy="331787"/>
          </a:xfrm>
        </p:spPr>
        <p:txBody>
          <a:bodyPr/>
          <a:lstStyle>
            <a:lvl1pPr>
              <a:defRPr b="1"/>
            </a:lvl1pPr>
          </a:lstStyle>
          <a:p>
            <a:pPr>
              <a:defRPr/>
            </a:pPr>
            <a:endParaRPr lang="en-US" altLang="zh-SG"/>
          </a:p>
        </p:txBody>
      </p:sp>
      <p:sp>
        <p:nvSpPr>
          <p:cNvPr id="12" name="Rectangle 7"/>
          <p:cNvSpPr>
            <a:spLocks noGrp="1" noChangeArrowheads="1"/>
          </p:cNvSpPr>
          <p:nvPr>
            <p:ph type="sldNum" sz="quarter" idx="12"/>
          </p:nvPr>
        </p:nvSpPr>
        <p:spPr>
          <a:xfrm>
            <a:off x="3877463" y="6518798"/>
            <a:ext cx="1395047" cy="327025"/>
          </a:xfrm>
        </p:spPr>
        <p:txBody>
          <a:bodyPr/>
          <a:lstStyle>
            <a:lvl1pPr>
              <a:defRPr sz="1000" b="1">
                <a:latin typeface="Arial" pitchFamily="34" charset="0"/>
              </a:defRPr>
            </a:lvl1pPr>
          </a:lstStyle>
          <a:p>
            <a:pPr>
              <a:defRPr/>
            </a:pPr>
            <a:fld id="{A8EB89CA-6FC3-4117-936B-BEA85D7A70B3}"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val="571743454"/>
      </p:ext>
    </p:extLst>
  </p:cSld>
  <p:clrMapOvr>
    <a:masterClrMapping/>
  </p:clrMapOvr>
</p:sldLayout>
</file>

<file path=ppt/slideLayouts/slideLayout10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40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223014555"/>
      </p:ext>
    </p:extLst>
  </p:cSld>
  <p:clrMapOvr>
    <a:masterClrMapping/>
  </p:clrMapOvr>
  <p:transition spd="slow"/>
</p:sldLayout>
</file>

<file path=ppt/slideLayouts/slideLayout10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649710276"/>
      </p:ext>
    </p:extLst>
  </p:cSld>
  <p:clrMapOvr>
    <a:masterClrMapping/>
  </p:clrMapOvr>
  <p:transition spd="slow"/>
</p:sldLayout>
</file>

<file path=ppt/slideLayouts/slideLayout10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225564146"/>
      </p:ext>
    </p:extLst>
  </p:cSld>
  <p:clrMapOvr>
    <a:masterClrMapping/>
  </p:clrMapOvr>
  <p:transition spd="slow"/>
</p:sldLayout>
</file>

<file path=ppt/slideLayouts/slideLayout10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1665" y="3810381"/>
            <a:ext cx="752129" cy="1323439"/>
          </a:xfrm>
          <a:prstGeom prst="rect">
            <a:avLst/>
          </a:prstGeom>
          <a:noFill/>
        </p:spPr>
        <p:txBody>
          <a:bodyPr wrap="none" rtlCol="0">
            <a:spAutoFit/>
          </a:bodyPr>
          <a:lstStyle/>
          <a:p>
            <a:pPr fontAlgn="base">
              <a:spcBef>
                <a:spcPct val="0"/>
              </a:spcBef>
              <a:spcAft>
                <a:spcPct val="0"/>
              </a:spcAft>
            </a:pPr>
            <a:r>
              <a:rPr lang="en-US" sz="8000" dirty="0" smtClean="0">
                <a:solidFill>
                  <a:srgbClr val="006600"/>
                </a:solidFill>
                <a:cs typeface="Arial" pitchFamily="34" charset="0"/>
              </a:rPr>
              <a:t>1</a:t>
            </a:r>
            <a:endParaRPr lang="en-US" sz="8000" dirty="0">
              <a:solidFill>
                <a:srgbClr val="006600"/>
              </a:solidFill>
              <a:cs typeface="Arial" pitchFamily="34" charset="0"/>
            </a:endParaRPr>
          </a:p>
        </p:txBody>
      </p:sp>
    </p:spTree>
    <p:extLst>
      <p:ext uri="{BB962C8B-B14F-4D97-AF65-F5344CB8AC3E}">
        <p14:creationId xmlns:p14="http://schemas.microsoft.com/office/powerpoint/2010/main" val="443489920"/>
      </p:ext>
    </p:extLst>
  </p:cSld>
  <p:clrMapOvr>
    <a:masterClrMapping/>
  </p:clrMapOvr>
  <p:transition spd="slow"/>
</p:sldLayout>
</file>

<file path=ppt/slideLayouts/slideLayout101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25 July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08124943"/>
      </p:ext>
    </p:extLst>
  </p:cSld>
  <p:clrMapOvr>
    <a:masterClrMapping/>
  </p:clrMapOvr>
  <p:transition spd="slow"/>
</p:sldLayout>
</file>

<file path=ppt/slideLayouts/slideLayout10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smtClean="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8572"/>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a:t>
            </a:r>
            <a:r>
              <a:rPr lang="en-CA" sz="2800" b="1" dirty="0" smtClean="0">
                <a:solidFill>
                  <a:srgbClr val="FFFFFF"/>
                </a:solidFill>
                <a:cs typeface="Arial" pitchFamily="34" charset="0"/>
              </a:rPr>
              <a:t>2020</a:t>
            </a:r>
            <a:endParaRPr lang="en-CA" sz="2800" b="1" dirty="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6192" y="2439663"/>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4263"/>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25 July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3463"/>
            <a:ext cx="1676400" cy="486363"/>
          </a:xfrm>
          <a:prstGeom prst="rect">
            <a:avLst/>
          </a:prstGeom>
        </p:spPr>
      </p:pic>
    </p:spTree>
    <p:extLst>
      <p:ext uri="{BB962C8B-B14F-4D97-AF65-F5344CB8AC3E}">
        <p14:creationId xmlns:p14="http://schemas.microsoft.com/office/powerpoint/2010/main" val="2372768637"/>
      </p:ext>
    </p:extLst>
  </p:cSld>
  <p:clrMapOvr>
    <a:masterClrMapping/>
  </p:clrMapOvr>
  <p:transition spd="slow"/>
</p:sldLayout>
</file>

<file path=ppt/slideLayouts/slideLayout10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869923514"/>
      </p:ext>
    </p:extLst>
  </p:cSld>
  <p:clrMapOvr>
    <a:masterClrMapping/>
  </p:clrMapOvr>
  <p:transition spd="slow"/>
</p:sldLayout>
</file>

<file path=ppt/slideLayouts/slideLayout101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5181600"/>
            <a:ext cx="1066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5410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996378262"/>
      </p:ext>
    </p:extLst>
  </p:cSld>
  <p:clrMapOvr>
    <a:masterClrMapping/>
  </p:clrMapOvr>
  <p:transition spd="slow"/>
</p:sldLayout>
</file>

<file path=ppt/slideLayouts/slideLayout101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r>
              <a:rPr lang="en-GB" altLang="zh-SG" sz="1200" dirty="0" smtClean="0">
                <a:solidFill>
                  <a:srgbClr val="FFFFFF"/>
                </a:solidFill>
                <a:latin typeface="Arial" pitchFamily="34" charset="0"/>
                <a:ea typeface="SimSun" pitchFamily="2" charset="-122"/>
                <a:cs typeface="Arial" pitchFamily="34" charset="0"/>
              </a:rPr>
              <a:t>WORKING SESSION</a:t>
            </a: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767381"/>
      </p:ext>
    </p:extLst>
  </p:cSld>
  <p:clrMapOvr>
    <a:masterClrMapping/>
  </p:clrMapOvr>
  <p:transition spd="slow"/>
</p:sldLayout>
</file>

<file path=ppt/slideLayouts/slideLayout101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764750216"/>
      </p:ext>
    </p:extLst>
  </p:cSld>
  <p:clrMapOvr>
    <a:masterClrMapping/>
  </p:clrMapOvr>
  <p:transition spd="slow"/>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47E2E16F-FF97-4660-BD14-21129655491A}"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74959475"/>
      </p:ext>
    </p:extLst>
  </p:cSld>
  <p:clrMapOvr>
    <a:masterClrMapping/>
  </p:clrMapOvr>
</p:sldLayout>
</file>

<file path=ppt/slideLayouts/slideLayout10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40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555487744"/>
      </p:ext>
    </p:extLst>
  </p:cSld>
  <p:clrMapOvr>
    <a:masterClrMapping/>
  </p:clrMapOvr>
  <p:transition spd="slow"/>
</p:sldLayout>
</file>

<file path=ppt/slideLayouts/slideLayout10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071670444"/>
      </p:ext>
    </p:extLst>
  </p:cSld>
  <p:clrMapOvr>
    <a:masterClrMapping/>
  </p:clrMapOvr>
  <p:transition spd="slow"/>
</p:sldLayout>
</file>

<file path=ppt/slideLayouts/slideLayout10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320358339"/>
      </p:ext>
    </p:extLst>
  </p:cSld>
  <p:clrMapOvr>
    <a:masterClrMapping/>
  </p:clrMapOvr>
  <p:transition spd="slow"/>
</p:sldLayout>
</file>

<file path=ppt/slideLayouts/slideLayout10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1665" y="3810381"/>
            <a:ext cx="752129" cy="1323439"/>
          </a:xfrm>
          <a:prstGeom prst="rect">
            <a:avLst/>
          </a:prstGeom>
          <a:noFill/>
        </p:spPr>
        <p:txBody>
          <a:bodyPr wrap="none" rtlCol="0">
            <a:spAutoFit/>
          </a:bodyPr>
          <a:lstStyle/>
          <a:p>
            <a:pPr fontAlgn="base">
              <a:spcBef>
                <a:spcPct val="0"/>
              </a:spcBef>
              <a:spcAft>
                <a:spcPct val="0"/>
              </a:spcAft>
            </a:pPr>
            <a:r>
              <a:rPr lang="en-US" sz="8000" dirty="0" smtClean="0">
                <a:solidFill>
                  <a:srgbClr val="006600"/>
                </a:solidFill>
                <a:cs typeface="Arial" pitchFamily="34" charset="0"/>
              </a:rPr>
              <a:t>1</a:t>
            </a:r>
            <a:endParaRPr lang="en-US" sz="8000" dirty="0">
              <a:solidFill>
                <a:srgbClr val="006600"/>
              </a:solidFill>
              <a:cs typeface="Arial" pitchFamily="34" charset="0"/>
            </a:endParaRPr>
          </a:p>
        </p:txBody>
      </p:sp>
    </p:spTree>
    <p:extLst>
      <p:ext uri="{BB962C8B-B14F-4D97-AF65-F5344CB8AC3E}">
        <p14:creationId xmlns:p14="http://schemas.microsoft.com/office/powerpoint/2010/main" val="319005756"/>
      </p:ext>
    </p:extLst>
  </p:cSld>
  <p:clrMapOvr>
    <a:masterClrMapping/>
  </p:clrMapOvr>
  <p:transition spd="slow"/>
</p:sldLayout>
</file>

<file path=ppt/slideLayouts/slideLayout10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6"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GB" u="sng" dirty="0" smtClean="0">
              <a:solidFill>
                <a:srgbClr val="000000"/>
              </a:solidFill>
            </a:endParaRPr>
          </a:p>
        </p:txBody>
      </p:sp>
      <p:sp>
        <p:nvSpPr>
          <p:cNvPr id="6" name="Rectangle 9"/>
          <p:cNvSpPr>
            <a:spLocks noChangeArrowheads="1"/>
          </p:cNvSpPr>
          <p:nvPr/>
        </p:nvSpPr>
        <p:spPr bwMode="auto">
          <a:xfrm>
            <a:off x="2324100" y="1665288"/>
            <a:ext cx="4358054"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dirty="0" smtClean="0">
                <a:solidFill>
                  <a:srgbClr val="FFFFFF"/>
                </a:solidFill>
              </a:rPr>
              <a:t>Financial System Strategy</a:t>
            </a:r>
            <a:br>
              <a:rPr lang="en-CA" sz="2800" dirty="0" smtClean="0">
                <a:solidFill>
                  <a:srgbClr val="FFFFFF"/>
                </a:solidFill>
              </a:rPr>
            </a:br>
            <a:r>
              <a:rPr lang="en-CA" sz="2800" dirty="0" smtClean="0">
                <a:solidFill>
                  <a:srgbClr val="FFFFFF"/>
                </a:solidFill>
              </a:rPr>
              <a:t>2020</a:t>
            </a:r>
            <a:endParaRPr lang="en-US" sz="2800" dirty="0" smtClean="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6" y="3"/>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5" y="0"/>
            <a:ext cx="2287466"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6"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3" y="5708697"/>
            <a:ext cx="6263054"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2" y="4572000"/>
            <a:ext cx="6263054"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6" y="6510385"/>
            <a:ext cx="3875943" cy="331787"/>
          </a:xfrm>
        </p:spPr>
        <p:txBody>
          <a:bodyPr/>
          <a:lstStyle>
            <a:lvl1pPr>
              <a:defRPr/>
            </a:lvl1pPr>
          </a:lstStyle>
          <a:p>
            <a:pPr>
              <a:defRPr/>
            </a:pPr>
            <a:endParaRPr lang="en-US" altLang="zh-SG" dirty="0">
              <a:solidFill>
                <a:srgbClr val="000000"/>
              </a:solidFill>
            </a:endParaRPr>
          </a:p>
        </p:txBody>
      </p:sp>
      <p:sp>
        <p:nvSpPr>
          <p:cNvPr id="11" name="Rectangle 6"/>
          <p:cNvSpPr>
            <a:spLocks noGrp="1" noChangeArrowheads="1"/>
          </p:cNvSpPr>
          <p:nvPr>
            <p:ph type="ftr" sz="quarter" idx="11"/>
          </p:nvPr>
        </p:nvSpPr>
        <p:spPr>
          <a:xfrm>
            <a:off x="1486" y="6510385"/>
            <a:ext cx="3864219" cy="331787"/>
          </a:xfrm>
        </p:spPr>
        <p:txBody>
          <a:bodyPr/>
          <a:lstStyle>
            <a:lvl1pPr>
              <a:defRPr/>
            </a:lvl1pPr>
          </a:lstStyle>
          <a:p>
            <a:pPr>
              <a:defRPr/>
            </a:pPr>
            <a:endParaRPr lang="en-US" altLang="zh-SG" dirty="0">
              <a:solidFill>
                <a:srgbClr val="000000"/>
              </a:solidFill>
            </a:endParaRPr>
          </a:p>
        </p:txBody>
      </p:sp>
      <p:sp>
        <p:nvSpPr>
          <p:cNvPr id="12" name="Rectangle 7"/>
          <p:cNvSpPr>
            <a:spLocks noGrp="1" noChangeArrowheads="1"/>
          </p:cNvSpPr>
          <p:nvPr>
            <p:ph type="sldNum" sz="quarter" idx="12"/>
          </p:nvPr>
        </p:nvSpPr>
        <p:spPr>
          <a:xfrm>
            <a:off x="3877408" y="6515147"/>
            <a:ext cx="1395046" cy="327025"/>
          </a:xfrm>
        </p:spPr>
        <p:txBody>
          <a:bodyPr/>
          <a:lstStyle>
            <a:lvl1pPr>
              <a:defRPr sz="1000">
                <a:latin typeface="Arial" charset="0"/>
              </a:defRPr>
            </a:lvl1pPr>
          </a:lstStyle>
          <a:p>
            <a:pPr>
              <a:defRPr/>
            </a:pPr>
            <a:fld id="{E0270F1B-4235-439F-9B76-4B28EDE53257}" type="slidenum">
              <a:rPr lang="zh-SG" altLang="en-US">
                <a:solidFill>
                  <a:srgbClr val="000000"/>
                </a:solidFill>
              </a:rPr>
              <a:pPr>
                <a:defRPr/>
              </a:pPr>
              <a:t>‹#›</a:t>
            </a:fld>
            <a:r>
              <a:rPr lang="en-US" altLang="zh-SG" dirty="0">
                <a:solidFill>
                  <a:srgbClr val="000000"/>
                </a:solidFill>
              </a:rPr>
              <a:t/>
            </a:r>
            <a:br>
              <a:rPr lang="en-US" altLang="zh-SG" dirty="0">
                <a:solidFill>
                  <a:srgbClr val="000000"/>
                </a:solidFill>
              </a:rPr>
            </a:br>
            <a:endParaRPr lang="en-US" altLang="zh-SG" dirty="0">
              <a:solidFill>
                <a:srgbClr val="000000"/>
              </a:solidFill>
            </a:endParaRPr>
          </a:p>
        </p:txBody>
      </p:sp>
    </p:spTree>
    <p:extLst>
      <p:ext uri="{BB962C8B-B14F-4D97-AF65-F5344CB8AC3E}">
        <p14:creationId xmlns:p14="http://schemas.microsoft.com/office/powerpoint/2010/main" val="4054603983"/>
      </p:ext>
    </p:extLst>
  </p:cSld>
  <p:clrMapOvr>
    <a:masterClrMapping/>
  </p:clrMapOvr>
</p:sldLayout>
</file>

<file path=ppt/slideLayouts/slideLayout10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01FC8A-E808-4F70-A629-1B5227EAFFCE}" type="slidenum">
              <a:rPr lang="zh-SG" altLang="en-US">
                <a:solidFill>
                  <a:srgbClr val="000000"/>
                </a:solidFill>
              </a:rPr>
              <a:pPr>
                <a:defRPr/>
              </a:pPr>
              <a:t>‹#›</a:t>
            </a:fld>
            <a:r>
              <a:rPr lang="en-US" altLang="zh-SG" sz="1000" dirty="0">
                <a:solidFill>
                  <a:srgbClr val="000000"/>
                </a:solidFill>
                <a:latin typeface="Arial" charset="0"/>
              </a:rPr>
              <a:t/>
            </a:r>
            <a:br>
              <a:rPr lang="en-US" altLang="zh-SG" sz="1000" dirty="0">
                <a:solidFill>
                  <a:srgbClr val="000000"/>
                </a:solidFill>
                <a:latin typeface="Arial" charset="0"/>
              </a:rPr>
            </a:br>
            <a:endParaRPr lang="en-US" altLang="zh-SG" dirty="0">
              <a:solidFill>
                <a:srgbClr val="000000"/>
              </a:solidFill>
              <a:latin typeface="Arial" charset="0"/>
            </a:endParaRPr>
          </a:p>
        </p:txBody>
      </p:sp>
    </p:spTree>
    <p:extLst>
      <p:ext uri="{BB962C8B-B14F-4D97-AF65-F5344CB8AC3E}">
        <p14:creationId xmlns:p14="http://schemas.microsoft.com/office/powerpoint/2010/main" val="827570430"/>
      </p:ext>
    </p:extLst>
  </p:cSld>
  <p:clrMapOvr>
    <a:masterClrMapping/>
  </p:clrMapOvr>
</p:sldLayout>
</file>

<file path=ppt/slideLayouts/slideLayout10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4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0893AE-344B-4C43-8BD8-BA6E567EFC93}" type="slidenum">
              <a:rPr lang="zh-SG" altLang="en-US">
                <a:solidFill>
                  <a:srgbClr val="000000"/>
                </a:solidFill>
              </a:rPr>
              <a:pPr>
                <a:defRPr/>
              </a:pPr>
              <a:t>‹#›</a:t>
            </a:fld>
            <a:r>
              <a:rPr lang="en-US" altLang="zh-SG" sz="1000" dirty="0">
                <a:solidFill>
                  <a:srgbClr val="000000"/>
                </a:solidFill>
                <a:latin typeface="Arial" charset="0"/>
              </a:rPr>
              <a:t/>
            </a:r>
            <a:br>
              <a:rPr lang="en-US" altLang="zh-SG" sz="1000" dirty="0">
                <a:solidFill>
                  <a:srgbClr val="000000"/>
                </a:solidFill>
                <a:latin typeface="Arial" charset="0"/>
              </a:rPr>
            </a:br>
            <a:endParaRPr lang="en-US" altLang="zh-SG" dirty="0">
              <a:solidFill>
                <a:srgbClr val="000000"/>
              </a:solidFill>
              <a:latin typeface="Arial" charset="0"/>
            </a:endParaRPr>
          </a:p>
        </p:txBody>
      </p:sp>
    </p:spTree>
    <p:extLst>
      <p:ext uri="{BB962C8B-B14F-4D97-AF65-F5344CB8AC3E}">
        <p14:creationId xmlns:p14="http://schemas.microsoft.com/office/powerpoint/2010/main" val="1228933751"/>
      </p:ext>
    </p:extLst>
  </p:cSld>
  <p:clrMapOvr>
    <a:masterClrMapping/>
  </p:clrMapOvr>
</p:sldLayout>
</file>

<file path=ppt/slideLayouts/slideLayout10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89" y="1214438"/>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4" y="1214438"/>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2B883C-B1A8-4889-90AD-E282EB022D34}" type="slidenum">
              <a:rPr lang="zh-SG" altLang="en-US">
                <a:solidFill>
                  <a:srgbClr val="000000"/>
                </a:solidFill>
              </a:rPr>
              <a:pPr>
                <a:defRPr/>
              </a:pPr>
              <a:t>‹#›</a:t>
            </a:fld>
            <a:r>
              <a:rPr lang="en-US" altLang="zh-SG" sz="1000" dirty="0">
                <a:solidFill>
                  <a:srgbClr val="000000"/>
                </a:solidFill>
                <a:latin typeface="Arial" charset="0"/>
              </a:rPr>
              <a:t/>
            </a:r>
            <a:br>
              <a:rPr lang="en-US" altLang="zh-SG" sz="1000" dirty="0">
                <a:solidFill>
                  <a:srgbClr val="000000"/>
                </a:solidFill>
                <a:latin typeface="Arial" charset="0"/>
              </a:rPr>
            </a:br>
            <a:endParaRPr lang="en-US" altLang="zh-SG" dirty="0">
              <a:solidFill>
                <a:srgbClr val="000000"/>
              </a:solidFill>
              <a:latin typeface="Arial" charset="0"/>
            </a:endParaRPr>
          </a:p>
        </p:txBody>
      </p:sp>
    </p:spTree>
    <p:extLst>
      <p:ext uri="{BB962C8B-B14F-4D97-AF65-F5344CB8AC3E}">
        <p14:creationId xmlns:p14="http://schemas.microsoft.com/office/powerpoint/2010/main" val="314549715"/>
      </p:ext>
    </p:extLst>
  </p:cSld>
  <p:clrMapOvr>
    <a:masterClrMapping/>
  </p:clrMapOvr>
</p:sldLayout>
</file>

<file path=ppt/slideLayouts/slideLayout10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93"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93"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CB85956-93F5-416B-858B-0B576790619F}" type="slidenum">
              <a:rPr lang="zh-SG" altLang="en-US">
                <a:solidFill>
                  <a:srgbClr val="000000"/>
                </a:solidFill>
              </a:rPr>
              <a:pPr>
                <a:defRPr/>
              </a:pPr>
              <a:t>‹#›</a:t>
            </a:fld>
            <a:r>
              <a:rPr lang="en-US" altLang="zh-SG" sz="1000" dirty="0">
                <a:solidFill>
                  <a:srgbClr val="000000"/>
                </a:solidFill>
                <a:latin typeface="Arial" charset="0"/>
              </a:rPr>
              <a:t/>
            </a:r>
            <a:br>
              <a:rPr lang="en-US" altLang="zh-SG" sz="1000" dirty="0">
                <a:solidFill>
                  <a:srgbClr val="000000"/>
                </a:solidFill>
                <a:latin typeface="Arial" charset="0"/>
              </a:rPr>
            </a:br>
            <a:endParaRPr lang="en-US" altLang="zh-SG" dirty="0">
              <a:solidFill>
                <a:srgbClr val="000000"/>
              </a:solidFill>
              <a:latin typeface="Arial" charset="0"/>
            </a:endParaRPr>
          </a:p>
        </p:txBody>
      </p:sp>
    </p:spTree>
    <p:extLst>
      <p:ext uri="{BB962C8B-B14F-4D97-AF65-F5344CB8AC3E}">
        <p14:creationId xmlns:p14="http://schemas.microsoft.com/office/powerpoint/2010/main" val="1823712261"/>
      </p:ext>
    </p:extLst>
  </p:cSld>
  <p:clrMapOvr>
    <a:masterClrMapping/>
  </p:clrMapOvr>
</p:sldLayout>
</file>

<file path=ppt/slideLayouts/slideLayout10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946C85B-9D13-4641-9A4D-F8F332F0DD0C}" type="slidenum">
              <a:rPr lang="zh-SG" altLang="en-US">
                <a:solidFill>
                  <a:srgbClr val="000000"/>
                </a:solidFill>
              </a:rPr>
              <a:pPr>
                <a:defRPr/>
              </a:pPr>
              <a:t>‹#›</a:t>
            </a:fld>
            <a:r>
              <a:rPr lang="en-US" altLang="zh-SG" sz="1000" dirty="0">
                <a:solidFill>
                  <a:srgbClr val="000000"/>
                </a:solidFill>
                <a:latin typeface="Arial" charset="0"/>
              </a:rPr>
              <a:t/>
            </a:r>
            <a:br>
              <a:rPr lang="en-US" altLang="zh-SG" sz="1000" dirty="0">
                <a:solidFill>
                  <a:srgbClr val="000000"/>
                </a:solidFill>
                <a:latin typeface="Arial" charset="0"/>
              </a:rPr>
            </a:br>
            <a:endParaRPr lang="en-US" altLang="zh-SG" dirty="0">
              <a:solidFill>
                <a:srgbClr val="000000"/>
              </a:solidFill>
              <a:latin typeface="Arial" charset="0"/>
            </a:endParaRPr>
          </a:p>
        </p:txBody>
      </p:sp>
    </p:spTree>
    <p:extLst>
      <p:ext uri="{BB962C8B-B14F-4D97-AF65-F5344CB8AC3E}">
        <p14:creationId xmlns:p14="http://schemas.microsoft.com/office/powerpoint/2010/main" val="27023720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98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AC8434C2-F1A1-47EC-8A99-3E257F5A5997}"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4080519225"/>
      </p:ext>
    </p:extLst>
  </p:cSld>
  <p:clrMapOvr>
    <a:masterClrMapping/>
  </p:clrMapOvr>
</p:sldLayout>
</file>

<file path=ppt/slideLayouts/slideLayout10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8CAAC05-E890-421B-A8F7-851EB37517CC}" type="slidenum">
              <a:rPr lang="zh-SG" altLang="en-US">
                <a:solidFill>
                  <a:srgbClr val="000000"/>
                </a:solidFill>
              </a:rPr>
              <a:pPr>
                <a:defRPr/>
              </a:pPr>
              <a:t>‹#›</a:t>
            </a:fld>
            <a:r>
              <a:rPr lang="en-US" altLang="zh-SG" sz="1000" dirty="0">
                <a:solidFill>
                  <a:srgbClr val="000000"/>
                </a:solidFill>
                <a:latin typeface="Arial" charset="0"/>
              </a:rPr>
              <a:t/>
            </a:r>
            <a:br>
              <a:rPr lang="en-US" altLang="zh-SG" sz="1000" dirty="0">
                <a:solidFill>
                  <a:srgbClr val="000000"/>
                </a:solidFill>
                <a:latin typeface="Arial" charset="0"/>
              </a:rPr>
            </a:br>
            <a:endParaRPr lang="en-US" altLang="zh-SG" dirty="0">
              <a:solidFill>
                <a:srgbClr val="000000"/>
              </a:solidFill>
              <a:latin typeface="Arial" charset="0"/>
            </a:endParaRPr>
          </a:p>
        </p:txBody>
      </p:sp>
    </p:spTree>
    <p:extLst>
      <p:ext uri="{BB962C8B-B14F-4D97-AF65-F5344CB8AC3E}">
        <p14:creationId xmlns:p14="http://schemas.microsoft.com/office/powerpoint/2010/main" val="648804460"/>
      </p:ext>
    </p:extLst>
  </p:cSld>
  <p:clrMapOvr>
    <a:masterClrMapping/>
  </p:clrMapOvr>
</p:sldLayout>
</file>

<file path=ppt/slideLayouts/slideLayout10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9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063CD7F-A169-401B-BE14-EF0FDA9DDE76}" type="slidenum">
              <a:rPr lang="zh-SG" altLang="en-US">
                <a:solidFill>
                  <a:srgbClr val="000000"/>
                </a:solidFill>
              </a:rPr>
              <a:pPr>
                <a:defRPr/>
              </a:pPr>
              <a:t>‹#›</a:t>
            </a:fld>
            <a:r>
              <a:rPr lang="en-US" altLang="zh-SG" sz="1000" dirty="0">
                <a:solidFill>
                  <a:srgbClr val="000000"/>
                </a:solidFill>
                <a:latin typeface="Arial" charset="0"/>
              </a:rPr>
              <a:t/>
            </a:r>
            <a:br>
              <a:rPr lang="en-US" altLang="zh-SG" sz="1000" dirty="0">
                <a:solidFill>
                  <a:srgbClr val="000000"/>
                </a:solidFill>
                <a:latin typeface="Arial" charset="0"/>
              </a:rPr>
            </a:br>
            <a:endParaRPr lang="en-US" altLang="zh-SG" dirty="0">
              <a:solidFill>
                <a:srgbClr val="000000"/>
              </a:solidFill>
              <a:latin typeface="Arial" charset="0"/>
            </a:endParaRPr>
          </a:p>
        </p:txBody>
      </p:sp>
    </p:spTree>
    <p:extLst>
      <p:ext uri="{BB962C8B-B14F-4D97-AF65-F5344CB8AC3E}">
        <p14:creationId xmlns:p14="http://schemas.microsoft.com/office/powerpoint/2010/main" val="1211353656"/>
      </p:ext>
    </p:extLst>
  </p:cSld>
  <p:clrMapOvr>
    <a:masterClrMapping/>
  </p:clrMapOvr>
</p:sldLayout>
</file>

<file path=ppt/slideLayouts/slideLayout10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13E8B02-C5AD-47CA-A411-8E097783C42B}" type="slidenum">
              <a:rPr lang="zh-SG" altLang="en-US">
                <a:solidFill>
                  <a:srgbClr val="000000"/>
                </a:solidFill>
              </a:rPr>
              <a:pPr>
                <a:defRPr/>
              </a:pPr>
              <a:t>‹#›</a:t>
            </a:fld>
            <a:r>
              <a:rPr lang="en-US" altLang="zh-SG" sz="1000" dirty="0">
                <a:solidFill>
                  <a:srgbClr val="000000"/>
                </a:solidFill>
                <a:latin typeface="Arial" charset="0"/>
              </a:rPr>
              <a:t/>
            </a:r>
            <a:br>
              <a:rPr lang="en-US" altLang="zh-SG" sz="1000" dirty="0">
                <a:solidFill>
                  <a:srgbClr val="000000"/>
                </a:solidFill>
                <a:latin typeface="Arial" charset="0"/>
              </a:rPr>
            </a:br>
            <a:endParaRPr lang="en-US" altLang="zh-SG" dirty="0">
              <a:solidFill>
                <a:srgbClr val="000000"/>
              </a:solidFill>
              <a:latin typeface="Arial" charset="0"/>
            </a:endParaRPr>
          </a:p>
        </p:txBody>
      </p:sp>
    </p:spTree>
    <p:extLst>
      <p:ext uri="{BB962C8B-B14F-4D97-AF65-F5344CB8AC3E}">
        <p14:creationId xmlns:p14="http://schemas.microsoft.com/office/powerpoint/2010/main" val="3553335659"/>
      </p:ext>
    </p:extLst>
  </p:cSld>
  <p:clrMapOvr>
    <a:masterClrMapping/>
  </p:clrMapOvr>
</p:sldLayout>
</file>

<file path=ppt/slideLayouts/slideLayout10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9BF75F-9F1B-416C-8FD5-1B20F5849B97}" type="slidenum">
              <a:rPr lang="zh-SG" altLang="en-US">
                <a:solidFill>
                  <a:srgbClr val="000000"/>
                </a:solidFill>
              </a:rPr>
              <a:pPr>
                <a:defRPr/>
              </a:pPr>
              <a:t>‹#›</a:t>
            </a:fld>
            <a:r>
              <a:rPr lang="en-US" altLang="zh-SG" sz="1000" dirty="0">
                <a:solidFill>
                  <a:srgbClr val="000000"/>
                </a:solidFill>
                <a:latin typeface="Arial" charset="0"/>
              </a:rPr>
              <a:t/>
            </a:r>
            <a:br>
              <a:rPr lang="en-US" altLang="zh-SG" sz="1000" dirty="0">
                <a:solidFill>
                  <a:srgbClr val="000000"/>
                </a:solidFill>
                <a:latin typeface="Arial" charset="0"/>
              </a:rPr>
            </a:br>
            <a:endParaRPr lang="en-US" altLang="zh-SG" dirty="0">
              <a:solidFill>
                <a:srgbClr val="000000"/>
              </a:solidFill>
              <a:latin typeface="Arial" charset="0"/>
            </a:endParaRPr>
          </a:p>
        </p:txBody>
      </p:sp>
    </p:spTree>
    <p:extLst>
      <p:ext uri="{BB962C8B-B14F-4D97-AF65-F5344CB8AC3E}">
        <p14:creationId xmlns:p14="http://schemas.microsoft.com/office/powerpoint/2010/main" val="1378473853"/>
      </p:ext>
    </p:extLst>
  </p:cSld>
  <p:clrMapOvr>
    <a:masterClrMapping/>
  </p:clrMapOvr>
</p:sldLayout>
</file>

<file path=ppt/slideLayouts/slideLayout10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143" y="244522"/>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5" y="244522"/>
            <a:ext cx="5953858"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D10332-FCE2-4679-B86B-98D28F31F05E}" type="slidenum">
              <a:rPr lang="zh-SG" altLang="en-US">
                <a:solidFill>
                  <a:srgbClr val="000000"/>
                </a:solidFill>
              </a:rPr>
              <a:pPr>
                <a:defRPr/>
              </a:pPr>
              <a:t>‹#›</a:t>
            </a:fld>
            <a:r>
              <a:rPr lang="en-US" altLang="zh-SG" sz="1000" dirty="0">
                <a:solidFill>
                  <a:srgbClr val="000000"/>
                </a:solidFill>
                <a:latin typeface="Arial" charset="0"/>
              </a:rPr>
              <a:t/>
            </a:r>
            <a:br>
              <a:rPr lang="en-US" altLang="zh-SG" sz="1000" dirty="0">
                <a:solidFill>
                  <a:srgbClr val="000000"/>
                </a:solidFill>
                <a:latin typeface="Arial" charset="0"/>
              </a:rPr>
            </a:br>
            <a:endParaRPr lang="en-US" altLang="zh-SG" dirty="0">
              <a:solidFill>
                <a:srgbClr val="000000"/>
              </a:solidFill>
              <a:latin typeface="Arial" charset="0"/>
            </a:endParaRPr>
          </a:p>
        </p:txBody>
      </p:sp>
    </p:spTree>
    <p:extLst>
      <p:ext uri="{BB962C8B-B14F-4D97-AF65-F5344CB8AC3E}">
        <p14:creationId xmlns:p14="http://schemas.microsoft.com/office/powerpoint/2010/main" val="107360525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75FE0FC1-E2B9-4778-A662-EC308989CDA4}"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72278741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b="1"/>
            </a:lvl1pPr>
          </a:lstStyle>
          <a:p>
            <a:pPr>
              <a:defRPr/>
            </a:pPr>
            <a:endParaRPr lang="en-US" altLang="zh-SG"/>
          </a:p>
        </p:txBody>
      </p:sp>
      <p:sp>
        <p:nvSpPr>
          <p:cNvPr id="8"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9" name="Rectangle 6"/>
          <p:cNvSpPr>
            <a:spLocks noGrp="1" noChangeArrowheads="1"/>
          </p:cNvSpPr>
          <p:nvPr>
            <p:ph type="sldNum" sz="quarter" idx="12"/>
          </p:nvPr>
        </p:nvSpPr>
        <p:spPr/>
        <p:txBody>
          <a:bodyPr/>
          <a:lstStyle>
            <a:lvl1pPr>
              <a:defRPr b="1"/>
            </a:lvl1pPr>
          </a:lstStyle>
          <a:p>
            <a:pPr>
              <a:defRPr/>
            </a:pPr>
            <a:fld id="{0993255B-A002-49AD-ACD4-EB0F103116F0}"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5583206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b="1"/>
            </a:lvl1pPr>
          </a:lstStyle>
          <a:p>
            <a:pPr>
              <a:defRPr/>
            </a:pPr>
            <a:endParaRPr lang="en-US" altLang="zh-SG"/>
          </a:p>
        </p:txBody>
      </p:sp>
      <p:sp>
        <p:nvSpPr>
          <p:cNvPr id="4"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5" name="Rectangle 6"/>
          <p:cNvSpPr>
            <a:spLocks noGrp="1" noChangeArrowheads="1"/>
          </p:cNvSpPr>
          <p:nvPr>
            <p:ph type="sldNum" sz="quarter" idx="12"/>
          </p:nvPr>
        </p:nvSpPr>
        <p:spPr/>
        <p:txBody>
          <a:bodyPr/>
          <a:lstStyle>
            <a:lvl1pPr>
              <a:defRPr b="1"/>
            </a:lvl1pPr>
          </a:lstStyle>
          <a:p>
            <a:pPr>
              <a:defRPr/>
            </a:pPr>
            <a:fld id="{7FBF20C5-96A8-45D5-B2EC-4B41664D65FF}"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6878492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endParaRPr lang="en-US" altLang="zh-SG"/>
          </a:p>
        </p:txBody>
      </p:sp>
      <p:sp>
        <p:nvSpPr>
          <p:cNvPr id="3"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4" name="Rectangle 6"/>
          <p:cNvSpPr>
            <a:spLocks noGrp="1" noChangeArrowheads="1"/>
          </p:cNvSpPr>
          <p:nvPr>
            <p:ph type="sldNum" sz="quarter" idx="12"/>
          </p:nvPr>
        </p:nvSpPr>
        <p:spPr/>
        <p:txBody>
          <a:bodyPr/>
          <a:lstStyle>
            <a:lvl1pPr>
              <a:defRPr b="1"/>
            </a:lvl1pPr>
          </a:lstStyle>
          <a:p>
            <a:pPr>
              <a:defRPr/>
            </a:pPr>
            <a:fld id="{464CEB12-9AA0-4FD1-B4D1-4FFE89911520}"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97778929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429"/>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B0CF8022-4644-4DD5-8585-3B43EF25F90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52208260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222823E2-14E3-4566-B6C4-2E0C0827E69F}"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980924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F240E4-004F-4372-8C5F-60EB159156A9}" type="datetime3">
              <a:rPr lang="en-US" smtClean="0"/>
              <a:pPr/>
              <a:t>25 July 2018</a:t>
            </a:fld>
            <a:endParaRPr lang="en-US"/>
          </a:p>
        </p:txBody>
      </p:sp>
      <p:sp>
        <p:nvSpPr>
          <p:cNvPr id="8" name="Footer Placeholder 7"/>
          <p:cNvSpPr>
            <a:spLocks noGrp="1"/>
          </p:cNvSpPr>
          <p:nvPr>
            <p:ph type="ftr" sz="quarter" idx="11"/>
          </p:nvPr>
        </p:nvSpPr>
        <p:spPr>
          <a:xfrm>
            <a:off x="3124200" y="6360089"/>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383C0C73-69A6-44F5-9C71-F331687F52A1}" type="slidenum">
              <a:rPr lang="en-US" smtClean="0"/>
              <a:pPr/>
              <a:t>‹#›</a:t>
            </a:fld>
            <a:endParaRPr lang="en-US"/>
          </a:p>
        </p:txBody>
      </p:sp>
    </p:spTree>
    <p:extLst>
      <p:ext uri="{BB962C8B-B14F-4D97-AF65-F5344CB8AC3E}">
        <p14:creationId xmlns:p14="http://schemas.microsoft.com/office/powerpoint/2010/main" val="2340629464"/>
      </p:ext>
    </p:extLst>
  </p:cSld>
  <p:clrMapOvr>
    <a:masterClrMapping/>
  </p:clrMapOvr>
  <p:transition spd="slow">
    <p:pull/>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5E7A9945-382F-4578-BAA9-1642F29081FC}"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5766518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917" y="246849"/>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849"/>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8E764BD4-368D-4AB5-8F59-1FD53F0B972B}"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53823030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853"/>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155C7352-6EBF-41E6-9DF5-57DA0F272531}"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01378051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2718"/>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4020"/>
            <a:ext cx="3875943" cy="331787"/>
          </a:xfrm>
        </p:spPr>
        <p:txBody>
          <a:bodyPr/>
          <a:lstStyle>
            <a:lvl1pPr>
              <a:defRPr b="1"/>
            </a:lvl1pPr>
          </a:lstStyle>
          <a:p>
            <a:pPr>
              <a:defRPr/>
            </a:pPr>
            <a:endParaRPr lang="en-US" altLang="zh-SG"/>
          </a:p>
        </p:txBody>
      </p:sp>
      <p:sp>
        <p:nvSpPr>
          <p:cNvPr id="11" name="Rectangle 6"/>
          <p:cNvSpPr>
            <a:spLocks noGrp="1" noChangeArrowheads="1"/>
          </p:cNvSpPr>
          <p:nvPr>
            <p:ph type="ftr" sz="quarter" idx="11"/>
          </p:nvPr>
        </p:nvSpPr>
        <p:spPr>
          <a:xfrm>
            <a:off x="1486" y="6514020"/>
            <a:ext cx="3864219" cy="331787"/>
          </a:xfrm>
        </p:spPr>
        <p:txBody>
          <a:bodyPr/>
          <a:lstStyle>
            <a:lvl1pPr>
              <a:defRPr b="1"/>
            </a:lvl1pPr>
          </a:lstStyle>
          <a:p>
            <a:pPr>
              <a:defRPr/>
            </a:pPr>
            <a:endParaRPr lang="en-US" altLang="zh-SG"/>
          </a:p>
        </p:txBody>
      </p:sp>
      <p:sp>
        <p:nvSpPr>
          <p:cNvPr id="12" name="Rectangle 7"/>
          <p:cNvSpPr>
            <a:spLocks noGrp="1" noChangeArrowheads="1"/>
          </p:cNvSpPr>
          <p:nvPr>
            <p:ph type="sldNum" sz="quarter" idx="12"/>
          </p:nvPr>
        </p:nvSpPr>
        <p:spPr>
          <a:xfrm>
            <a:off x="3877463" y="6518782"/>
            <a:ext cx="1395047" cy="327025"/>
          </a:xfrm>
        </p:spPr>
        <p:txBody>
          <a:bodyPr/>
          <a:lstStyle>
            <a:lvl1pPr>
              <a:defRPr sz="1000" b="1">
                <a:latin typeface="Arial" pitchFamily="34" charset="0"/>
              </a:defRPr>
            </a:lvl1pPr>
          </a:lstStyle>
          <a:p>
            <a:pPr>
              <a:defRPr/>
            </a:pPr>
            <a:fld id="{59A261E8-3F9B-4AF3-9C5F-22968B13B552}"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val="400030305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C5BC882A-3E5B-4209-B681-0FFC98EAF082}"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26461527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96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667F2B3A-F98C-4D7A-BF54-AF1F4A73E5F6}"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28255931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5C16569F-81C2-4341-85FC-02247A7DEA01}"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68878149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b="1"/>
            </a:lvl1pPr>
          </a:lstStyle>
          <a:p>
            <a:pPr>
              <a:defRPr/>
            </a:pPr>
            <a:endParaRPr lang="en-US" altLang="zh-SG"/>
          </a:p>
        </p:txBody>
      </p:sp>
      <p:sp>
        <p:nvSpPr>
          <p:cNvPr id="8"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9" name="Rectangle 6"/>
          <p:cNvSpPr>
            <a:spLocks noGrp="1" noChangeArrowheads="1"/>
          </p:cNvSpPr>
          <p:nvPr>
            <p:ph type="sldNum" sz="quarter" idx="12"/>
          </p:nvPr>
        </p:nvSpPr>
        <p:spPr/>
        <p:txBody>
          <a:bodyPr/>
          <a:lstStyle>
            <a:lvl1pPr>
              <a:defRPr b="1"/>
            </a:lvl1pPr>
          </a:lstStyle>
          <a:p>
            <a:pPr>
              <a:defRPr/>
            </a:pPr>
            <a:fld id="{16D8289D-54E7-4C4E-B58A-A112BCC6BE6D}"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424837691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b="1"/>
            </a:lvl1pPr>
          </a:lstStyle>
          <a:p>
            <a:pPr>
              <a:defRPr/>
            </a:pPr>
            <a:endParaRPr lang="en-US" altLang="zh-SG"/>
          </a:p>
        </p:txBody>
      </p:sp>
      <p:sp>
        <p:nvSpPr>
          <p:cNvPr id="4"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5" name="Rectangle 6"/>
          <p:cNvSpPr>
            <a:spLocks noGrp="1" noChangeArrowheads="1"/>
          </p:cNvSpPr>
          <p:nvPr>
            <p:ph type="sldNum" sz="quarter" idx="12"/>
          </p:nvPr>
        </p:nvSpPr>
        <p:spPr/>
        <p:txBody>
          <a:bodyPr/>
          <a:lstStyle>
            <a:lvl1pPr>
              <a:defRPr b="1"/>
            </a:lvl1pPr>
          </a:lstStyle>
          <a:p>
            <a:pPr>
              <a:defRPr/>
            </a:pPr>
            <a:fld id="{494DE580-B805-46DD-807D-233C4083CF0D}"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19448384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endParaRPr lang="en-US" altLang="zh-SG"/>
          </a:p>
        </p:txBody>
      </p:sp>
      <p:sp>
        <p:nvSpPr>
          <p:cNvPr id="3"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4" name="Rectangle 6"/>
          <p:cNvSpPr>
            <a:spLocks noGrp="1" noChangeArrowheads="1"/>
          </p:cNvSpPr>
          <p:nvPr>
            <p:ph type="sldNum" sz="quarter" idx="12"/>
          </p:nvPr>
        </p:nvSpPr>
        <p:spPr/>
        <p:txBody>
          <a:bodyPr/>
          <a:lstStyle>
            <a:lvl1pPr>
              <a:defRPr b="1"/>
            </a:lvl1pPr>
          </a:lstStyle>
          <a:p>
            <a:pPr>
              <a:defRPr/>
            </a:pPr>
            <a:fld id="{309526EE-C97A-41B0-9525-0DD6DA47A7D5}"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924047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4164"/>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075B2F-E268-42F8-88C0-7EFA040C2FEA}" type="datetime3">
              <a:rPr lang="en-US" smtClean="0"/>
              <a:pPr/>
              <a:t>25 July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C0C73-69A6-44F5-9C71-F331687F52A1}" type="slidenum">
              <a:rPr lang="en-US" smtClean="0"/>
              <a:pPr/>
              <a:t>‹#›</a:t>
            </a:fld>
            <a:endParaRPr lang="en-US"/>
          </a:p>
        </p:txBody>
      </p:sp>
    </p:spTree>
    <p:extLst>
      <p:ext uri="{BB962C8B-B14F-4D97-AF65-F5344CB8AC3E}">
        <p14:creationId xmlns:p14="http://schemas.microsoft.com/office/powerpoint/2010/main" val="3945294788"/>
      </p:ext>
    </p:extLst>
  </p:cSld>
  <p:clrMapOvr>
    <a:masterClrMapping/>
  </p:clrMapOvr>
  <p:transition spd="slow">
    <p:pull/>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413"/>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2A2D80F2-9F7E-41A6-B581-27952B262E07}"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49197386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9E54A8B1-C426-42DC-B99B-002AADD3412C}"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6959153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94D13639-BD40-4AA3-A309-1FA492E3CD4A}"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427495478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917" y="246835"/>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835"/>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D40F7136-C1E3-4BBB-B5FA-F901107B68F6}"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00526363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837"/>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E25043D2-4AB1-460A-8E5A-0E060E9BDEFA}"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01309252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2700"/>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4002"/>
            <a:ext cx="3875943" cy="331787"/>
          </a:xfrm>
        </p:spPr>
        <p:txBody>
          <a:bodyPr/>
          <a:lstStyle>
            <a:lvl1pPr>
              <a:defRPr b="1"/>
            </a:lvl1pPr>
          </a:lstStyle>
          <a:p>
            <a:pPr>
              <a:defRPr/>
            </a:pPr>
            <a:endParaRPr lang="en-US" altLang="zh-SG"/>
          </a:p>
        </p:txBody>
      </p:sp>
      <p:sp>
        <p:nvSpPr>
          <p:cNvPr id="11" name="Rectangle 6"/>
          <p:cNvSpPr>
            <a:spLocks noGrp="1" noChangeArrowheads="1"/>
          </p:cNvSpPr>
          <p:nvPr>
            <p:ph type="ftr" sz="quarter" idx="11"/>
          </p:nvPr>
        </p:nvSpPr>
        <p:spPr>
          <a:xfrm>
            <a:off x="1486" y="6514002"/>
            <a:ext cx="3864219" cy="331787"/>
          </a:xfrm>
        </p:spPr>
        <p:txBody>
          <a:bodyPr/>
          <a:lstStyle>
            <a:lvl1pPr>
              <a:defRPr b="1"/>
            </a:lvl1pPr>
          </a:lstStyle>
          <a:p>
            <a:pPr>
              <a:defRPr/>
            </a:pPr>
            <a:endParaRPr lang="en-US" altLang="zh-SG"/>
          </a:p>
        </p:txBody>
      </p:sp>
      <p:sp>
        <p:nvSpPr>
          <p:cNvPr id="12" name="Rectangle 7"/>
          <p:cNvSpPr>
            <a:spLocks noGrp="1" noChangeArrowheads="1"/>
          </p:cNvSpPr>
          <p:nvPr>
            <p:ph type="sldNum" sz="quarter" idx="12"/>
          </p:nvPr>
        </p:nvSpPr>
        <p:spPr>
          <a:xfrm>
            <a:off x="3877463" y="6518764"/>
            <a:ext cx="1395047" cy="327025"/>
          </a:xfrm>
        </p:spPr>
        <p:txBody>
          <a:bodyPr/>
          <a:lstStyle>
            <a:lvl1pPr>
              <a:defRPr sz="1000" b="1">
                <a:latin typeface="Arial" pitchFamily="34" charset="0"/>
              </a:defRPr>
            </a:lvl1pPr>
          </a:lstStyle>
          <a:p>
            <a:pPr>
              <a:defRPr/>
            </a:pPr>
            <a:fld id="{23D0201E-ED70-42E7-B5D6-B265F0B0CE99}"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val="392943567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D1B203BA-C985-4D76-A9D3-093A666B466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76712883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94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A56B3FFD-6E33-4ECF-B96C-C4FE9578B53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0240382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BF3B3FEC-838C-4423-8F81-C7ACA3BAF181}"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80032854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b="1"/>
            </a:lvl1pPr>
          </a:lstStyle>
          <a:p>
            <a:pPr>
              <a:defRPr/>
            </a:pPr>
            <a:endParaRPr lang="en-US" altLang="zh-SG"/>
          </a:p>
        </p:txBody>
      </p:sp>
      <p:sp>
        <p:nvSpPr>
          <p:cNvPr id="8"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9" name="Rectangle 6"/>
          <p:cNvSpPr>
            <a:spLocks noGrp="1" noChangeArrowheads="1"/>
          </p:cNvSpPr>
          <p:nvPr>
            <p:ph type="sldNum" sz="quarter" idx="12"/>
          </p:nvPr>
        </p:nvSpPr>
        <p:spPr/>
        <p:txBody>
          <a:bodyPr/>
          <a:lstStyle>
            <a:lvl1pPr>
              <a:defRPr b="1"/>
            </a:lvl1pPr>
          </a:lstStyle>
          <a:p>
            <a:pPr>
              <a:defRPr/>
            </a:pPr>
            <a:fld id="{F5C9B0D5-5657-4D61-8B00-AC868767B110}"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116508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65AE46-889E-4C53-B58F-8EBF147B75EA}" type="datetime3">
              <a:rPr lang="en-US" smtClean="0"/>
              <a:pPr/>
              <a:t>25 July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C0C73-69A6-44F5-9C71-F331687F52A1}" type="slidenum">
              <a:rPr lang="en-US" smtClean="0"/>
              <a:pPr/>
              <a:t>‹#›</a:t>
            </a:fld>
            <a:endParaRPr lang="en-US"/>
          </a:p>
        </p:txBody>
      </p:sp>
    </p:spTree>
    <p:extLst>
      <p:ext uri="{BB962C8B-B14F-4D97-AF65-F5344CB8AC3E}">
        <p14:creationId xmlns:p14="http://schemas.microsoft.com/office/powerpoint/2010/main" val="645138685"/>
      </p:ext>
    </p:extLst>
  </p:cSld>
  <p:clrMapOvr>
    <a:masterClrMapping/>
  </p:clrMapOvr>
  <p:transition spd="slow">
    <p:pull/>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b="1"/>
            </a:lvl1pPr>
          </a:lstStyle>
          <a:p>
            <a:pPr>
              <a:defRPr/>
            </a:pPr>
            <a:endParaRPr lang="en-US" altLang="zh-SG"/>
          </a:p>
        </p:txBody>
      </p:sp>
      <p:sp>
        <p:nvSpPr>
          <p:cNvPr id="4"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5" name="Rectangle 6"/>
          <p:cNvSpPr>
            <a:spLocks noGrp="1" noChangeArrowheads="1"/>
          </p:cNvSpPr>
          <p:nvPr>
            <p:ph type="sldNum" sz="quarter" idx="12"/>
          </p:nvPr>
        </p:nvSpPr>
        <p:spPr/>
        <p:txBody>
          <a:bodyPr/>
          <a:lstStyle>
            <a:lvl1pPr>
              <a:defRPr b="1"/>
            </a:lvl1pPr>
          </a:lstStyle>
          <a:p>
            <a:pPr>
              <a:defRPr/>
            </a:pPr>
            <a:fld id="{4FE07353-FBDA-421D-AA27-5350A95A115C}"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85472937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endParaRPr lang="en-US" altLang="zh-SG"/>
          </a:p>
        </p:txBody>
      </p:sp>
      <p:sp>
        <p:nvSpPr>
          <p:cNvPr id="3"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4" name="Rectangle 6"/>
          <p:cNvSpPr>
            <a:spLocks noGrp="1" noChangeArrowheads="1"/>
          </p:cNvSpPr>
          <p:nvPr>
            <p:ph type="sldNum" sz="quarter" idx="12"/>
          </p:nvPr>
        </p:nvSpPr>
        <p:spPr/>
        <p:txBody>
          <a:bodyPr/>
          <a:lstStyle>
            <a:lvl1pPr>
              <a:defRPr b="1"/>
            </a:lvl1pPr>
          </a:lstStyle>
          <a:p>
            <a:pPr>
              <a:defRPr/>
            </a:pPr>
            <a:fld id="{5491DCF2-F4EA-4133-B0B0-D52C19B220C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71279165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398"/>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B90C5415-2844-4DCE-AC3A-4FED85753270}"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59859557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DD444E09-72A9-424C-BE82-EE4D46A0D93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86486876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F7E7E717-DD9E-47E1-AFE2-47AF2348CB5F}"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68954592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917" y="246820"/>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820"/>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B154700A-C631-4F8F-886F-044CF7AFC766}"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421764064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821"/>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70089D5E-AA26-4C6E-B85A-4CC31042736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25002309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2680"/>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3982"/>
            <a:ext cx="3875943" cy="331787"/>
          </a:xfrm>
        </p:spPr>
        <p:txBody>
          <a:bodyPr/>
          <a:lstStyle>
            <a:lvl1pPr>
              <a:defRPr b="1"/>
            </a:lvl1pPr>
          </a:lstStyle>
          <a:p>
            <a:pPr>
              <a:defRPr/>
            </a:pPr>
            <a:endParaRPr lang="en-US" altLang="zh-SG"/>
          </a:p>
        </p:txBody>
      </p:sp>
      <p:sp>
        <p:nvSpPr>
          <p:cNvPr id="11" name="Rectangle 6"/>
          <p:cNvSpPr>
            <a:spLocks noGrp="1" noChangeArrowheads="1"/>
          </p:cNvSpPr>
          <p:nvPr>
            <p:ph type="ftr" sz="quarter" idx="11"/>
          </p:nvPr>
        </p:nvSpPr>
        <p:spPr>
          <a:xfrm>
            <a:off x="1486" y="6513982"/>
            <a:ext cx="3864219" cy="331787"/>
          </a:xfrm>
        </p:spPr>
        <p:txBody>
          <a:bodyPr/>
          <a:lstStyle>
            <a:lvl1pPr>
              <a:defRPr b="1"/>
            </a:lvl1pPr>
          </a:lstStyle>
          <a:p>
            <a:pPr>
              <a:defRPr/>
            </a:pPr>
            <a:endParaRPr lang="en-US" altLang="zh-SG"/>
          </a:p>
        </p:txBody>
      </p:sp>
      <p:sp>
        <p:nvSpPr>
          <p:cNvPr id="12" name="Rectangle 7"/>
          <p:cNvSpPr>
            <a:spLocks noGrp="1" noChangeArrowheads="1"/>
          </p:cNvSpPr>
          <p:nvPr>
            <p:ph type="sldNum" sz="quarter" idx="12"/>
          </p:nvPr>
        </p:nvSpPr>
        <p:spPr>
          <a:xfrm>
            <a:off x="3877463" y="6518744"/>
            <a:ext cx="1395047" cy="327025"/>
          </a:xfrm>
        </p:spPr>
        <p:txBody>
          <a:bodyPr/>
          <a:lstStyle>
            <a:lvl1pPr>
              <a:defRPr sz="1000" b="1">
                <a:latin typeface="Arial" pitchFamily="34" charset="0"/>
              </a:defRPr>
            </a:lvl1pPr>
          </a:lstStyle>
          <a:p>
            <a:pPr>
              <a:defRPr/>
            </a:pPr>
            <a:fld id="{96270D21-3ED4-43EA-ACCF-0B6B65C615BF}"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val="145788706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F08B378A-657E-4248-8D63-4116D914FAF0}"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79245998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93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9F1D185E-69E2-4905-AC9A-7A09683FFCBC}"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16552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1063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EE1E42-5B2B-4B6B-AD41-E46485ACC369}" type="datetime3">
              <a:rPr lang="en-US" smtClean="0"/>
              <a:pPr/>
              <a:t>25 July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C0C73-69A6-44F5-9C71-F331687F52A1}" type="slidenum">
              <a:rPr lang="en-US" smtClean="0"/>
              <a:pPr/>
              <a:t>‹#›</a:t>
            </a:fld>
            <a:endParaRPr lang="en-US"/>
          </a:p>
        </p:txBody>
      </p:sp>
    </p:spTree>
    <p:extLst>
      <p:ext uri="{BB962C8B-B14F-4D97-AF65-F5344CB8AC3E}">
        <p14:creationId xmlns:p14="http://schemas.microsoft.com/office/powerpoint/2010/main" val="206633904"/>
      </p:ext>
    </p:extLst>
  </p:cSld>
  <p:clrMapOvr>
    <a:masterClrMapping/>
  </p:clrMapOvr>
  <p:transition spd="slow">
    <p:pull/>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5194FDD0-55A0-4152-821A-CD26E50A0FD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71141653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b="1"/>
            </a:lvl1pPr>
          </a:lstStyle>
          <a:p>
            <a:pPr>
              <a:defRPr/>
            </a:pPr>
            <a:endParaRPr lang="en-US" altLang="zh-SG"/>
          </a:p>
        </p:txBody>
      </p:sp>
      <p:sp>
        <p:nvSpPr>
          <p:cNvPr id="8"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9" name="Rectangle 6"/>
          <p:cNvSpPr>
            <a:spLocks noGrp="1" noChangeArrowheads="1"/>
          </p:cNvSpPr>
          <p:nvPr>
            <p:ph type="sldNum" sz="quarter" idx="12"/>
          </p:nvPr>
        </p:nvSpPr>
        <p:spPr/>
        <p:txBody>
          <a:bodyPr/>
          <a:lstStyle>
            <a:lvl1pPr>
              <a:defRPr b="1"/>
            </a:lvl1pPr>
          </a:lstStyle>
          <a:p>
            <a:pPr>
              <a:defRPr/>
            </a:pPr>
            <a:fld id="{DDF313FE-59D6-4D21-8339-DDF9CE7C383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429325693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b="1"/>
            </a:lvl1pPr>
          </a:lstStyle>
          <a:p>
            <a:pPr>
              <a:defRPr/>
            </a:pPr>
            <a:endParaRPr lang="en-US" altLang="zh-SG"/>
          </a:p>
        </p:txBody>
      </p:sp>
      <p:sp>
        <p:nvSpPr>
          <p:cNvPr id="4"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5" name="Rectangle 6"/>
          <p:cNvSpPr>
            <a:spLocks noGrp="1" noChangeArrowheads="1"/>
          </p:cNvSpPr>
          <p:nvPr>
            <p:ph type="sldNum" sz="quarter" idx="12"/>
          </p:nvPr>
        </p:nvSpPr>
        <p:spPr/>
        <p:txBody>
          <a:bodyPr/>
          <a:lstStyle>
            <a:lvl1pPr>
              <a:defRPr b="1"/>
            </a:lvl1pPr>
          </a:lstStyle>
          <a:p>
            <a:pPr>
              <a:defRPr/>
            </a:pPr>
            <a:fld id="{671BD93A-3549-4E8D-B2D4-8E6AEE9A2422}"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84808800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endParaRPr lang="en-US" altLang="zh-SG"/>
          </a:p>
        </p:txBody>
      </p:sp>
      <p:sp>
        <p:nvSpPr>
          <p:cNvPr id="3"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4" name="Rectangle 6"/>
          <p:cNvSpPr>
            <a:spLocks noGrp="1" noChangeArrowheads="1"/>
          </p:cNvSpPr>
          <p:nvPr>
            <p:ph type="sldNum" sz="quarter" idx="12"/>
          </p:nvPr>
        </p:nvSpPr>
        <p:spPr/>
        <p:txBody>
          <a:bodyPr/>
          <a:lstStyle>
            <a:lvl1pPr>
              <a:defRPr b="1"/>
            </a:lvl1pPr>
          </a:lstStyle>
          <a:p>
            <a:pPr>
              <a:defRPr/>
            </a:pPr>
            <a:fld id="{E9A43795-BA94-458D-A0DA-8D21E7F3E23E}"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85913724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375"/>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24B5B9F1-5207-4BDF-8A32-B872FC46CB3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8851031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4C9537C8-374C-464B-8BA0-02C6314904FD}"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46667405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441FFE30-E0D8-41BC-89CE-0FF950007188}"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41317688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917" y="246797"/>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797"/>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8BC7EA55-A63B-4DF1-977B-30FF4379FD5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26211798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800"/>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947AF63E-5598-4505-BD84-3F2023F0EA0B}"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8970799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2658"/>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3960"/>
            <a:ext cx="3875943" cy="331787"/>
          </a:xfrm>
        </p:spPr>
        <p:txBody>
          <a:bodyPr/>
          <a:lstStyle>
            <a:lvl1pPr>
              <a:defRPr b="1"/>
            </a:lvl1pPr>
          </a:lstStyle>
          <a:p>
            <a:pPr>
              <a:defRPr/>
            </a:pPr>
            <a:endParaRPr lang="en-US" altLang="zh-SG"/>
          </a:p>
        </p:txBody>
      </p:sp>
      <p:sp>
        <p:nvSpPr>
          <p:cNvPr id="11" name="Rectangle 6"/>
          <p:cNvSpPr>
            <a:spLocks noGrp="1" noChangeArrowheads="1"/>
          </p:cNvSpPr>
          <p:nvPr>
            <p:ph type="ftr" sz="quarter" idx="11"/>
          </p:nvPr>
        </p:nvSpPr>
        <p:spPr>
          <a:xfrm>
            <a:off x="1486" y="6513960"/>
            <a:ext cx="3864219" cy="331787"/>
          </a:xfrm>
        </p:spPr>
        <p:txBody>
          <a:bodyPr/>
          <a:lstStyle>
            <a:lvl1pPr>
              <a:defRPr b="1"/>
            </a:lvl1pPr>
          </a:lstStyle>
          <a:p>
            <a:pPr>
              <a:defRPr/>
            </a:pPr>
            <a:endParaRPr lang="en-US" altLang="zh-SG"/>
          </a:p>
        </p:txBody>
      </p:sp>
      <p:sp>
        <p:nvSpPr>
          <p:cNvPr id="12" name="Rectangle 7"/>
          <p:cNvSpPr>
            <a:spLocks noGrp="1" noChangeArrowheads="1"/>
          </p:cNvSpPr>
          <p:nvPr>
            <p:ph type="sldNum" sz="quarter" idx="12"/>
          </p:nvPr>
        </p:nvSpPr>
        <p:spPr>
          <a:xfrm>
            <a:off x="3877463" y="6518722"/>
            <a:ext cx="1395047" cy="327025"/>
          </a:xfrm>
        </p:spPr>
        <p:txBody>
          <a:bodyPr/>
          <a:lstStyle>
            <a:lvl1pPr>
              <a:defRPr sz="1000" b="1">
                <a:latin typeface="Arial" pitchFamily="34" charset="0"/>
              </a:defRPr>
            </a:lvl1pPr>
          </a:lstStyle>
          <a:p>
            <a:pPr>
              <a:defRPr/>
            </a:pPr>
            <a:fld id="{5DA2B250-2C0C-4D88-AD83-9ABE71DF5FFB}"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val="1694858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4502F2-42C9-42D8-8A78-0E8407727455}" type="datetime3">
              <a:rPr lang="en-US" smtClean="0"/>
              <a:pPr/>
              <a:t>25 July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3C0C73-69A6-44F5-9C71-F331687F52A1}" type="slidenum">
              <a:rPr lang="en-US" smtClean="0"/>
              <a:pPr/>
              <a:t>‹#›</a:t>
            </a:fld>
            <a:endParaRPr lang="en-US"/>
          </a:p>
        </p:txBody>
      </p:sp>
    </p:spTree>
    <p:extLst>
      <p:ext uri="{BB962C8B-B14F-4D97-AF65-F5344CB8AC3E}">
        <p14:creationId xmlns:p14="http://schemas.microsoft.com/office/powerpoint/2010/main" val="2252583817"/>
      </p:ext>
    </p:extLst>
  </p:cSld>
  <p:clrMapOvr>
    <a:masterClrMapping/>
  </p:clrMapOvr>
  <p:transition spd="slow">
    <p:pull/>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92A71DC3-36EA-47F2-B82C-E2E6DF5878CD}"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401689907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4ED09765-1568-4ED7-8C8E-64A750C0085A}"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18916838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45FB1ACD-391B-47D9-B0D6-D2B4E237ADAF}"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44175699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b="1"/>
            </a:lvl1pPr>
          </a:lstStyle>
          <a:p>
            <a:pPr>
              <a:defRPr/>
            </a:pPr>
            <a:endParaRPr lang="en-US" altLang="zh-SG"/>
          </a:p>
        </p:txBody>
      </p:sp>
      <p:sp>
        <p:nvSpPr>
          <p:cNvPr id="8"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9" name="Rectangle 6"/>
          <p:cNvSpPr>
            <a:spLocks noGrp="1" noChangeArrowheads="1"/>
          </p:cNvSpPr>
          <p:nvPr>
            <p:ph type="sldNum" sz="quarter" idx="12"/>
          </p:nvPr>
        </p:nvSpPr>
        <p:spPr/>
        <p:txBody>
          <a:bodyPr/>
          <a:lstStyle>
            <a:lvl1pPr>
              <a:defRPr b="1"/>
            </a:lvl1pPr>
          </a:lstStyle>
          <a:p>
            <a:pPr>
              <a:defRPr/>
            </a:pPr>
            <a:fld id="{C113230E-E714-4118-BEC9-3F170E2BDCEE}"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09345748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b="1"/>
            </a:lvl1pPr>
          </a:lstStyle>
          <a:p>
            <a:pPr>
              <a:defRPr/>
            </a:pPr>
            <a:endParaRPr lang="en-US" altLang="zh-SG"/>
          </a:p>
        </p:txBody>
      </p:sp>
      <p:sp>
        <p:nvSpPr>
          <p:cNvPr id="4"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5" name="Rectangle 6"/>
          <p:cNvSpPr>
            <a:spLocks noGrp="1" noChangeArrowheads="1"/>
          </p:cNvSpPr>
          <p:nvPr>
            <p:ph type="sldNum" sz="quarter" idx="12"/>
          </p:nvPr>
        </p:nvSpPr>
        <p:spPr/>
        <p:txBody>
          <a:bodyPr/>
          <a:lstStyle>
            <a:lvl1pPr>
              <a:defRPr b="1"/>
            </a:lvl1pPr>
          </a:lstStyle>
          <a:p>
            <a:pPr>
              <a:defRPr/>
            </a:pPr>
            <a:fld id="{7FD2B948-30A7-4CBD-9D1B-0777513D1414}"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84509744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endParaRPr lang="en-US" altLang="zh-SG"/>
          </a:p>
        </p:txBody>
      </p:sp>
      <p:sp>
        <p:nvSpPr>
          <p:cNvPr id="3"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4" name="Rectangle 6"/>
          <p:cNvSpPr>
            <a:spLocks noGrp="1" noChangeArrowheads="1"/>
          </p:cNvSpPr>
          <p:nvPr>
            <p:ph type="sldNum" sz="quarter" idx="12"/>
          </p:nvPr>
        </p:nvSpPr>
        <p:spPr/>
        <p:txBody>
          <a:bodyPr/>
          <a:lstStyle>
            <a:lvl1pPr>
              <a:defRPr b="1"/>
            </a:lvl1pPr>
          </a:lstStyle>
          <a:p>
            <a:pPr>
              <a:defRPr/>
            </a:pPr>
            <a:fld id="{C1E06953-1BF2-4C71-8EEF-56EDA3B2899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54577671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354"/>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5DE1BD11-BB55-4028-B19C-A4B70BA98E2D}"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16709917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0F05C46E-12FF-430C-B583-D298C4BBEBD2}"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37122822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AFE04585-4ABF-42D0-A758-5A5D709AE116}"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28508574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917" y="246776"/>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776"/>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6405BB26-EE5C-4313-9233-98182A0B22FF}"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089243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F240E4-004F-4372-8C5F-60EB159156A9}" type="datetime3">
              <a:rPr lang="en-US" smtClean="0"/>
              <a:pPr/>
              <a:t>25 July 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3C0C73-69A6-44F5-9C71-F331687F52A1}" type="slidenum">
              <a:rPr lang="en-US" smtClean="0"/>
              <a:pPr/>
              <a:t>‹#›</a:t>
            </a:fld>
            <a:endParaRPr lang="en-US"/>
          </a:p>
        </p:txBody>
      </p:sp>
    </p:spTree>
    <p:extLst>
      <p:ext uri="{BB962C8B-B14F-4D97-AF65-F5344CB8AC3E}">
        <p14:creationId xmlns:p14="http://schemas.microsoft.com/office/powerpoint/2010/main" val="2340629464"/>
      </p:ext>
    </p:extLst>
  </p:cSld>
  <p:clrMapOvr>
    <a:masterClrMapping/>
  </p:clrMapOvr>
  <p:transition spd="slow">
    <p:pull/>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773"/>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6D900978-19CE-4268-91B5-403256259AD8}"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4043105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2634"/>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3936"/>
            <a:ext cx="3875943" cy="331787"/>
          </a:xfrm>
        </p:spPr>
        <p:txBody>
          <a:bodyPr/>
          <a:lstStyle>
            <a:lvl1pPr>
              <a:defRPr b="1"/>
            </a:lvl1pPr>
          </a:lstStyle>
          <a:p>
            <a:pPr>
              <a:defRPr/>
            </a:pPr>
            <a:endParaRPr lang="en-US" altLang="zh-SG"/>
          </a:p>
        </p:txBody>
      </p:sp>
      <p:sp>
        <p:nvSpPr>
          <p:cNvPr id="11" name="Rectangle 6"/>
          <p:cNvSpPr>
            <a:spLocks noGrp="1" noChangeArrowheads="1"/>
          </p:cNvSpPr>
          <p:nvPr>
            <p:ph type="ftr" sz="quarter" idx="11"/>
          </p:nvPr>
        </p:nvSpPr>
        <p:spPr>
          <a:xfrm>
            <a:off x="1486" y="6513936"/>
            <a:ext cx="3864219" cy="331787"/>
          </a:xfrm>
        </p:spPr>
        <p:txBody>
          <a:bodyPr/>
          <a:lstStyle>
            <a:lvl1pPr>
              <a:defRPr b="1"/>
            </a:lvl1pPr>
          </a:lstStyle>
          <a:p>
            <a:pPr>
              <a:defRPr/>
            </a:pPr>
            <a:endParaRPr lang="en-US" altLang="zh-SG"/>
          </a:p>
        </p:txBody>
      </p:sp>
      <p:sp>
        <p:nvSpPr>
          <p:cNvPr id="12" name="Rectangle 7"/>
          <p:cNvSpPr>
            <a:spLocks noGrp="1" noChangeArrowheads="1"/>
          </p:cNvSpPr>
          <p:nvPr>
            <p:ph type="sldNum" sz="quarter" idx="12"/>
          </p:nvPr>
        </p:nvSpPr>
        <p:spPr>
          <a:xfrm>
            <a:off x="3877463" y="6518698"/>
            <a:ext cx="1395047" cy="327025"/>
          </a:xfrm>
        </p:spPr>
        <p:txBody>
          <a:bodyPr/>
          <a:lstStyle>
            <a:lvl1pPr>
              <a:defRPr sz="1000" b="1">
                <a:latin typeface="Arial" pitchFamily="34" charset="0"/>
              </a:defRPr>
            </a:lvl1pPr>
          </a:lstStyle>
          <a:p>
            <a:pPr>
              <a:defRPr/>
            </a:pPr>
            <a:fld id="{D9C2A1D1-7A3E-4125-802D-E3BFBC9EB741}"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val="360101551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0DFC1A95-BE82-45DA-9298-D4B32C1A8214}"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26035920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88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4785348D-E257-42B8-AB79-94E08BDC529B}"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46300710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7CD49308-3FC4-4043-8EB6-57D4FD6CFC2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04019779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b="1"/>
            </a:lvl1pPr>
          </a:lstStyle>
          <a:p>
            <a:pPr>
              <a:defRPr/>
            </a:pPr>
            <a:endParaRPr lang="en-US" altLang="zh-SG"/>
          </a:p>
        </p:txBody>
      </p:sp>
      <p:sp>
        <p:nvSpPr>
          <p:cNvPr id="8"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9" name="Rectangle 6"/>
          <p:cNvSpPr>
            <a:spLocks noGrp="1" noChangeArrowheads="1"/>
          </p:cNvSpPr>
          <p:nvPr>
            <p:ph type="sldNum" sz="quarter" idx="12"/>
          </p:nvPr>
        </p:nvSpPr>
        <p:spPr/>
        <p:txBody>
          <a:bodyPr/>
          <a:lstStyle>
            <a:lvl1pPr>
              <a:defRPr b="1"/>
            </a:lvl1pPr>
          </a:lstStyle>
          <a:p>
            <a:pPr>
              <a:defRPr/>
            </a:pPr>
            <a:fld id="{CA96E7DC-FB4A-470C-BDC7-7B4572AF5CD5}"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40641928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b="1"/>
            </a:lvl1pPr>
          </a:lstStyle>
          <a:p>
            <a:pPr>
              <a:defRPr/>
            </a:pPr>
            <a:endParaRPr lang="en-US" altLang="zh-SG"/>
          </a:p>
        </p:txBody>
      </p:sp>
      <p:sp>
        <p:nvSpPr>
          <p:cNvPr id="4"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5" name="Rectangle 6"/>
          <p:cNvSpPr>
            <a:spLocks noGrp="1" noChangeArrowheads="1"/>
          </p:cNvSpPr>
          <p:nvPr>
            <p:ph type="sldNum" sz="quarter" idx="12"/>
          </p:nvPr>
        </p:nvSpPr>
        <p:spPr/>
        <p:txBody>
          <a:bodyPr/>
          <a:lstStyle>
            <a:lvl1pPr>
              <a:defRPr b="1"/>
            </a:lvl1pPr>
          </a:lstStyle>
          <a:p>
            <a:pPr>
              <a:defRPr/>
            </a:pPr>
            <a:fld id="{45D63B96-BFE5-4F66-B369-204DB8788AC8}"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36799076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endParaRPr lang="en-US" altLang="zh-SG"/>
          </a:p>
        </p:txBody>
      </p:sp>
      <p:sp>
        <p:nvSpPr>
          <p:cNvPr id="3"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4" name="Rectangle 6"/>
          <p:cNvSpPr>
            <a:spLocks noGrp="1" noChangeArrowheads="1"/>
          </p:cNvSpPr>
          <p:nvPr>
            <p:ph type="sldNum" sz="quarter" idx="12"/>
          </p:nvPr>
        </p:nvSpPr>
        <p:spPr/>
        <p:txBody>
          <a:bodyPr/>
          <a:lstStyle>
            <a:lvl1pPr>
              <a:defRPr b="1"/>
            </a:lvl1pPr>
          </a:lstStyle>
          <a:p>
            <a:pPr>
              <a:defRPr/>
            </a:pPr>
            <a:fld id="{D47148CF-D188-4C6D-B4CB-9865768ECB4C}"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12016902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329"/>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C44C05D3-24A7-46F2-A0A9-709090FCE67E}"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86066030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576C9C8C-7EDE-4F8F-8F34-20639C7424F2}"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576374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011C93-3E44-4577-8564-97D1D89AFB62}" type="datetime3">
              <a:rPr lang="en-US" smtClean="0"/>
              <a:pPr/>
              <a:t>25 July 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3C0C73-69A6-44F5-9C71-F331687F52A1}" type="slidenum">
              <a:rPr lang="en-US" smtClean="0"/>
              <a:pPr/>
              <a:t>‹#›</a:t>
            </a:fld>
            <a:endParaRPr lang="en-US"/>
          </a:p>
        </p:txBody>
      </p:sp>
    </p:spTree>
    <p:extLst>
      <p:ext uri="{BB962C8B-B14F-4D97-AF65-F5344CB8AC3E}">
        <p14:creationId xmlns:p14="http://schemas.microsoft.com/office/powerpoint/2010/main" val="3956925770"/>
      </p:ext>
    </p:extLst>
  </p:cSld>
  <p:clrMapOvr>
    <a:masterClrMapping/>
  </p:clrMapOvr>
  <p:transition spd="slow">
    <p:pull/>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F387187D-05DD-40C7-9DB1-744917CF22E2}"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25671554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917" y="246751"/>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751"/>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1DF16D8C-1F92-4903-AA63-63B346ACBD41}"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25900810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752"/>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4184611B-C281-4FD7-8840-F0594950B55D}"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96883541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2608"/>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3910"/>
            <a:ext cx="3875943" cy="331787"/>
          </a:xfrm>
        </p:spPr>
        <p:txBody>
          <a:bodyPr/>
          <a:lstStyle>
            <a:lvl1pPr>
              <a:defRPr b="1"/>
            </a:lvl1pPr>
          </a:lstStyle>
          <a:p>
            <a:pPr>
              <a:defRPr/>
            </a:pPr>
            <a:endParaRPr lang="en-US" altLang="zh-SG"/>
          </a:p>
        </p:txBody>
      </p:sp>
      <p:sp>
        <p:nvSpPr>
          <p:cNvPr id="11" name="Rectangle 6"/>
          <p:cNvSpPr>
            <a:spLocks noGrp="1" noChangeArrowheads="1"/>
          </p:cNvSpPr>
          <p:nvPr>
            <p:ph type="ftr" sz="quarter" idx="11"/>
          </p:nvPr>
        </p:nvSpPr>
        <p:spPr>
          <a:xfrm>
            <a:off x="1486" y="6513910"/>
            <a:ext cx="3864219" cy="331787"/>
          </a:xfrm>
        </p:spPr>
        <p:txBody>
          <a:bodyPr/>
          <a:lstStyle>
            <a:lvl1pPr>
              <a:defRPr b="1"/>
            </a:lvl1pPr>
          </a:lstStyle>
          <a:p>
            <a:pPr>
              <a:defRPr/>
            </a:pPr>
            <a:endParaRPr lang="en-US" altLang="zh-SG"/>
          </a:p>
        </p:txBody>
      </p:sp>
      <p:sp>
        <p:nvSpPr>
          <p:cNvPr id="12" name="Rectangle 7"/>
          <p:cNvSpPr>
            <a:spLocks noGrp="1" noChangeArrowheads="1"/>
          </p:cNvSpPr>
          <p:nvPr>
            <p:ph type="sldNum" sz="quarter" idx="12"/>
          </p:nvPr>
        </p:nvSpPr>
        <p:spPr>
          <a:xfrm>
            <a:off x="3877463" y="6518672"/>
            <a:ext cx="1395047" cy="327025"/>
          </a:xfrm>
        </p:spPr>
        <p:txBody>
          <a:bodyPr/>
          <a:lstStyle>
            <a:lvl1pPr>
              <a:defRPr sz="1000" b="1">
                <a:latin typeface="Arial" pitchFamily="34" charset="0"/>
              </a:defRPr>
            </a:lvl1pPr>
          </a:lstStyle>
          <a:p>
            <a:pPr>
              <a:defRPr/>
            </a:pPr>
            <a:fld id="{26EF5EB7-98F2-46A6-B9D1-64779F312B5F}"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val="335025026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01E215D2-2C2F-4A94-ACFF-AB6E8BAA19D1}"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40322483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85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D8A32EE8-84FA-4C80-AB83-11B98ECD8877}"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15519826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8CE3E896-77F1-4A64-A822-77D8C59A8640}"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67913117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b="1"/>
            </a:lvl1pPr>
          </a:lstStyle>
          <a:p>
            <a:pPr>
              <a:defRPr/>
            </a:pPr>
            <a:endParaRPr lang="en-US" altLang="zh-SG"/>
          </a:p>
        </p:txBody>
      </p:sp>
      <p:sp>
        <p:nvSpPr>
          <p:cNvPr id="8"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9" name="Rectangle 6"/>
          <p:cNvSpPr>
            <a:spLocks noGrp="1" noChangeArrowheads="1"/>
          </p:cNvSpPr>
          <p:nvPr>
            <p:ph type="sldNum" sz="quarter" idx="12"/>
          </p:nvPr>
        </p:nvSpPr>
        <p:spPr/>
        <p:txBody>
          <a:bodyPr/>
          <a:lstStyle>
            <a:lvl1pPr>
              <a:defRPr b="1"/>
            </a:lvl1pPr>
          </a:lstStyle>
          <a:p>
            <a:pPr>
              <a:defRPr/>
            </a:pPr>
            <a:fld id="{3A767ABF-578D-4403-968D-656491A75C8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74071181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b="1"/>
            </a:lvl1pPr>
          </a:lstStyle>
          <a:p>
            <a:pPr>
              <a:defRPr/>
            </a:pPr>
            <a:endParaRPr lang="en-US" altLang="zh-SG"/>
          </a:p>
        </p:txBody>
      </p:sp>
      <p:sp>
        <p:nvSpPr>
          <p:cNvPr id="4"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5" name="Rectangle 6"/>
          <p:cNvSpPr>
            <a:spLocks noGrp="1" noChangeArrowheads="1"/>
          </p:cNvSpPr>
          <p:nvPr>
            <p:ph type="sldNum" sz="quarter" idx="12"/>
          </p:nvPr>
        </p:nvSpPr>
        <p:spPr/>
        <p:txBody>
          <a:bodyPr/>
          <a:lstStyle>
            <a:lvl1pPr>
              <a:defRPr b="1"/>
            </a:lvl1pPr>
          </a:lstStyle>
          <a:p>
            <a:pPr>
              <a:defRPr/>
            </a:pPr>
            <a:fld id="{7ECBEFDB-79E7-4F07-8423-2C151B492B65}"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79030050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endParaRPr lang="en-US" altLang="zh-SG"/>
          </a:p>
        </p:txBody>
      </p:sp>
      <p:sp>
        <p:nvSpPr>
          <p:cNvPr id="3"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4" name="Rectangle 6"/>
          <p:cNvSpPr>
            <a:spLocks noGrp="1" noChangeArrowheads="1"/>
          </p:cNvSpPr>
          <p:nvPr>
            <p:ph type="sldNum" sz="quarter" idx="12"/>
          </p:nvPr>
        </p:nvSpPr>
        <p:spPr/>
        <p:txBody>
          <a:bodyPr/>
          <a:lstStyle>
            <a:lvl1pPr>
              <a:defRPr b="1"/>
            </a:lvl1pPr>
          </a:lstStyle>
          <a:p>
            <a:pPr>
              <a:defRPr/>
            </a:pPr>
            <a:fld id="{78D0FC1F-EC50-41BA-8FFB-9338F83500AD}"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624201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B22681-892E-4670-9F68-E86AD078FFCE}" type="datetime3">
              <a:rPr lang="en-US" smtClean="0"/>
              <a:pPr/>
              <a:t>25 July 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3C0C73-69A6-44F5-9C71-F331687F52A1}" type="slidenum">
              <a:rPr lang="en-US" smtClean="0"/>
              <a:pPr/>
              <a:t>‹#›</a:t>
            </a:fld>
            <a:endParaRPr lang="en-US"/>
          </a:p>
        </p:txBody>
      </p:sp>
    </p:spTree>
    <p:extLst>
      <p:ext uri="{BB962C8B-B14F-4D97-AF65-F5344CB8AC3E}">
        <p14:creationId xmlns:p14="http://schemas.microsoft.com/office/powerpoint/2010/main" val="451940086"/>
      </p:ext>
    </p:extLst>
  </p:cSld>
  <p:clrMapOvr>
    <a:masterClrMapping/>
  </p:clrMapOvr>
  <p:transition spd="slow">
    <p:pull/>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301"/>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5A10D143-B560-455F-9D54-1AAF0DA7722B}"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9895537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42237B5B-A636-416B-AE3F-193E5F3B403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402834529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5CE5F25C-51F0-4491-93BB-E0FB42202262}"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69352497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917" y="246722"/>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722"/>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79D95BC1-6A37-4772-AED5-7424FC1E91BE}"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3753212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725"/>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2533E893-F943-4E7D-BBC6-C0B161FFB2C7}"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53963781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latin typeface="Verdana" pitchFamily="34" charset="0"/>
              <a:cs typeface="Arial" pitchFamily="34" charset="0"/>
            </a:endParaRPr>
          </a:p>
        </p:txBody>
      </p:sp>
      <p:sp>
        <p:nvSpPr>
          <p:cNvPr id="6" name="Rectangle 9"/>
          <p:cNvSpPr>
            <a:spLocks noChangeArrowheads="1"/>
          </p:cNvSpPr>
          <p:nvPr/>
        </p:nvSpPr>
        <p:spPr bwMode="auto">
          <a:xfrm>
            <a:off x="2362205" y="840320"/>
            <a:ext cx="435805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b="1" smtClean="0">
                <a:solidFill>
                  <a:srgbClr val="FFFFFF"/>
                </a:solidFill>
                <a:cs typeface="Arial" pitchFamily="34" charset="0"/>
              </a:rPr>
              <a:t>Financial System Strategy 2020</a:t>
            </a:r>
          </a:p>
          <a:p>
            <a:pPr algn="ctr" eaLnBrk="0" fontAlgn="base" hangingPunct="0">
              <a:spcBef>
                <a:spcPct val="0"/>
              </a:spcBef>
              <a:spcAft>
                <a:spcPct val="0"/>
              </a:spcAft>
            </a:pPr>
            <a:r>
              <a:rPr lang="en-CA" sz="2800" b="1" smtClean="0">
                <a:solidFill>
                  <a:srgbClr val="FFFFFF"/>
                </a:solidFill>
                <a:cs typeface="Arial" pitchFamily="34" charset="0"/>
              </a:rPr>
              <a:t>(FSS2020</a:t>
            </a:r>
            <a:r>
              <a:rPr lang="en-CA" sz="2800" smtClean="0">
                <a:solidFill>
                  <a:srgbClr val="FFFFFF"/>
                </a:solidFill>
                <a:cs typeface="Arial" pitchFamily="34" charset="0"/>
              </a:rPr>
              <a:t>)</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srcRect l="67751" t="4707" r="5081" b="68340"/>
          <a:stretch>
            <a:fillRect/>
          </a:stretch>
        </p:blipFill>
        <p:spPr bwMode="auto">
          <a:xfrm>
            <a:off x="3824709" y="2441928"/>
            <a:ext cx="1395047"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433153" y="5718611"/>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3866"/>
            <a:ext cx="3875943" cy="331787"/>
          </a:xfrm>
        </p:spPr>
        <p:txBody>
          <a:bodyPr/>
          <a:lstStyle>
            <a:lvl1pPr algn="r" eaLnBrk="1" fontAlgn="auto" hangingPunct="1">
              <a:spcBef>
                <a:spcPts val="0"/>
              </a:spcBef>
              <a:spcAft>
                <a:spcPts val="0"/>
              </a:spcAft>
              <a:defRPr i="1" u="sng">
                <a:latin typeface="+mn-lt"/>
                <a:cs typeface="+mn-cs"/>
              </a:defRPr>
            </a:lvl1pPr>
          </a:lstStyle>
          <a:p>
            <a:pPr>
              <a:defRPr/>
            </a:pPr>
            <a:fld id="{DF9BA7A8-3990-4B7B-91E4-17F36813FADA}" type="datetime3">
              <a:rPr lang="en-US" altLang="zh-SG"/>
              <a:pPr>
                <a:defRPr/>
              </a:pPr>
              <a:t>25 July 2018</a:t>
            </a:fld>
            <a:endParaRPr lang="en-US" altLang="zh-SG"/>
          </a:p>
        </p:txBody>
      </p:sp>
      <p:sp>
        <p:nvSpPr>
          <p:cNvPr id="11" name="Rectangle 6"/>
          <p:cNvSpPr>
            <a:spLocks noGrp="1" noChangeArrowheads="1"/>
          </p:cNvSpPr>
          <p:nvPr>
            <p:ph type="ftr" sz="quarter" idx="11"/>
          </p:nvPr>
        </p:nvSpPr>
        <p:spPr>
          <a:xfrm>
            <a:off x="1486" y="6513866"/>
            <a:ext cx="3864219" cy="331787"/>
          </a:xfrm>
          <a:prstGeom prst="rect">
            <a:avLst/>
          </a:prstGeom>
        </p:spPr>
        <p:txBody>
          <a:bodyPr/>
          <a:lstStyle>
            <a:lvl1pPr eaLnBrk="1" fontAlgn="auto" hangingPunct="1">
              <a:spcBef>
                <a:spcPts val="0"/>
              </a:spcBef>
              <a:spcAft>
                <a:spcPts val="0"/>
              </a:spcAft>
              <a:defRPr i="0" u="none">
                <a:solidFill>
                  <a:srgbClr val="000000"/>
                </a:solidFill>
                <a:latin typeface="+mn-lt"/>
                <a:cs typeface="+mn-cs"/>
              </a:defRPr>
            </a:lvl1pPr>
          </a:lstStyle>
          <a:p>
            <a:pPr>
              <a:defRPr/>
            </a:pPr>
            <a:endParaRPr lang="en-US" altLang="zh-SG"/>
          </a:p>
        </p:txBody>
      </p:sp>
      <p:sp>
        <p:nvSpPr>
          <p:cNvPr id="12" name="Rectangle 7"/>
          <p:cNvSpPr>
            <a:spLocks noGrp="1" noChangeArrowheads="1"/>
          </p:cNvSpPr>
          <p:nvPr>
            <p:ph type="sldNum" sz="quarter" idx="12"/>
          </p:nvPr>
        </p:nvSpPr>
        <p:spPr>
          <a:xfrm>
            <a:off x="3877463" y="6518628"/>
            <a:ext cx="1395047" cy="327025"/>
          </a:xfrm>
        </p:spPr>
        <p:txBody>
          <a:bodyPr/>
          <a:lstStyle>
            <a:lvl1pPr eaLnBrk="1" fontAlgn="auto" hangingPunct="1">
              <a:spcAft>
                <a:spcPts val="0"/>
              </a:spcAft>
              <a:defRPr sz="1000">
                <a:latin typeface="Arial" pitchFamily="34" charset="0"/>
                <a:cs typeface="Arial" charset="0"/>
              </a:defRPr>
            </a:lvl1pPr>
          </a:lstStyle>
          <a:p>
            <a:pPr>
              <a:defRPr/>
            </a:pPr>
            <a:fld id="{C6CD4FA3-13A9-4308-992C-5B864B6CB9D9}"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val="3565889963"/>
      </p:ext>
    </p:extLst>
  </p:cSld>
  <p:clrMapOvr>
    <a:masterClrMapping/>
  </p:clrMapOvr>
  <p:transition spd="slow">
    <p:pull/>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l" eaLnBrk="0" hangingPunct="0">
              <a:defRPr sz="1000" i="1" u="sng">
                <a:solidFill>
                  <a:srgbClr val="000000"/>
                </a:solidFill>
                <a:latin typeface="Arial" charset="0"/>
                <a:ea typeface="SimSun" pitchFamily="2" charset="-122"/>
              </a:defRPr>
            </a:lvl1pPr>
          </a:lstStyle>
          <a:p>
            <a:pPr>
              <a:defRPr/>
            </a:pPr>
            <a:fld id="{32D19654-0479-4EEE-8AFA-74BC6FBFAF7A}" type="datetime3">
              <a:rPr lang="en-US" altLang="zh-SG"/>
              <a:pPr>
                <a:defRPr/>
              </a:pPr>
              <a:t>25 July 2018</a:t>
            </a:fld>
            <a:endParaRPr lang="en-US" altLang="zh-SG" dirty="0"/>
          </a:p>
        </p:txBody>
      </p:sp>
      <p:sp>
        <p:nvSpPr>
          <p:cNvPr id="5" name="Rectangle 6"/>
          <p:cNvSpPr>
            <a:spLocks noGrp="1" noChangeArrowheads="1"/>
          </p:cNvSpPr>
          <p:nvPr>
            <p:ph type="sldNum" sz="quarter" idx="11"/>
          </p:nvPr>
        </p:nvSpPr>
        <p:spPr/>
        <p:txBody>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a:defRPr/>
            </a:pPr>
            <a:r>
              <a:rPr lang="en-US" altLang="zh-SG"/>
              <a:t>Slide </a:t>
            </a:r>
            <a:fld id="{8694E9EA-2336-44A2-B6C4-BE12762FF1B7}" type="slidenum">
              <a:rPr lang="zh-SG" altLang="en-US"/>
              <a:pPr>
                <a:defRPr/>
              </a:pPr>
              <a:t>‹#›</a:t>
            </a:fld>
            <a:r>
              <a:rPr lang="zh-SG" altLang="en-US"/>
              <a:t>  </a:t>
            </a:r>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723525304"/>
      </p:ext>
    </p:extLst>
  </p:cSld>
  <p:clrMapOvr>
    <a:masterClrMapping/>
  </p:clrMapOvr>
  <p:transition spd="slow">
    <p:pull/>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r" eaLnBrk="1" fontAlgn="auto" hangingPunct="1">
              <a:spcBef>
                <a:spcPts val="0"/>
              </a:spcBef>
              <a:spcAft>
                <a:spcPts val="0"/>
              </a:spcAft>
              <a:defRPr i="1" u="sng">
                <a:latin typeface="+mn-lt"/>
                <a:cs typeface="+mn-cs"/>
              </a:defRPr>
            </a:lvl1pPr>
          </a:lstStyle>
          <a:p>
            <a:pPr>
              <a:defRPr/>
            </a:pPr>
            <a:fld id="{6D2B0385-A2CF-44E5-BD9F-194DFFF870C4}" type="datetime3">
              <a:rPr lang="en-US" altLang="zh-SG"/>
              <a:pPr>
                <a:defRPr/>
              </a:pPr>
              <a:t>25 July 2018</a:t>
            </a:fld>
            <a:endParaRPr lang="en-US" altLang="zh-SG"/>
          </a:p>
        </p:txBody>
      </p:sp>
      <p:sp>
        <p:nvSpPr>
          <p:cNvPr id="6" name="Footer Placeholder 5"/>
          <p:cNvSpPr>
            <a:spLocks noGrp="1" noChangeArrowheads="1"/>
          </p:cNvSpPr>
          <p:nvPr>
            <p:ph type="ftr" sz="quarter" idx="11"/>
          </p:nvPr>
        </p:nvSpPr>
        <p:spPr>
          <a:xfrm>
            <a:off x="888030" y="6384925"/>
            <a:ext cx="2631831" cy="457200"/>
          </a:xfrm>
          <a:prstGeom prst="rect">
            <a:avLst/>
          </a:prstGeom>
        </p:spPr>
        <p:txBody>
          <a:bodyPr/>
          <a:lstStyle>
            <a:lvl1pPr eaLnBrk="1" fontAlgn="auto" hangingPunct="1">
              <a:spcBef>
                <a:spcPts val="0"/>
              </a:spcBef>
              <a:spcAft>
                <a:spcPts val="0"/>
              </a:spcAft>
              <a:defRPr i="0" u="none">
                <a:solidFill>
                  <a:srgbClr val="000000"/>
                </a:solidFill>
                <a:latin typeface="+mn-lt"/>
                <a:cs typeface="+mn-cs"/>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BA145752-605C-41B7-865D-AD09AF1F5260}"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704157589"/>
      </p:ext>
    </p:extLst>
  </p:cSld>
  <p:clrMapOvr>
    <a:masterClrMapping/>
  </p:clrMapOvr>
  <p:transition spd="slow">
    <p:pull/>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l" eaLnBrk="0" hangingPunct="0">
              <a:defRPr sz="1000" i="1" u="sng">
                <a:solidFill>
                  <a:srgbClr val="000000"/>
                </a:solidFill>
                <a:latin typeface="Arial" charset="0"/>
                <a:ea typeface="SimSun" pitchFamily="2" charset="-122"/>
              </a:defRPr>
            </a:lvl1pPr>
          </a:lstStyle>
          <a:p>
            <a:pPr>
              <a:defRPr/>
            </a:pPr>
            <a:fld id="{5FFA2F62-A4B6-48D2-8C7D-AB5DE74C96F0}" type="datetime3">
              <a:rPr lang="en-US" altLang="zh-SG"/>
              <a:pPr>
                <a:defRPr/>
              </a:pPr>
              <a:t>25 July 2018</a:t>
            </a:fld>
            <a:endParaRPr lang="en-US" altLang="zh-SG" dirty="0"/>
          </a:p>
        </p:txBody>
      </p:sp>
      <p:sp>
        <p:nvSpPr>
          <p:cNvPr id="4" name="Slide Number Placeholder 6"/>
          <p:cNvSpPr>
            <a:spLocks noGrp="1" noChangeArrowheads="1"/>
          </p:cNvSpPr>
          <p:nvPr>
            <p:ph type="sldNum" sz="quarter" idx="11"/>
          </p:nvPr>
        </p:nvSpPr>
        <p:spPr/>
        <p:txBody>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a:defRPr/>
            </a:pPr>
            <a:r>
              <a:rPr lang="en-US" altLang="zh-SG"/>
              <a:t>Slide </a:t>
            </a:r>
            <a:fld id="{2855A267-BFBA-444B-A452-1ED2532668F4}" type="slidenum">
              <a:rPr lang="zh-SG" altLang="en-US"/>
              <a:pPr>
                <a:defRPr/>
              </a:pPr>
              <a:t>‹#›</a:t>
            </a:fld>
            <a:r>
              <a:rPr lang="zh-SG" altLang="en-US"/>
              <a:t>  </a:t>
            </a:r>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262825097"/>
      </p:ext>
    </p:extLst>
  </p:cSld>
  <p:clrMapOvr>
    <a:masterClrMapping/>
  </p:clrMapOvr>
  <p:transition spd="slow">
    <p:pull/>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noChangeArrowheads="1"/>
          </p:cNvSpPr>
          <p:nvPr>
            <p:ph type="dt" sz="half" idx="10"/>
          </p:nvPr>
        </p:nvSpPr>
        <p:spPr/>
        <p:txBody>
          <a:bodyPr/>
          <a:lstStyle>
            <a:lvl1pPr algn="l" eaLnBrk="0" hangingPunct="0">
              <a:defRPr sz="1000" i="1" u="sng">
                <a:solidFill>
                  <a:srgbClr val="000000"/>
                </a:solidFill>
                <a:latin typeface="Arial" charset="0"/>
                <a:ea typeface="SimSun" pitchFamily="2" charset="-122"/>
              </a:defRPr>
            </a:lvl1pPr>
          </a:lstStyle>
          <a:p>
            <a:pPr>
              <a:defRPr/>
            </a:pPr>
            <a:fld id="{C2AFC064-7E2B-4666-87EE-CFB3AAC920D9}" type="datetime3">
              <a:rPr lang="en-US" altLang="zh-SG"/>
              <a:pPr>
                <a:defRPr/>
              </a:pPr>
              <a:t>25 July 2018</a:t>
            </a:fld>
            <a:endParaRPr lang="en-US" altLang="zh-SG" dirty="0"/>
          </a:p>
        </p:txBody>
      </p:sp>
      <p:sp>
        <p:nvSpPr>
          <p:cNvPr id="3" name="Rectangle 6"/>
          <p:cNvSpPr>
            <a:spLocks noGrp="1" noChangeArrowheads="1"/>
          </p:cNvSpPr>
          <p:nvPr>
            <p:ph type="sldNum" sz="quarter" idx="11"/>
          </p:nvPr>
        </p:nvSpPr>
        <p:spPr/>
        <p:txBody>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a:defRPr/>
            </a:pPr>
            <a:r>
              <a:rPr lang="en-US" altLang="zh-SG"/>
              <a:t>Slide </a:t>
            </a:r>
            <a:fld id="{CC6060BF-118B-4B61-B7EB-E54A88742C3B}" type="slidenum">
              <a:rPr lang="zh-SG" altLang="en-US"/>
              <a:pPr>
                <a:defRPr/>
              </a:pPr>
              <a:t>‹#›</a:t>
            </a:fld>
            <a:r>
              <a:rPr lang="zh-SG" altLang="en-US"/>
              <a:t>  </a:t>
            </a:r>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421833569"/>
      </p:ext>
    </p:extLst>
  </p:cSld>
  <p:clrMapOvr>
    <a:masterClrMapping/>
  </p:clrMapOvr>
  <p:transition spd="slow">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7" y="27537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187B35-F2E2-4ADF-B81D-C5D11200C478}" type="datetime3">
              <a:rPr lang="en-US" smtClean="0"/>
              <a:pPr/>
              <a:t>25 July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3C0C73-69A6-44F5-9C71-F331687F52A1}" type="slidenum">
              <a:rPr lang="en-US" smtClean="0"/>
              <a:pPr/>
              <a:t>‹#›</a:t>
            </a:fld>
            <a:endParaRPr lang="en-US"/>
          </a:p>
        </p:txBody>
      </p:sp>
    </p:spTree>
    <p:extLst>
      <p:ext uri="{BB962C8B-B14F-4D97-AF65-F5344CB8AC3E}">
        <p14:creationId xmlns:p14="http://schemas.microsoft.com/office/powerpoint/2010/main" val="3909912740"/>
      </p:ext>
    </p:extLst>
  </p:cSld>
  <p:clrMapOvr>
    <a:masterClrMapping/>
  </p:clrMapOvr>
  <p:transition spd="slow">
    <p:pull/>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252"/>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l" eaLnBrk="0" hangingPunct="0">
              <a:defRPr sz="1000" i="1" u="sng">
                <a:solidFill>
                  <a:srgbClr val="000000"/>
                </a:solidFill>
                <a:latin typeface="Arial" charset="0"/>
                <a:ea typeface="SimSun" pitchFamily="2" charset="-122"/>
              </a:defRPr>
            </a:lvl1pPr>
          </a:lstStyle>
          <a:p>
            <a:pPr>
              <a:defRPr/>
            </a:pPr>
            <a:fld id="{C9F71AB3-1C8A-432F-9169-3D73D5A1E426}" type="datetime3">
              <a:rPr lang="en-US" altLang="zh-SG"/>
              <a:pPr>
                <a:defRPr/>
              </a:pPr>
              <a:t>25 July 2018</a:t>
            </a:fld>
            <a:endParaRPr lang="en-US" altLang="zh-SG" dirty="0"/>
          </a:p>
        </p:txBody>
      </p:sp>
      <p:sp>
        <p:nvSpPr>
          <p:cNvPr id="6" name="Rectangle 6"/>
          <p:cNvSpPr>
            <a:spLocks noGrp="1" noChangeArrowheads="1"/>
          </p:cNvSpPr>
          <p:nvPr>
            <p:ph type="sldNum" sz="quarter" idx="11"/>
          </p:nvPr>
        </p:nvSpPr>
        <p:spPr/>
        <p:txBody>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a:defRPr/>
            </a:pPr>
            <a:r>
              <a:rPr lang="en-US" altLang="zh-SG"/>
              <a:t>Slide </a:t>
            </a:r>
            <a:fld id="{1E50406F-6953-4092-9A07-340485429CBF}" type="slidenum">
              <a:rPr lang="zh-SG" altLang="en-US"/>
              <a:pPr>
                <a:defRPr/>
              </a:pPr>
              <a:t>‹#›</a:t>
            </a:fld>
            <a:r>
              <a:rPr lang="zh-SG" altLang="en-US"/>
              <a:t>  </a:t>
            </a:r>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908097967"/>
      </p:ext>
    </p:extLst>
  </p:cSld>
  <p:clrMapOvr>
    <a:masterClrMapping/>
  </p:clrMapOvr>
  <p:transition spd="slow">
    <p:pull/>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r" eaLnBrk="1" fontAlgn="auto" hangingPunct="1">
              <a:spcBef>
                <a:spcPts val="0"/>
              </a:spcBef>
              <a:spcAft>
                <a:spcPts val="0"/>
              </a:spcAft>
              <a:defRPr i="1" u="sng">
                <a:latin typeface="+mn-lt"/>
                <a:cs typeface="+mn-cs"/>
              </a:defRPr>
            </a:lvl1pPr>
          </a:lstStyle>
          <a:p>
            <a:pPr>
              <a:defRPr/>
            </a:pPr>
            <a:fld id="{5AEA0E19-B851-4FC2-A935-F18689D40091}" type="datetime3">
              <a:rPr lang="en-US" altLang="zh-SG"/>
              <a:pPr>
                <a:defRPr/>
              </a:pPr>
              <a:t>25 July 2018</a:t>
            </a:fld>
            <a:endParaRPr lang="en-US" altLang="zh-SG"/>
          </a:p>
        </p:txBody>
      </p:sp>
      <p:sp>
        <p:nvSpPr>
          <p:cNvPr id="6" name="Footer Placeholder 5"/>
          <p:cNvSpPr>
            <a:spLocks noGrp="1" noChangeArrowheads="1"/>
          </p:cNvSpPr>
          <p:nvPr>
            <p:ph type="ftr" sz="quarter" idx="11"/>
          </p:nvPr>
        </p:nvSpPr>
        <p:spPr>
          <a:xfrm>
            <a:off x="888030" y="6384925"/>
            <a:ext cx="2631831" cy="457200"/>
          </a:xfrm>
          <a:prstGeom prst="rect">
            <a:avLst/>
          </a:prstGeom>
        </p:spPr>
        <p:txBody>
          <a:bodyPr/>
          <a:lstStyle>
            <a:lvl1pPr eaLnBrk="1" fontAlgn="auto" hangingPunct="1">
              <a:spcBef>
                <a:spcPts val="0"/>
              </a:spcBef>
              <a:spcAft>
                <a:spcPts val="0"/>
              </a:spcAft>
              <a:defRPr i="0" u="none">
                <a:solidFill>
                  <a:srgbClr val="000000"/>
                </a:solidFill>
                <a:latin typeface="+mn-lt"/>
                <a:cs typeface="+mn-cs"/>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0D34BF1D-3ED7-41D3-939D-CC3E3D22164C}"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482608484"/>
      </p:ext>
    </p:extLst>
  </p:cSld>
  <p:clrMapOvr>
    <a:masterClrMapping/>
  </p:clrMapOvr>
  <p:transition spd="slow">
    <p:pull/>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r" eaLnBrk="1" fontAlgn="auto" hangingPunct="1">
              <a:spcBef>
                <a:spcPts val="0"/>
              </a:spcBef>
              <a:spcAft>
                <a:spcPts val="0"/>
              </a:spcAft>
              <a:defRPr i="1" u="sng">
                <a:latin typeface="+mn-lt"/>
                <a:cs typeface="+mn-cs"/>
              </a:defRPr>
            </a:lvl1pPr>
          </a:lstStyle>
          <a:p>
            <a:pPr>
              <a:defRPr/>
            </a:pPr>
            <a:fld id="{B3538F11-0AFF-43EC-8C68-D3313A6905A7}" type="datetime3">
              <a:rPr lang="en-US" altLang="zh-SG"/>
              <a:pPr>
                <a:defRPr/>
              </a:pPr>
              <a:t>25 July 2018</a:t>
            </a:fld>
            <a:endParaRPr lang="en-US" altLang="zh-SG"/>
          </a:p>
        </p:txBody>
      </p:sp>
      <p:sp>
        <p:nvSpPr>
          <p:cNvPr id="5" name="Rectangle 5"/>
          <p:cNvSpPr>
            <a:spLocks noGrp="1" noChangeArrowheads="1"/>
          </p:cNvSpPr>
          <p:nvPr>
            <p:ph type="ftr" sz="quarter" idx="11"/>
          </p:nvPr>
        </p:nvSpPr>
        <p:spPr>
          <a:xfrm>
            <a:off x="888030" y="6384925"/>
            <a:ext cx="2631831" cy="457200"/>
          </a:xfrm>
          <a:prstGeom prst="rect">
            <a:avLst/>
          </a:prstGeom>
        </p:spPr>
        <p:txBody>
          <a:bodyPr/>
          <a:lstStyle>
            <a:lvl1pPr eaLnBrk="1" fontAlgn="auto" hangingPunct="1">
              <a:spcBef>
                <a:spcPts val="0"/>
              </a:spcBef>
              <a:spcAft>
                <a:spcPts val="0"/>
              </a:spcAft>
              <a:defRPr i="0" u="none">
                <a:solidFill>
                  <a:srgbClr val="000000"/>
                </a:solidFill>
                <a:latin typeface="+mn-lt"/>
                <a:cs typeface="+mn-cs"/>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F9B8E12C-9E87-42C8-98E9-90A51064D502}"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744193798"/>
      </p:ext>
    </p:extLst>
  </p:cSld>
  <p:clrMapOvr>
    <a:masterClrMapping/>
  </p:clrMapOvr>
  <p:transition spd="slow">
    <p:pull/>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917" y="246679"/>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679"/>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r" eaLnBrk="1" fontAlgn="auto" hangingPunct="1">
              <a:spcBef>
                <a:spcPts val="0"/>
              </a:spcBef>
              <a:spcAft>
                <a:spcPts val="0"/>
              </a:spcAft>
              <a:defRPr i="1" u="sng">
                <a:latin typeface="+mn-lt"/>
                <a:cs typeface="+mn-cs"/>
              </a:defRPr>
            </a:lvl1pPr>
          </a:lstStyle>
          <a:p>
            <a:pPr>
              <a:defRPr/>
            </a:pPr>
            <a:fld id="{4A827667-906C-4DCD-9B20-3AD3D2E24BC8}" type="datetime3">
              <a:rPr lang="en-US" altLang="zh-SG"/>
              <a:pPr>
                <a:defRPr/>
              </a:pPr>
              <a:t>25 July 2018</a:t>
            </a:fld>
            <a:endParaRPr lang="en-US" altLang="zh-SG"/>
          </a:p>
        </p:txBody>
      </p:sp>
      <p:sp>
        <p:nvSpPr>
          <p:cNvPr id="5" name="Rectangle 5"/>
          <p:cNvSpPr>
            <a:spLocks noGrp="1" noChangeArrowheads="1"/>
          </p:cNvSpPr>
          <p:nvPr>
            <p:ph type="ftr" sz="quarter" idx="11"/>
          </p:nvPr>
        </p:nvSpPr>
        <p:spPr>
          <a:xfrm>
            <a:off x="888030" y="6384925"/>
            <a:ext cx="2631831" cy="457200"/>
          </a:xfrm>
          <a:prstGeom prst="rect">
            <a:avLst/>
          </a:prstGeom>
        </p:spPr>
        <p:txBody>
          <a:bodyPr/>
          <a:lstStyle>
            <a:lvl1pPr eaLnBrk="1" fontAlgn="auto" hangingPunct="1">
              <a:spcBef>
                <a:spcPts val="0"/>
              </a:spcBef>
              <a:spcAft>
                <a:spcPts val="0"/>
              </a:spcAft>
              <a:defRPr i="0" u="none">
                <a:solidFill>
                  <a:srgbClr val="000000"/>
                </a:solidFill>
                <a:latin typeface="+mn-lt"/>
                <a:cs typeface="+mn-cs"/>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AB30EE80-7BB1-40F3-B0F7-D6AC0F572A6F}"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214683827"/>
      </p:ext>
    </p:extLst>
  </p:cSld>
  <p:clrMapOvr>
    <a:masterClrMapping/>
  </p:clrMapOvr>
  <p:transition spd="slow">
    <p:pull/>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677"/>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lgn="r" eaLnBrk="1" fontAlgn="auto" hangingPunct="1">
              <a:spcBef>
                <a:spcPts val="0"/>
              </a:spcBef>
              <a:spcAft>
                <a:spcPts val="0"/>
              </a:spcAft>
              <a:defRPr i="1" u="sng">
                <a:latin typeface="+mn-lt"/>
                <a:cs typeface="+mn-cs"/>
              </a:defRPr>
            </a:lvl1pPr>
          </a:lstStyle>
          <a:p>
            <a:pPr>
              <a:defRPr/>
            </a:pPr>
            <a:fld id="{1D26025C-119F-4E64-86E4-289C1C6336CF}" type="datetime3">
              <a:rPr lang="en-US" altLang="zh-SG"/>
              <a:pPr>
                <a:defRPr/>
              </a:pPr>
              <a:t>25 July 2018</a:t>
            </a:fld>
            <a:endParaRPr lang="en-US" altLang="zh-SG"/>
          </a:p>
        </p:txBody>
      </p:sp>
      <p:sp>
        <p:nvSpPr>
          <p:cNvPr id="5" name="Rectangle 5"/>
          <p:cNvSpPr>
            <a:spLocks noGrp="1" noChangeArrowheads="1"/>
          </p:cNvSpPr>
          <p:nvPr>
            <p:ph type="ftr" sz="quarter" idx="11"/>
          </p:nvPr>
        </p:nvSpPr>
        <p:spPr>
          <a:xfrm>
            <a:off x="888030" y="6384925"/>
            <a:ext cx="2631831" cy="457200"/>
          </a:xfrm>
          <a:prstGeom prst="rect">
            <a:avLst/>
          </a:prstGeom>
        </p:spPr>
        <p:txBody>
          <a:bodyPr/>
          <a:lstStyle>
            <a:lvl1pPr eaLnBrk="1" fontAlgn="auto" hangingPunct="1">
              <a:spcBef>
                <a:spcPts val="0"/>
              </a:spcBef>
              <a:spcAft>
                <a:spcPts val="0"/>
              </a:spcAft>
              <a:defRPr i="0" u="none">
                <a:solidFill>
                  <a:srgbClr val="000000"/>
                </a:solidFill>
                <a:latin typeface="+mn-lt"/>
                <a:cs typeface="+mn-cs"/>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FF6E2101-C823-489E-BE6E-F8F4CAF7BD2B}"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222022760"/>
      </p:ext>
    </p:extLst>
  </p:cSld>
  <p:clrMapOvr>
    <a:masterClrMapping/>
  </p:clrMapOvr>
  <p:transition spd="slow">
    <p:pull/>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lgn="r">
              <a:defRPr i="1" u="sng">
                <a:cs typeface="Arial" pitchFamily="34" charset="0"/>
              </a:defRPr>
            </a:lvl1pPr>
          </a:lstStyle>
          <a:p>
            <a:pPr>
              <a:defRPr/>
            </a:pPr>
            <a:fld id="{45E699FF-1F76-49E9-A7EA-AB316F8B3D73}" type="datetime3">
              <a:rPr lang="en-US"/>
              <a:pPr>
                <a:defRPr/>
              </a:pPr>
              <a:t>25 July 2018</a:t>
            </a:fld>
            <a:endParaRPr lang="en-US"/>
          </a:p>
        </p:txBody>
      </p:sp>
      <p:sp>
        <p:nvSpPr>
          <p:cNvPr id="8" name="Footer Placeholder 7"/>
          <p:cNvSpPr>
            <a:spLocks noGrp="1"/>
          </p:cNvSpPr>
          <p:nvPr>
            <p:ph type="ftr" sz="quarter" idx="11"/>
          </p:nvPr>
        </p:nvSpPr>
        <p:spPr>
          <a:xfrm>
            <a:off x="3124200" y="6359878"/>
            <a:ext cx="2895600" cy="365125"/>
          </a:xfrm>
          <a:prstGeom prst="rect">
            <a:avLst/>
          </a:prstGeom>
        </p:spPr>
        <p:txBody>
          <a:bodyPr/>
          <a:lstStyle>
            <a:lvl1pPr fontAlgn="auto">
              <a:spcBef>
                <a:spcPts val="0"/>
              </a:spcBef>
              <a:spcAft>
                <a:spcPts val="0"/>
              </a:spcAft>
              <a:defRPr i="0" u="none">
                <a:solidFill>
                  <a:srgbClr val="000000"/>
                </a:solidFill>
                <a:latin typeface="Cambria"/>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4F6C9B6A-B154-4BD0-971D-73E12242D4BC}" type="slidenum">
              <a:rPr lang="en-US"/>
              <a:pPr>
                <a:defRPr/>
              </a:pPr>
              <a:t>‹#›</a:t>
            </a:fld>
            <a:endParaRPr lang="en-US"/>
          </a:p>
        </p:txBody>
      </p:sp>
    </p:spTree>
    <p:extLst>
      <p:ext uri="{BB962C8B-B14F-4D97-AF65-F5344CB8AC3E}">
        <p14:creationId xmlns:p14="http://schemas.microsoft.com/office/powerpoint/2010/main" val="1558443265"/>
      </p:ext>
    </p:extLst>
  </p:cSld>
  <p:clrMapOvr>
    <a:masterClrMapping/>
  </p:clrMapOvr>
  <p:transition spd="slow">
    <p:pull/>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2196"/>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3834"/>
            <a:ext cx="3875943" cy="331787"/>
          </a:xfrm>
        </p:spPr>
        <p:txBody>
          <a:bodyPr/>
          <a:lstStyle>
            <a:lvl1pPr>
              <a:defRPr/>
            </a:lvl1pPr>
          </a:lstStyle>
          <a:p>
            <a:pPr>
              <a:defRPr/>
            </a:pPr>
            <a:endParaRPr lang="en-US" altLang="zh-SG"/>
          </a:p>
        </p:txBody>
      </p:sp>
      <p:sp>
        <p:nvSpPr>
          <p:cNvPr id="11" name="Rectangle 6"/>
          <p:cNvSpPr>
            <a:spLocks noGrp="1" noChangeArrowheads="1"/>
          </p:cNvSpPr>
          <p:nvPr>
            <p:ph type="ftr" sz="quarter" idx="11"/>
          </p:nvPr>
        </p:nvSpPr>
        <p:spPr>
          <a:xfrm>
            <a:off x="1486" y="6513834"/>
            <a:ext cx="3864219" cy="331787"/>
          </a:xfrm>
        </p:spPr>
        <p:txBody>
          <a:bodyPr/>
          <a:lstStyle>
            <a:lvl1pPr>
              <a:defRPr/>
            </a:lvl1pPr>
          </a:lstStyle>
          <a:p>
            <a:pPr>
              <a:defRPr/>
            </a:pPr>
            <a:endParaRPr lang="en-US" altLang="zh-SG"/>
          </a:p>
        </p:txBody>
      </p:sp>
      <p:sp>
        <p:nvSpPr>
          <p:cNvPr id="12" name="Rectangle 7"/>
          <p:cNvSpPr>
            <a:spLocks noGrp="1" noChangeArrowheads="1"/>
          </p:cNvSpPr>
          <p:nvPr>
            <p:ph type="sldNum" sz="quarter" idx="12"/>
          </p:nvPr>
        </p:nvSpPr>
        <p:spPr>
          <a:xfrm>
            <a:off x="3877463" y="6518596"/>
            <a:ext cx="1395047" cy="327025"/>
          </a:xfrm>
        </p:spPr>
        <p:txBody>
          <a:bodyPr/>
          <a:lstStyle>
            <a:lvl1pPr>
              <a:defRPr sz="1000">
                <a:latin typeface="Arial" pitchFamily="34" charset="0"/>
              </a:defRPr>
            </a:lvl1pPr>
          </a:lstStyle>
          <a:p>
            <a:pPr>
              <a:defRPr/>
            </a:pPr>
            <a:fld id="{4548C4A9-5E07-4E10-BF53-F0280019F427}"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val="81459334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6" name="Rectangle 6"/>
          <p:cNvSpPr>
            <a:spLocks noGrp="1" noChangeArrowheads="1"/>
          </p:cNvSpPr>
          <p:nvPr>
            <p:ph type="sldNum" sz="quarter" idx="12"/>
          </p:nvPr>
        </p:nvSpPr>
        <p:spPr>
          <a:ln/>
        </p:spPr>
        <p:txBody>
          <a:bodyPr/>
          <a:lstStyle>
            <a:lvl1pPr>
              <a:defRPr/>
            </a:lvl1pPr>
          </a:lstStyle>
          <a:p>
            <a:pPr>
              <a:defRPr/>
            </a:pPr>
            <a:fld id="{0CF08F76-1BBD-4F63-B7DD-E4F4B9F37D1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37007019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44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6" name="Rectangle 6"/>
          <p:cNvSpPr>
            <a:spLocks noGrp="1" noChangeArrowheads="1"/>
          </p:cNvSpPr>
          <p:nvPr>
            <p:ph type="sldNum" sz="quarter" idx="12"/>
          </p:nvPr>
        </p:nvSpPr>
        <p:spPr>
          <a:ln/>
        </p:spPr>
        <p:txBody>
          <a:bodyPr/>
          <a:lstStyle>
            <a:lvl1pPr>
              <a:defRPr/>
            </a:lvl1pPr>
          </a:lstStyle>
          <a:p>
            <a:pPr>
              <a:defRPr/>
            </a:pPr>
            <a:fld id="{7B82D652-72C2-433D-AA0D-47D77EFE552B}"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52033736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7" name="Rectangle 6"/>
          <p:cNvSpPr>
            <a:spLocks noGrp="1" noChangeArrowheads="1"/>
          </p:cNvSpPr>
          <p:nvPr>
            <p:ph type="sldNum" sz="quarter" idx="12"/>
          </p:nvPr>
        </p:nvSpPr>
        <p:spPr>
          <a:ln/>
        </p:spPr>
        <p:txBody>
          <a:bodyPr/>
          <a:lstStyle>
            <a:lvl1pPr>
              <a:defRPr/>
            </a:lvl1pPr>
          </a:lstStyle>
          <a:p>
            <a:pPr>
              <a:defRPr/>
            </a:pPr>
            <a:fld id="{57CA8E37-5402-4822-897B-4D523B3E1528}"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825683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06C687F8-F203-413B-97B5-A0B772E8FB72}" type="datetime3">
              <a:rPr lang="en-US" altLang="zh-SG" smtClean="0">
                <a:cs typeface="Arial" charset="0"/>
              </a:rPr>
              <a:pPr algn="l" fontAlgn="base">
                <a:spcBef>
                  <a:spcPct val="0"/>
                </a:spcBef>
                <a:spcAft>
                  <a:spcPct val="0"/>
                </a:spcAft>
                <a:defRPr/>
              </a:pPr>
              <a:t>25 July 2018</a:t>
            </a:fld>
            <a:endParaRPr lang="en-US" altLang="zh-SG" dirty="0">
              <a:cs typeface="Arial" charset="0"/>
            </a:endParaRPr>
          </a:p>
        </p:txBody>
      </p:sp>
      <p:sp>
        <p:nvSpPr>
          <p:cNvPr id="8" name="Rectangle 6"/>
          <p:cNvSpPr>
            <a:spLocks noGrp="1" noChangeArrowheads="1"/>
          </p:cNvSpPr>
          <p:nvPr>
            <p:ph type="sldNum" sz="quarter" idx="4"/>
          </p:nvPr>
        </p:nvSpPr>
        <p:spPr bwMode="auto">
          <a:xfrm>
            <a:off x="7696208" y="6617262"/>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696221986"/>
      </p:ext>
    </p:extLst>
  </p:cSld>
  <p:clrMapOvr>
    <a:masterClrMapping/>
  </p:clrMapOvr>
  <p:transition spd="slow">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2929D9-42DB-4C81-A6E2-E08BD2E950D3}" type="datetime3">
              <a:rPr lang="en-US" smtClean="0"/>
              <a:pPr/>
              <a:t>25 July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3C0C73-69A6-44F5-9C71-F331687F52A1}" type="slidenum">
              <a:rPr lang="en-US" smtClean="0"/>
              <a:pPr/>
              <a:t>‹#›</a:t>
            </a:fld>
            <a:endParaRPr lang="en-US"/>
          </a:p>
        </p:txBody>
      </p:sp>
    </p:spTree>
    <p:extLst>
      <p:ext uri="{BB962C8B-B14F-4D97-AF65-F5344CB8AC3E}">
        <p14:creationId xmlns:p14="http://schemas.microsoft.com/office/powerpoint/2010/main" val="4109700565"/>
      </p:ext>
    </p:extLst>
  </p:cSld>
  <p:clrMapOvr>
    <a:masterClrMapping/>
  </p:clrMapOvr>
  <p:transition spd="slow">
    <p:pull/>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9" name="Rectangle 6"/>
          <p:cNvSpPr>
            <a:spLocks noGrp="1" noChangeArrowheads="1"/>
          </p:cNvSpPr>
          <p:nvPr>
            <p:ph type="sldNum" sz="quarter" idx="12"/>
          </p:nvPr>
        </p:nvSpPr>
        <p:spPr>
          <a:ln/>
        </p:spPr>
        <p:txBody>
          <a:bodyPr/>
          <a:lstStyle>
            <a:lvl1pPr>
              <a:defRPr/>
            </a:lvl1pPr>
          </a:lstStyle>
          <a:p>
            <a:pPr>
              <a:defRPr/>
            </a:pPr>
            <a:fld id="{44A60D42-8E09-43A2-8A6B-40491AC27B42}"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23770631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5" name="Rectangle 6"/>
          <p:cNvSpPr>
            <a:spLocks noGrp="1" noChangeArrowheads="1"/>
          </p:cNvSpPr>
          <p:nvPr>
            <p:ph type="sldNum" sz="quarter" idx="12"/>
          </p:nvPr>
        </p:nvSpPr>
        <p:spPr>
          <a:ln/>
        </p:spPr>
        <p:txBody>
          <a:bodyPr/>
          <a:lstStyle>
            <a:lvl1pPr>
              <a:defRPr/>
            </a:lvl1pPr>
          </a:lstStyle>
          <a:p>
            <a:pPr>
              <a:defRPr/>
            </a:pPr>
            <a:fld id="{1025136D-4F86-4EDA-BF5C-402698995230}"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31049330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4" name="Rectangle 6"/>
          <p:cNvSpPr>
            <a:spLocks noGrp="1" noChangeArrowheads="1"/>
          </p:cNvSpPr>
          <p:nvPr>
            <p:ph type="sldNum" sz="quarter" idx="12"/>
          </p:nvPr>
        </p:nvSpPr>
        <p:spPr>
          <a:ln/>
        </p:spPr>
        <p:txBody>
          <a:bodyPr/>
          <a:lstStyle>
            <a:lvl1pPr>
              <a:defRPr/>
            </a:lvl1pPr>
          </a:lstStyle>
          <a:p>
            <a:pPr>
              <a:defRPr/>
            </a:pPr>
            <a:fld id="{E52180E4-214B-4C9A-B94C-1660028AB744}"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60993292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183"/>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7" name="Rectangle 6"/>
          <p:cNvSpPr>
            <a:spLocks noGrp="1" noChangeArrowheads="1"/>
          </p:cNvSpPr>
          <p:nvPr>
            <p:ph type="sldNum" sz="quarter" idx="12"/>
          </p:nvPr>
        </p:nvSpPr>
        <p:spPr>
          <a:ln/>
        </p:spPr>
        <p:txBody>
          <a:bodyPr/>
          <a:lstStyle>
            <a:lvl1pPr>
              <a:defRPr/>
            </a:lvl1pPr>
          </a:lstStyle>
          <a:p>
            <a:pPr>
              <a:defRPr/>
            </a:pPr>
            <a:fld id="{B2F8CB71-BA3F-4E49-9F09-DB1780735256}"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08922911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7" name="Rectangle 6"/>
          <p:cNvSpPr>
            <a:spLocks noGrp="1" noChangeArrowheads="1"/>
          </p:cNvSpPr>
          <p:nvPr>
            <p:ph type="sldNum" sz="quarter" idx="12"/>
          </p:nvPr>
        </p:nvSpPr>
        <p:spPr>
          <a:ln/>
        </p:spPr>
        <p:txBody>
          <a:bodyPr/>
          <a:lstStyle>
            <a:lvl1pPr>
              <a:defRPr/>
            </a:lvl1pPr>
          </a:lstStyle>
          <a:p>
            <a:pPr>
              <a:defRPr/>
            </a:pPr>
            <a:fld id="{AC11EF4B-CF22-446B-981C-F009828C9E08}"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61502634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6" name="Rectangle 6"/>
          <p:cNvSpPr>
            <a:spLocks noGrp="1" noChangeArrowheads="1"/>
          </p:cNvSpPr>
          <p:nvPr>
            <p:ph type="sldNum" sz="quarter" idx="12"/>
          </p:nvPr>
        </p:nvSpPr>
        <p:spPr>
          <a:ln/>
        </p:spPr>
        <p:txBody>
          <a:bodyPr/>
          <a:lstStyle>
            <a:lvl1pPr>
              <a:defRPr/>
            </a:lvl1pPr>
          </a:lstStyle>
          <a:p>
            <a:pPr>
              <a:defRPr/>
            </a:pPr>
            <a:fld id="{2DE57552-FC32-426E-9AF0-29BE73DA8030}"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35757755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893" y="246608"/>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608"/>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6" name="Rectangle 6"/>
          <p:cNvSpPr>
            <a:spLocks noGrp="1" noChangeArrowheads="1"/>
          </p:cNvSpPr>
          <p:nvPr>
            <p:ph type="sldNum" sz="quarter" idx="12"/>
          </p:nvPr>
        </p:nvSpPr>
        <p:spPr>
          <a:ln/>
        </p:spPr>
        <p:txBody>
          <a:bodyPr/>
          <a:lstStyle>
            <a:lvl1pPr>
              <a:defRPr/>
            </a:lvl1pPr>
          </a:lstStyle>
          <a:p>
            <a:pPr>
              <a:defRPr/>
            </a:pPr>
            <a:fld id="{B93483CD-AF89-4582-A51C-E55460C5BA7D}"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405795527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607"/>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6" name="Rectangle 6"/>
          <p:cNvSpPr>
            <a:spLocks noGrp="1" noChangeArrowheads="1"/>
          </p:cNvSpPr>
          <p:nvPr>
            <p:ph type="sldNum" sz="quarter" idx="12"/>
          </p:nvPr>
        </p:nvSpPr>
        <p:spPr>
          <a:ln/>
        </p:spPr>
        <p:txBody>
          <a:bodyPr/>
          <a:lstStyle>
            <a:lvl1pPr>
              <a:defRPr/>
            </a:lvl1pPr>
          </a:lstStyle>
          <a:p>
            <a:pPr>
              <a:defRPr/>
            </a:pPr>
            <a:fld id="{75D916AA-F3AF-4EF4-B392-B6051DE40204}"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90245638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prstClr val="black"/>
              </a:solidFill>
              <a:cs typeface="Arial" pitchFamily="34" charset="0"/>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2334"/>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3802"/>
            <a:ext cx="3875943" cy="331787"/>
          </a:xfrm>
        </p:spPr>
        <p:txBody>
          <a:bodyPr/>
          <a:lstStyle>
            <a:lvl1pPr>
              <a:defRPr/>
            </a:lvl1pPr>
          </a:lstStyle>
          <a:p>
            <a:pPr>
              <a:defRPr/>
            </a:pPr>
            <a:endParaRPr lang="en-US" altLang="zh-SG"/>
          </a:p>
        </p:txBody>
      </p:sp>
      <p:sp>
        <p:nvSpPr>
          <p:cNvPr id="11" name="Rectangle 6"/>
          <p:cNvSpPr>
            <a:spLocks noGrp="1" noChangeArrowheads="1"/>
          </p:cNvSpPr>
          <p:nvPr>
            <p:ph type="ftr" sz="quarter" idx="11"/>
          </p:nvPr>
        </p:nvSpPr>
        <p:spPr>
          <a:xfrm>
            <a:off x="1486" y="6513802"/>
            <a:ext cx="3864219" cy="331787"/>
          </a:xfrm>
        </p:spPr>
        <p:txBody>
          <a:bodyPr/>
          <a:lstStyle>
            <a:lvl1pPr>
              <a:defRPr/>
            </a:lvl1pPr>
          </a:lstStyle>
          <a:p>
            <a:pPr>
              <a:defRPr/>
            </a:pPr>
            <a:endParaRPr lang="en-US" altLang="zh-SG"/>
          </a:p>
        </p:txBody>
      </p:sp>
      <p:sp>
        <p:nvSpPr>
          <p:cNvPr id="12" name="Rectangle 7"/>
          <p:cNvSpPr>
            <a:spLocks noGrp="1" noChangeArrowheads="1"/>
          </p:cNvSpPr>
          <p:nvPr>
            <p:ph type="sldNum" sz="quarter" idx="12"/>
          </p:nvPr>
        </p:nvSpPr>
        <p:spPr>
          <a:xfrm>
            <a:off x="3877463" y="6518564"/>
            <a:ext cx="1395047" cy="327025"/>
          </a:xfrm>
        </p:spPr>
        <p:txBody>
          <a:bodyPr/>
          <a:lstStyle>
            <a:lvl1pPr>
              <a:defRPr sz="1000">
                <a:latin typeface="Arial" pitchFamily="34" charset="0"/>
              </a:defRPr>
            </a:lvl1pPr>
          </a:lstStyle>
          <a:p>
            <a:pPr>
              <a:defRPr/>
            </a:pPr>
            <a:fld id="{75BBF179-1034-4569-86C7-F78AF2EDE520}"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val="6778068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6" name="Rectangle 6"/>
          <p:cNvSpPr>
            <a:spLocks noGrp="1" noChangeArrowheads="1"/>
          </p:cNvSpPr>
          <p:nvPr>
            <p:ph type="sldNum" sz="quarter" idx="12"/>
          </p:nvPr>
        </p:nvSpPr>
        <p:spPr>
          <a:ln/>
        </p:spPr>
        <p:txBody>
          <a:bodyPr/>
          <a:lstStyle>
            <a:lvl1pPr>
              <a:defRPr/>
            </a:lvl1pPr>
          </a:lstStyle>
          <a:p>
            <a:pPr>
              <a:defRPr/>
            </a:pPr>
            <a:fld id="{F8546E90-4E7D-4919-AF17-4380352FDA1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788981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85B52D-683A-4A51-BD66-8C0F04D10525}" type="datetime3">
              <a:rPr lang="en-US" smtClean="0"/>
              <a:pPr/>
              <a:t>25 July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C0C73-69A6-44F5-9C71-F331687F52A1}" type="slidenum">
              <a:rPr lang="en-US" smtClean="0"/>
              <a:pPr/>
              <a:t>‹#›</a:t>
            </a:fld>
            <a:endParaRPr lang="en-US"/>
          </a:p>
        </p:txBody>
      </p:sp>
    </p:spTree>
    <p:extLst>
      <p:ext uri="{BB962C8B-B14F-4D97-AF65-F5344CB8AC3E}">
        <p14:creationId xmlns:p14="http://schemas.microsoft.com/office/powerpoint/2010/main" val="360538870"/>
      </p:ext>
    </p:extLst>
  </p:cSld>
  <p:clrMapOvr>
    <a:masterClrMapping/>
  </p:clrMapOvr>
  <p:transition spd="slow">
    <p:pull/>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58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6" name="Rectangle 6"/>
          <p:cNvSpPr>
            <a:spLocks noGrp="1" noChangeArrowheads="1"/>
          </p:cNvSpPr>
          <p:nvPr>
            <p:ph type="sldNum" sz="quarter" idx="12"/>
          </p:nvPr>
        </p:nvSpPr>
        <p:spPr>
          <a:ln/>
        </p:spPr>
        <p:txBody>
          <a:bodyPr/>
          <a:lstStyle>
            <a:lvl1pPr>
              <a:defRPr/>
            </a:lvl1pPr>
          </a:lstStyle>
          <a:p>
            <a:pPr>
              <a:defRPr/>
            </a:pPr>
            <a:fld id="{7E5D13EC-F06C-4C9A-8C0F-48A235DCCBD8}"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7964127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7" name="Rectangle 6"/>
          <p:cNvSpPr>
            <a:spLocks noGrp="1" noChangeArrowheads="1"/>
          </p:cNvSpPr>
          <p:nvPr>
            <p:ph type="sldNum" sz="quarter" idx="12"/>
          </p:nvPr>
        </p:nvSpPr>
        <p:spPr>
          <a:ln/>
        </p:spPr>
        <p:txBody>
          <a:bodyPr/>
          <a:lstStyle>
            <a:lvl1pPr>
              <a:defRPr/>
            </a:lvl1pPr>
          </a:lstStyle>
          <a:p>
            <a:pPr>
              <a:defRPr/>
            </a:pPr>
            <a:fld id="{E6B45A10-96CE-4057-982B-02C810509E3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87789510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9" name="Rectangle 6"/>
          <p:cNvSpPr>
            <a:spLocks noGrp="1" noChangeArrowheads="1"/>
          </p:cNvSpPr>
          <p:nvPr>
            <p:ph type="sldNum" sz="quarter" idx="12"/>
          </p:nvPr>
        </p:nvSpPr>
        <p:spPr>
          <a:ln/>
        </p:spPr>
        <p:txBody>
          <a:bodyPr/>
          <a:lstStyle>
            <a:lvl1pPr>
              <a:defRPr/>
            </a:lvl1pPr>
          </a:lstStyle>
          <a:p>
            <a:pPr>
              <a:defRPr/>
            </a:pPr>
            <a:fld id="{E239A570-421D-4484-8667-43305BE9B46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88831198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5" name="Rectangle 6"/>
          <p:cNvSpPr>
            <a:spLocks noGrp="1" noChangeArrowheads="1"/>
          </p:cNvSpPr>
          <p:nvPr>
            <p:ph type="sldNum" sz="quarter" idx="12"/>
          </p:nvPr>
        </p:nvSpPr>
        <p:spPr>
          <a:ln/>
        </p:spPr>
        <p:txBody>
          <a:bodyPr/>
          <a:lstStyle>
            <a:lvl1pPr>
              <a:defRPr/>
            </a:lvl1pPr>
          </a:lstStyle>
          <a:p>
            <a:pPr>
              <a:defRPr/>
            </a:pPr>
            <a:fld id="{48F92DF0-9624-4B14-B867-86C8FF5B1D9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64114805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4" name="Rectangle 6"/>
          <p:cNvSpPr>
            <a:spLocks noGrp="1" noChangeArrowheads="1"/>
          </p:cNvSpPr>
          <p:nvPr>
            <p:ph type="sldNum" sz="quarter" idx="12"/>
          </p:nvPr>
        </p:nvSpPr>
        <p:spPr>
          <a:ln/>
        </p:spPr>
        <p:txBody>
          <a:bodyPr/>
          <a:lstStyle>
            <a:lvl1pPr>
              <a:defRPr/>
            </a:lvl1pPr>
          </a:lstStyle>
          <a:p>
            <a:pPr>
              <a:defRPr/>
            </a:pPr>
            <a:fld id="{D900E358-40FA-44D3-96AC-3365C7CBAA56}"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421516982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157"/>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7" name="Rectangle 6"/>
          <p:cNvSpPr>
            <a:spLocks noGrp="1" noChangeArrowheads="1"/>
          </p:cNvSpPr>
          <p:nvPr>
            <p:ph type="sldNum" sz="quarter" idx="12"/>
          </p:nvPr>
        </p:nvSpPr>
        <p:spPr>
          <a:ln/>
        </p:spPr>
        <p:txBody>
          <a:bodyPr/>
          <a:lstStyle>
            <a:lvl1pPr>
              <a:defRPr/>
            </a:lvl1pPr>
          </a:lstStyle>
          <a:p>
            <a:pPr>
              <a:defRPr/>
            </a:pPr>
            <a:fld id="{75CC9806-64CA-449A-B41E-B7F07A27CD2D}"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98279882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7" name="Rectangle 6"/>
          <p:cNvSpPr>
            <a:spLocks noGrp="1" noChangeArrowheads="1"/>
          </p:cNvSpPr>
          <p:nvPr>
            <p:ph type="sldNum" sz="quarter" idx="12"/>
          </p:nvPr>
        </p:nvSpPr>
        <p:spPr>
          <a:ln/>
        </p:spPr>
        <p:txBody>
          <a:bodyPr/>
          <a:lstStyle>
            <a:lvl1pPr>
              <a:defRPr/>
            </a:lvl1pPr>
          </a:lstStyle>
          <a:p>
            <a:pPr>
              <a:defRPr/>
            </a:pPr>
            <a:fld id="{9207C7D4-3E2C-4ED7-B3C1-DB08D47F91F2}"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039094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6" name="Rectangle 6"/>
          <p:cNvSpPr>
            <a:spLocks noGrp="1" noChangeArrowheads="1"/>
          </p:cNvSpPr>
          <p:nvPr>
            <p:ph type="sldNum" sz="quarter" idx="12"/>
          </p:nvPr>
        </p:nvSpPr>
        <p:spPr>
          <a:ln/>
        </p:spPr>
        <p:txBody>
          <a:bodyPr/>
          <a:lstStyle>
            <a:lvl1pPr>
              <a:defRPr/>
            </a:lvl1pPr>
          </a:lstStyle>
          <a:p>
            <a:pPr>
              <a:defRPr/>
            </a:pPr>
            <a:fld id="{B9858DBF-8937-428D-A3E6-622FAE5415D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50928024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917" y="246579"/>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579"/>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6" name="Rectangle 6"/>
          <p:cNvSpPr>
            <a:spLocks noGrp="1" noChangeArrowheads="1"/>
          </p:cNvSpPr>
          <p:nvPr>
            <p:ph type="sldNum" sz="quarter" idx="12"/>
          </p:nvPr>
        </p:nvSpPr>
        <p:spPr>
          <a:ln/>
        </p:spPr>
        <p:txBody>
          <a:bodyPr/>
          <a:lstStyle>
            <a:lvl1pPr>
              <a:defRPr/>
            </a:lvl1pPr>
          </a:lstStyle>
          <a:p>
            <a:pPr>
              <a:defRPr/>
            </a:pPr>
            <a:fld id="{E532F2BC-51B5-4ED4-8BF2-DB177FCBB332}"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24342105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575"/>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6" name="Rectangle 6"/>
          <p:cNvSpPr>
            <a:spLocks noGrp="1" noChangeArrowheads="1"/>
          </p:cNvSpPr>
          <p:nvPr>
            <p:ph type="sldNum" sz="quarter" idx="12"/>
          </p:nvPr>
        </p:nvSpPr>
        <p:spPr>
          <a:ln/>
        </p:spPr>
        <p:txBody>
          <a:bodyPr/>
          <a:lstStyle>
            <a:lvl1pPr>
              <a:defRPr/>
            </a:lvl1pPr>
          </a:lstStyle>
          <a:p>
            <a:pPr>
              <a:defRPr/>
            </a:pPr>
            <a:fld id="{22A747CE-8093-47BC-9F41-68FF2137565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2549489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696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696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D64F1C-E438-4323-9673-3D9E0E06E354}" type="datetime3">
              <a:rPr lang="en-US" smtClean="0"/>
              <a:pPr/>
              <a:t>25 July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C0C73-69A6-44F5-9C71-F331687F52A1}" type="slidenum">
              <a:rPr lang="en-US" smtClean="0"/>
              <a:pPr/>
              <a:t>‹#›</a:t>
            </a:fld>
            <a:endParaRPr lang="en-US"/>
          </a:p>
        </p:txBody>
      </p:sp>
    </p:spTree>
    <p:extLst>
      <p:ext uri="{BB962C8B-B14F-4D97-AF65-F5344CB8AC3E}">
        <p14:creationId xmlns:p14="http://schemas.microsoft.com/office/powerpoint/2010/main" val="3640634109"/>
      </p:ext>
    </p:extLst>
  </p:cSld>
  <p:clrMapOvr>
    <a:masterClrMapping/>
  </p:clrMapOvr>
  <p:transition spd="slow">
    <p:pull/>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2296"/>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3764"/>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3764"/>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8526"/>
            <a:ext cx="1395047" cy="327025"/>
          </a:xfrm>
        </p:spPr>
        <p:txBody>
          <a:bodyPr/>
          <a:lstStyle>
            <a:lvl1pPr>
              <a:defRPr sz="1000">
                <a:latin typeface="Arial" pitchFamily="34" charset="0"/>
              </a:defRPr>
            </a:lvl1pPr>
          </a:lstStyle>
          <a:p>
            <a:pPr>
              <a:defRPr/>
            </a:pPr>
            <a:fld id="{753B0F46-D368-42A8-9124-730BB4F1427C}"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val="283251225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C51EEB-B3B1-45E3-8333-BA072D7FBFC9}"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320938891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54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C27287-59AE-45A3-BA2C-0256D4F48114}"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41666984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523C63-D21E-45A2-AFE0-35FB6D4BBDA6}"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302087098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D507D7B-E9A0-4B28-9556-0381546079B8}"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79252582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135EEF6-E091-42D4-BCCB-35C1ACAD4F22}"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38639165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54FA4C3-2BFA-4621-90A9-7994B9DCD356}"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140696416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118"/>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409422F-D139-4923-9E9A-4BC219B5AF74}"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106628646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CC3344-88F2-4445-8C9B-C9E47F3C3793}"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93276841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9B7587-C4A2-4AB7-8D15-4506564BC1F7}"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1262426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zh-SG" altLang="en-GB" sz="140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50000"/>
              </a:spcBef>
              <a:spcAft>
                <a:spcPct val="0"/>
              </a:spcAft>
            </a:pPr>
            <a:endParaRPr lang="en-US" u="sng">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4450" rIns="0" bIns="44450"/>
          <a:lstStyle/>
          <a:p>
            <a:pPr algn="ctr" eaLnBrk="0" fontAlgn="base" hangingPunct="0">
              <a:spcBef>
                <a:spcPct val="0"/>
              </a:spcBef>
              <a:spcAft>
                <a:spcPct val="0"/>
              </a:spcAft>
            </a:pPr>
            <a:r>
              <a:rPr lang="en-CA" sz="2800">
                <a:solidFill>
                  <a:srgbClr val="FFFFFF"/>
                </a:solidFill>
              </a:rPr>
              <a:t>Financial System Strategy</a:t>
            </a:r>
            <a:br>
              <a:rPr lang="en-CA" sz="2800">
                <a:solidFill>
                  <a:srgbClr val="FFFFFF"/>
                </a:solidFill>
              </a:rPr>
            </a:br>
            <a:r>
              <a:rPr lang="en-CA" sz="2800">
                <a:solidFill>
                  <a:srgbClr val="FFFFFF"/>
                </a:solidFill>
              </a:rPr>
              <a:t>2020</a:t>
            </a:r>
            <a:endParaRPr lang="en-US" sz="280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9"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2410"/>
            <a:ext cx="6263055" cy="6699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tIns="0" bIns="0"/>
          <a:lstStyle>
            <a:lvl1pPr marL="0" indent="0">
              <a:buFont typeface="Wingdings" pitchFamily="2" charset="2"/>
              <a:buNone/>
              <a:defRPr sz="1800">
                <a:solidFill>
                  <a:schemeClr val="bg1"/>
                </a:solidFill>
              </a:defRPr>
            </a:lvl1pPr>
          </a:lstStyle>
          <a:p>
            <a:pPr lvl="0"/>
            <a:r>
              <a:rPr lang="en-US" altLang="zh-SG" noProof="0" smtClean="0"/>
              <a:t>Add name of team</a:t>
            </a:r>
            <a:endParaRPr lang="en-US" noProof="0" smtClean="0"/>
          </a:p>
        </p:txBody>
      </p:sp>
      <p:sp>
        <p:nvSpPr>
          <p:cNvPr id="2162692" name="Rectangle 4"/>
          <p:cNvSpPr>
            <a:spLocks noGrp="1" noChangeArrowheads="1"/>
          </p:cNvSpPr>
          <p:nvPr>
            <p:ph type="ctrTitle"/>
          </p:nvPr>
        </p:nvSpPr>
        <p:spPr>
          <a:xfrm>
            <a:off x="2463317" y="4572000"/>
            <a:ext cx="6263055" cy="819150"/>
          </a:xfrm>
          <a:extLst>
            <a:ext uri="{909E8E84-426E-40DD-AFC4-6F175D3DCCD1}">
              <a14:hiddenFill xmlns:a14="http://schemas.microsoft.com/office/drawing/2010/main">
                <a:solidFill>
                  <a:srgbClr val="FF0000"/>
                </a:solidFill>
              </a14:hiddenFill>
            </a:ext>
          </a:extLst>
        </p:spPr>
        <p:txBody>
          <a:bodyPr tIns="44450" bIns="44450" anchor="t"/>
          <a:lstStyle>
            <a:lvl1pPr algn="ctr">
              <a:defRPr sz="2000">
                <a:solidFill>
                  <a:schemeClr val="bg1"/>
                </a:solidFill>
              </a:defRPr>
            </a:lvl1pPr>
          </a:lstStyle>
          <a:p>
            <a:pPr lvl="0"/>
            <a:r>
              <a:rPr lang="en-US" altLang="zh-SG" noProof="0" smtClean="0"/>
              <a:t>Click to insert presentation title</a:t>
            </a:r>
            <a:br>
              <a:rPr lang="en-US" altLang="zh-SG" noProof="0" smtClean="0"/>
            </a:br>
            <a:r>
              <a:rPr lang="en-US" noProof="0" smtClean="0"/>
              <a:t>Second line here</a:t>
            </a:r>
            <a:endParaRPr lang="en-US" altLang="zh-SG" noProof="0" smtClean="0"/>
          </a:p>
        </p:txBody>
      </p:sp>
      <p:sp>
        <p:nvSpPr>
          <p:cNvPr id="10" name="Rectangle 5"/>
          <p:cNvSpPr>
            <a:spLocks noGrp="1" noChangeArrowheads="1"/>
          </p:cNvSpPr>
          <p:nvPr>
            <p:ph type="dt" sz="half" idx="10"/>
          </p:nvPr>
        </p:nvSpPr>
        <p:spPr>
          <a:xfrm>
            <a:off x="5272458" y="6514098"/>
            <a:ext cx="3875943" cy="331787"/>
          </a:xfrm>
        </p:spPr>
        <p:txBody>
          <a:bodyPr/>
          <a:lstStyle>
            <a:lvl1pPr>
              <a:defRPr smtClean="0"/>
            </a:lvl1pPr>
          </a:lstStyle>
          <a:p>
            <a:pPr>
              <a:defRPr/>
            </a:pPr>
            <a:fld id="{A7DD5442-6C4B-483C-90AB-E8C0CCCE4509}" type="datetime3">
              <a:rPr lang="en-US" altLang="zh-SG" smtClean="0">
                <a:solidFill>
                  <a:srgbClr val="000000"/>
                </a:solidFill>
              </a:rPr>
              <a:pPr>
                <a:defRPr/>
              </a:pPr>
              <a:t>25 July 2018</a:t>
            </a:fld>
            <a:endParaRPr lang="en-US" altLang="zh-SG">
              <a:solidFill>
                <a:srgbClr val="000000"/>
              </a:solidFill>
            </a:endParaRPr>
          </a:p>
        </p:txBody>
      </p:sp>
      <p:sp>
        <p:nvSpPr>
          <p:cNvPr id="11" name="Rectangle 6"/>
          <p:cNvSpPr>
            <a:spLocks noGrp="1" noChangeArrowheads="1"/>
          </p:cNvSpPr>
          <p:nvPr>
            <p:ph type="ftr" sz="quarter" idx="11"/>
          </p:nvPr>
        </p:nvSpPr>
        <p:spPr>
          <a:xfrm>
            <a:off x="1486" y="6514098"/>
            <a:ext cx="3864219" cy="331787"/>
          </a:xfrm>
        </p:spPr>
        <p:txBody>
          <a:bodyPr/>
          <a:lstStyle>
            <a:lvl1pPr>
              <a:defRPr smtClean="0"/>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8860"/>
            <a:ext cx="1395047" cy="327025"/>
          </a:xfrm>
        </p:spPr>
        <p:txBody>
          <a:bodyPr/>
          <a:lstStyle>
            <a:lvl1pPr>
              <a:defRPr sz="1000" smtClean="0">
                <a:latin typeface="Arial" charset="0"/>
              </a:defRPr>
            </a:lvl1pPr>
          </a:lstStyle>
          <a:p>
            <a:pPr>
              <a:defRPr/>
            </a:pPr>
            <a:fld id="{028C6BBA-EA4F-4F00-8010-CA4028B38A14}"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sz="800">
              <a:solidFill>
                <a:srgbClr val="000000"/>
              </a:solidFill>
            </a:endParaRPr>
          </a:p>
        </p:txBody>
      </p:sp>
    </p:spTree>
    <p:extLst>
      <p:ext uri="{BB962C8B-B14F-4D97-AF65-F5344CB8AC3E}">
        <p14:creationId xmlns:p14="http://schemas.microsoft.com/office/powerpoint/2010/main" val="2380652440"/>
      </p:ext>
    </p:extLst>
  </p:cSld>
  <p:clrMapOvr>
    <a:masterClrMapping/>
  </p:clrMapOvr>
  <p:transition spd="slow">
    <p:pull/>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917" y="246535"/>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535"/>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4E7560-C576-4D74-96D3-87465CFAEA90}"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422750026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538"/>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5B41A9-DF5A-49C0-A1B3-0C6B28D58D34}"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287991875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2422"/>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3724"/>
            <a:ext cx="3875943" cy="331787"/>
          </a:xfrm>
        </p:spPr>
        <p:txBody>
          <a:bodyPr/>
          <a:lstStyle>
            <a:lvl1pPr eaLnBrk="1" hangingPunct="1">
              <a:defRPr>
                <a:cs typeface="Arial" pitchFamily="34" charset="0"/>
              </a:defRPr>
            </a:lvl1pPr>
          </a:lstStyle>
          <a:p>
            <a:pPr>
              <a:defRPr/>
            </a:pPr>
            <a:endParaRPr lang="en-US" altLang="zh-SG"/>
          </a:p>
        </p:txBody>
      </p:sp>
      <p:sp>
        <p:nvSpPr>
          <p:cNvPr id="11" name="Rectangle 6"/>
          <p:cNvSpPr>
            <a:spLocks noGrp="1" noChangeArrowheads="1"/>
          </p:cNvSpPr>
          <p:nvPr>
            <p:ph type="ftr" sz="quarter" idx="11"/>
          </p:nvPr>
        </p:nvSpPr>
        <p:spPr>
          <a:xfrm>
            <a:off x="1486" y="6513724"/>
            <a:ext cx="3864219" cy="331787"/>
          </a:xfrm>
        </p:spPr>
        <p:txBody>
          <a:bodyPr/>
          <a:lstStyle>
            <a:lvl1pPr eaLnBrk="1" hangingPunct="1">
              <a:defRPr>
                <a:cs typeface="Arial" pitchFamily="34" charset="0"/>
              </a:defRPr>
            </a:lvl1pPr>
          </a:lstStyle>
          <a:p>
            <a:pPr>
              <a:defRPr/>
            </a:pPr>
            <a:endParaRPr lang="en-US" altLang="zh-SG"/>
          </a:p>
        </p:txBody>
      </p:sp>
      <p:sp>
        <p:nvSpPr>
          <p:cNvPr id="12" name="Rectangle 7"/>
          <p:cNvSpPr>
            <a:spLocks noGrp="1" noChangeArrowheads="1"/>
          </p:cNvSpPr>
          <p:nvPr>
            <p:ph type="sldNum" sz="quarter" idx="12"/>
          </p:nvPr>
        </p:nvSpPr>
        <p:spPr>
          <a:xfrm>
            <a:off x="3877463" y="6518486"/>
            <a:ext cx="1395047" cy="327025"/>
          </a:xfrm>
        </p:spPr>
        <p:txBody>
          <a:bodyPr/>
          <a:lstStyle>
            <a:lvl1pPr eaLnBrk="1" hangingPunct="1">
              <a:defRPr sz="1000">
                <a:latin typeface="Arial" charset="0"/>
                <a:cs typeface="Arial" pitchFamily="34" charset="0"/>
              </a:defRPr>
            </a:lvl1pPr>
          </a:lstStyle>
          <a:p>
            <a:pPr>
              <a:defRPr/>
            </a:pPr>
            <a:fld id="{9365A910-80DA-4229-BE4E-947D5245CACD}"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val="309079902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F6DB099B-8F53-43D6-B404-0CD3F55B76EC}"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272178451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67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6A65AAE8-0FF0-4660-8981-1684852EDC5F}"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103948997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6"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42D29494-0F2D-4F02-B4CD-53D1074DC91F}"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223555433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8"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9"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16E73715-BF11-49B3-BEFA-4FFB4463D7A3}"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81865078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4"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5"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40CA7133-F817-42D8-B180-6CF0DC855794}"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404463462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3"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4"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26B1F74E-7300-4C26-863A-5094999D6568}"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305388003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118"/>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6"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5A554D0E-F209-41AC-8B3E-E250DE8E7DB2}"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14692758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C06FDBE-65EF-42F3-AB6B-0AAD7A800053}" type="datetime3">
              <a:rPr lang="en-US" altLang="zh-SG" smtClean="0">
                <a:solidFill>
                  <a:srgbClr val="000000"/>
                </a:solidFill>
              </a:rPr>
              <a:pPr>
                <a:defRPr/>
              </a:pPr>
              <a:t>25 July 2018</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73F0DD-F9F7-4724-883A-94BEAE1BFA7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951511050"/>
      </p:ext>
    </p:extLst>
  </p:cSld>
  <p:clrMapOvr>
    <a:masterClrMapping/>
  </p:clrMapOvr>
  <p:transition spd="slow">
    <p:pull/>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6"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A20BD9CD-BA5A-4AC9-B8A7-A467D8623608}"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355097778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FF644556-FA62-4278-B899-7B77DF27D652}"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278756781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917" y="246535"/>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535"/>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35AF025F-15D0-4125-BF76-90D327B2D11D}"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312535449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543"/>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79786010-B577-4D88-ADCA-ECDB7A204EDF}"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225029861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543"/>
            <a:ext cx="7247792" cy="5762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9590" y="1214439"/>
            <a:ext cx="3868615" cy="4938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6"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6F91A369-CD90-42A0-8995-DA114A36564C}"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398645709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2384"/>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3686"/>
            <a:ext cx="3875943" cy="331787"/>
          </a:xfrm>
        </p:spPr>
        <p:txBody>
          <a:bodyPr/>
          <a:lstStyle>
            <a:lvl1pPr eaLnBrk="1" hangingPunct="1">
              <a:defRPr>
                <a:cs typeface="Arial" pitchFamily="34" charset="0"/>
              </a:defRPr>
            </a:lvl1pPr>
          </a:lstStyle>
          <a:p>
            <a:pPr>
              <a:defRPr/>
            </a:pPr>
            <a:endParaRPr lang="en-US" altLang="zh-SG"/>
          </a:p>
        </p:txBody>
      </p:sp>
      <p:sp>
        <p:nvSpPr>
          <p:cNvPr id="11" name="Rectangle 6"/>
          <p:cNvSpPr>
            <a:spLocks noGrp="1" noChangeArrowheads="1"/>
          </p:cNvSpPr>
          <p:nvPr>
            <p:ph type="ftr" sz="quarter" idx="11"/>
          </p:nvPr>
        </p:nvSpPr>
        <p:spPr>
          <a:xfrm>
            <a:off x="1486" y="6513686"/>
            <a:ext cx="3864219" cy="331787"/>
          </a:xfrm>
        </p:spPr>
        <p:txBody>
          <a:bodyPr/>
          <a:lstStyle>
            <a:lvl1pPr eaLnBrk="1" hangingPunct="1">
              <a:defRPr>
                <a:cs typeface="Arial" pitchFamily="34" charset="0"/>
              </a:defRPr>
            </a:lvl1pPr>
          </a:lstStyle>
          <a:p>
            <a:pPr>
              <a:defRPr/>
            </a:pPr>
            <a:endParaRPr lang="en-US" altLang="zh-SG"/>
          </a:p>
        </p:txBody>
      </p:sp>
      <p:sp>
        <p:nvSpPr>
          <p:cNvPr id="12" name="Rectangle 7"/>
          <p:cNvSpPr>
            <a:spLocks noGrp="1" noChangeArrowheads="1"/>
          </p:cNvSpPr>
          <p:nvPr>
            <p:ph type="sldNum" sz="quarter" idx="12"/>
          </p:nvPr>
        </p:nvSpPr>
        <p:spPr>
          <a:xfrm>
            <a:off x="3877463" y="6518448"/>
            <a:ext cx="1395047" cy="327025"/>
          </a:xfrm>
        </p:spPr>
        <p:txBody>
          <a:bodyPr/>
          <a:lstStyle>
            <a:lvl1pPr eaLnBrk="1" hangingPunct="1">
              <a:defRPr sz="1000">
                <a:latin typeface="Arial" charset="0"/>
                <a:cs typeface="Arial" pitchFamily="34" charset="0"/>
              </a:defRPr>
            </a:lvl1pPr>
          </a:lstStyle>
          <a:p>
            <a:pPr>
              <a:defRPr/>
            </a:pPr>
            <a:fld id="{43932C8B-9BD4-48F9-8B48-3A970D0708AF}"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val="64009804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C0F762B9-69BD-4CDB-AFC9-8DC76F356981}"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276964533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63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AE895382-491E-406C-9DEC-FA971ED0EA31}"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56766969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6"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045A70CC-E8FA-4BD1-BD9A-D9713984183B}"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33482885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8"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9"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D2BAC60B-8052-4607-BA07-E069090A6DDB}"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8957387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66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FD4055A-B350-489C-BAF6-4D46CE3CCE93}" type="datetime3">
              <a:rPr lang="en-US" altLang="zh-SG" smtClean="0">
                <a:solidFill>
                  <a:srgbClr val="000000"/>
                </a:solidFill>
              </a:rPr>
              <a:pPr>
                <a:defRPr/>
              </a:pPr>
              <a:t>25 July 2018</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79410E-A1E7-41BB-94E6-32B9CA4C5B6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4041880598"/>
      </p:ext>
    </p:extLst>
  </p:cSld>
  <p:clrMapOvr>
    <a:masterClrMapping/>
  </p:clrMapOvr>
  <p:transition spd="slow">
    <p:pull/>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4"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5"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86842E6A-FD01-4D67-BFDA-47755B01682E}"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106056968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3"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4"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FCC38FF3-79DA-45ED-8BD5-EA2478C7BAB8}"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329859771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075"/>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6"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0CA8032A-CB29-46F7-B866-3D3F9F1431D2}"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31201161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6"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D6C3CCC6-5F7B-456B-BCDD-3672DF631706}"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250408695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48FB5B4C-ABE0-4222-9D5E-9411CD09B3FA}"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303172125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917" y="246497"/>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497"/>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2124BCFE-DEE1-48DC-BAE3-6C4396E8CF0D}"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327266633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500"/>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AD703632-E700-46C0-9B3C-78EBE767C90E}"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417233229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500"/>
            <a:ext cx="7247792" cy="5762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9590" y="1214439"/>
            <a:ext cx="3868615" cy="4938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6"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67F5886E-0DA6-44C5-A8F1-E46D57CAB82E}"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22210708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2344"/>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3646"/>
            <a:ext cx="3875943" cy="331787"/>
          </a:xfrm>
        </p:spPr>
        <p:txBody>
          <a:bodyPr/>
          <a:lstStyle>
            <a:lvl1pPr eaLnBrk="1" hangingPunct="1">
              <a:defRPr>
                <a:cs typeface="Arial" pitchFamily="34" charset="0"/>
              </a:defRPr>
            </a:lvl1pPr>
          </a:lstStyle>
          <a:p>
            <a:pPr>
              <a:defRPr/>
            </a:pPr>
            <a:endParaRPr lang="en-US" altLang="zh-SG"/>
          </a:p>
        </p:txBody>
      </p:sp>
      <p:sp>
        <p:nvSpPr>
          <p:cNvPr id="11" name="Rectangle 6"/>
          <p:cNvSpPr>
            <a:spLocks noGrp="1" noChangeArrowheads="1"/>
          </p:cNvSpPr>
          <p:nvPr>
            <p:ph type="ftr" sz="quarter" idx="11"/>
          </p:nvPr>
        </p:nvSpPr>
        <p:spPr>
          <a:xfrm>
            <a:off x="1486" y="6513646"/>
            <a:ext cx="3864219" cy="331787"/>
          </a:xfrm>
        </p:spPr>
        <p:txBody>
          <a:bodyPr/>
          <a:lstStyle>
            <a:lvl1pPr eaLnBrk="1" hangingPunct="1">
              <a:defRPr>
                <a:cs typeface="Arial" pitchFamily="34" charset="0"/>
              </a:defRPr>
            </a:lvl1pPr>
          </a:lstStyle>
          <a:p>
            <a:pPr>
              <a:defRPr/>
            </a:pPr>
            <a:endParaRPr lang="en-US" altLang="zh-SG"/>
          </a:p>
        </p:txBody>
      </p:sp>
      <p:sp>
        <p:nvSpPr>
          <p:cNvPr id="12" name="Rectangle 7"/>
          <p:cNvSpPr>
            <a:spLocks noGrp="1" noChangeArrowheads="1"/>
          </p:cNvSpPr>
          <p:nvPr>
            <p:ph type="sldNum" sz="quarter" idx="12"/>
          </p:nvPr>
        </p:nvSpPr>
        <p:spPr>
          <a:xfrm>
            <a:off x="3877463" y="6518408"/>
            <a:ext cx="1395047" cy="327025"/>
          </a:xfrm>
        </p:spPr>
        <p:txBody>
          <a:bodyPr/>
          <a:lstStyle>
            <a:lvl1pPr eaLnBrk="1" hangingPunct="1">
              <a:defRPr sz="1000">
                <a:latin typeface="Arial" charset="0"/>
                <a:cs typeface="Arial" pitchFamily="34" charset="0"/>
              </a:defRPr>
            </a:lvl1pPr>
          </a:lstStyle>
          <a:p>
            <a:pPr>
              <a:defRPr/>
            </a:pPr>
            <a:fld id="{EC89AF6B-4032-4B30-9E93-B74093663388}"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val="109512889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7D052397-C85F-4E76-92D4-F04F520F65DE}"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11031085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1EADAED-EA59-4471-B3AD-47F0DD1DBBCE}" type="datetime3">
              <a:rPr lang="en-US" altLang="zh-SG" smtClean="0">
                <a:solidFill>
                  <a:srgbClr val="000000"/>
                </a:solidFill>
              </a:rPr>
              <a:pPr>
                <a:defRPr/>
              </a:pPr>
              <a:t>25 July 2018</a:t>
            </a:fld>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7246571-1B71-4DDB-A154-16168EBD58CE}"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27611402"/>
      </p:ext>
    </p:extLst>
  </p:cSld>
  <p:clrMapOvr>
    <a:masterClrMapping/>
  </p:clrMapOvr>
  <p:transition spd="slow">
    <p:pull/>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59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9B029EAF-79FB-4E24-8078-E8053C9C5802}"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203811453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6"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0C803E94-1628-44EC-94BE-6F10D47DFAF6}"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3783185331"/>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8"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9"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06D68C5C-F5D2-4A23-8346-E3D6F66CBCDE}"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143747108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4"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5"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8537D0BB-81BD-4A1B-86AB-8A71FC7DCAB1}"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186454470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3"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4"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457B02AD-3561-4587-88FF-A771C5394014}"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354152487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039"/>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6"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A8A80B57-FE04-4233-9BD7-2CD94C088AC0}"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302245466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6"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1800C656-3754-4674-B458-95D21F1B4C37}"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168587671"/>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CB94C3F2-8348-4CA6-BB27-DBF67D1FCD27}"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114344873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917" y="246461"/>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461"/>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E6BAD95A-3D56-4F16-9263-6ECAEE28C607}"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291962531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463"/>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A88E3A95-4E97-470D-9377-4FDAC6A96AB3}"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2737661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9D44DBF-6271-4F70-ADB4-943A445242E1}" type="datetime3">
              <a:rPr lang="en-US" altLang="zh-SG" smtClean="0">
                <a:solidFill>
                  <a:srgbClr val="000000"/>
                </a:solidFill>
              </a:rPr>
              <a:pPr>
                <a:defRPr/>
              </a:pPr>
              <a:t>25 July 2018</a:t>
            </a:fld>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8727C49-9F76-40C5-86C8-5A6E07DCB5EF}"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183584484"/>
      </p:ext>
    </p:extLst>
  </p:cSld>
  <p:clrMapOvr>
    <a:masterClrMapping/>
  </p:clrMapOvr>
  <p:transition spd="slow">
    <p:pull/>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463"/>
            <a:ext cx="7247792" cy="5762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9590" y="1214439"/>
            <a:ext cx="3868615" cy="4938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6"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62719F78-2057-42AF-B290-CCF6BDF396F7}"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3615346093"/>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2128"/>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3596"/>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3596"/>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8358"/>
            <a:ext cx="1395047" cy="327025"/>
          </a:xfrm>
        </p:spPr>
        <p:txBody>
          <a:bodyPr/>
          <a:lstStyle>
            <a:lvl1pPr>
              <a:defRPr sz="1000">
                <a:latin typeface="Arial" pitchFamily="34" charset="0"/>
              </a:defRPr>
            </a:lvl1pPr>
          </a:lstStyle>
          <a:p>
            <a:pPr>
              <a:defRPr/>
            </a:pPr>
            <a:fld id="{753B0F46-D368-42A8-9124-730BB4F1427C}"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val="2718668873"/>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C51EEB-B3B1-45E3-8333-BA072D7FBFC9}"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2638168319"/>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37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C27287-59AE-45A3-BA2C-0256D4F48114}"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196035514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523C63-D21E-45A2-AFE0-35FB6D4BBDA6}"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284394422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D507D7B-E9A0-4B28-9556-0381546079B8}"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3661055435"/>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135EEF6-E091-42D4-BCCB-35C1ACAD4F22}"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162359009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54FA4C3-2BFA-4621-90A9-7994B9DCD356}"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1213264049"/>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4947"/>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409422F-D139-4923-9E9A-4BC219B5AF74}"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42605036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CC3344-88F2-4445-8C9B-C9E47F3C3793}"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8733767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E31983A-C31F-444D-9F55-5397ED108CBC}" type="datetime3">
              <a:rPr lang="en-US" altLang="zh-SG" smtClean="0">
                <a:solidFill>
                  <a:srgbClr val="000000"/>
                </a:solidFill>
              </a:rPr>
              <a:pPr>
                <a:defRPr/>
              </a:pPr>
              <a:t>25 July 2018</a:t>
            </a:fld>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E9E40E8-EAFB-416B-B6D9-EE9728D47F2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179076372"/>
      </p:ext>
    </p:extLst>
  </p:cSld>
  <p:clrMapOvr>
    <a:masterClrMapping/>
  </p:clrMapOvr>
  <p:transition spd="slow">
    <p:pull/>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9B7587-C4A2-4AB7-8D15-4506564BC1F7}"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2701324493"/>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660" y="246369"/>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369"/>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4E7560-C576-4D74-96D3-87465CFAEA90}"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2358406380"/>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372"/>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5B41A9-DF5A-49C0-A1B3-0C6B28D58D34}"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3030273502"/>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latin typeface="Verdana" pitchFamily="34" charset="0"/>
              <a:cs typeface="Arial" pitchFamily="34" charset="0"/>
            </a:endParaRPr>
          </a:p>
        </p:txBody>
      </p:sp>
      <p:sp>
        <p:nvSpPr>
          <p:cNvPr id="6" name="Rectangle 9"/>
          <p:cNvSpPr>
            <a:spLocks noChangeArrowheads="1"/>
          </p:cNvSpPr>
          <p:nvPr/>
        </p:nvSpPr>
        <p:spPr bwMode="auto">
          <a:xfrm>
            <a:off x="2362205" y="840003"/>
            <a:ext cx="435805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b="1" smtClean="0">
                <a:solidFill>
                  <a:srgbClr val="FFFFFF"/>
                </a:solidFill>
                <a:cs typeface="Arial" pitchFamily="34" charset="0"/>
              </a:rPr>
              <a:t>Financial System Strategy 2020</a:t>
            </a:r>
          </a:p>
          <a:p>
            <a:pPr algn="ctr" eaLnBrk="0" fontAlgn="base" hangingPunct="0">
              <a:spcBef>
                <a:spcPct val="0"/>
              </a:spcBef>
              <a:spcAft>
                <a:spcPct val="0"/>
              </a:spcAft>
            </a:pPr>
            <a:r>
              <a:rPr lang="en-CA" sz="2800" b="1" smtClean="0">
                <a:solidFill>
                  <a:srgbClr val="FFFFFF"/>
                </a:solidFill>
                <a:cs typeface="Arial" pitchFamily="34" charset="0"/>
              </a:rPr>
              <a:t>(FSS2020</a:t>
            </a:r>
            <a:r>
              <a:rPr lang="en-CA" sz="2800" smtClean="0">
                <a:solidFill>
                  <a:srgbClr val="FFFFFF"/>
                </a:solidFill>
                <a:cs typeface="Arial" pitchFamily="34" charset="0"/>
              </a:rPr>
              <a:t>)</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srcRect l="67751" t="4707" r="5081" b="68340"/>
          <a:stretch>
            <a:fillRect/>
          </a:stretch>
        </p:blipFill>
        <p:spPr bwMode="auto">
          <a:xfrm>
            <a:off x="3824709" y="2441614"/>
            <a:ext cx="1395047"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433153" y="5718343"/>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3552"/>
            <a:ext cx="3875943" cy="331787"/>
          </a:xfrm>
        </p:spPr>
        <p:txBody>
          <a:bodyPr/>
          <a:lstStyle>
            <a:lvl1pPr algn="r" eaLnBrk="1" fontAlgn="auto" hangingPunct="1">
              <a:spcBef>
                <a:spcPts val="0"/>
              </a:spcBef>
              <a:spcAft>
                <a:spcPts val="0"/>
              </a:spcAft>
              <a:defRPr i="1" u="sng">
                <a:latin typeface="+mn-lt"/>
                <a:cs typeface="+mn-cs"/>
              </a:defRPr>
            </a:lvl1pPr>
          </a:lstStyle>
          <a:p>
            <a:pPr>
              <a:defRPr/>
            </a:pPr>
            <a:fld id="{8DD75C51-DAFA-475A-8620-3AE2FAC7C111}" type="datetime3">
              <a:rPr lang="en-US" altLang="zh-SG"/>
              <a:pPr>
                <a:defRPr/>
              </a:pPr>
              <a:t>25 July 2018</a:t>
            </a:fld>
            <a:endParaRPr lang="en-US" altLang="zh-SG"/>
          </a:p>
        </p:txBody>
      </p:sp>
      <p:sp>
        <p:nvSpPr>
          <p:cNvPr id="11" name="Rectangle 6"/>
          <p:cNvSpPr>
            <a:spLocks noGrp="1" noChangeArrowheads="1"/>
          </p:cNvSpPr>
          <p:nvPr>
            <p:ph type="ftr" sz="quarter" idx="11"/>
          </p:nvPr>
        </p:nvSpPr>
        <p:spPr>
          <a:xfrm>
            <a:off x="1486" y="6513552"/>
            <a:ext cx="3864219" cy="331787"/>
          </a:xfrm>
          <a:prstGeom prst="rect">
            <a:avLst/>
          </a:prstGeom>
        </p:spPr>
        <p:txBody>
          <a:bodyPr/>
          <a:lstStyle>
            <a:lvl1pPr eaLnBrk="1" fontAlgn="auto" hangingPunct="1">
              <a:spcBef>
                <a:spcPts val="0"/>
              </a:spcBef>
              <a:spcAft>
                <a:spcPts val="0"/>
              </a:spcAft>
              <a:defRPr i="0" u="none">
                <a:solidFill>
                  <a:srgbClr val="000000"/>
                </a:solidFill>
                <a:latin typeface="+mn-lt"/>
                <a:cs typeface="+mn-cs"/>
              </a:defRPr>
            </a:lvl1pPr>
          </a:lstStyle>
          <a:p>
            <a:pPr>
              <a:defRPr/>
            </a:pPr>
            <a:endParaRPr lang="en-US" altLang="zh-SG"/>
          </a:p>
        </p:txBody>
      </p:sp>
      <p:sp>
        <p:nvSpPr>
          <p:cNvPr id="12" name="Rectangle 7"/>
          <p:cNvSpPr>
            <a:spLocks noGrp="1" noChangeArrowheads="1"/>
          </p:cNvSpPr>
          <p:nvPr>
            <p:ph type="sldNum" sz="quarter" idx="12"/>
          </p:nvPr>
        </p:nvSpPr>
        <p:spPr>
          <a:xfrm>
            <a:off x="3877463" y="6518314"/>
            <a:ext cx="1395047" cy="327025"/>
          </a:xfrm>
        </p:spPr>
        <p:txBody>
          <a:bodyPr/>
          <a:lstStyle>
            <a:lvl1pPr eaLnBrk="1" fontAlgn="auto" hangingPunct="1">
              <a:spcAft>
                <a:spcPts val="0"/>
              </a:spcAft>
              <a:defRPr sz="1000">
                <a:latin typeface="Arial" pitchFamily="34" charset="0"/>
                <a:cs typeface="Arial" charset="0"/>
              </a:defRPr>
            </a:lvl1pPr>
          </a:lstStyle>
          <a:p>
            <a:pPr>
              <a:defRPr/>
            </a:pPr>
            <a:fld id="{D634CBD2-3D3B-4A66-B76D-94CF594A26C3}"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val="3482169788"/>
      </p:ext>
    </p:extLst>
  </p:cSld>
  <p:clrMapOvr>
    <a:masterClrMapping/>
  </p:clrMapOvr>
  <p:transition spd="slow">
    <p:pull/>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l" eaLnBrk="0" hangingPunct="0">
              <a:defRPr sz="1000" i="1" u="sng">
                <a:solidFill>
                  <a:srgbClr val="000000"/>
                </a:solidFill>
                <a:latin typeface="Arial" charset="0"/>
                <a:ea typeface="SimSun" pitchFamily="2" charset="-122"/>
              </a:defRPr>
            </a:lvl1pPr>
          </a:lstStyle>
          <a:p>
            <a:pPr>
              <a:defRPr/>
            </a:pPr>
            <a:fld id="{92DF48B1-93FA-490A-963C-FAA96824E834}" type="datetime3">
              <a:rPr lang="en-US" altLang="zh-SG"/>
              <a:pPr>
                <a:defRPr/>
              </a:pPr>
              <a:t>25 July 2018</a:t>
            </a:fld>
            <a:endParaRPr lang="en-US" altLang="zh-SG" dirty="0"/>
          </a:p>
        </p:txBody>
      </p:sp>
      <p:sp>
        <p:nvSpPr>
          <p:cNvPr id="5" name="Rectangle 6"/>
          <p:cNvSpPr>
            <a:spLocks noGrp="1" noChangeArrowheads="1"/>
          </p:cNvSpPr>
          <p:nvPr>
            <p:ph type="sldNum" sz="quarter" idx="11"/>
          </p:nvPr>
        </p:nvSpPr>
        <p:spPr/>
        <p:txBody>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a:defRPr/>
            </a:pPr>
            <a:r>
              <a:rPr lang="en-US" altLang="zh-SG"/>
              <a:t>Slide </a:t>
            </a:r>
            <a:fld id="{719C7A2C-E12D-4391-B9A0-090A90050A76}" type="slidenum">
              <a:rPr lang="zh-SG" altLang="en-US"/>
              <a:pPr>
                <a:defRPr/>
              </a:pPr>
              <a:t>‹#›</a:t>
            </a:fld>
            <a:r>
              <a:rPr lang="zh-SG" altLang="en-US"/>
              <a:t>  </a:t>
            </a:r>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485506708"/>
      </p:ext>
    </p:extLst>
  </p:cSld>
  <p:clrMapOvr>
    <a:masterClrMapping/>
  </p:clrMapOvr>
  <p:transition spd="slow">
    <p:pull/>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r" eaLnBrk="1" fontAlgn="auto" hangingPunct="1">
              <a:spcBef>
                <a:spcPts val="0"/>
              </a:spcBef>
              <a:spcAft>
                <a:spcPts val="0"/>
              </a:spcAft>
              <a:defRPr i="1" u="sng">
                <a:latin typeface="+mn-lt"/>
                <a:cs typeface="+mn-cs"/>
              </a:defRPr>
            </a:lvl1pPr>
          </a:lstStyle>
          <a:p>
            <a:pPr>
              <a:defRPr/>
            </a:pPr>
            <a:fld id="{69ED8417-396D-4722-BE89-89A71130B928}" type="datetime3">
              <a:rPr lang="en-US" altLang="zh-SG"/>
              <a:pPr>
                <a:defRPr/>
              </a:pPr>
              <a:t>25 July 2018</a:t>
            </a:fld>
            <a:endParaRPr lang="en-US" altLang="zh-SG"/>
          </a:p>
        </p:txBody>
      </p:sp>
      <p:sp>
        <p:nvSpPr>
          <p:cNvPr id="6" name="Footer Placeholder 5"/>
          <p:cNvSpPr>
            <a:spLocks noGrp="1" noChangeArrowheads="1"/>
          </p:cNvSpPr>
          <p:nvPr>
            <p:ph type="ftr" sz="quarter" idx="11"/>
          </p:nvPr>
        </p:nvSpPr>
        <p:spPr>
          <a:xfrm>
            <a:off x="888030" y="6384925"/>
            <a:ext cx="2631831" cy="457200"/>
          </a:xfrm>
          <a:prstGeom prst="rect">
            <a:avLst/>
          </a:prstGeom>
        </p:spPr>
        <p:txBody>
          <a:bodyPr/>
          <a:lstStyle>
            <a:lvl1pPr eaLnBrk="1" fontAlgn="auto" hangingPunct="1">
              <a:spcBef>
                <a:spcPts val="0"/>
              </a:spcBef>
              <a:spcAft>
                <a:spcPts val="0"/>
              </a:spcAft>
              <a:defRPr i="0" u="none">
                <a:solidFill>
                  <a:srgbClr val="000000"/>
                </a:solidFill>
                <a:latin typeface="+mn-lt"/>
                <a:cs typeface="+mn-cs"/>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C68D7855-6CA1-4A46-A89B-C83205CD9636}"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739085811"/>
      </p:ext>
    </p:extLst>
  </p:cSld>
  <p:clrMapOvr>
    <a:masterClrMapping/>
  </p:clrMapOvr>
  <p:transition spd="slow">
    <p:pull/>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l" eaLnBrk="0" hangingPunct="0">
              <a:defRPr sz="1000" i="1" u="sng">
                <a:solidFill>
                  <a:srgbClr val="000000"/>
                </a:solidFill>
                <a:latin typeface="Arial" charset="0"/>
                <a:ea typeface="SimSun" pitchFamily="2" charset="-122"/>
              </a:defRPr>
            </a:lvl1pPr>
          </a:lstStyle>
          <a:p>
            <a:pPr>
              <a:defRPr/>
            </a:pPr>
            <a:fld id="{D87E0D77-3FCE-4454-87BC-334F9AED9A9E}" type="datetime3">
              <a:rPr lang="en-US" altLang="zh-SG"/>
              <a:pPr>
                <a:defRPr/>
              </a:pPr>
              <a:t>25 July 2018</a:t>
            </a:fld>
            <a:endParaRPr lang="en-US" altLang="zh-SG" dirty="0"/>
          </a:p>
        </p:txBody>
      </p:sp>
      <p:sp>
        <p:nvSpPr>
          <p:cNvPr id="4" name="Slide Number Placeholder 6"/>
          <p:cNvSpPr>
            <a:spLocks noGrp="1" noChangeArrowheads="1"/>
          </p:cNvSpPr>
          <p:nvPr>
            <p:ph type="sldNum" sz="quarter" idx="11"/>
          </p:nvPr>
        </p:nvSpPr>
        <p:spPr/>
        <p:txBody>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a:defRPr/>
            </a:pPr>
            <a:r>
              <a:rPr lang="en-US" altLang="zh-SG"/>
              <a:t>Slide </a:t>
            </a:r>
            <a:fld id="{73FD9098-E1C3-4EFE-B35A-431E45FEFEFE}" type="slidenum">
              <a:rPr lang="zh-SG" altLang="en-US"/>
              <a:pPr>
                <a:defRPr/>
              </a:pPr>
              <a:t>‹#›</a:t>
            </a:fld>
            <a:r>
              <a:rPr lang="zh-SG" altLang="en-US"/>
              <a:t>  </a:t>
            </a:r>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395585488"/>
      </p:ext>
    </p:extLst>
  </p:cSld>
  <p:clrMapOvr>
    <a:masterClrMapping/>
  </p:clrMapOvr>
  <p:transition spd="slow">
    <p:pull/>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noChangeArrowheads="1"/>
          </p:cNvSpPr>
          <p:nvPr>
            <p:ph type="dt" sz="half" idx="10"/>
          </p:nvPr>
        </p:nvSpPr>
        <p:spPr/>
        <p:txBody>
          <a:bodyPr/>
          <a:lstStyle>
            <a:lvl1pPr algn="l" eaLnBrk="0" hangingPunct="0">
              <a:defRPr sz="1000" i="1" u="sng">
                <a:solidFill>
                  <a:srgbClr val="000000"/>
                </a:solidFill>
                <a:latin typeface="Arial" charset="0"/>
                <a:ea typeface="SimSun" pitchFamily="2" charset="-122"/>
              </a:defRPr>
            </a:lvl1pPr>
          </a:lstStyle>
          <a:p>
            <a:pPr>
              <a:defRPr/>
            </a:pPr>
            <a:fld id="{EECD697D-AC98-4D13-B1D1-E0CEFFDC2D2C}" type="datetime3">
              <a:rPr lang="en-US" altLang="zh-SG"/>
              <a:pPr>
                <a:defRPr/>
              </a:pPr>
              <a:t>25 July 2018</a:t>
            </a:fld>
            <a:endParaRPr lang="en-US" altLang="zh-SG" dirty="0"/>
          </a:p>
        </p:txBody>
      </p:sp>
      <p:sp>
        <p:nvSpPr>
          <p:cNvPr id="3" name="Rectangle 6"/>
          <p:cNvSpPr>
            <a:spLocks noGrp="1" noChangeArrowheads="1"/>
          </p:cNvSpPr>
          <p:nvPr>
            <p:ph type="sldNum" sz="quarter" idx="11"/>
          </p:nvPr>
        </p:nvSpPr>
        <p:spPr/>
        <p:txBody>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a:defRPr/>
            </a:pPr>
            <a:r>
              <a:rPr lang="en-US" altLang="zh-SG"/>
              <a:t>Slide </a:t>
            </a:r>
            <a:fld id="{0C5B2132-52C4-4D92-B97D-726CC92FC1DB}" type="slidenum">
              <a:rPr lang="zh-SG" altLang="en-US"/>
              <a:pPr>
                <a:defRPr/>
              </a:pPr>
              <a:t>‹#›</a:t>
            </a:fld>
            <a:r>
              <a:rPr lang="zh-SG" altLang="en-US"/>
              <a:t>  </a:t>
            </a:r>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4237276576"/>
      </p:ext>
    </p:extLst>
  </p:cSld>
  <p:clrMapOvr>
    <a:masterClrMapping/>
  </p:clrMapOvr>
  <p:transition spd="slow">
    <p:pull/>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4937"/>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l" eaLnBrk="0" hangingPunct="0">
              <a:defRPr sz="1000" i="1" u="sng">
                <a:solidFill>
                  <a:srgbClr val="000000"/>
                </a:solidFill>
                <a:latin typeface="Arial" charset="0"/>
                <a:ea typeface="SimSun" pitchFamily="2" charset="-122"/>
              </a:defRPr>
            </a:lvl1pPr>
          </a:lstStyle>
          <a:p>
            <a:pPr>
              <a:defRPr/>
            </a:pPr>
            <a:fld id="{6ACCD4D3-1359-48CA-8302-16296AEB1744}" type="datetime3">
              <a:rPr lang="en-US" altLang="zh-SG"/>
              <a:pPr>
                <a:defRPr/>
              </a:pPr>
              <a:t>25 July 2018</a:t>
            </a:fld>
            <a:endParaRPr lang="en-US" altLang="zh-SG" dirty="0"/>
          </a:p>
        </p:txBody>
      </p:sp>
      <p:sp>
        <p:nvSpPr>
          <p:cNvPr id="6" name="Rectangle 6"/>
          <p:cNvSpPr>
            <a:spLocks noGrp="1" noChangeArrowheads="1"/>
          </p:cNvSpPr>
          <p:nvPr>
            <p:ph type="sldNum" sz="quarter" idx="11"/>
          </p:nvPr>
        </p:nvSpPr>
        <p:spPr/>
        <p:txBody>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a:defRPr/>
            </a:pPr>
            <a:r>
              <a:rPr lang="en-US" altLang="zh-SG"/>
              <a:t>Slide </a:t>
            </a:r>
            <a:fld id="{BB86FA9F-F244-4AFF-BFA0-8C64CA898923}" type="slidenum">
              <a:rPr lang="zh-SG" altLang="en-US"/>
              <a:pPr>
                <a:defRPr/>
              </a:pPr>
              <a:t>‹#›</a:t>
            </a:fld>
            <a:r>
              <a:rPr lang="zh-SG" altLang="en-US"/>
              <a:t>  </a:t>
            </a:r>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956801773"/>
      </p:ext>
    </p:extLst>
  </p:cSld>
  <p:clrMapOvr>
    <a:masterClrMapping/>
  </p:clrMapOvr>
  <p:transition spd="slow">
    <p:pull/>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r" eaLnBrk="1" fontAlgn="auto" hangingPunct="1">
              <a:spcBef>
                <a:spcPts val="0"/>
              </a:spcBef>
              <a:spcAft>
                <a:spcPts val="0"/>
              </a:spcAft>
              <a:defRPr i="1" u="sng">
                <a:latin typeface="+mn-lt"/>
                <a:cs typeface="+mn-cs"/>
              </a:defRPr>
            </a:lvl1pPr>
          </a:lstStyle>
          <a:p>
            <a:pPr>
              <a:defRPr/>
            </a:pPr>
            <a:fld id="{2343BFD0-00F9-4C85-8123-90D940DAA425}" type="datetime3">
              <a:rPr lang="en-US" altLang="zh-SG"/>
              <a:pPr>
                <a:defRPr/>
              </a:pPr>
              <a:t>25 July 2018</a:t>
            </a:fld>
            <a:endParaRPr lang="en-US" altLang="zh-SG"/>
          </a:p>
        </p:txBody>
      </p:sp>
      <p:sp>
        <p:nvSpPr>
          <p:cNvPr id="6" name="Footer Placeholder 5"/>
          <p:cNvSpPr>
            <a:spLocks noGrp="1" noChangeArrowheads="1"/>
          </p:cNvSpPr>
          <p:nvPr>
            <p:ph type="ftr" sz="quarter" idx="11"/>
          </p:nvPr>
        </p:nvSpPr>
        <p:spPr>
          <a:xfrm>
            <a:off x="888030" y="6384925"/>
            <a:ext cx="2631831" cy="457200"/>
          </a:xfrm>
          <a:prstGeom prst="rect">
            <a:avLst/>
          </a:prstGeom>
        </p:spPr>
        <p:txBody>
          <a:bodyPr/>
          <a:lstStyle>
            <a:lvl1pPr eaLnBrk="1" fontAlgn="auto" hangingPunct="1">
              <a:spcBef>
                <a:spcPts val="0"/>
              </a:spcBef>
              <a:spcAft>
                <a:spcPts val="0"/>
              </a:spcAft>
              <a:defRPr i="0" u="none">
                <a:solidFill>
                  <a:srgbClr val="000000"/>
                </a:solidFill>
                <a:latin typeface="+mn-lt"/>
                <a:cs typeface="+mn-cs"/>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CBAC7B1A-2D9C-4D2F-92A1-25FAE448EB40}"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546033093"/>
      </p:ext>
    </p:extLst>
  </p:cSld>
  <p:clrMapOvr>
    <a:masterClrMapping/>
  </p:clrMapOvr>
  <p:transition spd="slow">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2C043B4-CA36-422F-8568-6BB090C17AB1}" type="datetime3">
              <a:rPr lang="en-US" altLang="zh-SG" smtClean="0">
                <a:solidFill>
                  <a:srgbClr val="000000"/>
                </a:solidFill>
              </a:rPr>
              <a:pPr>
                <a:defRPr/>
              </a:pPr>
              <a:t>25 July 2018</a:t>
            </a:fld>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AA04BE0-37B7-411C-98E2-105CDA3038E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449679324"/>
      </p:ext>
    </p:extLst>
  </p:cSld>
  <p:clrMapOvr>
    <a:masterClrMapping/>
  </p:clrMapOvr>
  <p:transition spd="slow">
    <p:pull/>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r" eaLnBrk="1" fontAlgn="auto" hangingPunct="1">
              <a:spcBef>
                <a:spcPts val="0"/>
              </a:spcBef>
              <a:spcAft>
                <a:spcPts val="0"/>
              </a:spcAft>
              <a:defRPr i="1" u="sng">
                <a:latin typeface="+mn-lt"/>
                <a:cs typeface="+mn-cs"/>
              </a:defRPr>
            </a:lvl1pPr>
          </a:lstStyle>
          <a:p>
            <a:pPr>
              <a:defRPr/>
            </a:pPr>
            <a:fld id="{FEDFC7A4-BE12-4175-BC7C-27BC09C4F14D}" type="datetime3">
              <a:rPr lang="en-US" altLang="zh-SG"/>
              <a:pPr>
                <a:defRPr/>
              </a:pPr>
              <a:t>25 July 2018</a:t>
            </a:fld>
            <a:endParaRPr lang="en-US" altLang="zh-SG"/>
          </a:p>
        </p:txBody>
      </p:sp>
      <p:sp>
        <p:nvSpPr>
          <p:cNvPr id="5" name="Rectangle 5"/>
          <p:cNvSpPr>
            <a:spLocks noGrp="1" noChangeArrowheads="1"/>
          </p:cNvSpPr>
          <p:nvPr>
            <p:ph type="ftr" sz="quarter" idx="11"/>
          </p:nvPr>
        </p:nvSpPr>
        <p:spPr>
          <a:xfrm>
            <a:off x="888030" y="6384925"/>
            <a:ext cx="2631831" cy="457200"/>
          </a:xfrm>
          <a:prstGeom prst="rect">
            <a:avLst/>
          </a:prstGeom>
        </p:spPr>
        <p:txBody>
          <a:bodyPr/>
          <a:lstStyle>
            <a:lvl1pPr eaLnBrk="1" fontAlgn="auto" hangingPunct="1">
              <a:spcBef>
                <a:spcPts val="0"/>
              </a:spcBef>
              <a:spcAft>
                <a:spcPts val="0"/>
              </a:spcAft>
              <a:defRPr i="0" u="none">
                <a:solidFill>
                  <a:srgbClr val="000000"/>
                </a:solidFill>
                <a:latin typeface="+mn-lt"/>
                <a:cs typeface="+mn-cs"/>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34AEC1CD-4820-449B-94A0-21429A8B6770}"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403243254"/>
      </p:ext>
    </p:extLst>
  </p:cSld>
  <p:clrMapOvr>
    <a:masterClrMapping/>
  </p:clrMapOvr>
  <p:transition spd="slow">
    <p:pull/>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497" y="246362"/>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362"/>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r" eaLnBrk="1" fontAlgn="auto" hangingPunct="1">
              <a:spcBef>
                <a:spcPts val="0"/>
              </a:spcBef>
              <a:spcAft>
                <a:spcPts val="0"/>
              </a:spcAft>
              <a:defRPr i="1" u="sng">
                <a:latin typeface="+mn-lt"/>
                <a:cs typeface="+mn-cs"/>
              </a:defRPr>
            </a:lvl1pPr>
          </a:lstStyle>
          <a:p>
            <a:pPr>
              <a:defRPr/>
            </a:pPr>
            <a:fld id="{4345461B-CAB8-47EB-BF78-4710E79EB64B}" type="datetime3">
              <a:rPr lang="en-US" altLang="zh-SG"/>
              <a:pPr>
                <a:defRPr/>
              </a:pPr>
              <a:t>25 July 2018</a:t>
            </a:fld>
            <a:endParaRPr lang="en-US" altLang="zh-SG"/>
          </a:p>
        </p:txBody>
      </p:sp>
      <p:sp>
        <p:nvSpPr>
          <p:cNvPr id="5" name="Rectangle 5"/>
          <p:cNvSpPr>
            <a:spLocks noGrp="1" noChangeArrowheads="1"/>
          </p:cNvSpPr>
          <p:nvPr>
            <p:ph type="ftr" sz="quarter" idx="11"/>
          </p:nvPr>
        </p:nvSpPr>
        <p:spPr>
          <a:xfrm>
            <a:off x="888030" y="6384925"/>
            <a:ext cx="2631831" cy="457200"/>
          </a:xfrm>
          <a:prstGeom prst="rect">
            <a:avLst/>
          </a:prstGeom>
        </p:spPr>
        <p:txBody>
          <a:bodyPr/>
          <a:lstStyle>
            <a:lvl1pPr eaLnBrk="1" fontAlgn="auto" hangingPunct="1">
              <a:spcBef>
                <a:spcPts val="0"/>
              </a:spcBef>
              <a:spcAft>
                <a:spcPts val="0"/>
              </a:spcAft>
              <a:defRPr i="0" u="none">
                <a:solidFill>
                  <a:srgbClr val="000000"/>
                </a:solidFill>
                <a:latin typeface="+mn-lt"/>
                <a:cs typeface="+mn-cs"/>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E3B43C9A-DF0C-4067-9764-151DA17204CB}"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758528553"/>
      </p:ext>
    </p:extLst>
  </p:cSld>
  <p:clrMapOvr>
    <a:masterClrMapping/>
  </p:clrMapOvr>
  <p:transition spd="slow">
    <p:pull/>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366"/>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lgn="r" eaLnBrk="1" fontAlgn="auto" hangingPunct="1">
              <a:spcBef>
                <a:spcPts val="0"/>
              </a:spcBef>
              <a:spcAft>
                <a:spcPts val="0"/>
              </a:spcAft>
              <a:defRPr i="1" u="sng">
                <a:latin typeface="+mn-lt"/>
                <a:cs typeface="+mn-cs"/>
              </a:defRPr>
            </a:lvl1pPr>
          </a:lstStyle>
          <a:p>
            <a:pPr>
              <a:defRPr/>
            </a:pPr>
            <a:fld id="{6643E4A9-0247-4920-A82A-ED8CFBD0E810}" type="datetime3">
              <a:rPr lang="en-US" altLang="zh-SG"/>
              <a:pPr>
                <a:defRPr/>
              </a:pPr>
              <a:t>25 July 2018</a:t>
            </a:fld>
            <a:endParaRPr lang="en-US" altLang="zh-SG"/>
          </a:p>
        </p:txBody>
      </p:sp>
      <p:sp>
        <p:nvSpPr>
          <p:cNvPr id="5" name="Rectangle 5"/>
          <p:cNvSpPr>
            <a:spLocks noGrp="1" noChangeArrowheads="1"/>
          </p:cNvSpPr>
          <p:nvPr>
            <p:ph type="ftr" sz="quarter" idx="11"/>
          </p:nvPr>
        </p:nvSpPr>
        <p:spPr>
          <a:xfrm>
            <a:off x="888030" y="6384925"/>
            <a:ext cx="2631831" cy="457200"/>
          </a:xfrm>
          <a:prstGeom prst="rect">
            <a:avLst/>
          </a:prstGeom>
        </p:spPr>
        <p:txBody>
          <a:bodyPr/>
          <a:lstStyle>
            <a:lvl1pPr eaLnBrk="1" fontAlgn="auto" hangingPunct="1">
              <a:spcBef>
                <a:spcPts val="0"/>
              </a:spcBef>
              <a:spcAft>
                <a:spcPts val="0"/>
              </a:spcAft>
              <a:defRPr i="0" u="none">
                <a:solidFill>
                  <a:srgbClr val="000000"/>
                </a:solidFill>
                <a:latin typeface="+mn-lt"/>
                <a:cs typeface="+mn-cs"/>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CC835733-DB3C-4889-B8E5-300004BBC99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798715795"/>
      </p:ext>
    </p:extLst>
  </p:cSld>
  <p:clrMapOvr>
    <a:masterClrMapping/>
  </p:clrMapOvr>
  <p:transition spd="slow">
    <p:pull/>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lgn="r">
              <a:defRPr i="1" u="sng">
                <a:cs typeface="Arial" pitchFamily="34" charset="0"/>
              </a:defRPr>
            </a:lvl1pPr>
          </a:lstStyle>
          <a:p>
            <a:pPr>
              <a:defRPr/>
            </a:pPr>
            <a:fld id="{5D5F0311-4ECD-4FA2-BA27-58CE9D611D2F}" type="datetime3">
              <a:rPr lang="en-US"/>
              <a:pPr>
                <a:defRPr/>
              </a:pPr>
              <a:t>25 July 2018</a:t>
            </a:fld>
            <a:endParaRPr lang="en-US"/>
          </a:p>
        </p:txBody>
      </p:sp>
      <p:sp>
        <p:nvSpPr>
          <p:cNvPr id="8" name="Footer Placeholder 7"/>
          <p:cNvSpPr>
            <a:spLocks noGrp="1"/>
          </p:cNvSpPr>
          <p:nvPr>
            <p:ph type="ftr" sz="quarter" idx="11"/>
          </p:nvPr>
        </p:nvSpPr>
        <p:spPr>
          <a:xfrm>
            <a:off x="3124200" y="6359564"/>
            <a:ext cx="2895600" cy="365125"/>
          </a:xfrm>
          <a:prstGeom prst="rect">
            <a:avLst/>
          </a:prstGeom>
        </p:spPr>
        <p:txBody>
          <a:bodyPr/>
          <a:lstStyle>
            <a:lvl1pPr fontAlgn="auto">
              <a:spcBef>
                <a:spcPts val="0"/>
              </a:spcBef>
              <a:spcAft>
                <a:spcPts val="0"/>
              </a:spcAft>
              <a:defRPr i="0" u="none">
                <a:solidFill>
                  <a:srgbClr val="000000"/>
                </a:solidFill>
                <a:latin typeface="Cambria"/>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B8211FDA-D50C-49C1-9475-AE4FB22A0E60}" type="slidenum">
              <a:rPr lang="en-US"/>
              <a:pPr>
                <a:defRPr/>
              </a:pPr>
              <a:t>‹#›</a:t>
            </a:fld>
            <a:endParaRPr lang="en-US"/>
          </a:p>
        </p:txBody>
      </p:sp>
    </p:spTree>
    <p:extLst>
      <p:ext uri="{BB962C8B-B14F-4D97-AF65-F5344CB8AC3E}">
        <p14:creationId xmlns:p14="http://schemas.microsoft.com/office/powerpoint/2010/main" val="3495713192"/>
      </p:ext>
    </p:extLst>
  </p:cSld>
  <p:clrMapOvr>
    <a:masterClrMapping/>
  </p:clrMapOvr>
  <p:transition spd="slow">
    <p:pull/>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2198"/>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3500"/>
            <a:ext cx="3875943" cy="331787"/>
          </a:xfrm>
        </p:spPr>
        <p:txBody>
          <a:bodyPr/>
          <a:lstStyle>
            <a:lvl1pPr eaLnBrk="1" hangingPunct="1">
              <a:defRPr>
                <a:cs typeface="Arial" pitchFamily="34" charset="0"/>
              </a:defRPr>
            </a:lvl1pPr>
          </a:lstStyle>
          <a:p>
            <a:pPr>
              <a:defRPr/>
            </a:pPr>
            <a:endParaRPr lang="en-US" altLang="zh-SG"/>
          </a:p>
        </p:txBody>
      </p:sp>
      <p:sp>
        <p:nvSpPr>
          <p:cNvPr id="11" name="Rectangle 6"/>
          <p:cNvSpPr>
            <a:spLocks noGrp="1" noChangeArrowheads="1"/>
          </p:cNvSpPr>
          <p:nvPr>
            <p:ph type="ftr" sz="quarter" idx="11"/>
          </p:nvPr>
        </p:nvSpPr>
        <p:spPr>
          <a:xfrm>
            <a:off x="1486" y="6513500"/>
            <a:ext cx="3864219" cy="331787"/>
          </a:xfrm>
        </p:spPr>
        <p:txBody>
          <a:bodyPr/>
          <a:lstStyle>
            <a:lvl1pPr eaLnBrk="1" hangingPunct="1">
              <a:defRPr>
                <a:cs typeface="Arial" pitchFamily="34" charset="0"/>
              </a:defRPr>
            </a:lvl1pPr>
          </a:lstStyle>
          <a:p>
            <a:pPr>
              <a:defRPr/>
            </a:pPr>
            <a:endParaRPr lang="en-US" altLang="zh-SG"/>
          </a:p>
        </p:txBody>
      </p:sp>
      <p:sp>
        <p:nvSpPr>
          <p:cNvPr id="12" name="Rectangle 7"/>
          <p:cNvSpPr>
            <a:spLocks noGrp="1" noChangeArrowheads="1"/>
          </p:cNvSpPr>
          <p:nvPr>
            <p:ph type="sldNum" sz="quarter" idx="12"/>
          </p:nvPr>
        </p:nvSpPr>
        <p:spPr>
          <a:xfrm>
            <a:off x="3877463" y="6518262"/>
            <a:ext cx="1395047" cy="327025"/>
          </a:xfrm>
        </p:spPr>
        <p:txBody>
          <a:bodyPr/>
          <a:lstStyle>
            <a:lvl1pPr eaLnBrk="1" hangingPunct="1">
              <a:defRPr sz="1000">
                <a:latin typeface="Arial" charset="0"/>
                <a:cs typeface="Arial" pitchFamily="34" charset="0"/>
              </a:defRPr>
            </a:lvl1pPr>
          </a:lstStyle>
          <a:p>
            <a:pPr>
              <a:defRPr/>
            </a:pPr>
            <a:fld id="{9365A910-80DA-4229-BE4E-947D5245CACD}"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val="3974499396"/>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F6DB099B-8F53-43D6-B404-0CD3F55B76EC}"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403087075"/>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44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6A65AAE8-0FF0-4660-8981-1684852EDC5F}"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2413722382"/>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6"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42D29494-0F2D-4F02-B4CD-53D1074DC91F}"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615292947"/>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8"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9"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16E73715-BF11-49B3-BEFA-4FFB4463D7A3}"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2272093530"/>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4"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5"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40CA7133-F817-42D8-B180-6CF0DC855794}"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732059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FE214ADA-CA86-4214-BE3E-6AC207B03279}" type="datetime3">
              <a:rPr lang="en-US" altLang="zh-SG" smtClean="0"/>
              <a:pPr>
                <a:defRPr/>
              </a:pPr>
              <a:t>25 July 2018</a:t>
            </a:fld>
            <a:endParaRPr lang="en-US" altLang="zh-SG"/>
          </a:p>
        </p:txBody>
      </p:sp>
      <p:sp>
        <p:nvSpPr>
          <p:cNvPr id="6" name="Footer Placeholder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4E75F78C-0DBD-4103-B6F5-2FA2B5EC973A}"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841157262"/>
      </p:ext>
    </p:extLst>
  </p:cSld>
  <p:clrMapOvr>
    <a:masterClrMapping/>
  </p:clrMapOvr>
  <p:transition spd="slow">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398"/>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3C2167B-B8B1-48DF-8E4D-79AFD3C6A140}" type="datetime3">
              <a:rPr lang="en-US" altLang="zh-SG" smtClean="0">
                <a:solidFill>
                  <a:srgbClr val="000000"/>
                </a:solidFill>
              </a:rPr>
              <a:pPr>
                <a:defRPr/>
              </a:pPr>
              <a:t>25 July 2018</a:t>
            </a:fld>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7830D7-44E1-4055-9144-DE8F9F5DB7F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343200769"/>
      </p:ext>
    </p:extLst>
  </p:cSld>
  <p:clrMapOvr>
    <a:masterClrMapping/>
  </p:clrMapOvr>
  <p:transition spd="slow">
    <p:pull/>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3"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4"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26B1F74E-7300-4C26-863A-5094999D6568}"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1434199845"/>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4896"/>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6"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5A554D0E-F209-41AC-8B3E-E250DE8E7DB2}"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2557072798"/>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6"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A20BD9CD-BA5A-4AC9-B8A7-A467D8623608}"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2878762899"/>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FF644556-FA62-4278-B899-7B77DF27D652}"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2649121030"/>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894" y="246318"/>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318"/>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35AF025F-15D0-4125-BF76-90D327B2D11D}"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2238721401"/>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318"/>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79786010-B577-4D88-ADCA-ECDB7A204EDF}"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1969417550"/>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318"/>
            <a:ext cx="7247792" cy="5762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9590" y="1214439"/>
            <a:ext cx="3868615" cy="4938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6"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6F91A369-CD90-42A0-8995-DA114A36564C}"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val="2330300375"/>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91" y="0"/>
            <a:ext cx="9148763"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a:solidFill>
                <a:srgbClr val="000000"/>
              </a:solidFill>
              <a:latin typeface="Arial" charset="0"/>
              <a:ea typeface="SimSun" pitchFamily="2" charset="-122"/>
              <a:cs typeface="Arial" charset="0"/>
            </a:endParaRPr>
          </a:p>
        </p:txBody>
      </p:sp>
      <p:sp>
        <p:nvSpPr>
          <p:cNvPr id="5" name="Line 8"/>
          <p:cNvSpPr>
            <a:spLocks noChangeShapeType="1"/>
          </p:cNvSpPr>
          <p:nvPr/>
        </p:nvSpPr>
        <p:spPr bwMode="auto">
          <a:xfrm>
            <a:off x="-4760" y="3429000"/>
            <a:ext cx="914717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 name="Rectangle 9"/>
          <p:cNvSpPr>
            <a:spLocks noChangeArrowheads="1"/>
          </p:cNvSpPr>
          <p:nvPr/>
        </p:nvSpPr>
        <p:spPr bwMode="auto">
          <a:xfrm>
            <a:off x="2362203" y="839983"/>
            <a:ext cx="4357688"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b="1">
                <a:solidFill>
                  <a:srgbClr val="FFFFFF"/>
                </a:solidFill>
                <a:cs typeface="Arial" charset="0"/>
              </a:rPr>
              <a:t>Financial System Strategy 2020</a:t>
            </a:r>
          </a:p>
          <a:p>
            <a:pPr algn="ctr" eaLnBrk="0" fontAlgn="base" hangingPunct="0">
              <a:spcBef>
                <a:spcPct val="0"/>
              </a:spcBef>
              <a:spcAft>
                <a:spcPct val="0"/>
              </a:spcAft>
            </a:pPr>
            <a:r>
              <a:rPr lang="en-CA" sz="2800" b="1">
                <a:solidFill>
                  <a:srgbClr val="FFFFFF"/>
                </a:solidFill>
                <a:cs typeface="Arial" charset="0"/>
              </a:rPr>
              <a:t>(FSS2020</a:t>
            </a:r>
            <a:r>
              <a:rPr lang="en-CA" sz="2800">
                <a:solidFill>
                  <a:srgbClr val="FFFFFF"/>
                </a:solidFill>
                <a:cs typeface="Arial" charset="0"/>
              </a:rPr>
              <a:t>)</a:t>
            </a:r>
            <a:endParaRPr lang="en-US" sz="2800">
              <a:solidFill>
                <a:srgbClr val="FFFFFF"/>
              </a:solidFill>
              <a:cs typeface="Arial"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1314" y="8"/>
            <a:ext cx="2466975"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8" y="0"/>
            <a:ext cx="2287588"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BEBA8EAE-BF5A-486C-A8C5-ECC9F3942E4B}">
                <a14:imgProps xmlns:a14="http://schemas.microsoft.com/office/drawing/2010/main">
                  <a14:imgLayer r:embed="rId7">
                    <a14:imgEffect>
                      <a14:backgroundRemoval t="4379" b="34495" l="67342" r="94976">
                        <a14:foregroundMark x1="79092" y1="13941" x2="79092" y2="13941"/>
                        <a14:foregroundMark x1="80389" y1="21358" x2="80389" y2="21358"/>
                        <a14:foregroundMark x1="77715" y1="14567" x2="77715" y2="14567"/>
                        <a14:foregroundMark x1="87439" y1="22609" x2="87439" y2="22609"/>
                        <a14:foregroundMark x1="83387" y1="22878" x2="83387" y2="22878"/>
                        <a14:foregroundMark x1="79903" y1="18141" x2="79903" y2="18141"/>
                        <a14:foregroundMark x1="76013" y1="15996" x2="76013" y2="15996"/>
                        <a14:foregroundMark x1="76175" y1="15907" x2="76175" y2="15907"/>
                        <a14:foregroundMark x1="76094" y1="15818" x2="76094" y2="15818"/>
                        <a14:foregroundMark x1="77147" y1="18945" x2="77147" y2="18945"/>
                        <a14:foregroundMark x1="78768" y1="20554" x2="78768" y2="20554"/>
                        <a14:foregroundMark x1="84441" y1="13673" x2="84441" y2="13673"/>
                        <a14:foregroundMark x1="81605" y1="14120" x2="81605" y2="14120"/>
                        <a14:foregroundMark x1="82496" y1="15192" x2="82496" y2="15192"/>
                        <a14:foregroundMark x1="81686" y1="11528" x2="81686" y2="11528"/>
                        <a14:backgroundMark x1="80551" y1="13226" x2="80551" y2="13226"/>
                        <a14:backgroundMark x1="80551" y1="13226" x2="80551" y2="13226"/>
                        <a14:backgroundMark x1="80551" y1="13226" x2="80551" y2="13226"/>
                      </a14:backgroundRemoval>
                    </a14:imgEffect>
                  </a14:imgLayer>
                </a14:imgProps>
              </a:ext>
              <a:ext uri="{28A0092B-C50C-407E-A947-70E740481C1C}">
                <a14:useLocalDpi xmlns:a14="http://schemas.microsoft.com/office/drawing/2010/main" val="0"/>
              </a:ext>
            </a:extLst>
          </a:blip>
          <a:srcRect l="67751" t="4707" r="5081" b="68340"/>
          <a:stretch>
            <a:fillRect/>
          </a:stretch>
        </p:blipFill>
        <p:spPr bwMode="auto">
          <a:xfrm>
            <a:off x="3826639" y="2441571"/>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433153" y="5718193"/>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366" y="6513531"/>
            <a:ext cx="3876675" cy="331787"/>
          </a:xfrm>
        </p:spPr>
        <p:txBody>
          <a:bodyPr/>
          <a:lstStyle>
            <a:lvl1pPr eaLnBrk="1" fontAlgn="auto" hangingPunct="1">
              <a:spcBef>
                <a:spcPts val="0"/>
              </a:spcBef>
              <a:spcAft>
                <a:spcPts val="0"/>
              </a:spcAft>
              <a:defRPr>
                <a:latin typeface="+mn-lt"/>
                <a:cs typeface="+mn-cs"/>
              </a:defRPr>
            </a:lvl1pPr>
          </a:lstStyle>
          <a:p>
            <a:pPr>
              <a:defRPr/>
            </a:pPr>
            <a:fld id="{FFED64BD-9079-45AF-B931-D355116F688C}" type="datetime3">
              <a:rPr lang="en-US" altLang="zh-SG" smtClean="0"/>
              <a:pPr>
                <a:defRPr/>
              </a:pPr>
              <a:t>25 July 2018</a:t>
            </a:fld>
            <a:endParaRPr lang="en-US" altLang="zh-SG"/>
          </a:p>
        </p:txBody>
      </p:sp>
      <p:sp>
        <p:nvSpPr>
          <p:cNvPr id="11" name="Rectangle 6"/>
          <p:cNvSpPr>
            <a:spLocks noGrp="1" noChangeArrowheads="1"/>
          </p:cNvSpPr>
          <p:nvPr>
            <p:ph type="ftr" sz="quarter" idx="11"/>
          </p:nvPr>
        </p:nvSpPr>
        <p:spPr>
          <a:xfrm>
            <a:off x="1665" y="6513531"/>
            <a:ext cx="3863975" cy="331787"/>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6897" y="6518293"/>
            <a:ext cx="1395413" cy="327025"/>
          </a:xfrm>
        </p:spPr>
        <p:txBody>
          <a:bodyPr/>
          <a:lstStyle>
            <a:lvl1pPr eaLnBrk="1" fontAlgn="auto" hangingPunct="1">
              <a:spcAft>
                <a:spcPts val="0"/>
              </a:spcAft>
              <a:defRPr sz="1000">
                <a:latin typeface="Arial" pitchFamily="34" charset="0"/>
                <a:cs typeface="Arial" charset="0"/>
              </a:defRPr>
            </a:lvl1pPr>
          </a:lstStyle>
          <a:p>
            <a:pPr>
              <a:defRPr/>
            </a:pPr>
            <a:fld id="{B0E7FEE8-23CB-4954-B6A7-58F3CB0E2231}"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val="1968238717"/>
      </p:ext>
    </p:extLst>
  </p:cSld>
  <p:clrMapOvr>
    <a:masterClrMapping/>
  </p:clrMapOvr>
  <p:transition spd="slow">
    <p:pull/>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06C687F8-F203-413B-97B5-A0B772E8FB72}" type="datetime3">
              <a:rPr lang="en-US" altLang="zh-SG" smtClean="0">
                <a:cs typeface="Arial" charset="0"/>
              </a:rPr>
              <a:pPr algn="l" fontAlgn="base">
                <a:spcBef>
                  <a:spcPct val="0"/>
                </a:spcBef>
                <a:spcAft>
                  <a:spcPct val="0"/>
                </a:spcAft>
                <a:defRPr/>
              </a:pPr>
              <a:t>25 July 2018</a:t>
            </a:fld>
            <a:endParaRPr lang="en-US" altLang="zh-SG" dirty="0">
              <a:cs typeface="Arial" charset="0"/>
            </a:endParaRPr>
          </a:p>
        </p:txBody>
      </p:sp>
      <p:sp>
        <p:nvSpPr>
          <p:cNvPr id="8" name="Rectangle 6"/>
          <p:cNvSpPr>
            <a:spLocks noGrp="1" noChangeArrowheads="1"/>
          </p:cNvSpPr>
          <p:nvPr>
            <p:ph type="sldNum" sz="quarter" idx="4"/>
          </p:nvPr>
        </p:nvSpPr>
        <p:spPr bwMode="auto">
          <a:xfrm>
            <a:off x="7696208" y="6616694"/>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201681352"/>
      </p:ext>
    </p:extLst>
  </p:cSld>
  <p:clrMapOvr>
    <a:masterClrMapping/>
  </p:clrMapOvr>
  <p:transition spd="slow">
    <p:pull/>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FE214ADA-CA86-4214-BE3E-6AC207B03279}" type="datetime3">
              <a:rPr lang="en-US" altLang="zh-SG" smtClean="0"/>
              <a:pPr>
                <a:defRPr/>
              </a:pPr>
              <a:t>25 July 2018</a:t>
            </a:fld>
            <a:endParaRPr lang="en-US" altLang="zh-SG"/>
          </a:p>
        </p:txBody>
      </p:sp>
      <p:sp>
        <p:nvSpPr>
          <p:cNvPr id="6" name="Footer Placeholder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4E75F78C-0DBD-4103-B6F5-2FA2B5EC973A}"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241283524"/>
      </p:ext>
    </p:extLst>
  </p:cSld>
  <p:clrMapOvr>
    <a:masterClrMapping/>
  </p:clrMapOvr>
  <p:transition spd="slow">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077D33B-3E3C-4DFE-BEB1-5D4D1CA07754}" type="datetime3">
              <a:rPr lang="en-US" altLang="zh-SG" smtClean="0">
                <a:solidFill>
                  <a:srgbClr val="000000"/>
                </a:solidFill>
              </a:rPr>
              <a:pPr>
                <a:defRPr/>
              </a:pPr>
              <a:t>25 July 2018</a:t>
            </a:fld>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1B877B-9C5D-4ADA-A5DA-0AE28FD0519F}"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344859366"/>
      </p:ext>
    </p:extLst>
  </p:cSld>
  <p:clrMapOvr>
    <a:masterClrMapping/>
  </p:clrMapOvr>
  <p:transition spd="slow">
    <p:pull/>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43DA65C0-2B51-4CE2-BD03-7661CDE185FA}" type="datetime3">
              <a:rPr lang="en-US" altLang="zh-SG" smtClean="0">
                <a:cs typeface="Arial" charset="0"/>
              </a:rPr>
              <a:pPr algn="l" fontAlgn="base">
                <a:spcBef>
                  <a:spcPct val="0"/>
                </a:spcBef>
                <a:spcAft>
                  <a:spcPct val="0"/>
                </a:spcAft>
                <a:defRPr/>
              </a:pPr>
              <a:t>25 July 2018</a:t>
            </a:fld>
            <a:endParaRPr lang="en-US" altLang="zh-SG" dirty="0">
              <a:cs typeface="Arial" charset="0"/>
            </a:endParaRPr>
          </a:p>
        </p:txBody>
      </p:sp>
      <p:sp>
        <p:nvSpPr>
          <p:cNvPr id="7" name="Slide Number Placeholder 6"/>
          <p:cNvSpPr>
            <a:spLocks noGrp="1" noChangeArrowheads="1"/>
          </p:cNvSpPr>
          <p:nvPr>
            <p:ph type="sldNum" sz="quarter" idx="4"/>
          </p:nvPr>
        </p:nvSpPr>
        <p:spPr bwMode="auto">
          <a:xfrm>
            <a:off x="7696208" y="6616694"/>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4148059782"/>
      </p:ext>
    </p:extLst>
  </p:cSld>
  <p:clrMapOvr>
    <a:masterClrMapping/>
  </p:clrMapOvr>
  <p:transition spd="slow">
    <p:pull/>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5E4BE005-0C7B-41D9-AD94-AF0C0A57E608}" type="datetime3">
              <a:rPr lang="en-US" altLang="zh-SG" smtClean="0">
                <a:cs typeface="Arial" charset="0"/>
              </a:rPr>
              <a:pPr algn="l" fontAlgn="base">
                <a:spcBef>
                  <a:spcPct val="0"/>
                </a:spcBef>
                <a:spcAft>
                  <a:spcPct val="0"/>
                </a:spcAft>
                <a:defRPr/>
              </a:pPr>
              <a:t>25 July 2018</a:t>
            </a:fld>
            <a:endParaRPr lang="en-US" altLang="zh-SG" dirty="0">
              <a:cs typeface="Arial" charset="0"/>
            </a:endParaRPr>
          </a:p>
        </p:txBody>
      </p:sp>
      <p:sp>
        <p:nvSpPr>
          <p:cNvPr id="6" name="Rectangle 6"/>
          <p:cNvSpPr>
            <a:spLocks noGrp="1" noChangeArrowheads="1"/>
          </p:cNvSpPr>
          <p:nvPr>
            <p:ph type="sldNum" sz="quarter" idx="4"/>
          </p:nvPr>
        </p:nvSpPr>
        <p:spPr bwMode="auto">
          <a:xfrm>
            <a:off x="7696208" y="6616694"/>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473164124"/>
      </p:ext>
    </p:extLst>
  </p:cSld>
  <p:clrMapOvr>
    <a:masterClrMapping/>
  </p:clrMapOvr>
  <p:transition spd="slow">
    <p:pull/>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4837"/>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4"/>
          <p:cNvSpPr>
            <a:spLocks noGrp="1" noChangeArrowheads="1"/>
          </p:cNvSpPr>
          <p:nvPr>
            <p:ph type="dt" sz="half" idx="10"/>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1832AD5F-4FFD-4191-9105-4838F4CF4685}" type="datetime3">
              <a:rPr lang="en-US" altLang="zh-SG" smtClean="0">
                <a:cs typeface="Arial" charset="0"/>
              </a:rPr>
              <a:pPr algn="l" fontAlgn="base">
                <a:spcBef>
                  <a:spcPct val="0"/>
                </a:spcBef>
                <a:spcAft>
                  <a:spcPct val="0"/>
                </a:spcAft>
                <a:defRPr/>
              </a:pPr>
              <a:t>25 July 2018</a:t>
            </a:fld>
            <a:endParaRPr lang="en-US" altLang="zh-SG" dirty="0">
              <a:cs typeface="Arial" charset="0"/>
            </a:endParaRPr>
          </a:p>
        </p:txBody>
      </p:sp>
      <p:sp>
        <p:nvSpPr>
          <p:cNvPr id="9" name="Rectangle 6"/>
          <p:cNvSpPr>
            <a:spLocks noGrp="1" noChangeArrowheads="1"/>
          </p:cNvSpPr>
          <p:nvPr>
            <p:ph type="sldNum" sz="quarter" idx="4"/>
          </p:nvPr>
        </p:nvSpPr>
        <p:spPr bwMode="auto">
          <a:xfrm>
            <a:off x="7696208" y="6616694"/>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593789251"/>
      </p:ext>
    </p:extLst>
  </p:cSld>
  <p:clrMapOvr>
    <a:masterClrMapping/>
  </p:clrMapOvr>
  <p:transition spd="slow">
    <p:pull/>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965BF0E5-7E1A-4955-91B6-D91F102E31E0}" type="datetime3">
              <a:rPr lang="en-US" altLang="zh-SG" smtClean="0"/>
              <a:pPr>
                <a:defRPr/>
              </a:pPr>
              <a:t>25 July 2018</a:t>
            </a:fld>
            <a:endParaRPr lang="en-US" altLang="zh-SG"/>
          </a:p>
        </p:txBody>
      </p:sp>
      <p:sp>
        <p:nvSpPr>
          <p:cNvPr id="6" name="Footer Placeholder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F9D06649-F847-46E8-AEB3-B68D298BD82E}"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244191218"/>
      </p:ext>
    </p:extLst>
  </p:cSld>
  <p:clrMapOvr>
    <a:masterClrMapping/>
  </p:clrMapOvr>
  <p:transition spd="slow">
    <p:pull/>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763E7D1-02A6-4783-A3F3-C7DDB0DED357}" type="datetime3">
              <a:rPr lang="en-US" altLang="zh-SG" smtClean="0"/>
              <a:pPr>
                <a:defRPr/>
              </a:pPr>
              <a:t>25 July 2018</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7B59CC6D-9CDE-4FBA-B420-B2B3C67FA1C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560673223"/>
      </p:ext>
    </p:extLst>
  </p:cSld>
  <p:clrMapOvr>
    <a:masterClrMapping/>
  </p:clrMapOvr>
  <p:transition spd="slow">
    <p:pull/>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497" y="246264"/>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264"/>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59E99DC-0968-494E-8572-62E34C64C476}" type="datetime3">
              <a:rPr lang="en-US" altLang="zh-SG" smtClean="0"/>
              <a:pPr>
                <a:defRPr/>
              </a:pPr>
              <a:t>25 July 2018</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44D33174-2994-4225-96BA-AF426134ED68}"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00403539"/>
      </p:ext>
    </p:extLst>
  </p:cSld>
  <p:clrMapOvr>
    <a:masterClrMapping/>
  </p:clrMapOvr>
  <p:transition spd="slow">
    <p:pull/>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259"/>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2AAD3720-8728-4D07-A4D6-507EFAD1EBE7}" type="datetime3">
              <a:rPr lang="en-US" altLang="zh-SG" smtClean="0"/>
              <a:pPr>
                <a:defRPr/>
              </a:pPr>
              <a:t>25 July 2018</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8BCE009A-5EBB-44CA-84F9-4F7D36BF546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423182740"/>
      </p:ext>
    </p:extLst>
  </p:cSld>
  <p:clrMapOvr>
    <a:masterClrMapping/>
  </p:clrMapOvr>
  <p:transition spd="slow">
    <p:pull/>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F240E4-004F-4372-8C5F-60EB159156A9}" type="datetime3">
              <a:rPr lang="en-US" smtClean="0"/>
              <a:pPr/>
              <a:t>25 July 2018</a:t>
            </a:fld>
            <a:endParaRPr lang="en-US"/>
          </a:p>
        </p:txBody>
      </p:sp>
      <p:sp>
        <p:nvSpPr>
          <p:cNvPr id="8" name="Footer Placeholder 7"/>
          <p:cNvSpPr>
            <a:spLocks noGrp="1"/>
          </p:cNvSpPr>
          <p:nvPr>
            <p:ph type="ftr" sz="quarter" idx="11"/>
          </p:nvPr>
        </p:nvSpPr>
        <p:spPr>
          <a:xfrm>
            <a:off x="3124200" y="6359521"/>
            <a:ext cx="2895600" cy="365125"/>
          </a:xfrm>
          <a:prstGeom prst="rect">
            <a:avLst/>
          </a:prstGeom>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383C0C73-69A6-44F5-9C71-F331687F52A1}" type="slidenum">
              <a:rPr lang="en-US" smtClean="0"/>
              <a:pPr/>
              <a:t>‹#›</a:t>
            </a:fld>
            <a:endParaRPr lang="en-US"/>
          </a:p>
        </p:txBody>
      </p:sp>
    </p:spTree>
    <p:extLst>
      <p:ext uri="{BB962C8B-B14F-4D97-AF65-F5344CB8AC3E}">
        <p14:creationId xmlns:p14="http://schemas.microsoft.com/office/powerpoint/2010/main" val="2873262238"/>
      </p:ext>
    </p:extLst>
  </p:cSld>
  <p:clrMapOvr>
    <a:masterClrMapping/>
  </p:clrMapOvr>
  <p:transition spd="slow">
    <p:pull/>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smtClean="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983"/>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a:t>
            </a:r>
            <a:r>
              <a:rPr lang="en-CA" sz="2800" b="1" dirty="0" smtClean="0">
                <a:solidFill>
                  <a:srgbClr val="FFFFFF"/>
                </a:solidFill>
                <a:cs typeface="Arial" pitchFamily="34" charset="0"/>
              </a:rPr>
              <a:t>2020</a:t>
            </a:r>
            <a:endParaRPr lang="en-CA" sz="2800" b="1" dirty="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597"/>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6197"/>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25 July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396"/>
            <a:ext cx="1676400" cy="486363"/>
          </a:xfrm>
          <a:prstGeom prst="rect">
            <a:avLst/>
          </a:prstGeom>
        </p:spPr>
      </p:pic>
    </p:spTree>
    <p:extLst>
      <p:ext uri="{BB962C8B-B14F-4D97-AF65-F5344CB8AC3E}">
        <p14:creationId xmlns:p14="http://schemas.microsoft.com/office/powerpoint/2010/main" val="1528784831"/>
      </p:ext>
    </p:extLst>
  </p:cSld>
  <p:clrMapOvr>
    <a:masterClrMapping/>
  </p:clrMapOvr>
  <p:transition spd="slow"/>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58151051"/>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904D379-AD1E-49CA-B977-CAF743AABA1D}" type="datetime3">
              <a:rPr lang="en-US" altLang="zh-SG" smtClean="0">
                <a:solidFill>
                  <a:srgbClr val="000000"/>
                </a:solidFill>
              </a:rPr>
              <a:pPr>
                <a:defRPr/>
              </a:pPr>
              <a:t>25 July 2018</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CD63A7-E2B6-4BF2-A50F-BC2EFA3AFE7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464264439"/>
      </p:ext>
    </p:extLst>
  </p:cSld>
  <p:clrMapOvr>
    <a:masterClrMapping/>
  </p:clrMapOvr>
  <p:transition spd="slow">
    <p:pull/>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5181600"/>
            <a:ext cx="1066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5410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313706619"/>
      </p:ext>
    </p:extLst>
  </p:cSld>
  <p:clrMapOvr>
    <a:masterClrMapping/>
  </p:clrMapOvr>
  <p:transition spd="slow"/>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r>
              <a:rPr lang="en-GB" altLang="zh-SG" sz="1200" dirty="0" smtClean="0">
                <a:solidFill>
                  <a:srgbClr val="FFFFFF"/>
                </a:solidFill>
                <a:latin typeface="Arial" pitchFamily="34" charset="0"/>
                <a:ea typeface="SimSun" pitchFamily="2" charset="-122"/>
                <a:cs typeface="Arial" pitchFamily="34" charset="0"/>
              </a:rPr>
              <a:t>WORKING SESSION</a:t>
            </a: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922859951"/>
      </p:ext>
    </p:extLst>
  </p:cSld>
  <p:clrMapOvr>
    <a:masterClrMapping/>
  </p:clrMapOvr>
  <p:transition spd="slow"/>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691503469"/>
      </p:ext>
    </p:extLst>
  </p:cSld>
  <p:clrMapOvr>
    <a:masterClrMapping/>
  </p:clrMapOvr>
  <p:transition spd="slow"/>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4075163048"/>
      </p:ext>
    </p:extLst>
  </p:cSld>
  <p:clrMapOvr>
    <a:masterClrMapping/>
  </p:clrMapOvr>
  <p:transition spd="slow"/>
</p:sldLayout>
</file>

<file path=ppt/slideLayouts/slideLayout3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128579154"/>
      </p:ext>
    </p:extLst>
  </p:cSld>
  <p:clrMapOvr>
    <a:masterClrMapping/>
  </p:clrMapOvr>
  <p:transition spd="slow"/>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788914574"/>
      </p:ext>
    </p:extLst>
  </p:cSld>
  <p:clrMapOvr>
    <a:masterClrMapping/>
  </p:clrMapOvr>
  <p:transition spd="slow"/>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717" y="3811801"/>
            <a:ext cx="752129" cy="1323439"/>
          </a:xfrm>
          <a:prstGeom prst="rect">
            <a:avLst/>
          </a:prstGeom>
          <a:noFill/>
        </p:spPr>
        <p:txBody>
          <a:bodyPr wrap="none" rtlCol="0">
            <a:spAutoFit/>
          </a:bodyPr>
          <a:lstStyle/>
          <a:p>
            <a:pPr fontAlgn="base">
              <a:spcBef>
                <a:spcPct val="0"/>
              </a:spcBef>
              <a:spcAft>
                <a:spcPct val="0"/>
              </a:spcAft>
            </a:pPr>
            <a:r>
              <a:rPr lang="en-US" sz="8000" dirty="0" smtClean="0">
                <a:solidFill>
                  <a:srgbClr val="006600"/>
                </a:solidFill>
                <a:cs typeface="Arial" pitchFamily="34" charset="0"/>
              </a:rPr>
              <a:t>1</a:t>
            </a:r>
            <a:endParaRPr lang="en-US" sz="8000" dirty="0">
              <a:solidFill>
                <a:srgbClr val="006600"/>
              </a:solidFill>
              <a:cs typeface="Arial" pitchFamily="34" charset="0"/>
            </a:endParaRPr>
          </a:p>
        </p:txBody>
      </p:sp>
    </p:spTree>
    <p:extLst>
      <p:ext uri="{BB962C8B-B14F-4D97-AF65-F5344CB8AC3E}">
        <p14:creationId xmlns:p14="http://schemas.microsoft.com/office/powerpoint/2010/main" val="3603904756"/>
      </p:ext>
    </p:extLst>
  </p:cSld>
  <p:clrMapOvr>
    <a:masterClrMapping/>
  </p:clrMapOvr>
  <p:transition spd="slow"/>
</p:sldLayout>
</file>

<file path=ppt/slideLayouts/slideLayout3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smtClean="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983"/>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a:t>
            </a:r>
            <a:r>
              <a:rPr lang="en-CA" sz="2800" b="1" dirty="0" smtClean="0">
                <a:solidFill>
                  <a:srgbClr val="FFFFFF"/>
                </a:solidFill>
                <a:cs typeface="Arial" pitchFamily="34" charset="0"/>
              </a:rPr>
              <a:t>2020</a:t>
            </a:r>
            <a:endParaRPr lang="en-CA" sz="2800" b="1" dirty="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593"/>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6193"/>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25 July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393"/>
            <a:ext cx="1676400" cy="486363"/>
          </a:xfrm>
          <a:prstGeom prst="rect">
            <a:avLst/>
          </a:prstGeom>
        </p:spPr>
      </p:pic>
    </p:spTree>
    <p:extLst>
      <p:ext uri="{BB962C8B-B14F-4D97-AF65-F5344CB8AC3E}">
        <p14:creationId xmlns:p14="http://schemas.microsoft.com/office/powerpoint/2010/main" val="4292777810"/>
      </p:ext>
    </p:extLst>
  </p:cSld>
  <p:clrMapOvr>
    <a:masterClrMapping/>
  </p:clrMapOvr>
  <p:transition spd="slow"/>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614106557"/>
      </p:ext>
    </p:extLst>
  </p:cSld>
  <p:clrMapOvr>
    <a:masterClrMapping/>
  </p:clrMapOvr>
  <p:transition spd="slow"/>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5181600"/>
            <a:ext cx="1066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5410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548516698"/>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917" y="246825"/>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825"/>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56DB53F-2B99-44AF-AA24-DB8EC7773249}" type="datetime3">
              <a:rPr lang="en-US" altLang="zh-SG" smtClean="0">
                <a:solidFill>
                  <a:srgbClr val="000000"/>
                </a:solidFill>
              </a:rPr>
              <a:pPr>
                <a:defRPr/>
              </a:pPr>
              <a:t>25 July 2018</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DC029B-302D-497F-8057-3FB9D5B5C1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415756865"/>
      </p:ext>
    </p:extLst>
  </p:cSld>
  <p:clrMapOvr>
    <a:masterClrMapping/>
  </p:clrMapOvr>
  <p:transition spd="slow">
    <p:pull/>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r>
              <a:rPr lang="en-GB" altLang="zh-SG" sz="1200" dirty="0" smtClean="0">
                <a:solidFill>
                  <a:srgbClr val="FFFFFF"/>
                </a:solidFill>
                <a:latin typeface="Arial" pitchFamily="34" charset="0"/>
                <a:ea typeface="SimSun" pitchFamily="2" charset="-122"/>
                <a:cs typeface="Arial" pitchFamily="34" charset="0"/>
              </a:rPr>
              <a:t>WORKING SESSION</a:t>
            </a: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867102731"/>
      </p:ext>
    </p:extLst>
  </p:cSld>
  <p:clrMapOvr>
    <a:masterClrMapping/>
  </p:clrMapOvr>
  <p:transition spd="slow"/>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606513235"/>
      </p:ext>
    </p:extLst>
  </p:cSld>
  <p:clrMapOvr>
    <a:masterClrMapping/>
  </p:clrMapOvr>
  <p:transition spd="slow"/>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389819986"/>
      </p:ext>
    </p:extLst>
  </p:cSld>
  <p:clrMapOvr>
    <a:masterClrMapping/>
  </p:clrMapOvr>
  <p:transition spd="slow"/>
</p:sldLayout>
</file>

<file path=ppt/slideLayouts/slideLayout3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777021238"/>
      </p:ext>
    </p:extLst>
  </p:cSld>
  <p:clrMapOvr>
    <a:masterClrMapping/>
  </p:clrMapOvr>
  <p:transition spd="slow"/>
</p:sldLayout>
</file>

<file path=ppt/slideLayouts/slideLayout3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033696280"/>
      </p:ext>
    </p:extLst>
  </p:cSld>
  <p:clrMapOvr>
    <a:masterClrMapping/>
  </p:clrMapOvr>
  <p:transition spd="slow"/>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715" y="3811801"/>
            <a:ext cx="752129" cy="1323439"/>
          </a:xfrm>
          <a:prstGeom prst="rect">
            <a:avLst/>
          </a:prstGeom>
          <a:noFill/>
        </p:spPr>
        <p:txBody>
          <a:bodyPr wrap="none" rtlCol="0">
            <a:spAutoFit/>
          </a:bodyPr>
          <a:lstStyle/>
          <a:p>
            <a:pPr fontAlgn="base">
              <a:spcBef>
                <a:spcPct val="0"/>
              </a:spcBef>
              <a:spcAft>
                <a:spcPct val="0"/>
              </a:spcAft>
            </a:pPr>
            <a:r>
              <a:rPr lang="en-US" sz="8000" dirty="0" smtClean="0">
                <a:solidFill>
                  <a:srgbClr val="006600"/>
                </a:solidFill>
                <a:cs typeface="Arial" pitchFamily="34" charset="0"/>
              </a:rPr>
              <a:t>1</a:t>
            </a:r>
            <a:endParaRPr lang="en-US" sz="8000" dirty="0">
              <a:solidFill>
                <a:srgbClr val="006600"/>
              </a:solidFill>
              <a:cs typeface="Arial" pitchFamily="34" charset="0"/>
            </a:endParaRPr>
          </a:p>
        </p:txBody>
      </p:sp>
    </p:spTree>
    <p:extLst>
      <p:ext uri="{BB962C8B-B14F-4D97-AF65-F5344CB8AC3E}">
        <p14:creationId xmlns:p14="http://schemas.microsoft.com/office/powerpoint/2010/main" val="1247480480"/>
      </p:ext>
    </p:extLst>
  </p:cSld>
  <p:clrMapOvr>
    <a:masterClrMapping/>
  </p:clrMapOvr>
  <p:transition spd="slow"/>
</p:sldLayout>
</file>

<file path=ppt/slideLayouts/slideLayout33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25 July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306069007"/>
      </p:ext>
    </p:extLst>
  </p:cSld>
  <p:clrMapOvr>
    <a:masterClrMapping/>
  </p:clrMapOvr>
  <p:transition spd="slow"/>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98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589"/>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6189"/>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25 July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389"/>
            <a:ext cx="1676400" cy="486363"/>
          </a:xfrm>
          <a:prstGeom prst="rect">
            <a:avLst/>
          </a:prstGeom>
        </p:spPr>
      </p:pic>
    </p:spTree>
    <p:extLst>
      <p:ext uri="{BB962C8B-B14F-4D97-AF65-F5344CB8AC3E}">
        <p14:creationId xmlns:p14="http://schemas.microsoft.com/office/powerpoint/2010/main" val="3083559750"/>
      </p:ext>
    </p:extLst>
  </p:cSld>
  <p:clrMapOvr>
    <a:masterClrMapping/>
  </p:clrMapOvr>
  <p:transition spd="slow"/>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72119999"/>
      </p:ext>
    </p:extLst>
  </p:cSld>
  <p:clrMapOvr>
    <a:masterClrMapping/>
  </p:clrMapOvr>
  <p:transition spd="slow"/>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75117082"/>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74" y="0"/>
            <a:ext cx="9149863" cy="3429000"/>
          </a:xfrm>
          <a:prstGeom prst="rect">
            <a:avLst/>
          </a:prstGeom>
          <a:solidFill>
            <a:srgbClr val="008000"/>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zh-SG" altLang="en-GB" sz="1400">
              <a:solidFill>
                <a:srgbClr val="000000"/>
              </a:solidFill>
              <a:latin typeface="Arial" charset="0"/>
              <a:ea typeface="SimSun" pitchFamily="2" charset="-122"/>
            </a:endParaRPr>
          </a:p>
        </p:txBody>
      </p:sp>
      <p:sp>
        <p:nvSpPr>
          <p:cNvPr id="5" name="Line 8"/>
          <p:cNvSpPr>
            <a:spLocks noChangeShapeType="1"/>
          </p:cNvSpPr>
          <p:nvPr/>
        </p:nvSpPr>
        <p:spPr bwMode="auto">
          <a:xfrm>
            <a:off x="-4383" y="3429000"/>
            <a:ext cx="914693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50000"/>
              </a:spcBef>
              <a:spcAft>
                <a:spcPct val="0"/>
              </a:spcAft>
            </a:pPr>
            <a:endParaRPr lang="en-US">
              <a:solidFill>
                <a:srgbClr val="000000"/>
              </a:solidFill>
            </a:endParaRPr>
          </a:p>
        </p:txBody>
      </p:sp>
      <p:sp>
        <p:nvSpPr>
          <p:cNvPr id="6" name="Rectangle 9"/>
          <p:cNvSpPr>
            <a:spLocks noChangeArrowheads="1"/>
          </p:cNvSpPr>
          <p:nvPr/>
        </p:nvSpPr>
        <p:spPr bwMode="auto">
          <a:xfrm>
            <a:off x="2323385" y="1665288"/>
            <a:ext cx="4357985" cy="123031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4450" rIns="0" bIns="44450"/>
          <a:lstStyle/>
          <a:p>
            <a:pPr algn="ctr" eaLnBrk="0" fontAlgn="base" hangingPunct="0">
              <a:spcBef>
                <a:spcPct val="0"/>
              </a:spcBef>
              <a:spcAft>
                <a:spcPct val="0"/>
              </a:spcAft>
            </a:pPr>
            <a:r>
              <a:rPr lang="en-CA" sz="2800">
                <a:solidFill>
                  <a:srgbClr val="FFFFFF"/>
                </a:solidFill>
              </a:rPr>
              <a:t>Financial System Strategy</a:t>
            </a:r>
            <a:br>
              <a:rPr lang="en-CA" sz="2800">
                <a:solidFill>
                  <a:srgbClr val="FFFFFF"/>
                </a:solidFill>
              </a:rPr>
            </a:br>
            <a:r>
              <a:rPr lang="en-CA" sz="2800">
                <a:solidFill>
                  <a:srgbClr val="FFFFFF"/>
                </a:solidFill>
              </a:rPr>
              <a:t>2020</a:t>
            </a:r>
            <a:endParaRPr lang="en-US" sz="2800">
              <a:solidFill>
                <a:srgbClr val="FFFFFF"/>
              </a:solidFill>
            </a:endParaRPr>
          </a:p>
        </p:txBody>
      </p:sp>
      <p:pic>
        <p:nvPicPr>
          <p:cNvPr id="7" name="Picture 10" descr="cb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9113" y="3473450"/>
            <a:ext cx="107153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200319235-00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3360" y="8"/>
            <a:ext cx="2467033"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200272804-001">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6" y="0"/>
            <a:ext cx="2288199"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1747" y="5712406"/>
            <a:ext cx="6262131" cy="6699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tIns="0" bIns="0"/>
          <a:lstStyle>
            <a:lvl1pPr marL="0" indent="0">
              <a:buFont typeface="Wingdings" pitchFamily="2" charset="2"/>
              <a:buNone/>
              <a:defRPr sz="1800">
                <a:solidFill>
                  <a:schemeClr val="bg1"/>
                </a:solidFill>
              </a:defRPr>
            </a:lvl1pPr>
          </a:lstStyle>
          <a:p>
            <a:pPr lvl="0"/>
            <a:r>
              <a:rPr lang="en-US" altLang="zh-SG" noProof="0" smtClean="0"/>
              <a:t>Add name of team</a:t>
            </a:r>
            <a:endParaRPr lang="en-US" noProof="0" smtClean="0"/>
          </a:p>
        </p:txBody>
      </p:sp>
      <p:sp>
        <p:nvSpPr>
          <p:cNvPr id="2162692" name="Rectangle 4"/>
          <p:cNvSpPr>
            <a:spLocks noGrp="1" noChangeArrowheads="1"/>
          </p:cNvSpPr>
          <p:nvPr>
            <p:ph type="ctrTitle"/>
          </p:nvPr>
        </p:nvSpPr>
        <p:spPr>
          <a:xfrm>
            <a:off x="2464156" y="4572000"/>
            <a:ext cx="6262131" cy="819150"/>
          </a:xfrm>
          <a:extLst>
            <a:ext uri="{909E8E84-426E-40DD-AFC4-6F175D3DCCD1}">
              <a14:hiddenFill xmlns:a14="http://schemas.microsoft.com/office/drawing/2010/main">
                <a:solidFill>
                  <a:srgbClr val="FF0000"/>
                </a:solidFill>
              </a14:hiddenFill>
            </a:ext>
          </a:extLst>
        </p:spPr>
        <p:txBody>
          <a:bodyPr tIns="44450" bIns="44450" anchor="t"/>
          <a:lstStyle>
            <a:lvl1pPr algn="ctr">
              <a:defRPr sz="2400">
                <a:solidFill>
                  <a:schemeClr val="bg1"/>
                </a:solidFill>
              </a:defRPr>
            </a:lvl1pPr>
          </a:lstStyle>
          <a:p>
            <a:pPr lvl="0"/>
            <a:r>
              <a:rPr lang="en-US" altLang="zh-SG" noProof="0" smtClean="0"/>
              <a:t>Click to insert presentation title</a:t>
            </a:r>
            <a:br>
              <a:rPr lang="en-US" altLang="zh-SG" noProof="0" smtClean="0"/>
            </a:br>
            <a:r>
              <a:rPr lang="en-US" noProof="0" smtClean="0"/>
              <a:t>Second line here</a:t>
            </a:r>
            <a:endParaRPr lang="en-US" altLang="zh-SG" noProof="0" smtClean="0"/>
          </a:p>
        </p:txBody>
      </p:sp>
      <p:sp>
        <p:nvSpPr>
          <p:cNvPr id="10" name="Rectangle 5"/>
          <p:cNvSpPr>
            <a:spLocks noGrp="1" noChangeArrowheads="1"/>
          </p:cNvSpPr>
          <p:nvPr>
            <p:ph type="dt" sz="half" idx="10"/>
          </p:nvPr>
        </p:nvSpPr>
        <p:spPr>
          <a:xfrm>
            <a:off x="5272681" y="6514094"/>
            <a:ext cx="3875719" cy="331787"/>
          </a:xfrm>
        </p:spPr>
        <p:txBody>
          <a:bodyPr/>
          <a:lstStyle>
            <a:lvl1pPr>
              <a:defRPr smtClean="0"/>
            </a:lvl1pPr>
          </a:lstStyle>
          <a:p>
            <a:pPr>
              <a:defRPr/>
            </a:pPr>
            <a:fld id="{89044C28-3239-45C0-A38F-69B8BF4F7E30}" type="datetime3">
              <a:rPr lang="en-US" altLang="zh-SG" smtClean="0">
                <a:solidFill>
                  <a:srgbClr val="000000"/>
                </a:solidFill>
              </a:rPr>
              <a:pPr>
                <a:defRPr/>
              </a:pPr>
              <a:t>25 July 2018</a:t>
            </a:fld>
            <a:endParaRPr lang="en-US" altLang="zh-SG">
              <a:solidFill>
                <a:srgbClr val="000000"/>
              </a:solidFill>
            </a:endParaRPr>
          </a:p>
        </p:txBody>
      </p:sp>
      <p:sp>
        <p:nvSpPr>
          <p:cNvPr id="11" name="Rectangle 6"/>
          <p:cNvSpPr>
            <a:spLocks noGrp="1" noChangeArrowheads="1"/>
          </p:cNvSpPr>
          <p:nvPr>
            <p:ph type="ftr" sz="quarter" idx="11"/>
          </p:nvPr>
        </p:nvSpPr>
        <p:spPr>
          <a:xfrm>
            <a:off x="1467" y="6514094"/>
            <a:ext cx="3863992" cy="331787"/>
          </a:xfrm>
        </p:spPr>
        <p:txBody>
          <a:bodyPr/>
          <a:lstStyle>
            <a:lvl1pPr>
              <a:defRPr smtClean="0"/>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194" y="6518856"/>
            <a:ext cx="1395493" cy="327025"/>
          </a:xfrm>
        </p:spPr>
        <p:txBody>
          <a:bodyPr/>
          <a:lstStyle>
            <a:lvl1pPr>
              <a:defRPr sz="1000" smtClean="0">
                <a:latin typeface="Arial" charset="0"/>
              </a:defRPr>
            </a:lvl1pPr>
          </a:lstStyle>
          <a:p>
            <a:pPr>
              <a:defRPr/>
            </a:pPr>
            <a:fld id="{58A2022E-CF81-42BC-9FE4-3676250287CC}"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sz="800">
              <a:solidFill>
                <a:srgbClr val="000000"/>
              </a:solidFill>
            </a:endParaRPr>
          </a:p>
        </p:txBody>
      </p:sp>
    </p:spTree>
    <p:extLst>
      <p:ext uri="{BB962C8B-B14F-4D97-AF65-F5344CB8AC3E}">
        <p14:creationId xmlns:p14="http://schemas.microsoft.com/office/powerpoint/2010/main" val="75246209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367789242"/>
      </p:ext>
    </p:extLst>
  </p:cSld>
  <p:clrMapOvr>
    <a:masterClrMapping/>
  </p:clrMapOvr>
  <p:transition spd="slow"/>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976799567"/>
      </p:ext>
    </p:extLst>
  </p:cSld>
  <p:clrMapOvr>
    <a:masterClrMapping/>
  </p:clrMapOvr>
  <p:transition spd="slow"/>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637407630"/>
      </p:ext>
    </p:extLst>
  </p:cSld>
  <p:clrMapOvr>
    <a:masterClrMapping/>
  </p:clrMapOvr>
  <p:transition spd="slow"/>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321793128"/>
      </p:ext>
    </p:extLst>
  </p:cSld>
  <p:clrMapOvr>
    <a:masterClrMapping/>
  </p:clrMapOvr>
  <p:transition spd="slow"/>
</p:sldLayout>
</file>

<file path=ppt/slideLayouts/slideLayout3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292357174"/>
      </p:ext>
    </p:extLst>
  </p:cSld>
  <p:clrMapOvr>
    <a:masterClrMapping/>
  </p:clrMapOvr>
  <p:transition spd="slow"/>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711" y="3811801"/>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val="1088574821"/>
      </p:ext>
    </p:extLst>
  </p:cSld>
  <p:clrMapOvr>
    <a:masterClrMapping/>
  </p:clrMapOvr>
  <p:transition spd="slow"/>
</p:sldLayout>
</file>

<file path=ppt/slideLayouts/slideLayout34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25 July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787944756"/>
      </p:ext>
    </p:extLst>
  </p:cSld>
  <p:clrMapOvr>
    <a:masterClrMapping/>
  </p:clrMapOvr>
  <p:transition spd="slow"/>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98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581"/>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6181"/>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25 July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381"/>
            <a:ext cx="1676400" cy="486363"/>
          </a:xfrm>
          <a:prstGeom prst="rect">
            <a:avLst/>
          </a:prstGeom>
        </p:spPr>
      </p:pic>
    </p:spTree>
    <p:extLst>
      <p:ext uri="{BB962C8B-B14F-4D97-AF65-F5344CB8AC3E}">
        <p14:creationId xmlns:p14="http://schemas.microsoft.com/office/powerpoint/2010/main" val="1257429850"/>
      </p:ext>
    </p:extLst>
  </p:cSld>
  <p:clrMapOvr>
    <a:masterClrMapping/>
  </p:clrMapOvr>
  <p:transition spd="slow"/>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38570865"/>
      </p:ext>
    </p:extLst>
  </p:cSld>
  <p:clrMapOvr>
    <a:masterClrMapping/>
  </p:clrMapOvr>
  <p:transition spd="slow"/>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07783514"/>
      </p:ext>
    </p:extLst>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150D154-D3AE-445E-A582-5697EC862438}" type="datetime3">
              <a:rPr lang="en-US" altLang="zh-SG" smtClean="0">
                <a:solidFill>
                  <a:srgbClr val="000000"/>
                </a:solidFill>
              </a:rPr>
              <a:pPr>
                <a:defRPr/>
              </a:pPr>
              <a:t>25 July 2018</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421DDF-032A-4D06-8DE2-2E03F6112EF1}"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80643475"/>
      </p:ext>
    </p:extLst>
  </p:cSld>
  <p:clrMapOvr>
    <a:masterClrMapping/>
  </p:clrMapOvr>
  <p:transition spd="slow">
    <p:pull/>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498458726"/>
      </p:ext>
    </p:extLst>
  </p:cSld>
  <p:clrMapOvr>
    <a:masterClrMapping/>
  </p:clrMapOvr>
  <p:transition spd="slow"/>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450572489"/>
      </p:ext>
    </p:extLst>
  </p:cSld>
  <p:clrMapOvr>
    <a:masterClrMapping/>
  </p:clrMapOvr>
  <p:transition spd="slow"/>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579731069"/>
      </p:ext>
    </p:extLst>
  </p:cSld>
  <p:clrMapOvr>
    <a:masterClrMapping/>
  </p:clrMapOvr>
  <p:transition spd="slow"/>
</p:sldLayout>
</file>

<file path=ppt/slideLayouts/slideLayout3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536644603"/>
      </p:ext>
    </p:extLst>
  </p:cSld>
  <p:clrMapOvr>
    <a:masterClrMapping/>
  </p:clrMapOvr>
  <p:transition spd="slow"/>
</p:sldLayout>
</file>

<file path=ppt/slideLayouts/slideLayout3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220622894"/>
      </p:ext>
    </p:extLst>
  </p:cSld>
  <p:clrMapOvr>
    <a:masterClrMapping/>
  </p:clrMapOvr>
  <p:transition spd="slow"/>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706" y="3811801"/>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val="3207981500"/>
      </p:ext>
    </p:extLst>
  </p:cSld>
  <p:clrMapOvr>
    <a:masterClrMapping/>
  </p:clrMapOvr>
  <p:transition spd="slow"/>
</p:sldLayout>
</file>

<file path=ppt/slideLayouts/slideLayout35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25 July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158803375"/>
      </p:ext>
    </p:extLst>
  </p:cSld>
  <p:clrMapOvr>
    <a:masterClrMapping/>
  </p:clrMapOvr>
  <p:transition spd="slow"/>
</p:sldLayout>
</file>

<file path=ppt/slideLayouts/slideLayout3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98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571"/>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6171"/>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25 July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371"/>
            <a:ext cx="1676400" cy="486363"/>
          </a:xfrm>
          <a:prstGeom prst="rect">
            <a:avLst/>
          </a:prstGeom>
        </p:spPr>
      </p:pic>
    </p:spTree>
    <p:extLst>
      <p:ext uri="{BB962C8B-B14F-4D97-AF65-F5344CB8AC3E}">
        <p14:creationId xmlns:p14="http://schemas.microsoft.com/office/powerpoint/2010/main" val="3944331373"/>
      </p:ext>
    </p:extLst>
  </p:cSld>
  <p:clrMapOvr>
    <a:masterClrMapping/>
  </p:clrMapOvr>
  <p:transition spd="slow"/>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4128138441"/>
      </p:ext>
    </p:extLst>
  </p:cSld>
  <p:clrMapOvr>
    <a:masterClrMapping/>
  </p:clrMapOvr>
  <p:transition spd="slow"/>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793980569"/>
      </p:ext>
    </p:extLst>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667" y="4410655"/>
            <a:ext cx="777196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667" y="2906722"/>
            <a:ext cx="777196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4D0DAE9-ABD9-4295-9BA5-1646378D5C6C}" type="datetime3">
              <a:rPr lang="en-US" altLang="zh-SG" smtClean="0">
                <a:solidFill>
                  <a:srgbClr val="000000"/>
                </a:solidFill>
              </a:rPr>
              <a:pPr>
                <a:defRPr/>
              </a:pPr>
              <a:t>25 July 2018</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4806BD-8A62-46A8-8C6C-24B4C25C182E}"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687748471"/>
      </p:ext>
    </p:extLst>
  </p:cSld>
  <p:clrMapOvr>
    <a:masterClrMapping/>
  </p:clrMapOvr>
  <p:transition spd="slow">
    <p:pull/>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906575590"/>
      </p:ext>
    </p:extLst>
  </p:cSld>
  <p:clrMapOvr>
    <a:masterClrMapping/>
  </p:clrMapOvr>
  <p:transition spd="slow"/>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530380495"/>
      </p:ext>
    </p:extLst>
  </p:cSld>
  <p:clrMapOvr>
    <a:masterClrMapping/>
  </p:clrMapOvr>
  <p:transition spd="slow"/>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818961946"/>
      </p:ext>
    </p:extLst>
  </p:cSld>
  <p:clrMapOvr>
    <a:masterClrMapping/>
  </p:clrMapOvr>
  <p:transition spd="slow"/>
</p:sldLayout>
</file>

<file path=ppt/slideLayouts/slideLayout3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96300890"/>
      </p:ext>
    </p:extLst>
  </p:cSld>
  <p:clrMapOvr>
    <a:masterClrMapping/>
  </p:clrMapOvr>
  <p:transition spd="slow"/>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047929470"/>
      </p:ext>
    </p:extLst>
  </p:cSld>
  <p:clrMapOvr>
    <a:masterClrMapping/>
  </p:clrMapOvr>
  <p:transition spd="slow"/>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701" y="3811801"/>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val="2489600952"/>
      </p:ext>
    </p:extLst>
  </p:cSld>
  <p:clrMapOvr>
    <a:masterClrMapping/>
  </p:clrMapOvr>
  <p:transition spd="slow"/>
</p:sldLayout>
</file>

<file path=ppt/slideLayouts/slideLayout36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25 July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635535254"/>
      </p:ext>
    </p:extLst>
  </p:cSld>
  <p:clrMapOvr>
    <a:masterClrMapping/>
  </p:clrMapOvr>
  <p:transition spd="slow"/>
</p:sldLayout>
</file>

<file path=ppt/slideLayouts/slideLayout3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98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559"/>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6159"/>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25 July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359"/>
            <a:ext cx="1676400" cy="486363"/>
          </a:xfrm>
          <a:prstGeom prst="rect">
            <a:avLst/>
          </a:prstGeom>
        </p:spPr>
      </p:pic>
    </p:spTree>
    <p:extLst>
      <p:ext uri="{BB962C8B-B14F-4D97-AF65-F5344CB8AC3E}">
        <p14:creationId xmlns:p14="http://schemas.microsoft.com/office/powerpoint/2010/main" val="3360331282"/>
      </p:ext>
    </p:extLst>
  </p:cSld>
  <p:clrMapOvr>
    <a:masterClrMapping/>
  </p:clrMapOvr>
  <p:transition spd="slow"/>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873764430"/>
      </p:ext>
    </p:extLst>
  </p:cSld>
  <p:clrMapOvr>
    <a:masterClrMapping/>
  </p:clrMapOvr>
  <p:transition spd="slow"/>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348545919"/>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8369" y="1119189"/>
            <a:ext cx="3869856"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947" y="1119189"/>
            <a:ext cx="3869856"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5C378DD-DCDA-4834-BF91-0319A2E98E96}" type="datetime3">
              <a:rPr lang="en-US" altLang="zh-SG" smtClean="0">
                <a:solidFill>
                  <a:srgbClr val="000000"/>
                </a:solidFill>
              </a:rPr>
              <a:pPr>
                <a:defRPr/>
              </a:pPr>
              <a:t>25 July 2018</a:t>
            </a:fld>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59A68-5329-423B-BA0A-D1C4DD0866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023070546"/>
      </p:ext>
    </p:extLst>
  </p:cSld>
  <p:clrMapOvr>
    <a:masterClrMapping/>
  </p:clrMapOvr>
  <p:transition spd="slow">
    <p:pull/>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70366057"/>
      </p:ext>
    </p:extLst>
  </p:cSld>
  <p:clrMapOvr>
    <a:masterClrMapping/>
  </p:clrMapOvr>
  <p:transition spd="slow"/>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651424765"/>
      </p:ext>
    </p:extLst>
  </p:cSld>
  <p:clrMapOvr>
    <a:masterClrMapping/>
  </p:clrMapOvr>
  <p:transition spd="slow"/>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4183357702"/>
      </p:ext>
    </p:extLst>
  </p:cSld>
  <p:clrMapOvr>
    <a:masterClrMapping/>
  </p:clrMapOvr>
  <p:transition spd="slow"/>
</p:sldLayout>
</file>

<file path=ppt/slideLayouts/slideLayout3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909367619"/>
      </p:ext>
    </p:extLst>
  </p:cSld>
  <p:clrMapOvr>
    <a:masterClrMapping/>
  </p:clrMapOvr>
  <p:transition spd="slow"/>
</p:sldLayout>
</file>

<file path=ppt/slideLayouts/slideLayout3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290084517"/>
      </p:ext>
    </p:extLst>
  </p:cSld>
  <p:clrMapOvr>
    <a:masterClrMapping/>
  </p:clrMapOvr>
  <p:transition spd="slow"/>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694" y="3811801"/>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val="169712077"/>
      </p:ext>
    </p:extLst>
  </p:cSld>
  <p:clrMapOvr>
    <a:masterClrMapping/>
  </p:clrMapOvr>
  <p:transition spd="slow"/>
</p:sldLayout>
</file>

<file path=ppt/slideLayouts/slideLayout37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25 July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885272623"/>
      </p:ext>
    </p:extLst>
  </p:cSld>
  <p:clrMapOvr>
    <a:masterClrMapping/>
  </p:clrMapOvr>
  <p:transition spd="slow"/>
</p:sldLayout>
</file>

<file path=ppt/slideLayouts/slideLayout3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98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545"/>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6145"/>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25 July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345"/>
            <a:ext cx="1676400" cy="486363"/>
          </a:xfrm>
          <a:prstGeom prst="rect">
            <a:avLst/>
          </a:prstGeom>
        </p:spPr>
      </p:pic>
    </p:spTree>
    <p:extLst>
      <p:ext uri="{BB962C8B-B14F-4D97-AF65-F5344CB8AC3E}">
        <p14:creationId xmlns:p14="http://schemas.microsoft.com/office/powerpoint/2010/main" val="2832806639"/>
      </p:ext>
    </p:extLst>
  </p:cSld>
  <p:clrMapOvr>
    <a:masterClrMapping/>
  </p:clrMapOvr>
  <p:transition spd="slow"/>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440955059"/>
      </p:ext>
    </p:extLst>
  </p:cSld>
  <p:clrMapOvr>
    <a:masterClrMapping/>
  </p:clrMapOvr>
  <p:transition spd="slow"/>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980748158"/>
      </p:ext>
    </p:extLst>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18" y="274638"/>
            <a:ext cx="82293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596" y="1535113"/>
            <a:ext cx="403989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596" y="2174875"/>
            <a:ext cx="403989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95" y="1535113"/>
            <a:ext cx="404136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95" y="2174875"/>
            <a:ext cx="40413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A96B9DD9-388D-4B4E-BA2A-2C7057B2288D}" type="datetime3">
              <a:rPr lang="en-US" altLang="zh-SG" smtClean="0">
                <a:solidFill>
                  <a:srgbClr val="000000"/>
                </a:solidFill>
              </a:rPr>
              <a:pPr>
                <a:defRPr/>
              </a:pPr>
              <a:t>25 July 2018</a:t>
            </a:fld>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F61CA78-2616-4D89-9062-AB1733CFC81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339044250"/>
      </p:ext>
    </p:extLst>
  </p:cSld>
  <p:clrMapOvr>
    <a:masterClrMapping/>
  </p:clrMapOvr>
  <p:transition spd="slow">
    <p:pull/>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4225491422"/>
      </p:ext>
    </p:extLst>
  </p:cSld>
  <p:clrMapOvr>
    <a:masterClrMapping/>
  </p:clrMapOvr>
  <p:transition spd="slow"/>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348195797"/>
      </p:ext>
    </p:extLst>
  </p:cSld>
  <p:clrMapOvr>
    <a:masterClrMapping/>
  </p:clrMapOvr>
  <p:transition spd="slow"/>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020289406"/>
      </p:ext>
    </p:extLst>
  </p:cSld>
  <p:clrMapOvr>
    <a:masterClrMapping/>
  </p:clrMapOvr>
  <p:transition spd="slow"/>
</p:sldLayout>
</file>

<file path=ppt/slideLayouts/slideLayout3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221607026"/>
      </p:ext>
    </p:extLst>
  </p:cSld>
  <p:clrMapOvr>
    <a:masterClrMapping/>
  </p:clrMapOvr>
  <p:transition spd="slow"/>
</p:sldLayout>
</file>

<file path=ppt/slideLayouts/slideLayout3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713873150"/>
      </p:ext>
    </p:extLst>
  </p:cSld>
  <p:clrMapOvr>
    <a:masterClrMapping/>
  </p:clrMapOvr>
  <p:transition spd="slow"/>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686" y="3811801"/>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val="2242702920"/>
      </p:ext>
    </p:extLst>
  </p:cSld>
  <p:clrMapOvr>
    <a:masterClrMapping/>
  </p:clrMapOvr>
  <p:transition spd="slow"/>
</p:sldLayout>
</file>

<file path=ppt/slideLayouts/slideLayout38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25 July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908575012"/>
      </p:ext>
    </p:extLst>
  </p:cSld>
  <p:clrMapOvr>
    <a:masterClrMapping/>
  </p:clrMapOvr>
  <p:transition spd="slow"/>
</p:sldLayout>
</file>

<file path=ppt/slideLayouts/slideLayout3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98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529"/>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6129"/>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25 July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329"/>
            <a:ext cx="1676400" cy="486363"/>
          </a:xfrm>
          <a:prstGeom prst="rect">
            <a:avLst/>
          </a:prstGeom>
        </p:spPr>
      </p:pic>
    </p:spTree>
    <p:extLst>
      <p:ext uri="{BB962C8B-B14F-4D97-AF65-F5344CB8AC3E}">
        <p14:creationId xmlns:p14="http://schemas.microsoft.com/office/powerpoint/2010/main" val="715932870"/>
      </p:ext>
    </p:extLst>
  </p:cSld>
  <p:clrMapOvr>
    <a:masterClrMapping/>
  </p:clrMapOvr>
  <p:transition spd="slow"/>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730481024"/>
      </p:ext>
    </p:extLst>
  </p:cSld>
  <p:clrMapOvr>
    <a:masterClrMapping/>
  </p:clrMapOvr>
  <p:transition spd="slow"/>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411355268"/>
      </p:ext>
    </p:extLst>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5D8DC756-42D4-486E-ADD6-F5B20CE5D4E7}" type="datetime3">
              <a:rPr lang="en-US" altLang="zh-SG" smtClean="0">
                <a:solidFill>
                  <a:srgbClr val="000000"/>
                </a:solidFill>
              </a:rPr>
              <a:pPr>
                <a:defRPr/>
              </a:pPr>
              <a:t>25 July 2018</a:t>
            </a:fld>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5577018-48AB-4FA1-B40E-F535C2D8CD0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46011878"/>
      </p:ext>
    </p:extLst>
  </p:cSld>
  <p:clrMapOvr>
    <a:masterClrMapping/>
  </p:clrMapOvr>
  <p:transition spd="slow">
    <p:pull/>
  </p:transition>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625370579"/>
      </p:ext>
    </p:extLst>
  </p:cSld>
  <p:clrMapOvr>
    <a:masterClrMapping/>
  </p:clrMapOvr>
  <p:transition spd="slow"/>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166928307"/>
      </p:ext>
    </p:extLst>
  </p:cSld>
  <p:clrMapOvr>
    <a:masterClrMapping/>
  </p:clrMapOvr>
  <p:transition spd="slow"/>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12385947"/>
      </p:ext>
    </p:extLst>
  </p:cSld>
  <p:clrMapOvr>
    <a:masterClrMapping/>
  </p:clrMapOvr>
  <p:transition spd="slow"/>
</p:sldLayout>
</file>

<file path=ppt/slideLayouts/slideLayout3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303613116"/>
      </p:ext>
    </p:extLst>
  </p:cSld>
  <p:clrMapOvr>
    <a:masterClrMapping/>
  </p:clrMapOvr>
  <p:transition spd="slow"/>
</p:sldLayout>
</file>

<file path=ppt/slideLayouts/slideLayout3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602118681"/>
      </p:ext>
    </p:extLst>
  </p:cSld>
  <p:clrMapOvr>
    <a:masterClrMapping/>
  </p:clrMapOvr>
  <p:transition spd="slow"/>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677" y="3811801"/>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val="304549398"/>
      </p:ext>
    </p:extLst>
  </p:cSld>
  <p:clrMapOvr>
    <a:masterClrMapping/>
  </p:clrMapOvr>
  <p:transition spd="slow"/>
</p:sldLayout>
</file>

<file path=ppt/slideLayouts/slideLayout39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25 July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874590741"/>
      </p:ext>
    </p:extLst>
  </p:cSld>
  <p:clrMapOvr>
    <a:masterClrMapping/>
  </p:clrMapOvr>
  <p:transition spd="slow"/>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98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511"/>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6111"/>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25 July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311"/>
            <a:ext cx="1676400" cy="486363"/>
          </a:xfrm>
          <a:prstGeom prst="rect">
            <a:avLst/>
          </a:prstGeom>
        </p:spPr>
      </p:pic>
    </p:spTree>
    <p:extLst>
      <p:ext uri="{BB962C8B-B14F-4D97-AF65-F5344CB8AC3E}">
        <p14:creationId xmlns:p14="http://schemas.microsoft.com/office/powerpoint/2010/main" val="3687728628"/>
      </p:ext>
    </p:extLst>
  </p:cSld>
  <p:clrMapOvr>
    <a:masterClrMapping/>
  </p:clrMapOvr>
  <p:transition spd="slow"/>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941680134"/>
      </p:ext>
    </p:extLst>
  </p:cSld>
  <p:clrMapOvr>
    <a:masterClrMapping/>
  </p:clrMapOvr>
  <p:transition spd="slow"/>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804137594"/>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43DA65C0-2B51-4CE2-BD03-7661CDE185FA}" type="datetime3">
              <a:rPr lang="en-US" altLang="zh-SG" smtClean="0">
                <a:cs typeface="Arial" charset="0"/>
              </a:rPr>
              <a:pPr algn="l" fontAlgn="base">
                <a:spcBef>
                  <a:spcPct val="0"/>
                </a:spcBef>
                <a:spcAft>
                  <a:spcPct val="0"/>
                </a:spcAft>
                <a:defRPr/>
              </a:pPr>
              <a:t>25 July 2018</a:t>
            </a:fld>
            <a:endParaRPr lang="en-US" altLang="zh-SG" dirty="0">
              <a:cs typeface="Arial" charset="0"/>
            </a:endParaRPr>
          </a:p>
        </p:txBody>
      </p:sp>
      <p:sp>
        <p:nvSpPr>
          <p:cNvPr id="7" name="Slide Number Placeholder 6"/>
          <p:cNvSpPr>
            <a:spLocks noGrp="1" noChangeArrowheads="1"/>
          </p:cNvSpPr>
          <p:nvPr>
            <p:ph type="sldNum" sz="quarter" idx="4"/>
          </p:nvPr>
        </p:nvSpPr>
        <p:spPr bwMode="auto">
          <a:xfrm>
            <a:off x="7696208" y="6617262"/>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797528064"/>
      </p:ext>
    </p:extLst>
  </p:cSld>
  <p:clrMapOvr>
    <a:masterClrMapping/>
  </p:clrMapOvr>
  <p:transition spd="slow">
    <p:pull/>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B580C6C-47B2-416A-AAE5-588FD8778887}" type="datetime3">
              <a:rPr lang="en-US" altLang="zh-SG" smtClean="0">
                <a:solidFill>
                  <a:srgbClr val="000000"/>
                </a:solidFill>
              </a:rPr>
              <a:pPr>
                <a:defRPr/>
              </a:pPr>
              <a:t>25 July 2018</a:t>
            </a:fld>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93A21A3-28B2-487B-AC71-3F60D32A454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496125151"/>
      </p:ext>
    </p:extLst>
  </p:cSld>
  <p:clrMapOvr>
    <a:masterClrMapping/>
  </p:clrMapOvr>
  <p:transition spd="slow">
    <p:pull/>
  </p:transition>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600754251"/>
      </p:ext>
    </p:extLst>
  </p:cSld>
  <p:clrMapOvr>
    <a:masterClrMapping/>
  </p:clrMapOvr>
  <p:transition spd="slow"/>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089280432"/>
      </p:ext>
    </p:extLst>
  </p:cSld>
  <p:clrMapOvr>
    <a:masterClrMapping/>
  </p:clrMapOvr>
  <p:transition spd="slow"/>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088078359"/>
      </p:ext>
    </p:extLst>
  </p:cSld>
  <p:clrMapOvr>
    <a:masterClrMapping/>
  </p:clrMapOvr>
  <p:transition spd="slow"/>
</p:sldLayout>
</file>

<file path=ppt/slideLayouts/slideLayout4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869082661"/>
      </p:ext>
    </p:extLst>
  </p:cSld>
  <p:clrMapOvr>
    <a:masterClrMapping/>
  </p:clrMapOvr>
  <p:transition spd="slow"/>
</p:sldLayout>
</file>

<file path=ppt/slideLayouts/slideLayout4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478096599"/>
      </p:ext>
    </p:extLst>
  </p:cSld>
  <p:clrMapOvr>
    <a:masterClrMapping/>
  </p:clrMapOvr>
  <p:transition spd="slow"/>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669" y="3811801"/>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val="3508660330"/>
      </p:ext>
    </p:extLst>
  </p:cSld>
  <p:clrMapOvr>
    <a:masterClrMapping/>
  </p:clrMapOvr>
  <p:transition spd="slow"/>
</p:sldLayout>
</file>

<file path=ppt/slideLayouts/slideLayout40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25 July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234681127"/>
      </p:ext>
    </p:extLst>
  </p:cSld>
  <p:clrMapOvr>
    <a:masterClrMapping/>
  </p:clrMapOvr>
  <p:transition spd="slow"/>
</p:sldLayout>
</file>

<file path=ppt/slideLayouts/slideLayout4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98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491"/>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6091"/>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25 July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291"/>
            <a:ext cx="1676400" cy="486363"/>
          </a:xfrm>
          <a:prstGeom prst="rect">
            <a:avLst/>
          </a:prstGeom>
        </p:spPr>
      </p:pic>
    </p:spTree>
    <p:extLst>
      <p:ext uri="{BB962C8B-B14F-4D97-AF65-F5344CB8AC3E}">
        <p14:creationId xmlns:p14="http://schemas.microsoft.com/office/powerpoint/2010/main" val="1782622975"/>
      </p:ext>
    </p:extLst>
  </p:cSld>
  <p:clrMapOvr>
    <a:masterClrMapping/>
  </p:clrMapOvr>
  <p:transition spd="slow"/>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46484663"/>
      </p:ext>
    </p:extLst>
  </p:cSld>
  <p:clrMapOvr>
    <a:masterClrMapping/>
  </p:clrMapOvr>
  <p:transition spd="slow"/>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342807996"/>
      </p:ext>
    </p:extLst>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51" y="273050"/>
            <a:ext cx="300793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227" y="275398"/>
            <a:ext cx="511143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351" y="1435104"/>
            <a:ext cx="300793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2F54CF5-4427-499B-A864-6F5AEF3AF5EB}" type="datetime3">
              <a:rPr lang="en-US" altLang="zh-SG" smtClean="0">
                <a:solidFill>
                  <a:srgbClr val="000000"/>
                </a:solidFill>
              </a:rPr>
              <a:pPr>
                <a:defRPr/>
              </a:pPr>
              <a:t>25 July 2018</a:t>
            </a:fld>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DA69D78-7B92-45D5-920C-387625599E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45627373"/>
      </p:ext>
    </p:extLst>
  </p:cSld>
  <p:clrMapOvr>
    <a:masterClrMapping/>
  </p:clrMapOvr>
  <p:transition spd="slow">
    <p:pull/>
  </p:transition>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887517439"/>
      </p:ext>
    </p:extLst>
  </p:cSld>
  <p:clrMapOvr>
    <a:masterClrMapping/>
  </p:clrMapOvr>
  <p:transition spd="slow"/>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615604760"/>
      </p:ext>
    </p:extLst>
  </p:cSld>
  <p:clrMapOvr>
    <a:masterClrMapping/>
  </p:clrMapOvr>
  <p:transition spd="slow"/>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453598176"/>
      </p:ext>
    </p:extLst>
  </p:cSld>
  <p:clrMapOvr>
    <a:masterClrMapping/>
  </p:clrMapOvr>
  <p:transition spd="slow"/>
</p:sldLayout>
</file>

<file path=ppt/slideLayouts/slideLayout4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291575024"/>
      </p:ext>
    </p:extLst>
  </p:cSld>
  <p:clrMapOvr>
    <a:masterClrMapping/>
  </p:clrMapOvr>
  <p:transition spd="slow"/>
</p:sldLayout>
</file>

<file path=ppt/slideLayouts/slideLayout4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630308916"/>
      </p:ext>
    </p:extLst>
  </p:cSld>
  <p:clrMapOvr>
    <a:masterClrMapping/>
  </p:clrMapOvr>
  <p:transition spd="slow"/>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657" y="3811801"/>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val="3690011192"/>
      </p:ext>
    </p:extLst>
  </p:cSld>
  <p:clrMapOvr>
    <a:masterClrMapping/>
  </p:clrMapOvr>
  <p:transition spd="slow"/>
</p:sldLayout>
</file>

<file path=ppt/slideLayouts/slideLayout4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25 July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885275944"/>
      </p:ext>
    </p:extLst>
  </p:cSld>
  <p:clrMapOvr>
    <a:masterClrMapping/>
  </p:clrMapOvr>
  <p:transition spd="slow"/>
</p:sldLayout>
</file>

<file path=ppt/slideLayouts/slideLayout4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98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469"/>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6069"/>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25 July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269"/>
            <a:ext cx="1676400" cy="486363"/>
          </a:xfrm>
          <a:prstGeom prst="rect">
            <a:avLst/>
          </a:prstGeom>
        </p:spPr>
      </p:pic>
    </p:spTree>
    <p:extLst>
      <p:ext uri="{BB962C8B-B14F-4D97-AF65-F5344CB8AC3E}">
        <p14:creationId xmlns:p14="http://schemas.microsoft.com/office/powerpoint/2010/main" val="1849524093"/>
      </p:ext>
    </p:extLst>
  </p:cSld>
  <p:clrMapOvr>
    <a:masterClrMapping/>
  </p:clrMapOvr>
  <p:transition spd="slow"/>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319533611"/>
      </p:ext>
    </p:extLst>
  </p:cSld>
  <p:clrMapOvr>
    <a:masterClrMapping/>
  </p:clrMapOvr>
  <p:transition spd="slow"/>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4143355643"/>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4004" y="4800601"/>
            <a:ext cx="5485227"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4004" y="612775"/>
            <a:ext cx="548522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4004" y="5367339"/>
            <a:ext cx="548522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61E387B-A209-407D-9976-BF66E44EF029}" type="datetime3">
              <a:rPr lang="en-US" altLang="zh-SG" smtClean="0">
                <a:solidFill>
                  <a:srgbClr val="000000"/>
                </a:solidFill>
              </a:rPr>
              <a:pPr>
                <a:defRPr/>
              </a:pPr>
              <a:t>25 July 2018</a:t>
            </a:fld>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7A2B24-E2E7-46D2-9258-EA3C220E8EB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183327728"/>
      </p:ext>
    </p:extLst>
  </p:cSld>
  <p:clrMapOvr>
    <a:masterClrMapping/>
  </p:clrMapOvr>
  <p:transition spd="slow">
    <p:pull/>
  </p:transition>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439761794"/>
      </p:ext>
    </p:extLst>
  </p:cSld>
  <p:clrMapOvr>
    <a:masterClrMapping/>
  </p:clrMapOvr>
  <p:transition spd="slow"/>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623201802"/>
      </p:ext>
    </p:extLst>
  </p:cSld>
  <p:clrMapOvr>
    <a:masterClrMapping/>
  </p:clrMapOvr>
  <p:transition spd="slow"/>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37562137"/>
      </p:ext>
    </p:extLst>
  </p:cSld>
  <p:clrMapOvr>
    <a:masterClrMapping/>
  </p:clrMapOvr>
  <p:transition spd="slow"/>
</p:sldLayout>
</file>

<file path=ppt/slideLayouts/slideLayout4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387479239"/>
      </p:ext>
    </p:extLst>
  </p:cSld>
  <p:clrMapOvr>
    <a:masterClrMapping/>
  </p:clrMapOvr>
  <p:transition spd="slow"/>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968466190"/>
      </p:ext>
    </p:extLst>
  </p:cSld>
  <p:clrMapOvr>
    <a:masterClrMapping/>
  </p:clrMapOvr>
  <p:transition spd="slow"/>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645" y="3811801"/>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val="3488749896"/>
      </p:ext>
    </p:extLst>
  </p:cSld>
  <p:clrMapOvr>
    <a:masterClrMapping/>
  </p:clrMapOvr>
  <p:transition spd="slow"/>
</p:sldLayout>
</file>

<file path=ppt/slideLayouts/slideLayout42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25 July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270044496"/>
      </p:ext>
    </p:extLst>
  </p:cSld>
  <p:clrMapOvr>
    <a:masterClrMapping/>
  </p:clrMapOvr>
  <p:transition spd="slow"/>
</p:sldLayout>
</file>

<file path=ppt/slideLayouts/slideLayout4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98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445"/>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6045"/>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25 July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245"/>
            <a:ext cx="1676400" cy="486363"/>
          </a:xfrm>
          <a:prstGeom prst="rect">
            <a:avLst/>
          </a:prstGeom>
        </p:spPr>
      </p:pic>
    </p:spTree>
    <p:extLst>
      <p:ext uri="{BB962C8B-B14F-4D97-AF65-F5344CB8AC3E}">
        <p14:creationId xmlns:p14="http://schemas.microsoft.com/office/powerpoint/2010/main" val="2838779451"/>
      </p:ext>
    </p:extLst>
  </p:cSld>
  <p:clrMapOvr>
    <a:masterClrMapping/>
  </p:clrMapOvr>
  <p:transition spd="slow"/>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976227289"/>
      </p:ext>
    </p:extLst>
  </p:cSld>
  <p:clrMapOvr>
    <a:masterClrMapping/>
  </p:clrMapOvr>
  <p:transition spd="slow"/>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933421089"/>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6C98568-5BCB-45EA-A6C2-608D8B6BF064}" type="datetime3">
              <a:rPr lang="en-US" altLang="zh-SG" smtClean="0">
                <a:solidFill>
                  <a:srgbClr val="000000"/>
                </a:solidFill>
              </a:rPr>
              <a:pPr>
                <a:defRPr/>
              </a:pPr>
              <a:t>25 July 2018</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66A745-464B-4FA7-B7CD-8F810D7BFE4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729200762"/>
      </p:ext>
    </p:extLst>
  </p:cSld>
  <p:clrMapOvr>
    <a:masterClrMapping/>
  </p:clrMapOvr>
  <p:transition spd="slow">
    <p:pull/>
  </p:transition>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787058147"/>
      </p:ext>
    </p:extLst>
  </p:cSld>
  <p:clrMapOvr>
    <a:masterClrMapping/>
  </p:clrMapOvr>
  <p:transition spd="slow"/>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326253004"/>
      </p:ext>
    </p:extLst>
  </p:cSld>
  <p:clrMapOvr>
    <a:masterClrMapping/>
  </p:clrMapOvr>
  <p:transition spd="slow"/>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772200170"/>
      </p:ext>
    </p:extLst>
  </p:cSld>
  <p:clrMapOvr>
    <a:masterClrMapping/>
  </p:clrMapOvr>
  <p:transition spd="slow"/>
</p:sldLayout>
</file>

<file path=ppt/slideLayouts/slideLayout4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408645157"/>
      </p:ext>
    </p:extLst>
  </p:cSld>
  <p:clrMapOvr>
    <a:masterClrMapping/>
  </p:clrMapOvr>
  <p:transition spd="slow"/>
</p:sldLayout>
</file>

<file path=ppt/slideLayouts/slideLayout4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558949747"/>
      </p:ext>
    </p:extLst>
  </p:cSld>
  <p:clrMapOvr>
    <a:masterClrMapping/>
  </p:clrMapOvr>
  <p:transition spd="slow"/>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633" y="3811801"/>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val="781560614"/>
      </p:ext>
    </p:extLst>
  </p:cSld>
  <p:clrMapOvr>
    <a:masterClrMapping/>
  </p:clrMapOvr>
  <p:transition spd="slow"/>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25 July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46071719"/>
      </p:ext>
    </p:extLst>
  </p:cSld>
  <p:clrMapOvr>
    <a:masterClrMapping/>
  </p:clrMapOvr>
  <p:transition spd="slow"/>
</p:sldLayout>
</file>

<file path=ppt/slideLayouts/slideLayout4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98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421"/>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6021"/>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25 July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221"/>
            <a:ext cx="1676400" cy="486363"/>
          </a:xfrm>
          <a:prstGeom prst="rect">
            <a:avLst/>
          </a:prstGeom>
        </p:spPr>
      </p:pic>
    </p:spTree>
    <p:extLst>
      <p:ext uri="{BB962C8B-B14F-4D97-AF65-F5344CB8AC3E}">
        <p14:creationId xmlns:p14="http://schemas.microsoft.com/office/powerpoint/2010/main" val="2493782120"/>
      </p:ext>
    </p:extLst>
  </p:cSld>
  <p:clrMapOvr>
    <a:masterClrMapping/>
  </p:clrMapOvr>
  <p:transition spd="slow"/>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628324872"/>
      </p:ext>
    </p:extLst>
  </p:cSld>
  <p:clrMapOvr>
    <a:masterClrMapping/>
  </p:clrMapOvr>
  <p:transition spd="slow"/>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547626007"/>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07107" y="228600"/>
            <a:ext cx="2041936" cy="5829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8374" y="228600"/>
            <a:ext cx="5988015" cy="5829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CA53583-C40F-4D3C-8989-E6E5D68A375D}" type="datetime3">
              <a:rPr lang="en-US" altLang="zh-SG" smtClean="0">
                <a:solidFill>
                  <a:srgbClr val="000000"/>
                </a:solidFill>
              </a:rPr>
              <a:pPr>
                <a:defRPr/>
              </a:pPr>
              <a:t>25 July 2018</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847545-A76C-4200-BE59-CC4B3A9B106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476516710"/>
      </p:ext>
    </p:extLst>
  </p:cSld>
  <p:clrMapOvr>
    <a:masterClrMapping/>
  </p:clrMapOvr>
  <p:transition spd="slow">
    <p:pull/>
  </p:transition>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675315143"/>
      </p:ext>
    </p:extLst>
  </p:cSld>
  <p:clrMapOvr>
    <a:masterClrMapping/>
  </p:clrMapOvr>
  <p:transition spd="slow"/>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257064240"/>
      </p:ext>
    </p:extLst>
  </p:cSld>
  <p:clrMapOvr>
    <a:masterClrMapping/>
  </p:clrMapOvr>
  <p:transition spd="slow"/>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030549295"/>
      </p:ext>
    </p:extLst>
  </p:cSld>
  <p:clrMapOvr>
    <a:masterClrMapping/>
  </p:clrMapOvr>
  <p:transition spd="slow"/>
</p:sldLayout>
</file>

<file path=ppt/slideLayouts/slideLayout4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029987315"/>
      </p:ext>
    </p:extLst>
  </p:cSld>
  <p:clrMapOvr>
    <a:masterClrMapping/>
  </p:clrMapOvr>
  <p:transition spd="slow"/>
</p:sldLayout>
</file>

<file path=ppt/slideLayouts/slideLayout4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618025676"/>
      </p:ext>
    </p:extLst>
  </p:cSld>
  <p:clrMapOvr>
    <a:masterClrMapping/>
  </p:clrMapOvr>
  <p:transition spd="slow"/>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619" y="3811782"/>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val="1258190957"/>
      </p:ext>
    </p:extLst>
  </p:cSld>
  <p:clrMapOvr>
    <a:masterClrMapping/>
  </p:clrMapOvr>
  <p:transition spd="slow"/>
</p:sldLayout>
</file>

<file path=ppt/slideLayouts/slideLayout44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25 July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357651785"/>
      </p:ext>
    </p:extLst>
  </p:cSld>
  <p:clrMapOvr>
    <a:masterClrMapping/>
  </p:clrMapOvr>
  <p:transition spd="slow"/>
</p:sldLayout>
</file>

<file path=ppt/slideLayouts/slideLayout4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961"/>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393"/>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5993"/>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25 July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192"/>
            <a:ext cx="1676400" cy="486363"/>
          </a:xfrm>
          <a:prstGeom prst="rect">
            <a:avLst/>
          </a:prstGeom>
        </p:spPr>
      </p:pic>
    </p:spTree>
    <p:extLst>
      <p:ext uri="{BB962C8B-B14F-4D97-AF65-F5344CB8AC3E}">
        <p14:creationId xmlns:p14="http://schemas.microsoft.com/office/powerpoint/2010/main" val="1237557003"/>
      </p:ext>
    </p:extLst>
  </p:cSld>
  <p:clrMapOvr>
    <a:masterClrMapping/>
  </p:clrMapOvr>
  <p:transition spd="slow"/>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4068842220"/>
      </p:ext>
    </p:extLst>
  </p:cSld>
  <p:clrMapOvr>
    <a:masterClrMapping/>
  </p:clrMapOvr>
  <p:transition spd="slow"/>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929521935"/>
      </p:ext>
    </p:extLst>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01859" y="228608"/>
            <a:ext cx="7247184"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8377" y="1119189"/>
            <a:ext cx="7880433" cy="4938712"/>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209B5AEF-10BC-4D8F-9E5E-1142F0D0BD24}" type="datetime3">
              <a:rPr lang="en-US" altLang="zh-SG" smtClean="0">
                <a:solidFill>
                  <a:srgbClr val="000000"/>
                </a:solidFill>
              </a:rPr>
              <a:pPr>
                <a:defRPr/>
              </a:pPr>
              <a:t>25 July 2018</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7E96FD-53DF-4855-BDA4-1EAE005C2C8E}"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663407988"/>
      </p:ext>
    </p:extLst>
  </p:cSld>
  <p:clrMapOvr>
    <a:masterClrMapping/>
  </p:clrMapOvr>
  <p:transition spd="slow">
    <p:pull/>
  </p:transition>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967788719"/>
      </p:ext>
    </p:extLst>
  </p:cSld>
  <p:clrMapOvr>
    <a:masterClrMapping/>
  </p:clrMapOvr>
  <p:transition spd="slow"/>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516804227"/>
      </p:ext>
    </p:extLst>
  </p:cSld>
  <p:clrMapOvr>
    <a:masterClrMapping/>
  </p:clrMapOvr>
  <p:transition spd="slow"/>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082863569"/>
      </p:ext>
    </p:extLst>
  </p:cSld>
  <p:clrMapOvr>
    <a:masterClrMapping/>
  </p:clrMapOvr>
  <p:transition spd="slow"/>
</p:sldLayout>
</file>

<file path=ppt/slideLayouts/slideLayout4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936413690"/>
      </p:ext>
    </p:extLst>
  </p:cSld>
  <p:clrMapOvr>
    <a:masterClrMapping/>
  </p:clrMapOvr>
  <p:transition spd="slow"/>
</p:sldLayout>
</file>

<file path=ppt/slideLayouts/slideLayout4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319073253"/>
      </p:ext>
    </p:extLst>
  </p:cSld>
  <p:clrMapOvr>
    <a:masterClrMapping/>
  </p:clrMapOvr>
  <p:transition spd="slow"/>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603" y="3811762"/>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val="525216716"/>
      </p:ext>
    </p:extLst>
  </p:cSld>
  <p:clrMapOvr>
    <a:masterClrMapping/>
  </p:clrMapOvr>
  <p:transition spd="slow"/>
</p:sldLayout>
</file>

<file path=ppt/slideLayouts/slideLayout45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25 July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407744091"/>
      </p:ext>
    </p:extLst>
  </p:cSld>
  <p:clrMapOvr>
    <a:masterClrMapping/>
  </p:clrMapOvr>
  <p:transition spd="slow"/>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929"/>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363"/>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5963"/>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25 July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162"/>
            <a:ext cx="1676400" cy="486363"/>
          </a:xfrm>
          <a:prstGeom prst="rect">
            <a:avLst/>
          </a:prstGeom>
        </p:spPr>
      </p:pic>
    </p:spTree>
    <p:extLst>
      <p:ext uri="{BB962C8B-B14F-4D97-AF65-F5344CB8AC3E}">
        <p14:creationId xmlns:p14="http://schemas.microsoft.com/office/powerpoint/2010/main" val="824651425"/>
      </p:ext>
    </p:extLst>
  </p:cSld>
  <p:clrMapOvr>
    <a:masterClrMapping/>
  </p:clrMapOvr>
  <p:transition spd="slow"/>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277338124"/>
      </p:ext>
    </p:extLst>
  </p:cSld>
  <p:clrMapOvr>
    <a:masterClrMapping/>
  </p:clrMapOvr>
  <p:transition spd="slow"/>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949597890"/>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zh-SG" altLang="en-GB" sz="140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50000"/>
              </a:spcBef>
              <a:spcAft>
                <a:spcPct val="0"/>
              </a:spcAft>
            </a:pPr>
            <a:endParaRPr lang="en-US" u="sng">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4450" rIns="0" bIns="44450"/>
          <a:lstStyle/>
          <a:p>
            <a:pPr algn="ctr" eaLnBrk="0" fontAlgn="base" hangingPunct="0">
              <a:spcBef>
                <a:spcPct val="0"/>
              </a:spcBef>
              <a:spcAft>
                <a:spcPct val="0"/>
              </a:spcAft>
            </a:pPr>
            <a:r>
              <a:rPr lang="en-CA" sz="2800">
                <a:solidFill>
                  <a:srgbClr val="FFFFFF"/>
                </a:solidFill>
              </a:rPr>
              <a:t>Financial System Strategy</a:t>
            </a:r>
            <a:br>
              <a:rPr lang="en-CA" sz="2800">
                <a:solidFill>
                  <a:srgbClr val="FFFFFF"/>
                </a:solidFill>
              </a:rPr>
            </a:br>
            <a:r>
              <a:rPr lang="en-CA" sz="2800">
                <a:solidFill>
                  <a:srgbClr val="FFFFFF"/>
                </a:solidFill>
              </a:rPr>
              <a:t>2020</a:t>
            </a:r>
            <a:endParaRPr lang="en-US" sz="280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2400"/>
            <a:ext cx="6263055" cy="6699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tIns="0" bIns="0"/>
          <a:lstStyle>
            <a:lvl1pPr marL="0" indent="0">
              <a:buFont typeface="Wingdings" pitchFamily="2" charset="2"/>
              <a:buNone/>
              <a:defRPr sz="1800">
                <a:solidFill>
                  <a:schemeClr val="bg1"/>
                </a:solidFill>
              </a:defRPr>
            </a:lvl1pPr>
          </a:lstStyle>
          <a:p>
            <a:pPr lvl="0"/>
            <a:r>
              <a:rPr lang="en-US" altLang="zh-SG" noProof="0" smtClean="0"/>
              <a:t>Add name of team</a:t>
            </a:r>
            <a:endParaRPr lang="en-US" noProof="0" smtClean="0"/>
          </a:p>
        </p:txBody>
      </p:sp>
      <p:sp>
        <p:nvSpPr>
          <p:cNvPr id="2162692" name="Rectangle 4"/>
          <p:cNvSpPr>
            <a:spLocks noGrp="1" noChangeArrowheads="1"/>
          </p:cNvSpPr>
          <p:nvPr>
            <p:ph type="ctrTitle"/>
          </p:nvPr>
        </p:nvSpPr>
        <p:spPr>
          <a:xfrm>
            <a:off x="2463317" y="4572000"/>
            <a:ext cx="6263055" cy="819150"/>
          </a:xfrm>
          <a:extLst>
            <a:ext uri="{909E8E84-426E-40DD-AFC4-6F175D3DCCD1}">
              <a14:hiddenFill xmlns:a14="http://schemas.microsoft.com/office/drawing/2010/main">
                <a:solidFill>
                  <a:srgbClr val="FF0000"/>
                </a:solidFill>
              </a14:hiddenFill>
            </a:ext>
          </a:extLst>
        </p:spPr>
        <p:txBody>
          <a:bodyPr tIns="44450" bIns="44450" anchor="t"/>
          <a:lstStyle>
            <a:lvl1pPr algn="ctr">
              <a:defRPr sz="2000">
                <a:solidFill>
                  <a:schemeClr val="bg1"/>
                </a:solidFill>
              </a:defRPr>
            </a:lvl1pPr>
          </a:lstStyle>
          <a:p>
            <a:pPr lvl="0"/>
            <a:r>
              <a:rPr lang="en-US" altLang="zh-SG" noProof="0" smtClean="0"/>
              <a:t>Click to insert presentation title</a:t>
            </a:r>
            <a:br>
              <a:rPr lang="en-US" altLang="zh-SG" noProof="0" smtClean="0"/>
            </a:br>
            <a:r>
              <a:rPr lang="en-US" noProof="0" smtClean="0"/>
              <a:t>Second line here</a:t>
            </a:r>
            <a:endParaRPr lang="en-US" altLang="zh-SG" noProof="0" smtClean="0"/>
          </a:p>
        </p:txBody>
      </p:sp>
      <p:sp>
        <p:nvSpPr>
          <p:cNvPr id="10" name="Rectangle 5"/>
          <p:cNvSpPr>
            <a:spLocks noGrp="1" noChangeArrowheads="1"/>
          </p:cNvSpPr>
          <p:nvPr>
            <p:ph type="dt" sz="half" idx="10"/>
          </p:nvPr>
        </p:nvSpPr>
        <p:spPr>
          <a:xfrm>
            <a:off x="5272458" y="6514088"/>
            <a:ext cx="3875943" cy="331787"/>
          </a:xfrm>
        </p:spPr>
        <p:txBody>
          <a:bodyPr/>
          <a:lstStyle>
            <a:lvl1pPr>
              <a:defRPr smtClean="0"/>
            </a:lvl1pPr>
          </a:lstStyle>
          <a:p>
            <a:pPr>
              <a:defRPr/>
            </a:pPr>
            <a:fld id="{51ACBADC-B6C3-4419-B89A-4D6A530DB40D}" type="datetime3">
              <a:rPr lang="en-US" altLang="zh-SG" smtClean="0">
                <a:solidFill>
                  <a:srgbClr val="000000"/>
                </a:solidFill>
              </a:rPr>
              <a:pPr>
                <a:defRPr/>
              </a:pPr>
              <a:t>25 July 2018</a:t>
            </a:fld>
            <a:endParaRPr lang="en-US" altLang="zh-SG">
              <a:solidFill>
                <a:srgbClr val="000000"/>
              </a:solidFill>
            </a:endParaRPr>
          </a:p>
        </p:txBody>
      </p:sp>
      <p:sp>
        <p:nvSpPr>
          <p:cNvPr id="11" name="Rectangle 6"/>
          <p:cNvSpPr>
            <a:spLocks noGrp="1" noChangeArrowheads="1"/>
          </p:cNvSpPr>
          <p:nvPr>
            <p:ph type="ftr" sz="quarter" idx="11"/>
          </p:nvPr>
        </p:nvSpPr>
        <p:spPr>
          <a:xfrm>
            <a:off x="1486" y="6514088"/>
            <a:ext cx="3864219" cy="331787"/>
          </a:xfrm>
        </p:spPr>
        <p:txBody>
          <a:bodyPr/>
          <a:lstStyle>
            <a:lvl1pPr>
              <a:defRPr smtClean="0"/>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8850"/>
            <a:ext cx="1395047" cy="327025"/>
          </a:xfrm>
        </p:spPr>
        <p:txBody>
          <a:bodyPr/>
          <a:lstStyle>
            <a:lvl1pPr>
              <a:defRPr sz="1000" smtClean="0">
                <a:latin typeface="Arial" charset="0"/>
              </a:defRPr>
            </a:lvl1pPr>
          </a:lstStyle>
          <a:p>
            <a:pPr>
              <a:defRPr/>
            </a:pPr>
            <a:fld id="{028C6BBA-EA4F-4F00-8010-CA4028B38A14}"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sz="800">
              <a:solidFill>
                <a:srgbClr val="000000"/>
              </a:solidFill>
            </a:endParaRPr>
          </a:p>
        </p:txBody>
      </p:sp>
    </p:spTree>
    <p:extLst>
      <p:ext uri="{BB962C8B-B14F-4D97-AF65-F5344CB8AC3E}">
        <p14:creationId xmlns:p14="http://schemas.microsoft.com/office/powerpoint/2010/main" val="3777108511"/>
      </p:ext>
    </p:extLst>
  </p:cSld>
  <p:clrMapOvr>
    <a:masterClrMapping/>
  </p:clrMapOvr>
  <p:transition spd="slow">
    <p:pull/>
  </p:transition>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008975275"/>
      </p:ext>
    </p:extLst>
  </p:cSld>
  <p:clrMapOvr>
    <a:masterClrMapping/>
  </p:clrMapOvr>
  <p:transition spd="slow"/>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253184277"/>
      </p:ext>
    </p:extLst>
  </p:cSld>
  <p:clrMapOvr>
    <a:masterClrMapping/>
  </p:clrMapOvr>
  <p:transition spd="slow"/>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32242604"/>
      </p:ext>
    </p:extLst>
  </p:cSld>
  <p:clrMapOvr>
    <a:masterClrMapping/>
  </p:clrMapOvr>
  <p:transition spd="slow"/>
</p:sldLayout>
</file>

<file path=ppt/slideLayouts/slideLayout4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592068173"/>
      </p:ext>
    </p:extLst>
  </p:cSld>
  <p:clrMapOvr>
    <a:masterClrMapping/>
  </p:clrMapOvr>
  <p:transition spd="slow"/>
</p:sldLayout>
</file>

<file path=ppt/slideLayouts/slideLayout4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457748504"/>
      </p:ext>
    </p:extLst>
  </p:cSld>
  <p:clrMapOvr>
    <a:masterClrMapping/>
  </p:clrMapOvr>
  <p:transition spd="slow"/>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589" y="3811723"/>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val="1237886911"/>
      </p:ext>
    </p:extLst>
  </p:cSld>
  <p:clrMapOvr>
    <a:masterClrMapping/>
  </p:clrMapOvr>
  <p:transition spd="slow"/>
</p:sldLayout>
</file>

<file path=ppt/slideLayouts/slideLayout46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25 July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762090750"/>
      </p:ext>
    </p:extLst>
  </p:cSld>
  <p:clrMapOvr>
    <a:masterClrMapping/>
  </p:clrMapOvr>
  <p:transition spd="slow"/>
</p:sldLayout>
</file>

<file path=ppt/slideLayouts/slideLayout4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897"/>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331"/>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5931"/>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25 July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131"/>
            <a:ext cx="1676400" cy="486363"/>
          </a:xfrm>
          <a:prstGeom prst="rect">
            <a:avLst/>
          </a:prstGeom>
        </p:spPr>
      </p:pic>
    </p:spTree>
    <p:extLst>
      <p:ext uri="{BB962C8B-B14F-4D97-AF65-F5344CB8AC3E}">
        <p14:creationId xmlns:p14="http://schemas.microsoft.com/office/powerpoint/2010/main" val="11486888"/>
      </p:ext>
    </p:extLst>
  </p:cSld>
  <p:clrMapOvr>
    <a:masterClrMapping/>
  </p:clrMapOvr>
  <p:transition spd="slow"/>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812906443"/>
      </p:ext>
    </p:extLst>
  </p:cSld>
  <p:clrMapOvr>
    <a:masterClrMapping/>
  </p:clrMapOvr>
  <p:transition spd="slow"/>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074472206"/>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C068839-FD76-4D06-BC37-563CDFB29839}" type="datetime3">
              <a:rPr lang="en-US" altLang="zh-SG" smtClean="0">
                <a:solidFill>
                  <a:srgbClr val="000000"/>
                </a:solidFill>
              </a:rPr>
              <a:pPr>
                <a:defRPr/>
              </a:pPr>
              <a:t>25 July 2018</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73F0DD-F9F7-4724-883A-94BEAE1BFA7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546768257"/>
      </p:ext>
    </p:extLst>
  </p:cSld>
  <p:clrMapOvr>
    <a:masterClrMapping/>
  </p:clrMapOvr>
  <p:transition spd="slow">
    <p:pull/>
  </p:transition>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435301249"/>
      </p:ext>
    </p:extLst>
  </p:cSld>
  <p:clrMapOvr>
    <a:masterClrMapping/>
  </p:clrMapOvr>
  <p:transition spd="slow"/>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75397532"/>
      </p:ext>
    </p:extLst>
  </p:cSld>
  <p:clrMapOvr>
    <a:masterClrMapping/>
  </p:clrMapOvr>
  <p:transition spd="slow"/>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584130755"/>
      </p:ext>
    </p:extLst>
  </p:cSld>
  <p:clrMapOvr>
    <a:masterClrMapping/>
  </p:clrMapOvr>
  <p:transition spd="slow"/>
</p:sldLayout>
</file>

<file path=ppt/slideLayouts/slideLayout4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255635341"/>
      </p:ext>
    </p:extLst>
  </p:cSld>
  <p:clrMapOvr>
    <a:masterClrMapping/>
  </p:clrMapOvr>
  <p:transition spd="slow"/>
</p:sldLayout>
</file>

<file path=ppt/slideLayouts/slideLayout4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736752949"/>
      </p:ext>
    </p:extLst>
  </p:cSld>
  <p:clrMapOvr>
    <a:masterClrMapping/>
  </p:clrMapOvr>
  <p:transition spd="slow"/>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572" y="3811703"/>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val="494309345"/>
      </p:ext>
    </p:extLst>
  </p:cSld>
  <p:clrMapOvr>
    <a:masterClrMapping/>
  </p:clrMapOvr>
  <p:transition spd="slow"/>
</p:sldLayout>
</file>

<file path=ppt/slideLayouts/slideLayout47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25 July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4004299750"/>
      </p:ext>
    </p:extLst>
  </p:cSld>
  <p:clrMapOvr>
    <a:masterClrMapping/>
  </p:clrMapOvr>
  <p:transition spd="slow"/>
</p:sldLayout>
</file>

<file path=ppt/slideLayouts/slideLayout4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865"/>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297"/>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5897"/>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25 July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096"/>
            <a:ext cx="1676400" cy="486363"/>
          </a:xfrm>
          <a:prstGeom prst="rect">
            <a:avLst/>
          </a:prstGeom>
        </p:spPr>
      </p:pic>
    </p:spTree>
    <p:extLst>
      <p:ext uri="{BB962C8B-B14F-4D97-AF65-F5344CB8AC3E}">
        <p14:creationId xmlns:p14="http://schemas.microsoft.com/office/powerpoint/2010/main" val="958334973"/>
      </p:ext>
    </p:extLst>
  </p:cSld>
  <p:clrMapOvr>
    <a:masterClrMapping/>
  </p:clrMapOvr>
  <p:transition spd="slow"/>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577060894"/>
      </p:ext>
    </p:extLst>
  </p:cSld>
  <p:clrMapOvr>
    <a:masterClrMapping/>
  </p:clrMapOvr>
  <p:transition spd="slow"/>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534599611"/>
      </p:ext>
    </p:extLst>
  </p:cSld>
  <p:clrMapOvr>
    <a:masterClrMapping/>
  </p:clrMapOvr>
  <p:transition spd="slow"/>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64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E1D680B-45E1-49ED-99CD-7230DF630A8F}" type="datetime3">
              <a:rPr lang="en-US" altLang="zh-SG" smtClean="0">
                <a:solidFill>
                  <a:srgbClr val="000000"/>
                </a:solidFill>
              </a:rPr>
              <a:pPr>
                <a:defRPr/>
              </a:pPr>
              <a:t>25 July 2018</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79410E-A1E7-41BB-94E6-32B9CA4C5B6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561649227"/>
      </p:ext>
    </p:extLst>
  </p:cSld>
  <p:clrMapOvr>
    <a:masterClrMapping/>
  </p:clrMapOvr>
  <p:transition spd="slow">
    <p:pull/>
  </p:transition>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856991995"/>
      </p:ext>
    </p:extLst>
  </p:cSld>
  <p:clrMapOvr>
    <a:masterClrMapping/>
  </p:clrMapOvr>
  <p:transition spd="slow"/>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15195320"/>
      </p:ext>
    </p:extLst>
  </p:cSld>
  <p:clrMapOvr>
    <a:masterClrMapping/>
  </p:clrMapOvr>
  <p:transition spd="slow"/>
</p:sldLayout>
</file>

<file path=ppt/slideLayouts/slideLayout48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083741081"/>
      </p:ext>
    </p:extLst>
  </p:cSld>
  <p:clrMapOvr>
    <a:masterClrMapping/>
  </p:clrMapOvr>
  <p:transition spd="slow"/>
</p:sldLayout>
</file>

<file path=ppt/slideLayouts/slideLayout4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4112855965"/>
      </p:ext>
    </p:extLst>
  </p:cSld>
  <p:clrMapOvr>
    <a:masterClrMapping/>
  </p:clrMapOvr>
  <p:transition spd="slow"/>
</p:sldLayout>
</file>

<file path=ppt/slideLayouts/slideLayout4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023076151"/>
      </p:ext>
    </p:extLst>
  </p:cSld>
  <p:clrMapOvr>
    <a:masterClrMapping/>
  </p:clrMapOvr>
  <p:transition spd="slow"/>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553" y="3811665"/>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val="126445260"/>
      </p:ext>
    </p:extLst>
  </p:cSld>
  <p:clrMapOvr>
    <a:masterClrMapping/>
  </p:clrMapOvr>
  <p:transition spd="slow"/>
</p:sldLayout>
</file>

<file path=ppt/slideLayouts/slideLayout48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25 July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739263904"/>
      </p:ext>
    </p:extLst>
  </p:cSld>
  <p:clrMapOvr>
    <a:masterClrMapping/>
  </p:clrMapOvr>
  <p:transition spd="slow"/>
</p:sldLayout>
</file>

<file path=ppt/slideLayouts/slideLayout4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82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261"/>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5861"/>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25 July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060"/>
            <a:ext cx="1676400" cy="486363"/>
          </a:xfrm>
          <a:prstGeom prst="rect">
            <a:avLst/>
          </a:prstGeom>
        </p:spPr>
      </p:pic>
    </p:spTree>
    <p:extLst>
      <p:ext uri="{BB962C8B-B14F-4D97-AF65-F5344CB8AC3E}">
        <p14:creationId xmlns:p14="http://schemas.microsoft.com/office/powerpoint/2010/main" val="356297042"/>
      </p:ext>
    </p:extLst>
  </p:cSld>
  <p:clrMapOvr>
    <a:masterClrMapping/>
  </p:clrMapOvr>
  <p:transition spd="slow"/>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521047646"/>
      </p:ext>
    </p:extLst>
  </p:cSld>
  <p:clrMapOvr>
    <a:masterClrMapping/>
  </p:clrMapOvr>
  <p:transition spd="slow"/>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635840164"/>
      </p:ext>
    </p:extLst>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2524978-E78E-4F07-973D-41A2665BB276}" type="datetime3">
              <a:rPr lang="en-US" altLang="zh-SG" smtClean="0">
                <a:solidFill>
                  <a:srgbClr val="000000"/>
                </a:solidFill>
              </a:rPr>
              <a:pPr>
                <a:defRPr/>
              </a:pPr>
              <a:t>25 July 2018</a:t>
            </a:fld>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7246571-1B71-4DDB-A154-16168EBD58CE}"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985460918"/>
      </p:ext>
    </p:extLst>
  </p:cSld>
  <p:clrMapOvr>
    <a:masterClrMapping/>
  </p:clrMapOvr>
  <p:transition spd="slow">
    <p:pull/>
  </p:transition>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100796631"/>
      </p:ext>
    </p:extLst>
  </p:cSld>
  <p:clrMapOvr>
    <a:masterClrMapping/>
  </p:clrMapOvr>
  <p:transition spd="slow"/>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057759953"/>
      </p:ext>
    </p:extLst>
  </p:cSld>
  <p:clrMapOvr>
    <a:masterClrMapping/>
  </p:clrMapOvr>
  <p:transition spd="slow"/>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985139662"/>
      </p:ext>
    </p:extLst>
  </p:cSld>
  <p:clrMapOvr>
    <a:masterClrMapping/>
  </p:clrMapOvr>
  <p:transition spd="slow"/>
</p:sldLayout>
</file>

<file path=ppt/slideLayouts/slideLayout4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253593462"/>
      </p:ext>
    </p:extLst>
  </p:cSld>
  <p:clrMapOvr>
    <a:masterClrMapping/>
  </p:clrMapOvr>
  <p:transition spd="slow"/>
</p:sldLayout>
</file>

<file path=ppt/slideLayouts/slideLayout4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373898676"/>
      </p:ext>
    </p:extLst>
  </p:cSld>
  <p:clrMapOvr>
    <a:masterClrMapping/>
  </p:clrMapOvr>
  <p:transition spd="slow"/>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535" y="3811634"/>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val="2859288336"/>
      </p:ext>
    </p:extLst>
  </p:cSld>
  <p:clrMapOvr>
    <a:masterClrMapping/>
  </p:clrMapOvr>
  <p:transition spd="slow"/>
</p:sldLayout>
</file>

<file path=ppt/slideLayouts/slideLayout49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25 July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40579076"/>
      </p:ext>
    </p:extLst>
  </p:cSld>
  <p:clrMapOvr>
    <a:masterClrMapping/>
  </p:clrMapOvr>
  <p:transition spd="slow"/>
</p:sldLayout>
</file>

<file path=ppt/slideLayouts/slideLayout4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82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223"/>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5823"/>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25 July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023"/>
            <a:ext cx="1676400" cy="486363"/>
          </a:xfrm>
          <a:prstGeom prst="rect">
            <a:avLst/>
          </a:prstGeom>
        </p:spPr>
      </p:pic>
    </p:spTree>
    <p:extLst>
      <p:ext uri="{BB962C8B-B14F-4D97-AF65-F5344CB8AC3E}">
        <p14:creationId xmlns:p14="http://schemas.microsoft.com/office/powerpoint/2010/main" val="3249086604"/>
      </p:ext>
    </p:extLst>
  </p:cSld>
  <p:clrMapOvr>
    <a:masterClrMapping/>
  </p:clrMapOvr>
  <p:transition spd="slow"/>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723026021"/>
      </p:ext>
    </p:extLst>
  </p:cSld>
  <p:clrMapOvr>
    <a:masterClrMapping/>
  </p:clrMapOvr>
  <p:transition spd="slow"/>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961824022"/>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5E4BE005-0C7B-41D9-AD94-AF0C0A57E608}" type="datetime3">
              <a:rPr lang="en-US" altLang="zh-SG" smtClean="0">
                <a:cs typeface="Arial" charset="0"/>
              </a:rPr>
              <a:pPr algn="l" fontAlgn="base">
                <a:spcBef>
                  <a:spcPct val="0"/>
                </a:spcBef>
                <a:spcAft>
                  <a:spcPct val="0"/>
                </a:spcAft>
                <a:defRPr/>
              </a:pPr>
              <a:t>25 July 2018</a:t>
            </a:fld>
            <a:endParaRPr lang="en-US" altLang="zh-SG" dirty="0">
              <a:cs typeface="Arial" charset="0"/>
            </a:endParaRPr>
          </a:p>
        </p:txBody>
      </p:sp>
      <p:sp>
        <p:nvSpPr>
          <p:cNvPr id="6" name="Rectangle 6"/>
          <p:cNvSpPr>
            <a:spLocks noGrp="1" noChangeArrowheads="1"/>
          </p:cNvSpPr>
          <p:nvPr>
            <p:ph type="sldNum" sz="quarter" idx="4"/>
          </p:nvPr>
        </p:nvSpPr>
        <p:spPr bwMode="auto">
          <a:xfrm>
            <a:off x="7696208" y="6617262"/>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758993799"/>
      </p:ext>
    </p:extLst>
  </p:cSld>
  <p:clrMapOvr>
    <a:masterClrMapping/>
  </p:clrMapOvr>
  <p:transition spd="slow">
    <p:pull/>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BCE13FB0-34D6-4578-80AF-8547820A7B94}" type="datetime3">
              <a:rPr lang="en-US" altLang="zh-SG" smtClean="0">
                <a:solidFill>
                  <a:srgbClr val="000000"/>
                </a:solidFill>
              </a:rPr>
              <a:pPr>
                <a:defRPr/>
              </a:pPr>
              <a:t>25 July 2018</a:t>
            </a:fld>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8727C49-9F76-40C5-86C8-5A6E07DCB5EF}"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022168337"/>
      </p:ext>
    </p:extLst>
  </p:cSld>
  <p:clrMapOvr>
    <a:masterClrMapping/>
  </p:clrMapOvr>
  <p:transition spd="slow">
    <p:pull/>
  </p:transition>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312019818"/>
      </p:ext>
    </p:extLst>
  </p:cSld>
  <p:clrMapOvr>
    <a:masterClrMapping/>
  </p:clrMapOvr>
  <p:transition spd="slow"/>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581002309"/>
      </p:ext>
    </p:extLst>
  </p:cSld>
  <p:clrMapOvr>
    <a:masterClrMapping/>
  </p:clrMapOvr>
  <p:transition spd="slow"/>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428618283"/>
      </p:ext>
    </p:extLst>
  </p:cSld>
  <p:clrMapOvr>
    <a:masterClrMapping/>
  </p:clrMapOvr>
  <p:transition spd="slow"/>
</p:sldLayout>
</file>

<file path=ppt/slideLayouts/slideLayout5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256791679"/>
      </p:ext>
    </p:extLst>
  </p:cSld>
  <p:clrMapOvr>
    <a:masterClrMapping/>
  </p:clrMapOvr>
  <p:transition spd="slow"/>
</p:sldLayout>
</file>

<file path=ppt/slideLayouts/slideLayout5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4173643097"/>
      </p:ext>
    </p:extLst>
  </p:cSld>
  <p:clrMapOvr>
    <a:masterClrMapping/>
  </p:clrMapOvr>
  <p:transition spd="slow"/>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513" y="3811634"/>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val="37722499"/>
      </p:ext>
    </p:extLst>
  </p:cSld>
  <p:clrMapOvr>
    <a:masterClrMapping/>
  </p:clrMapOvr>
  <p:transition spd="slow"/>
</p:sldLayout>
</file>

<file path=ppt/slideLayouts/slideLayout50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25 July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425832492"/>
      </p:ext>
    </p:extLst>
  </p:cSld>
  <p:clrMapOvr>
    <a:masterClrMapping/>
  </p:clrMapOvr>
  <p:transition spd="slow"/>
</p:sldLayout>
</file>

<file path=ppt/slideLayouts/slideLayout5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82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183"/>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5783"/>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25 July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982"/>
            <a:ext cx="1676400" cy="486363"/>
          </a:xfrm>
          <a:prstGeom prst="rect">
            <a:avLst/>
          </a:prstGeom>
        </p:spPr>
      </p:pic>
    </p:spTree>
    <p:extLst>
      <p:ext uri="{BB962C8B-B14F-4D97-AF65-F5344CB8AC3E}">
        <p14:creationId xmlns:p14="http://schemas.microsoft.com/office/powerpoint/2010/main" val="1262430321"/>
      </p:ext>
    </p:extLst>
  </p:cSld>
  <p:clrMapOvr>
    <a:masterClrMapping/>
  </p:clrMapOvr>
  <p:transition spd="slow"/>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606522953"/>
      </p:ext>
    </p:extLst>
  </p:cSld>
  <p:clrMapOvr>
    <a:masterClrMapping/>
  </p:clrMapOvr>
  <p:transition spd="slow"/>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164625302"/>
      </p:ext>
    </p:extLst>
  </p:cSld>
  <p:clrMapOvr>
    <a:masterClrMapping/>
  </p:clrMapOvr>
  <p:transition spd="slow"/>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B80FA403-4AE2-4554-8296-6FFDDA531E57}" type="datetime3">
              <a:rPr lang="en-US" altLang="zh-SG" smtClean="0">
                <a:solidFill>
                  <a:srgbClr val="000000"/>
                </a:solidFill>
              </a:rPr>
              <a:pPr>
                <a:defRPr/>
              </a:pPr>
              <a:t>25 July 2018</a:t>
            </a:fld>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E9E40E8-EAFB-416B-B6D9-EE9728D47F2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781116905"/>
      </p:ext>
    </p:extLst>
  </p:cSld>
  <p:clrMapOvr>
    <a:masterClrMapping/>
  </p:clrMapOvr>
  <p:transition spd="slow">
    <p:pull/>
  </p:transition>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768833815"/>
      </p:ext>
    </p:extLst>
  </p:cSld>
  <p:clrMapOvr>
    <a:masterClrMapping/>
  </p:clrMapOvr>
  <p:transition spd="slow"/>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698261112"/>
      </p:ext>
    </p:extLst>
  </p:cSld>
  <p:clrMapOvr>
    <a:masterClrMapping/>
  </p:clrMapOvr>
  <p:transition spd="slow"/>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569794026"/>
      </p:ext>
    </p:extLst>
  </p:cSld>
  <p:clrMapOvr>
    <a:masterClrMapping/>
  </p:clrMapOvr>
  <p:transition spd="slow"/>
</p:sldLayout>
</file>

<file path=ppt/slideLayouts/slideLayout5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267970627"/>
      </p:ext>
    </p:extLst>
  </p:cSld>
  <p:clrMapOvr>
    <a:masterClrMapping/>
  </p:clrMapOvr>
  <p:transition spd="slow"/>
</p:sldLayout>
</file>

<file path=ppt/slideLayouts/slideLayout5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4077917913"/>
      </p:ext>
    </p:extLst>
  </p:cSld>
  <p:clrMapOvr>
    <a:masterClrMapping/>
  </p:clrMapOvr>
  <p:transition spd="slow"/>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493" y="3811634"/>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val="3637750554"/>
      </p:ext>
    </p:extLst>
  </p:cSld>
  <p:clrMapOvr>
    <a:masterClrMapping/>
  </p:clrMapOvr>
  <p:transition spd="slow"/>
</p:sldLayout>
</file>

<file path=ppt/slideLayouts/slideLayout5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25 July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603040697"/>
      </p:ext>
    </p:extLst>
  </p:cSld>
  <p:clrMapOvr>
    <a:masterClrMapping/>
  </p:clrMapOvr>
  <p:transition spd="slow"/>
</p:sldLayout>
</file>

<file path=ppt/slideLayouts/slideLayout5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82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141"/>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5741"/>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25 July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940"/>
            <a:ext cx="1676400" cy="486363"/>
          </a:xfrm>
          <a:prstGeom prst="rect">
            <a:avLst/>
          </a:prstGeom>
        </p:spPr>
      </p:pic>
    </p:spTree>
    <p:extLst>
      <p:ext uri="{BB962C8B-B14F-4D97-AF65-F5344CB8AC3E}">
        <p14:creationId xmlns:p14="http://schemas.microsoft.com/office/powerpoint/2010/main" val="1956713728"/>
      </p:ext>
    </p:extLst>
  </p:cSld>
  <p:clrMapOvr>
    <a:masterClrMapping/>
  </p:clrMapOvr>
  <p:transition spd="slow"/>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460593319"/>
      </p:ext>
    </p:extLst>
  </p:cSld>
  <p:clrMapOvr>
    <a:masterClrMapping/>
  </p:clrMapOvr>
  <p:transition spd="slow"/>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784431878"/>
      </p:ext>
    </p:extLst>
  </p:cSld>
  <p:clrMapOvr>
    <a:masterClrMapping/>
  </p:clrMapOvr>
  <p:transition spd="slow"/>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DE57EAE-F5FA-40B5-918B-11944F740743}" type="datetime3">
              <a:rPr lang="en-US" altLang="zh-SG" smtClean="0">
                <a:solidFill>
                  <a:srgbClr val="000000"/>
                </a:solidFill>
              </a:rPr>
              <a:pPr>
                <a:defRPr/>
              </a:pPr>
              <a:t>25 July 2018</a:t>
            </a:fld>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AA04BE0-37B7-411C-98E2-105CDA3038E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4006687928"/>
      </p:ext>
    </p:extLst>
  </p:cSld>
  <p:clrMapOvr>
    <a:masterClrMapping/>
  </p:clrMapOvr>
  <p:transition spd="slow">
    <p:pull/>
  </p:transition>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543724383"/>
      </p:ext>
    </p:extLst>
  </p:cSld>
  <p:clrMapOvr>
    <a:masterClrMapping/>
  </p:clrMapOvr>
  <p:transition spd="slow"/>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599528113"/>
      </p:ext>
    </p:extLst>
  </p:cSld>
  <p:clrMapOvr>
    <a:masterClrMapping/>
  </p:clrMapOvr>
  <p:transition spd="slow"/>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775573655"/>
      </p:ext>
    </p:extLst>
  </p:cSld>
  <p:clrMapOvr>
    <a:masterClrMapping/>
  </p:clrMapOvr>
  <p:transition spd="slow"/>
</p:sldLayout>
</file>

<file path=ppt/slideLayouts/slideLayout5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792840684"/>
      </p:ext>
    </p:extLst>
  </p:cSld>
  <p:clrMapOvr>
    <a:masterClrMapping/>
  </p:clrMapOvr>
  <p:transition spd="slow"/>
</p:sldLayout>
</file>

<file path=ppt/slideLayouts/slideLayout5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316171895"/>
      </p:ext>
    </p:extLst>
  </p:cSld>
  <p:clrMapOvr>
    <a:masterClrMapping/>
  </p:clrMapOvr>
  <p:transition spd="slow"/>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469" y="3811634"/>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val="1842314428"/>
      </p:ext>
    </p:extLst>
  </p:cSld>
  <p:clrMapOvr>
    <a:masterClrMapping/>
  </p:clrMapOvr>
  <p:transition spd="slow"/>
</p:sldLayout>
</file>

<file path=ppt/slideLayouts/slideLayout52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25 July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652195711"/>
      </p:ext>
    </p:extLst>
  </p:cSld>
  <p:clrMapOvr>
    <a:masterClrMapping/>
  </p:clrMapOvr>
  <p:transition spd="slow"/>
</p:sldLayout>
</file>

<file path=ppt/slideLayouts/slideLayout5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82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097"/>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5697"/>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25 July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897"/>
            <a:ext cx="1676400" cy="486363"/>
          </a:xfrm>
          <a:prstGeom prst="rect">
            <a:avLst/>
          </a:prstGeom>
        </p:spPr>
      </p:pic>
    </p:spTree>
    <p:extLst>
      <p:ext uri="{BB962C8B-B14F-4D97-AF65-F5344CB8AC3E}">
        <p14:creationId xmlns:p14="http://schemas.microsoft.com/office/powerpoint/2010/main" val="714951004"/>
      </p:ext>
    </p:extLst>
  </p:cSld>
  <p:clrMapOvr>
    <a:masterClrMapping/>
  </p:clrMapOvr>
  <p:transition spd="slow"/>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785310307"/>
      </p:ext>
    </p:extLst>
  </p:cSld>
  <p:clrMapOvr>
    <a:masterClrMapping/>
  </p:clrMapOvr>
  <p:transition spd="slow"/>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190518765"/>
      </p:ext>
    </p:extLst>
  </p:cSld>
  <p:clrMapOvr>
    <a:masterClrMapping/>
  </p:clrMapOvr>
  <p:transition spd="slow"/>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388"/>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2729275-2AE0-479C-95A5-8B8E142C3797}" type="datetime3">
              <a:rPr lang="en-US" altLang="zh-SG" smtClean="0">
                <a:solidFill>
                  <a:srgbClr val="000000"/>
                </a:solidFill>
              </a:rPr>
              <a:pPr>
                <a:defRPr/>
              </a:pPr>
              <a:t>25 July 2018</a:t>
            </a:fld>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7830D7-44E1-4055-9144-DE8F9F5DB7F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370562615"/>
      </p:ext>
    </p:extLst>
  </p:cSld>
  <p:clrMapOvr>
    <a:masterClrMapping/>
  </p:clrMapOvr>
  <p:transition spd="slow">
    <p:pull/>
  </p:transition>
</p:sldLayout>
</file>

<file path=ppt/slideLayouts/slideLayout53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42793760"/>
      </p:ext>
    </p:extLst>
  </p:cSld>
  <p:clrMapOvr>
    <a:masterClrMapping/>
  </p:clrMapOvr>
  <p:transition spd="slow"/>
</p:sldLayout>
</file>

<file path=ppt/slideLayouts/slideLayout53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570484566"/>
      </p:ext>
    </p:extLst>
  </p:cSld>
  <p:clrMapOvr>
    <a:masterClrMapping/>
  </p:clrMapOvr>
  <p:transition spd="slow"/>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528652892"/>
      </p:ext>
    </p:extLst>
  </p:cSld>
  <p:clrMapOvr>
    <a:masterClrMapping/>
  </p:clrMapOvr>
  <p:transition spd="slow"/>
</p:sldLayout>
</file>

<file path=ppt/slideLayouts/slideLayout5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830836398"/>
      </p:ext>
    </p:extLst>
  </p:cSld>
  <p:clrMapOvr>
    <a:masterClrMapping/>
  </p:clrMapOvr>
  <p:transition spd="slow"/>
</p:sldLayout>
</file>

<file path=ppt/slideLayouts/slideLayout5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402982321"/>
      </p:ext>
    </p:extLst>
  </p:cSld>
  <p:clrMapOvr>
    <a:masterClrMapping/>
  </p:clrMapOvr>
  <p:transition spd="slow"/>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445" y="3811634"/>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val="1165248334"/>
      </p:ext>
    </p:extLst>
  </p:cSld>
  <p:clrMapOvr>
    <a:masterClrMapping/>
  </p:clrMapOvr>
  <p:transition spd="slow"/>
</p:sldLayout>
</file>

<file path=ppt/slideLayouts/slideLayout53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25 July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225943561"/>
      </p:ext>
    </p:extLst>
  </p:cSld>
  <p:clrMapOvr>
    <a:masterClrMapping/>
  </p:clrMapOvr>
  <p:transition spd="slow"/>
</p:sldLayout>
</file>

<file path=ppt/slideLayouts/slideLayout5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82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051"/>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5651"/>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25 July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850"/>
            <a:ext cx="1676400" cy="486363"/>
          </a:xfrm>
          <a:prstGeom prst="rect">
            <a:avLst/>
          </a:prstGeom>
        </p:spPr>
      </p:pic>
    </p:spTree>
    <p:extLst>
      <p:ext uri="{BB962C8B-B14F-4D97-AF65-F5344CB8AC3E}">
        <p14:creationId xmlns:p14="http://schemas.microsoft.com/office/powerpoint/2010/main" val="2541698748"/>
      </p:ext>
    </p:extLst>
  </p:cSld>
  <p:clrMapOvr>
    <a:masterClrMapping/>
  </p:clrMapOvr>
  <p:transition spd="slow"/>
</p:sldLayout>
</file>

<file path=ppt/slideLayouts/slideLayout53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187688803"/>
      </p:ext>
    </p:extLst>
  </p:cSld>
  <p:clrMapOvr>
    <a:masterClrMapping/>
  </p:clrMapOvr>
  <p:transition spd="slow"/>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702672760"/>
      </p:ext>
    </p:extLst>
  </p:cSld>
  <p:clrMapOvr>
    <a:masterClrMapping/>
  </p:clrMapOvr>
  <p:transition spd="slow"/>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A5BA0D6-063F-448E-B48A-A65F471986C6}" type="datetime3">
              <a:rPr lang="en-US" altLang="zh-SG" smtClean="0">
                <a:solidFill>
                  <a:srgbClr val="000000"/>
                </a:solidFill>
              </a:rPr>
              <a:pPr>
                <a:defRPr/>
              </a:pPr>
              <a:t>25 July 2018</a:t>
            </a:fld>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1B877B-9C5D-4ADA-A5DA-0AE28FD0519F}"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404567890"/>
      </p:ext>
    </p:extLst>
  </p:cSld>
  <p:clrMapOvr>
    <a:masterClrMapping/>
  </p:clrMapOvr>
  <p:transition spd="slow">
    <p:pull/>
  </p:transition>
</p:sldLayout>
</file>

<file path=ppt/slideLayouts/slideLayout54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4101202558"/>
      </p:ext>
    </p:extLst>
  </p:cSld>
  <p:clrMapOvr>
    <a:masterClrMapping/>
  </p:clrMapOvr>
  <p:transition spd="slow"/>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736001104"/>
      </p:ext>
    </p:extLst>
  </p:cSld>
  <p:clrMapOvr>
    <a:masterClrMapping/>
  </p:clrMapOvr>
  <p:transition spd="slow"/>
</p:sldLayout>
</file>

<file path=ppt/slideLayouts/slideLayout54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9198156"/>
      </p:ext>
    </p:extLst>
  </p:cSld>
  <p:clrMapOvr>
    <a:masterClrMapping/>
  </p:clrMapOvr>
  <p:transition spd="slow"/>
</p:sldLayout>
</file>

<file path=ppt/slideLayouts/slideLayout5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041053000"/>
      </p:ext>
    </p:extLst>
  </p:cSld>
  <p:clrMapOvr>
    <a:masterClrMapping/>
  </p:clrMapOvr>
  <p:transition spd="slow"/>
</p:sldLayout>
</file>

<file path=ppt/slideLayouts/slideLayout5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086016079"/>
      </p:ext>
    </p:extLst>
  </p:cSld>
  <p:clrMapOvr>
    <a:masterClrMapping/>
  </p:clrMapOvr>
  <p:transition spd="slow"/>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421" y="3811634"/>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val="93889313"/>
      </p:ext>
    </p:extLst>
  </p:cSld>
  <p:clrMapOvr>
    <a:masterClrMapping/>
  </p:clrMapOvr>
  <p:transition spd="slow"/>
</p:sldLayout>
</file>

<file path=ppt/slideLayouts/slideLayout54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25 July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330961814"/>
      </p:ext>
    </p:extLst>
  </p:cSld>
  <p:clrMapOvr>
    <a:masterClrMapping/>
  </p:clrMapOvr>
  <p:transition spd="slow"/>
</p:sldLayout>
</file>

<file path=ppt/slideLayouts/slideLayout5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82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1003"/>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5603"/>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25 July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802"/>
            <a:ext cx="1676400" cy="486363"/>
          </a:xfrm>
          <a:prstGeom prst="rect">
            <a:avLst/>
          </a:prstGeom>
        </p:spPr>
      </p:pic>
    </p:spTree>
    <p:extLst>
      <p:ext uri="{BB962C8B-B14F-4D97-AF65-F5344CB8AC3E}">
        <p14:creationId xmlns:p14="http://schemas.microsoft.com/office/powerpoint/2010/main" val="2534144287"/>
      </p:ext>
    </p:extLst>
  </p:cSld>
  <p:clrMapOvr>
    <a:masterClrMapping/>
  </p:clrMapOvr>
  <p:transition spd="slow"/>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868144652"/>
      </p:ext>
    </p:extLst>
  </p:cSld>
  <p:clrMapOvr>
    <a:masterClrMapping/>
  </p:clrMapOvr>
  <p:transition spd="slow"/>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199540083"/>
      </p:ext>
    </p:extLst>
  </p:cSld>
  <p:clrMapOvr>
    <a:masterClrMapping/>
  </p:clrMapOvr>
  <p:transition spd="slow"/>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774A1FE-F327-475D-8BE2-E5A6FB273AB1}" type="datetime3">
              <a:rPr lang="en-US" altLang="zh-SG" smtClean="0">
                <a:solidFill>
                  <a:srgbClr val="000000"/>
                </a:solidFill>
              </a:rPr>
              <a:pPr>
                <a:defRPr/>
              </a:pPr>
              <a:t>25 July 2018</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CD63A7-E2B6-4BF2-A50F-BC2EFA3AFE7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753918922"/>
      </p:ext>
    </p:extLst>
  </p:cSld>
  <p:clrMapOvr>
    <a:masterClrMapping/>
  </p:clrMapOvr>
  <p:transition spd="slow">
    <p:pull/>
  </p:transition>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406043004"/>
      </p:ext>
    </p:extLst>
  </p:cSld>
  <p:clrMapOvr>
    <a:masterClrMapping/>
  </p:clrMapOvr>
  <p:transition spd="slow"/>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061131929"/>
      </p:ext>
    </p:extLst>
  </p:cSld>
  <p:clrMapOvr>
    <a:masterClrMapping/>
  </p:clrMapOvr>
  <p:transition spd="slow"/>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4060798739"/>
      </p:ext>
    </p:extLst>
  </p:cSld>
  <p:clrMapOvr>
    <a:masterClrMapping/>
  </p:clrMapOvr>
  <p:transition spd="slow"/>
</p:sldLayout>
</file>

<file path=ppt/slideLayouts/slideLayout5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253979351"/>
      </p:ext>
    </p:extLst>
  </p:cSld>
  <p:clrMapOvr>
    <a:masterClrMapping/>
  </p:clrMapOvr>
  <p:transition spd="slow"/>
</p:sldLayout>
</file>

<file path=ppt/slideLayouts/slideLayout5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4210506819"/>
      </p:ext>
    </p:extLst>
  </p:cSld>
  <p:clrMapOvr>
    <a:masterClrMapping/>
  </p:clrMapOvr>
  <p:transition spd="slow"/>
</p:sldLayout>
</file>

<file path=ppt/slideLayouts/slideLayout5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394" y="3811634"/>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val="2188389900"/>
      </p:ext>
    </p:extLst>
  </p:cSld>
  <p:clrMapOvr>
    <a:masterClrMapping/>
  </p:clrMapOvr>
  <p:transition spd="slow"/>
</p:sldLayout>
</file>

<file path=ppt/slideLayouts/slideLayout55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25 July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050185585"/>
      </p:ext>
    </p:extLst>
  </p:cSld>
  <p:clrMapOvr>
    <a:masterClrMapping/>
  </p:clrMapOvr>
  <p:transition spd="slow"/>
</p:sldLayout>
</file>

<file path=ppt/slideLayouts/slideLayout5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82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131" y="2440953"/>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5553"/>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25 July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753"/>
            <a:ext cx="1676400" cy="486363"/>
          </a:xfrm>
          <a:prstGeom prst="rect">
            <a:avLst/>
          </a:prstGeom>
        </p:spPr>
      </p:pic>
    </p:spTree>
    <p:extLst>
      <p:ext uri="{BB962C8B-B14F-4D97-AF65-F5344CB8AC3E}">
        <p14:creationId xmlns:p14="http://schemas.microsoft.com/office/powerpoint/2010/main" val="1984954289"/>
      </p:ext>
    </p:extLst>
  </p:cSld>
  <p:clrMapOvr>
    <a:masterClrMapping/>
  </p:clrMapOvr>
  <p:transition spd="slow"/>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934155961"/>
      </p:ext>
    </p:extLst>
  </p:cSld>
  <p:clrMapOvr>
    <a:masterClrMapping/>
  </p:clrMapOvr>
  <p:transition spd="slow"/>
</p:sldLayout>
</file>

<file path=ppt/slideLayouts/slideLayout55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976139908"/>
      </p:ext>
    </p:extLst>
  </p:cSld>
  <p:clrMapOvr>
    <a:masterClrMapping/>
  </p:clrMapOvr>
  <p:transition spd="slow"/>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917" y="246815"/>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815"/>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4078D8C-498E-477F-9E19-28FB399FAF50}" type="datetime3">
              <a:rPr lang="en-US" altLang="zh-SG" smtClean="0">
                <a:solidFill>
                  <a:srgbClr val="000000"/>
                </a:solidFill>
              </a:rPr>
              <a:pPr>
                <a:defRPr/>
              </a:pPr>
              <a:t>25 July 2018</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DC029B-302D-497F-8057-3FB9D5B5C1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59522931"/>
      </p:ext>
    </p:extLst>
  </p:cSld>
  <p:clrMapOvr>
    <a:masterClrMapping/>
  </p:clrMapOvr>
  <p:transition spd="slow">
    <p:pull/>
  </p:transition>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949030435"/>
      </p:ext>
    </p:extLst>
  </p:cSld>
  <p:clrMapOvr>
    <a:masterClrMapping/>
  </p:clrMapOvr>
  <p:transition spd="slow"/>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229100158"/>
      </p:ext>
    </p:extLst>
  </p:cSld>
  <p:clrMapOvr>
    <a:masterClrMapping/>
  </p:clrMapOvr>
  <p:transition spd="slow"/>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474896022"/>
      </p:ext>
    </p:extLst>
  </p:cSld>
  <p:clrMapOvr>
    <a:masterClrMapping/>
  </p:clrMapOvr>
  <p:transition spd="slow"/>
</p:sldLayout>
</file>

<file path=ppt/slideLayouts/slideLayout5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422537526"/>
      </p:ext>
    </p:extLst>
  </p:cSld>
  <p:clrMapOvr>
    <a:masterClrMapping/>
  </p:clrMapOvr>
  <p:transition spd="slow"/>
</p:sldLayout>
</file>

<file path=ppt/slideLayouts/slideLayout5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754008616"/>
      </p:ext>
    </p:extLst>
  </p:cSld>
  <p:clrMapOvr>
    <a:masterClrMapping/>
  </p:clrMapOvr>
  <p:transition spd="slow"/>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369" y="3811634"/>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val="1130976795"/>
      </p:ext>
    </p:extLst>
  </p:cSld>
  <p:clrMapOvr>
    <a:masterClrMapping/>
  </p:clrMapOvr>
  <p:transition spd="slow"/>
</p:sldLayout>
</file>

<file path=ppt/slideLayouts/slideLayout56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25 July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608030497"/>
      </p:ext>
    </p:extLst>
  </p:cSld>
  <p:clrMapOvr>
    <a:masterClrMapping/>
  </p:clrMapOvr>
  <p:transition spd="slow"/>
</p:sldLayout>
</file>

<file path=ppt/slideLayouts/slideLayout5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82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059" y="2440901"/>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5501"/>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25 July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700"/>
            <a:ext cx="1676400" cy="486363"/>
          </a:xfrm>
          <a:prstGeom prst="rect">
            <a:avLst/>
          </a:prstGeom>
        </p:spPr>
      </p:pic>
    </p:spTree>
    <p:extLst>
      <p:ext uri="{BB962C8B-B14F-4D97-AF65-F5344CB8AC3E}">
        <p14:creationId xmlns:p14="http://schemas.microsoft.com/office/powerpoint/2010/main" val="2760401667"/>
      </p:ext>
    </p:extLst>
  </p:cSld>
  <p:clrMapOvr>
    <a:masterClrMapping/>
  </p:clrMapOvr>
  <p:transition spd="slow"/>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518509410"/>
      </p:ext>
    </p:extLst>
  </p:cSld>
  <p:clrMapOvr>
    <a:masterClrMapping/>
  </p:clrMapOvr>
  <p:transition spd="slow"/>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660553681"/>
      </p:ext>
    </p:extLst>
  </p:cSld>
  <p:clrMapOvr>
    <a:masterClrMapping/>
  </p:clrMapOvr>
  <p:transition spd="slow"/>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zh-SG" altLang="en-GB" sz="140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50000"/>
              </a:spcBef>
              <a:spcAft>
                <a:spcPct val="0"/>
              </a:spcAft>
            </a:pPr>
            <a:endParaRPr lang="en-US" u="sng">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4450" rIns="0" bIns="44450"/>
          <a:lstStyle/>
          <a:p>
            <a:pPr algn="ctr" eaLnBrk="0" fontAlgn="base" hangingPunct="0">
              <a:spcBef>
                <a:spcPct val="0"/>
              </a:spcBef>
              <a:spcAft>
                <a:spcPct val="0"/>
              </a:spcAft>
            </a:pPr>
            <a:r>
              <a:rPr lang="en-CA" sz="2800">
                <a:solidFill>
                  <a:srgbClr val="FFFFFF"/>
                </a:solidFill>
              </a:rPr>
              <a:t>Financial System Strategy</a:t>
            </a:r>
            <a:br>
              <a:rPr lang="en-CA" sz="2800">
                <a:solidFill>
                  <a:srgbClr val="FFFFFF"/>
                </a:solidFill>
              </a:rPr>
            </a:br>
            <a:r>
              <a:rPr lang="en-CA" sz="2800">
                <a:solidFill>
                  <a:srgbClr val="FFFFFF"/>
                </a:solidFill>
              </a:rPr>
              <a:t>2020</a:t>
            </a:r>
            <a:endParaRPr lang="en-US" sz="280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2390"/>
            <a:ext cx="6263055" cy="6699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tIns="0" bIns="0"/>
          <a:lstStyle>
            <a:lvl1pPr marL="0" indent="0">
              <a:buFont typeface="Wingdings" pitchFamily="2" charset="2"/>
              <a:buNone/>
              <a:defRPr sz="1800">
                <a:solidFill>
                  <a:schemeClr val="bg1"/>
                </a:solidFill>
              </a:defRPr>
            </a:lvl1pPr>
          </a:lstStyle>
          <a:p>
            <a:pPr lvl="0"/>
            <a:r>
              <a:rPr lang="en-US" altLang="zh-SG" noProof="0" smtClean="0"/>
              <a:t>Add name of team</a:t>
            </a:r>
            <a:endParaRPr lang="en-US" noProof="0" smtClean="0"/>
          </a:p>
        </p:txBody>
      </p:sp>
      <p:sp>
        <p:nvSpPr>
          <p:cNvPr id="2162692" name="Rectangle 4"/>
          <p:cNvSpPr>
            <a:spLocks noGrp="1" noChangeArrowheads="1"/>
          </p:cNvSpPr>
          <p:nvPr>
            <p:ph type="ctrTitle"/>
          </p:nvPr>
        </p:nvSpPr>
        <p:spPr>
          <a:xfrm>
            <a:off x="2463317" y="4572000"/>
            <a:ext cx="6263055" cy="819150"/>
          </a:xfrm>
          <a:extLst>
            <a:ext uri="{909E8E84-426E-40DD-AFC4-6F175D3DCCD1}">
              <a14:hiddenFill xmlns:a14="http://schemas.microsoft.com/office/drawing/2010/main">
                <a:solidFill>
                  <a:srgbClr val="FF0000"/>
                </a:solidFill>
              </a14:hiddenFill>
            </a:ext>
          </a:extLst>
        </p:spPr>
        <p:txBody>
          <a:bodyPr tIns="44450" bIns="44450" anchor="t"/>
          <a:lstStyle>
            <a:lvl1pPr algn="ctr">
              <a:defRPr sz="2000">
                <a:solidFill>
                  <a:schemeClr val="bg1"/>
                </a:solidFill>
              </a:defRPr>
            </a:lvl1pPr>
          </a:lstStyle>
          <a:p>
            <a:pPr lvl="0"/>
            <a:r>
              <a:rPr lang="en-US" altLang="zh-SG" noProof="0" smtClean="0"/>
              <a:t>Click to insert presentation title</a:t>
            </a:r>
            <a:br>
              <a:rPr lang="en-US" altLang="zh-SG" noProof="0" smtClean="0"/>
            </a:br>
            <a:r>
              <a:rPr lang="en-US" noProof="0" smtClean="0"/>
              <a:t>Second line here</a:t>
            </a:r>
            <a:endParaRPr lang="en-US" altLang="zh-SG" noProof="0" smtClean="0"/>
          </a:p>
        </p:txBody>
      </p:sp>
      <p:sp>
        <p:nvSpPr>
          <p:cNvPr id="10" name="Rectangle 5"/>
          <p:cNvSpPr>
            <a:spLocks noGrp="1" noChangeArrowheads="1"/>
          </p:cNvSpPr>
          <p:nvPr>
            <p:ph type="dt" sz="half" idx="10"/>
          </p:nvPr>
        </p:nvSpPr>
        <p:spPr>
          <a:xfrm>
            <a:off x="5272458" y="6514078"/>
            <a:ext cx="3875943" cy="331787"/>
          </a:xfrm>
        </p:spPr>
        <p:txBody>
          <a:bodyPr/>
          <a:lstStyle>
            <a:lvl1pPr>
              <a:defRPr smtClean="0"/>
            </a:lvl1pPr>
          </a:lstStyle>
          <a:p>
            <a:pPr>
              <a:defRPr/>
            </a:pPr>
            <a:fld id="{5CB075E9-F8A1-44F7-8D71-F6983C221F2A}" type="datetime3">
              <a:rPr lang="en-US" altLang="zh-SG" smtClean="0">
                <a:solidFill>
                  <a:srgbClr val="000000"/>
                </a:solidFill>
              </a:rPr>
              <a:pPr>
                <a:defRPr/>
              </a:pPr>
              <a:t>25 July 2018</a:t>
            </a:fld>
            <a:endParaRPr lang="en-US" altLang="zh-SG">
              <a:solidFill>
                <a:srgbClr val="000000"/>
              </a:solidFill>
            </a:endParaRPr>
          </a:p>
        </p:txBody>
      </p:sp>
      <p:sp>
        <p:nvSpPr>
          <p:cNvPr id="11" name="Rectangle 6"/>
          <p:cNvSpPr>
            <a:spLocks noGrp="1" noChangeArrowheads="1"/>
          </p:cNvSpPr>
          <p:nvPr>
            <p:ph type="ftr" sz="quarter" idx="11"/>
          </p:nvPr>
        </p:nvSpPr>
        <p:spPr>
          <a:xfrm>
            <a:off x="1486" y="6514078"/>
            <a:ext cx="3864219" cy="331787"/>
          </a:xfrm>
        </p:spPr>
        <p:txBody>
          <a:bodyPr/>
          <a:lstStyle>
            <a:lvl1pPr>
              <a:defRPr smtClean="0"/>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8840"/>
            <a:ext cx="1395047" cy="327025"/>
          </a:xfrm>
        </p:spPr>
        <p:txBody>
          <a:bodyPr/>
          <a:lstStyle>
            <a:lvl1pPr>
              <a:defRPr sz="1000" smtClean="0">
                <a:latin typeface="Arial" charset="0"/>
              </a:defRPr>
            </a:lvl1pPr>
          </a:lstStyle>
          <a:p>
            <a:pPr>
              <a:defRPr/>
            </a:pPr>
            <a:fld id="{028C6BBA-EA4F-4F00-8010-CA4028B38A14}"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sz="800">
              <a:solidFill>
                <a:srgbClr val="000000"/>
              </a:solidFill>
            </a:endParaRPr>
          </a:p>
        </p:txBody>
      </p:sp>
    </p:spTree>
    <p:extLst>
      <p:ext uri="{BB962C8B-B14F-4D97-AF65-F5344CB8AC3E}">
        <p14:creationId xmlns:p14="http://schemas.microsoft.com/office/powerpoint/2010/main" val="3868757906"/>
      </p:ext>
    </p:extLst>
  </p:cSld>
  <p:clrMapOvr>
    <a:masterClrMapping/>
  </p:clrMapOvr>
  <p:transition spd="slow">
    <p:pull/>
  </p:transition>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4141020361"/>
      </p:ext>
    </p:extLst>
  </p:cSld>
  <p:clrMapOvr>
    <a:masterClrMapping/>
  </p:clrMapOvr>
  <p:transition spd="slow"/>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322378316"/>
      </p:ext>
    </p:extLst>
  </p:cSld>
  <p:clrMapOvr>
    <a:masterClrMapping/>
  </p:clrMapOvr>
  <p:transition spd="slow"/>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277860206"/>
      </p:ext>
    </p:extLst>
  </p:cSld>
  <p:clrMapOvr>
    <a:masterClrMapping/>
  </p:clrMapOvr>
  <p:transition spd="slow"/>
</p:sldLayout>
</file>

<file path=ppt/slideLayouts/slideLayout5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137085024"/>
      </p:ext>
    </p:extLst>
  </p:cSld>
  <p:clrMapOvr>
    <a:masterClrMapping/>
  </p:clrMapOvr>
  <p:transition spd="slow"/>
</p:sldLayout>
</file>

<file path=ppt/slideLayouts/slideLayout5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532997360"/>
      </p:ext>
    </p:extLst>
  </p:cSld>
  <p:clrMapOvr>
    <a:masterClrMapping/>
  </p:clrMapOvr>
  <p:transition spd="slow"/>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341" y="3811634"/>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val="2941468682"/>
      </p:ext>
    </p:extLst>
  </p:cSld>
  <p:clrMapOvr>
    <a:masterClrMapping/>
  </p:clrMapOvr>
  <p:transition spd="slow"/>
</p:sldLayout>
</file>

<file path=ppt/slideLayouts/slideLayout57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25 July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042155236"/>
      </p:ext>
    </p:extLst>
  </p:cSld>
  <p:clrMapOvr>
    <a:masterClrMapping/>
  </p:clrMapOvr>
  <p:transition spd="slow"/>
</p:sldLayout>
</file>

<file path=ppt/slideLayouts/slideLayout5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82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059" y="2440847"/>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5447"/>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25 July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646"/>
            <a:ext cx="1676400" cy="486363"/>
          </a:xfrm>
          <a:prstGeom prst="rect">
            <a:avLst/>
          </a:prstGeom>
        </p:spPr>
      </p:pic>
    </p:spTree>
    <p:extLst>
      <p:ext uri="{BB962C8B-B14F-4D97-AF65-F5344CB8AC3E}">
        <p14:creationId xmlns:p14="http://schemas.microsoft.com/office/powerpoint/2010/main" val="2675467502"/>
      </p:ext>
    </p:extLst>
  </p:cSld>
  <p:clrMapOvr>
    <a:masterClrMapping/>
  </p:clrMapOvr>
  <p:transition spd="slow"/>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01010633"/>
      </p:ext>
    </p:extLst>
  </p:cSld>
  <p:clrMapOvr>
    <a:masterClrMapping/>
  </p:clrMapOvr>
  <p:transition spd="slow"/>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483943881"/>
      </p:ext>
    </p:extLst>
  </p:cSld>
  <p:clrMapOvr>
    <a:masterClrMapping/>
  </p:clrMapOvr>
  <p:transition spd="slow"/>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F5FF893-3EF7-4140-9A7E-3A87019D1362}" type="datetime3">
              <a:rPr lang="en-US" altLang="zh-SG" smtClean="0">
                <a:solidFill>
                  <a:srgbClr val="000000"/>
                </a:solidFill>
              </a:rPr>
              <a:pPr>
                <a:defRPr/>
              </a:pPr>
              <a:t>25 July 2018</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73F0DD-F9F7-4724-883A-94BEAE1BFA7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247814690"/>
      </p:ext>
    </p:extLst>
  </p:cSld>
  <p:clrMapOvr>
    <a:masterClrMapping/>
  </p:clrMapOvr>
  <p:transition spd="slow">
    <p:pull/>
  </p:transition>
</p:sldLayout>
</file>

<file path=ppt/slideLayouts/slideLayout58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345158709"/>
      </p:ext>
    </p:extLst>
  </p:cSld>
  <p:clrMapOvr>
    <a:masterClrMapping/>
  </p:clrMapOvr>
  <p:transition spd="slow"/>
</p:sldLayout>
</file>

<file path=ppt/slideLayouts/slideLayout58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481441462"/>
      </p:ext>
    </p:extLst>
  </p:cSld>
  <p:clrMapOvr>
    <a:masterClrMapping/>
  </p:clrMapOvr>
  <p:transition spd="slow"/>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098245801"/>
      </p:ext>
    </p:extLst>
  </p:cSld>
  <p:clrMapOvr>
    <a:masterClrMapping/>
  </p:clrMapOvr>
  <p:transition spd="slow"/>
</p:sldLayout>
</file>

<file path=ppt/slideLayouts/slideLayout5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780360419"/>
      </p:ext>
    </p:extLst>
  </p:cSld>
  <p:clrMapOvr>
    <a:masterClrMapping/>
  </p:clrMapOvr>
  <p:transition spd="slow"/>
</p:sldLayout>
</file>

<file path=ppt/slideLayouts/slideLayout5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093586178"/>
      </p:ext>
    </p:extLst>
  </p:cSld>
  <p:clrMapOvr>
    <a:masterClrMapping/>
  </p:clrMapOvr>
  <p:transition spd="slow"/>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310" y="3811634"/>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val="3792972212"/>
      </p:ext>
    </p:extLst>
  </p:cSld>
  <p:clrMapOvr>
    <a:masterClrMapping/>
  </p:clrMapOvr>
  <p:transition spd="slow"/>
</p:sldLayout>
</file>

<file path=ppt/slideLayouts/slideLayout58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25 July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53421563"/>
      </p:ext>
    </p:extLst>
  </p:cSld>
  <p:clrMapOvr>
    <a:masterClrMapping/>
  </p:clrMapOvr>
  <p:transition spd="slow"/>
</p:sldLayout>
</file>

<file path=ppt/slideLayouts/slideLayout5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82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059" y="2440791"/>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5391"/>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25 July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591"/>
            <a:ext cx="1676400" cy="486363"/>
          </a:xfrm>
          <a:prstGeom prst="rect">
            <a:avLst/>
          </a:prstGeom>
        </p:spPr>
      </p:pic>
    </p:spTree>
    <p:extLst>
      <p:ext uri="{BB962C8B-B14F-4D97-AF65-F5344CB8AC3E}">
        <p14:creationId xmlns:p14="http://schemas.microsoft.com/office/powerpoint/2010/main" val="2396340919"/>
      </p:ext>
    </p:extLst>
  </p:cSld>
  <p:clrMapOvr>
    <a:masterClrMapping/>
  </p:clrMapOvr>
  <p:transition spd="slow"/>
</p:sldLayout>
</file>

<file path=ppt/slideLayouts/slideLayout58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746393479"/>
      </p:ext>
    </p:extLst>
  </p:cSld>
  <p:clrMapOvr>
    <a:masterClrMapping/>
  </p:clrMapOvr>
  <p:transition spd="slow"/>
</p:sldLayout>
</file>

<file path=ppt/slideLayouts/slideLayout58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152471317"/>
      </p:ext>
    </p:extLst>
  </p:cSld>
  <p:clrMapOvr>
    <a:masterClrMapping/>
  </p:clrMapOvr>
  <p:transition spd="slow"/>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64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16215F3-7E6C-4F42-A508-B07BA822B3E0}" type="datetime3">
              <a:rPr lang="en-US" altLang="zh-SG" smtClean="0">
                <a:solidFill>
                  <a:srgbClr val="000000"/>
                </a:solidFill>
              </a:rPr>
              <a:pPr>
                <a:defRPr/>
              </a:pPr>
              <a:t>25 July 2018</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79410E-A1E7-41BB-94E6-32B9CA4C5B6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724092512"/>
      </p:ext>
    </p:extLst>
  </p:cSld>
  <p:clrMapOvr>
    <a:masterClrMapping/>
  </p:clrMapOvr>
  <p:transition spd="slow">
    <p:pull/>
  </p:transition>
</p:sldLayout>
</file>

<file path=ppt/slideLayouts/slideLayout59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296025522"/>
      </p:ext>
    </p:extLst>
  </p:cSld>
  <p:clrMapOvr>
    <a:masterClrMapping/>
  </p:clrMapOvr>
  <p:transition spd="slow"/>
</p:sldLayout>
</file>

<file path=ppt/slideLayouts/slideLayout59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860356277"/>
      </p:ext>
    </p:extLst>
  </p:cSld>
  <p:clrMapOvr>
    <a:masterClrMapping/>
  </p:clrMapOvr>
  <p:transition spd="slow"/>
</p:sldLayout>
</file>

<file path=ppt/slideLayouts/slideLayout59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632388650"/>
      </p:ext>
    </p:extLst>
  </p:cSld>
  <p:clrMapOvr>
    <a:masterClrMapping/>
  </p:clrMapOvr>
  <p:transition spd="slow"/>
</p:sldLayout>
</file>

<file path=ppt/slideLayouts/slideLayout5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767970820"/>
      </p:ext>
    </p:extLst>
  </p:cSld>
  <p:clrMapOvr>
    <a:masterClrMapping/>
  </p:clrMapOvr>
  <p:transition spd="slow"/>
</p:sldLayout>
</file>

<file path=ppt/slideLayouts/slideLayout5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981191596"/>
      </p:ext>
    </p:extLst>
  </p:cSld>
  <p:clrMapOvr>
    <a:masterClrMapping/>
  </p:clrMapOvr>
  <p:transition spd="slow"/>
</p:sldLayout>
</file>

<file path=ppt/slideLayouts/slideLayout59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279" y="3811634"/>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val="3479238763"/>
      </p:ext>
    </p:extLst>
  </p:cSld>
  <p:clrMapOvr>
    <a:masterClrMapping/>
  </p:clrMapOvr>
  <p:transition spd="slow"/>
</p:sldLayout>
</file>

<file path=ppt/slideLayouts/slideLayout59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25 July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600237546"/>
      </p:ext>
    </p:extLst>
  </p:cSld>
  <p:clrMapOvr>
    <a:masterClrMapping/>
  </p:clrMapOvr>
  <p:transition spd="slow"/>
</p:sldLayout>
</file>

<file path=ppt/slideLayouts/slideLayout5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82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043" y="2440733"/>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5333"/>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25 July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532"/>
            <a:ext cx="1676400" cy="486363"/>
          </a:xfrm>
          <a:prstGeom prst="rect">
            <a:avLst/>
          </a:prstGeom>
        </p:spPr>
      </p:pic>
    </p:spTree>
    <p:extLst>
      <p:ext uri="{BB962C8B-B14F-4D97-AF65-F5344CB8AC3E}">
        <p14:creationId xmlns:p14="http://schemas.microsoft.com/office/powerpoint/2010/main" val="1856659587"/>
      </p:ext>
    </p:extLst>
  </p:cSld>
  <p:clrMapOvr>
    <a:masterClrMapping/>
  </p:clrMapOvr>
  <p:transition spd="slow"/>
</p:sldLayout>
</file>

<file path=ppt/slideLayouts/slideLayout59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328465214"/>
      </p:ext>
    </p:extLst>
  </p:cSld>
  <p:clrMapOvr>
    <a:masterClrMapping/>
  </p:clrMapOvr>
  <p:transition spd="slow"/>
</p:sldLayout>
</file>

<file path=ppt/slideLayouts/slideLayout59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542262060"/>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408"/>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4"/>
          <p:cNvSpPr>
            <a:spLocks noGrp="1" noChangeArrowheads="1"/>
          </p:cNvSpPr>
          <p:nvPr>
            <p:ph type="dt" sz="half" idx="10"/>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1832AD5F-4FFD-4191-9105-4838F4CF4685}" type="datetime3">
              <a:rPr lang="en-US" altLang="zh-SG" smtClean="0">
                <a:cs typeface="Arial" charset="0"/>
              </a:rPr>
              <a:pPr algn="l" fontAlgn="base">
                <a:spcBef>
                  <a:spcPct val="0"/>
                </a:spcBef>
                <a:spcAft>
                  <a:spcPct val="0"/>
                </a:spcAft>
                <a:defRPr/>
              </a:pPr>
              <a:t>25 July 2018</a:t>
            </a:fld>
            <a:endParaRPr lang="en-US" altLang="zh-SG" dirty="0">
              <a:cs typeface="Arial" charset="0"/>
            </a:endParaRPr>
          </a:p>
        </p:txBody>
      </p:sp>
      <p:sp>
        <p:nvSpPr>
          <p:cNvPr id="9" name="Rectangle 6"/>
          <p:cNvSpPr>
            <a:spLocks noGrp="1" noChangeArrowheads="1"/>
          </p:cNvSpPr>
          <p:nvPr>
            <p:ph type="sldNum" sz="quarter" idx="4"/>
          </p:nvPr>
        </p:nvSpPr>
        <p:spPr bwMode="auto">
          <a:xfrm>
            <a:off x="7696208" y="6617262"/>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805506058"/>
      </p:ext>
    </p:extLst>
  </p:cSld>
  <p:clrMapOvr>
    <a:masterClrMapping/>
  </p:clrMapOvr>
  <p:transition spd="slow">
    <p:pull/>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F35F1E2-51BA-42B9-A612-EAAE0CBB3EC5}" type="datetime3">
              <a:rPr lang="en-US" altLang="zh-SG" smtClean="0">
                <a:solidFill>
                  <a:srgbClr val="000000"/>
                </a:solidFill>
              </a:rPr>
              <a:pPr>
                <a:defRPr/>
              </a:pPr>
              <a:t>25 July 2018</a:t>
            </a:fld>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7246571-1B71-4DDB-A154-16168EBD58CE}"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664257920"/>
      </p:ext>
    </p:extLst>
  </p:cSld>
  <p:clrMapOvr>
    <a:masterClrMapping/>
  </p:clrMapOvr>
  <p:transition spd="slow">
    <p:pull/>
  </p:transition>
</p:sldLayout>
</file>

<file path=ppt/slideLayouts/slideLayout60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961796403"/>
      </p:ext>
    </p:extLst>
  </p:cSld>
  <p:clrMapOvr>
    <a:masterClrMapping/>
  </p:clrMapOvr>
  <p:transition spd="slow"/>
</p:sldLayout>
</file>

<file path=ppt/slideLayouts/slideLayout60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4127134821"/>
      </p:ext>
    </p:extLst>
  </p:cSld>
  <p:clrMapOvr>
    <a:masterClrMapping/>
  </p:clrMapOvr>
  <p:transition spd="slow"/>
</p:sldLayout>
</file>

<file path=ppt/slideLayouts/slideLayout60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514313318"/>
      </p:ext>
    </p:extLst>
  </p:cSld>
  <p:clrMapOvr>
    <a:masterClrMapping/>
  </p:clrMapOvr>
  <p:transition spd="slow"/>
</p:sldLayout>
</file>

<file path=ppt/slideLayouts/slideLayout6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516065191"/>
      </p:ext>
    </p:extLst>
  </p:cSld>
  <p:clrMapOvr>
    <a:masterClrMapping/>
  </p:clrMapOvr>
  <p:transition spd="slow"/>
</p:sldLayout>
</file>

<file path=ppt/slideLayouts/slideLayout6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448072202"/>
      </p:ext>
    </p:extLst>
  </p:cSld>
  <p:clrMapOvr>
    <a:masterClrMapping/>
  </p:clrMapOvr>
  <p:transition spd="slow"/>
</p:sldLayout>
</file>

<file path=ppt/slideLayouts/slideLayout60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249" y="3811634"/>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val="1223163254"/>
      </p:ext>
    </p:extLst>
  </p:cSld>
  <p:clrMapOvr>
    <a:masterClrMapping/>
  </p:clrMapOvr>
  <p:transition spd="slow"/>
</p:sldLayout>
</file>

<file path=ppt/slideLayouts/slideLayout60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25 July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907966238"/>
      </p:ext>
    </p:extLst>
  </p:cSld>
  <p:clrMapOvr>
    <a:masterClrMapping/>
  </p:clrMapOvr>
  <p:transition spd="slow"/>
</p:sldLayout>
</file>

<file path=ppt/slideLayouts/slideLayout6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91" y="0"/>
            <a:ext cx="9148763"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a:solidFill>
                <a:srgbClr val="000000"/>
              </a:solidFill>
              <a:latin typeface="Arial" charset="0"/>
              <a:ea typeface="SimSun" pitchFamily="2" charset="-122"/>
              <a:cs typeface="Arial" charset="0"/>
            </a:endParaRPr>
          </a:p>
        </p:txBody>
      </p:sp>
      <p:sp>
        <p:nvSpPr>
          <p:cNvPr id="5" name="Line 8"/>
          <p:cNvSpPr>
            <a:spLocks noChangeShapeType="1"/>
          </p:cNvSpPr>
          <p:nvPr/>
        </p:nvSpPr>
        <p:spPr bwMode="auto">
          <a:xfrm>
            <a:off x="-4760" y="3429000"/>
            <a:ext cx="914717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 name="Rectangle 9"/>
          <p:cNvSpPr>
            <a:spLocks noChangeArrowheads="1"/>
          </p:cNvSpPr>
          <p:nvPr/>
        </p:nvSpPr>
        <p:spPr bwMode="auto">
          <a:xfrm>
            <a:off x="2362203" y="839811"/>
            <a:ext cx="4357688"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b="1">
                <a:solidFill>
                  <a:srgbClr val="FFFFFF"/>
                </a:solidFill>
                <a:cs typeface="Arial" charset="0"/>
              </a:rPr>
              <a:t>Financial System Strategy 2020</a:t>
            </a:r>
          </a:p>
          <a:p>
            <a:pPr algn="ctr" eaLnBrk="0" fontAlgn="base" hangingPunct="0">
              <a:spcBef>
                <a:spcPct val="0"/>
              </a:spcBef>
              <a:spcAft>
                <a:spcPct val="0"/>
              </a:spcAft>
            </a:pPr>
            <a:r>
              <a:rPr lang="en-CA" sz="2800" b="1">
                <a:solidFill>
                  <a:srgbClr val="FFFFFF"/>
                </a:solidFill>
                <a:cs typeface="Arial" charset="0"/>
              </a:rPr>
              <a:t>(FSS2020</a:t>
            </a:r>
            <a:r>
              <a:rPr lang="en-CA" sz="2800">
                <a:solidFill>
                  <a:srgbClr val="FFFFFF"/>
                </a:solidFill>
                <a:cs typeface="Arial" charset="0"/>
              </a:rPr>
              <a:t>)</a:t>
            </a:r>
            <a:endParaRPr lang="en-US" sz="2800">
              <a:solidFill>
                <a:srgbClr val="FFFFFF"/>
              </a:solidFill>
              <a:cs typeface="Arial"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1314" y="8"/>
            <a:ext cx="2466975"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8" y="0"/>
            <a:ext cx="2287588"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BEBA8EAE-BF5A-486C-A8C5-ECC9F3942E4B}">
                <a14:imgProps xmlns:a14="http://schemas.microsoft.com/office/drawing/2010/main">
                  <a14:imgLayer r:embed="rId7">
                    <a14:imgEffect>
                      <a14:backgroundRemoval t="4379" b="34495" l="67342" r="94976">
                        <a14:foregroundMark x1="79092" y1="13941" x2="79092" y2="13941"/>
                        <a14:foregroundMark x1="80389" y1="21358" x2="80389" y2="21358"/>
                        <a14:foregroundMark x1="77715" y1="14567" x2="77715" y2="14567"/>
                        <a14:foregroundMark x1="87439" y1="22609" x2="87439" y2="22609"/>
                        <a14:foregroundMark x1="83387" y1="22878" x2="83387" y2="22878"/>
                        <a14:foregroundMark x1="79903" y1="18141" x2="79903" y2="18141"/>
                        <a14:foregroundMark x1="76013" y1="15996" x2="76013" y2="15996"/>
                        <a14:foregroundMark x1="76175" y1="15907" x2="76175" y2="15907"/>
                        <a14:foregroundMark x1="76094" y1="15818" x2="76094" y2="15818"/>
                        <a14:foregroundMark x1="77147" y1="18945" x2="77147" y2="18945"/>
                        <a14:foregroundMark x1="78768" y1="20554" x2="78768" y2="20554"/>
                        <a14:foregroundMark x1="84441" y1="13673" x2="84441" y2="13673"/>
                        <a14:foregroundMark x1="81605" y1="14120" x2="81605" y2="14120"/>
                        <a14:foregroundMark x1="82496" y1="15192" x2="82496" y2="15192"/>
                        <a14:foregroundMark x1="81686" y1="11528" x2="81686" y2="11528"/>
                        <a14:backgroundMark x1="80551" y1="13226" x2="80551" y2="13226"/>
                        <a14:backgroundMark x1="80551" y1="13226" x2="80551" y2="13226"/>
                        <a14:backgroundMark x1="80551" y1="13226" x2="80551" y2="13226"/>
                      </a14:backgroundRemoval>
                    </a14:imgEffect>
                  </a14:imgLayer>
                </a14:imgProps>
              </a:ext>
              <a:ext uri="{28A0092B-C50C-407E-A947-70E740481C1C}">
                <a14:useLocalDpi xmlns:a14="http://schemas.microsoft.com/office/drawing/2010/main" val="0"/>
              </a:ext>
            </a:extLst>
          </a:blip>
          <a:srcRect l="67751" t="4707" r="5081" b="68340"/>
          <a:stretch>
            <a:fillRect/>
          </a:stretch>
        </p:blipFill>
        <p:spPr bwMode="auto">
          <a:xfrm>
            <a:off x="3826195" y="2440695"/>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433153" y="5717317"/>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366" y="6512655"/>
            <a:ext cx="3876675" cy="331787"/>
          </a:xfrm>
        </p:spPr>
        <p:txBody>
          <a:bodyPr/>
          <a:lstStyle>
            <a:lvl1pPr eaLnBrk="1" fontAlgn="auto" hangingPunct="1">
              <a:spcBef>
                <a:spcPts val="0"/>
              </a:spcBef>
              <a:spcAft>
                <a:spcPts val="0"/>
              </a:spcAft>
              <a:defRPr>
                <a:latin typeface="+mn-lt"/>
                <a:cs typeface="+mn-cs"/>
              </a:defRPr>
            </a:lvl1pPr>
          </a:lstStyle>
          <a:p>
            <a:pPr>
              <a:defRPr/>
            </a:pPr>
            <a:fld id="{FFED64BD-9079-45AF-B931-D355116F688C}" type="datetime3">
              <a:rPr lang="en-US" altLang="zh-SG" smtClean="0"/>
              <a:pPr>
                <a:defRPr/>
              </a:pPr>
              <a:t>25 July 2018</a:t>
            </a:fld>
            <a:endParaRPr lang="en-US" altLang="zh-SG"/>
          </a:p>
        </p:txBody>
      </p:sp>
      <p:sp>
        <p:nvSpPr>
          <p:cNvPr id="11" name="Rectangle 6"/>
          <p:cNvSpPr>
            <a:spLocks noGrp="1" noChangeArrowheads="1"/>
          </p:cNvSpPr>
          <p:nvPr>
            <p:ph type="ftr" sz="quarter" idx="11"/>
          </p:nvPr>
        </p:nvSpPr>
        <p:spPr>
          <a:xfrm>
            <a:off x="1665" y="6512655"/>
            <a:ext cx="3863975" cy="331787"/>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6897" y="6517417"/>
            <a:ext cx="1395413" cy="327025"/>
          </a:xfrm>
        </p:spPr>
        <p:txBody>
          <a:bodyPr/>
          <a:lstStyle>
            <a:lvl1pPr eaLnBrk="1" fontAlgn="auto" hangingPunct="1">
              <a:spcAft>
                <a:spcPts val="0"/>
              </a:spcAft>
              <a:defRPr sz="1000">
                <a:latin typeface="Arial" pitchFamily="34" charset="0"/>
                <a:cs typeface="Arial" charset="0"/>
              </a:defRPr>
            </a:lvl1pPr>
          </a:lstStyle>
          <a:p>
            <a:pPr>
              <a:defRPr/>
            </a:pPr>
            <a:fld id="{B0E7FEE8-23CB-4954-B6A7-58F3CB0E2231}"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val="139977582"/>
      </p:ext>
    </p:extLst>
  </p:cSld>
  <p:clrMapOvr>
    <a:masterClrMapping/>
  </p:clrMapOvr>
  <p:transition spd="slow">
    <p:pull/>
  </p:transition>
</p:sldLayout>
</file>

<file path=ppt/slideLayouts/slideLayout6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06C687F8-F203-413B-97B5-A0B772E8FB72}" type="datetime3">
              <a:rPr lang="en-US" altLang="zh-SG" smtClean="0">
                <a:cs typeface="Arial" charset="0"/>
              </a:rPr>
              <a:pPr algn="l" fontAlgn="base">
                <a:spcBef>
                  <a:spcPct val="0"/>
                </a:spcBef>
                <a:spcAft>
                  <a:spcPct val="0"/>
                </a:spcAft>
                <a:defRPr/>
              </a:pPr>
              <a:t>25 July 2018</a:t>
            </a:fld>
            <a:endParaRPr lang="en-US" altLang="zh-SG" dirty="0">
              <a:cs typeface="Arial" charset="0"/>
            </a:endParaRPr>
          </a:p>
        </p:txBody>
      </p:sp>
      <p:sp>
        <p:nvSpPr>
          <p:cNvPr id="8" name="Rectangle 6"/>
          <p:cNvSpPr>
            <a:spLocks noGrp="1" noChangeArrowheads="1"/>
          </p:cNvSpPr>
          <p:nvPr>
            <p:ph type="sldNum" sz="quarter" idx="4"/>
          </p:nvPr>
        </p:nvSpPr>
        <p:spPr bwMode="auto">
          <a:xfrm>
            <a:off x="7696208" y="6615818"/>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860688652"/>
      </p:ext>
    </p:extLst>
  </p:cSld>
  <p:clrMapOvr>
    <a:masterClrMapping/>
  </p:clrMapOvr>
  <p:transition spd="slow">
    <p:pull/>
  </p:transition>
</p:sldLayout>
</file>

<file path=ppt/slideLayouts/slideLayout6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FE214ADA-CA86-4214-BE3E-6AC207B03279}" type="datetime3">
              <a:rPr lang="en-US" altLang="zh-SG" smtClean="0"/>
              <a:pPr>
                <a:defRPr/>
              </a:pPr>
              <a:t>25 July 2018</a:t>
            </a:fld>
            <a:endParaRPr lang="en-US" altLang="zh-SG"/>
          </a:p>
        </p:txBody>
      </p:sp>
      <p:sp>
        <p:nvSpPr>
          <p:cNvPr id="6" name="Footer Placeholder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4E75F78C-0DBD-4103-B6F5-2FA2B5EC973A}"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135501315"/>
      </p:ext>
    </p:extLst>
  </p:cSld>
  <p:clrMapOvr>
    <a:masterClrMapping/>
  </p:clrMapOvr>
  <p:transition spd="slow">
    <p:pull/>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06FCCF26-B2F5-45D4-8112-6672C8CFFE18}" type="datetime3">
              <a:rPr lang="en-US" altLang="zh-SG" smtClean="0">
                <a:solidFill>
                  <a:srgbClr val="000000"/>
                </a:solidFill>
              </a:rPr>
              <a:pPr>
                <a:defRPr/>
              </a:pPr>
              <a:t>25 July 2018</a:t>
            </a:fld>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8727C49-9F76-40C5-86C8-5A6E07DCB5EF}"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584495767"/>
      </p:ext>
    </p:extLst>
  </p:cSld>
  <p:clrMapOvr>
    <a:masterClrMapping/>
  </p:clrMapOvr>
  <p:transition spd="slow">
    <p:pull/>
  </p:transition>
</p:sldLayout>
</file>

<file path=ppt/slideLayouts/slideLayout6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43DA65C0-2B51-4CE2-BD03-7661CDE185FA}" type="datetime3">
              <a:rPr lang="en-US" altLang="zh-SG" smtClean="0">
                <a:cs typeface="Arial" charset="0"/>
              </a:rPr>
              <a:pPr algn="l" fontAlgn="base">
                <a:spcBef>
                  <a:spcPct val="0"/>
                </a:spcBef>
                <a:spcAft>
                  <a:spcPct val="0"/>
                </a:spcAft>
                <a:defRPr/>
              </a:pPr>
              <a:t>25 July 2018</a:t>
            </a:fld>
            <a:endParaRPr lang="en-US" altLang="zh-SG" dirty="0">
              <a:cs typeface="Arial" charset="0"/>
            </a:endParaRPr>
          </a:p>
        </p:txBody>
      </p:sp>
      <p:sp>
        <p:nvSpPr>
          <p:cNvPr id="7" name="Slide Number Placeholder 6"/>
          <p:cNvSpPr>
            <a:spLocks noGrp="1" noChangeArrowheads="1"/>
          </p:cNvSpPr>
          <p:nvPr>
            <p:ph type="sldNum" sz="quarter" idx="4"/>
          </p:nvPr>
        </p:nvSpPr>
        <p:spPr bwMode="auto">
          <a:xfrm>
            <a:off x="7696208" y="6615818"/>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352190637"/>
      </p:ext>
    </p:extLst>
  </p:cSld>
  <p:clrMapOvr>
    <a:masterClrMapping/>
  </p:clrMapOvr>
  <p:transition spd="slow">
    <p:pull/>
  </p:transition>
</p:sldLayout>
</file>

<file path=ppt/slideLayouts/slideLayout6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5E4BE005-0C7B-41D9-AD94-AF0C0A57E608}" type="datetime3">
              <a:rPr lang="en-US" altLang="zh-SG" smtClean="0">
                <a:cs typeface="Arial" charset="0"/>
              </a:rPr>
              <a:pPr algn="l" fontAlgn="base">
                <a:spcBef>
                  <a:spcPct val="0"/>
                </a:spcBef>
                <a:spcAft>
                  <a:spcPct val="0"/>
                </a:spcAft>
                <a:defRPr/>
              </a:pPr>
              <a:t>25 July 2018</a:t>
            </a:fld>
            <a:endParaRPr lang="en-US" altLang="zh-SG" dirty="0">
              <a:cs typeface="Arial" charset="0"/>
            </a:endParaRPr>
          </a:p>
        </p:txBody>
      </p:sp>
      <p:sp>
        <p:nvSpPr>
          <p:cNvPr id="6" name="Rectangle 6"/>
          <p:cNvSpPr>
            <a:spLocks noGrp="1" noChangeArrowheads="1"/>
          </p:cNvSpPr>
          <p:nvPr>
            <p:ph type="sldNum" sz="quarter" idx="4"/>
          </p:nvPr>
        </p:nvSpPr>
        <p:spPr bwMode="auto">
          <a:xfrm>
            <a:off x="7696208" y="6615818"/>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424099501"/>
      </p:ext>
    </p:extLst>
  </p:cSld>
  <p:clrMapOvr>
    <a:masterClrMapping/>
  </p:clrMapOvr>
  <p:transition spd="slow">
    <p:pull/>
  </p:transition>
</p:sldLayout>
</file>

<file path=ppt/slideLayouts/slideLayout6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4665"/>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4"/>
          <p:cNvSpPr>
            <a:spLocks noGrp="1" noChangeArrowheads="1"/>
          </p:cNvSpPr>
          <p:nvPr>
            <p:ph type="dt" sz="half" idx="10"/>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1832AD5F-4FFD-4191-9105-4838F4CF4685}" type="datetime3">
              <a:rPr lang="en-US" altLang="zh-SG" smtClean="0">
                <a:cs typeface="Arial" charset="0"/>
              </a:rPr>
              <a:pPr algn="l" fontAlgn="base">
                <a:spcBef>
                  <a:spcPct val="0"/>
                </a:spcBef>
                <a:spcAft>
                  <a:spcPct val="0"/>
                </a:spcAft>
                <a:defRPr/>
              </a:pPr>
              <a:t>25 July 2018</a:t>
            </a:fld>
            <a:endParaRPr lang="en-US" altLang="zh-SG" dirty="0">
              <a:cs typeface="Arial" charset="0"/>
            </a:endParaRPr>
          </a:p>
        </p:txBody>
      </p:sp>
      <p:sp>
        <p:nvSpPr>
          <p:cNvPr id="9" name="Rectangle 6"/>
          <p:cNvSpPr>
            <a:spLocks noGrp="1" noChangeArrowheads="1"/>
          </p:cNvSpPr>
          <p:nvPr>
            <p:ph type="sldNum" sz="quarter" idx="4"/>
          </p:nvPr>
        </p:nvSpPr>
        <p:spPr bwMode="auto">
          <a:xfrm>
            <a:off x="7696208" y="6615818"/>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340563638"/>
      </p:ext>
    </p:extLst>
  </p:cSld>
  <p:clrMapOvr>
    <a:masterClrMapping/>
  </p:clrMapOvr>
  <p:transition spd="slow">
    <p:pull/>
  </p:transition>
</p:sldLayout>
</file>

<file path=ppt/slideLayouts/slideLayout6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965BF0E5-7E1A-4955-91B6-D91F102E31E0}" type="datetime3">
              <a:rPr lang="en-US" altLang="zh-SG" smtClean="0"/>
              <a:pPr>
                <a:defRPr/>
              </a:pPr>
              <a:t>25 July 2018</a:t>
            </a:fld>
            <a:endParaRPr lang="en-US" altLang="zh-SG"/>
          </a:p>
        </p:txBody>
      </p:sp>
      <p:sp>
        <p:nvSpPr>
          <p:cNvPr id="6" name="Footer Placeholder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F9D06649-F847-46E8-AEB3-B68D298BD82E}"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456417912"/>
      </p:ext>
    </p:extLst>
  </p:cSld>
  <p:clrMapOvr>
    <a:masterClrMapping/>
  </p:clrMapOvr>
  <p:transition spd="slow">
    <p:pull/>
  </p:transition>
</p:sldLayout>
</file>

<file path=ppt/slideLayouts/slideLayout6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763E7D1-02A6-4783-A3F3-C7DDB0DED357}" type="datetime3">
              <a:rPr lang="en-US" altLang="zh-SG" smtClean="0"/>
              <a:pPr>
                <a:defRPr/>
              </a:pPr>
              <a:t>25 July 2018</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7B59CC6D-9CDE-4FBA-B420-B2B3C67FA1C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744332806"/>
      </p:ext>
    </p:extLst>
  </p:cSld>
  <p:clrMapOvr>
    <a:masterClrMapping/>
  </p:clrMapOvr>
  <p:transition spd="slow">
    <p:pull/>
  </p:transition>
</p:sldLayout>
</file>

<file path=ppt/slideLayouts/slideLayout6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096" y="246092"/>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092"/>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59E99DC-0968-494E-8572-62E34C64C476}" type="datetime3">
              <a:rPr lang="en-US" altLang="zh-SG" smtClean="0"/>
              <a:pPr>
                <a:defRPr/>
              </a:pPr>
              <a:t>25 July 2018</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44D33174-2994-4225-96BA-AF426134ED68}"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051342453"/>
      </p:ext>
    </p:extLst>
  </p:cSld>
  <p:clrMapOvr>
    <a:masterClrMapping/>
  </p:clrMapOvr>
  <p:transition spd="slow">
    <p:pull/>
  </p:transition>
</p:sldLayout>
</file>

<file path=ppt/slideLayouts/slideLayout6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094"/>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2AAD3720-8728-4D07-A4D6-507EFAD1EBE7}" type="datetime3">
              <a:rPr lang="en-US" altLang="zh-SG" smtClean="0"/>
              <a:pPr>
                <a:defRPr/>
              </a:pPr>
              <a:t>25 July 2018</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8BCE009A-5EBB-44CA-84F9-4F7D36BF546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386505321"/>
      </p:ext>
    </p:extLst>
  </p:cSld>
  <p:clrMapOvr>
    <a:masterClrMapping/>
  </p:clrMapOvr>
  <p:transition spd="slow">
    <p:pull/>
  </p:transition>
</p:sldLayout>
</file>

<file path=ppt/slideLayouts/slideLayout6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smtClean="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823"/>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a:t>
            </a:r>
            <a:r>
              <a:rPr lang="en-CA" sz="2800" b="1" dirty="0" smtClean="0">
                <a:solidFill>
                  <a:srgbClr val="FFFFFF"/>
                </a:solidFill>
                <a:cs typeface="Arial" pitchFamily="34" charset="0"/>
              </a:rPr>
              <a:t>2020</a:t>
            </a:r>
            <a:endParaRPr lang="en-CA" sz="2800" b="1" dirty="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012" y="2440673"/>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5273"/>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25 July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472"/>
            <a:ext cx="1676400" cy="486363"/>
          </a:xfrm>
          <a:prstGeom prst="rect">
            <a:avLst/>
          </a:prstGeom>
        </p:spPr>
      </p:pic>
    </p:spTree>
    <p:extLst>
      <p:ext uri="{BB962C8B-B14F-4D97-AF65-F5344CB8AC3E}">
        <p14:creationId xmlns:p14="http://schemas.microsoft.com/office/powerpoint/2010/main" val="3247208510"/>
      </p:ext>
    </p:extLst>
  </p:cSld>
  <p:clrMapOvr>
    <a:masterClrMapping/>
  </p:clrMapOvr>
  <p:transition spd="slow"/>
</p:sldLayout>
</file>

<file path=ppt/slideLayouts/slideLayout6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583446582"/>
      </p:ext>
    </p:extLst>
  </p:cSld>
  <p:clrMapOvr>
    <a:masterClrMapping/>
  </p:clrMapOvr>
  <p:transition spd="slow"/>
</p:sldLayout>
</file>

<file path=ppt/slideLayouts/slideLayout61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5181600"/>
            <a:ext cx="1066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5410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124536817"/>
      </p:ext>
    </p:extLst>
  </p:cSld>
  <p:clrMapOvr>
    <a:masterClrMapping/>
  </p:clrMapOvr>
  <p:transition spd="slow"/>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A9BB983-73C5-4871-BBCA-DF0B43693E34}" type="datetime3">
              <a:rPr lang="en-US" altLang="zh-SG" smtClean="0">
                <a:solidFill>
                  <a:srgbClr val="000000"/>
                </a:solidFill>
              </a:rPr>
              <a:pPr>
                <a:defRPr/>
              </a:pPr>
              <a:t>25 July 2018</a:t>
            </a:fld>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E9E40E8-EAFB-416B-B6D9-EE9728D47F2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111096423"/>
      </p:ext>
    </p:extLst>
  </p:cSld>
  <p:clrMapOvr>
    <a:masterClrMapping/>
  </p:clrMapOvr>
  <p:transition spd="slow">
    <p:pull/>
  </p:transition>
</p:sldLayout>
</file>

<file path=ppt/slideLayouts/slideLayout62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r>
              <a:rPr lang="en-GB" altLang="zh-SG" sz="1200" dirty="0" smtClean="0">
                <a:solidFill>
                  <a:srgbClr val="FFFFFF"/>
                </a:solidFill>
                <a:latin typeface="Arial" pitchFamily="34" charset="0"/>
                <a:ea typeface="SimSun" pitchFamily="2" charset="-122"/>
                <a:cs typeface="Arial" pitchFamily="34" charset="0"/>
              </a:rPr>
              <a:t>WORKING SESSION</a:t>
            </a: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91879478"/>
      </p:ext>
    </p:extLst>
  </p:cSld>
  <p:clrMapOvr>
    <a:masterClrMapping/>
  </p:clrMapOvr>
  <p:transition spd="slow"/>
</p:sldLayout>
</file>

<file path=ppt/slideLayouts/slideLayout62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4198557791"/>
      </p:ext>
    </p:extLst>
  </p:cSld>
  <p:clrMapOvr>
    <a:masterClrMapping/>
  </p:clrMapOvr>
  <p:transition spd="slow"/>
</p:sldLayout>
</file>

<file path=ppt/slideLayouts/slideLayout6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576629633"/>
      </p:ext>
    </p:extLst>
  </p:cSld>
  <p:clrMapOvr>
    <a:masterClrMapping/>
  </p:clrMapOvr>
  <p:transition spd="slow"/>
</p:sldLayout>
</file>

<file path=ppt/slideLayouts/slideLayout6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936307869"/>
      </p:ext>
    </p:extLst>
  </p:cSld>
  <p:clrMapOvr>
    <a:masterClrMapping/>
  </p:clrMapOvr>
  <p:transition spd="slow"/>
</p:sldLayout>
</file>

<file path=ppt/slideLayouts/slideLayout6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711901083"/>
      </p:ext>
    </p:extLst>
  </p:cSld>
  <p:clrMapOvr>
    <a:masterClrMapping/>
  </p:clrMapOvr>
  <p:transition spd="slow"/>
</p:sldLayout>
</file>

<file path=ppt/slideLayouts/slideLayout6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217" y="3811634"/>
            <a:ext cx="752129" cy="1323439"/>
          </a:xfrm>
          <a:prstGeom prst="rect">
            <a:avLst/>
          </a:prstGeom>
          <a:noFill/>
        </p:spPr>
        <p:txBody>
          <a:bodyPr wrap="none" rtlCol="0">
            <a:spAutoFit/>
          </a:bodyPr>
          <a:lstStyle/>
          <a:p>
            <a:pPr fontAlgn="base">
              <a:spcBef>
                <a:spcPct val="0"/>
              </a:spcBef>
              <a:spcAft>
                <a:spcPct val="0"/>
              </a:spcAft>
            </a:pPr>
            <a:r>
              <a:rPr lang="en-US" sz="8000" dirty="0" smtClean="0">
                <a:solidFill>
                  <a:srgbClr val="006600"/>
                </a:solidFill>
                <a:cs typeface="Arial" pitchFamily="34" charset="0"/>
              </a:rPr>
              <a:t>1</a:t>
            </a:r>
            <a:endParaRPr lang="en-US" sz="8000" dirty="0">
              <a:solidFill>
                <a:srgbClr val="006600"/>
              </a:solidFill>
              <a:cs typeface="Arial" pitchFamily="34" charset="0"/>
            </a:endParaRPr>
          </a:p>
        </p:txBody>
      </p:sp>
    </p:spTree>
    <p:extLst>
      <p:ext uri="{BB962C8B-B14F-4D97-AF65-F5344CB8AC3E}">
        <p14:creationId xmlns:p14="http://schemas.microsoft.com/office/powerpoint/2010/main" val="4238393909"/>
      </p:ext>
    </p:extLst>
  </p:cSld>
  <p:clrMapOvr>
    <a:masterClrMapping/>
  </p:clrMapOvr>
  <p:transition spd="slow"/>
</p:sldLayout>
</file>

<file path=ppt/slideLayouts/slideLayout62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25 July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429416055"/>
      </p:ext>
    </p:extLst>
  </p:cSld>
  <p:clrMapOvr>
    <a:masterClrMapping/>
  </p:clrMapOvr>
  <p:transition spd="slow"/>
</p:sldLayout>
</file>

<file path=ppt/slideLayouts/slideLayout6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smtClean="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823"/>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a:t>
            </a:r>
            <a:r>
              <a:rPr lang="en-CA" sz="2800" b="1" dirty="0" smtClean="0">
                <a:solidFill>
                  <a:srgbClr val="FFFFFF"/>
                </a:solidFill>
                <a:cs typeface="Arial" pitchFamily="34" charset="0"/>
              </a:rPr>
              <a:t>2020</a:t>
            </a:r>
            <a:endParaRPr lang="en-CA" sz="2800" b="1" dirty="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6981" y="2440611"/>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5211"/>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25 July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411"/>
            <a:ext cx="1676400" cy="486363"/>
          </a:xfrm>
          <a:prstGeom prst="rect">
            <a:avLst/>
          </a:prstGeom>
        </p:spPr>
      </p:pic>
    </p:spTree>
    <p:extLst>
      <p:ext uri="{BB962C8B-B14F-4D97-AF65-F5344CB8AC3E}">
        <p14:creationId xmlns:p14="http://schemas.microsoft.com/office/powerpoint/2010/main" val="3195969602"/>
      </p:ext>
    </p:extLst>
  </p:cSld>
  <p:clrMapOvr>
    <a:masterClrMapping/>
  </p:clrMapOvr>
  <p:transition spd="slow"/>
</p:sldLayout>
</file>

<file path=ppt/slideLayouts/slideLayout6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865693056"/>
      </p:ext>
    </p:extLst>
  </p:cSld>
  <p:clrMapOvr>
    <a:masterClrMapping/>
  </p:clrMapOvr>
  <p:transition spd="slow"/>
</p:sldLayout>
</file>

<file path=ppt/slideLayouts/slideLayout62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5181600"/>
            <a:ext cx="1066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5410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709716095"/>
      </p:ext>
    </p:extLst>
  </p:cSld>
  <p:clrMapOvr>
    <a:masterClrMapping/>
  </p:clrMapOvr>
  <p:transition spd="slow"/>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6121EBF-8EDA-45A2-902A-66F4AF37ECE3}" type="datetime3">
              <a:rPr lang="en-US" altLang="zh-SG" smtClean="0">
                <a:solidFill>
                  <a:srgbClr val="000000"/>
                </a:solidFill>
              </a:rPr>
              <a:pPr>
                <a:defRPr/>
              </a:pPr>
              <a:t>25 July 2018</a:t>
            </a:fld>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AA04BE0-37B7-411C-98E2-105CDA3038E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124244785"/>
      </p:ext>
    </p:extLst>
  </p:cSld>
  <p:clrMapOvr>
    <a:masterClrMapping/>
  </p:clrMapOvr>
  <p:transition spd="slow">
    <p:pull/>
  </p:transition>
</p:sldLayout>
</file>

<file path=ppt/slideLayouts/slideLayout63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r>
              <a:rPr lang="en-GB" altLang="zh-SG" sz="1200" dirty="0" smtClean="0">
                <a:solidFill>
                  <a:srgbClr val="FFFFFF"/>
                </a:solidFill>
                <a:latin typeface="Arial" pitchFamily="34" charset="0"/>
                <a:ea typeface="SimSun" pitchFamily="2" charset="-122"/>
                <a:cs typeface="Arial" pitchFamily="34" charset="0"/>
              </a:rPr>
              <a:t>WORKING SESSION</a:t>
            </a: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644086891"/>
      </p:ext>
    </p:extLst>
  </p:cSld>
  <p:clrMapOvr>
    <a:masterClrMapping/>
  </p:clrMapOvr>
  <p:transition spd="slow"/>
</p:sldLayout>
</file>

<file path=ppt/slideLayouts/slideLayout63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856889146"/>
      </p:ext>
    </p:extLst>
  </p:cSld>
  <p:clrMapOvr>
    <a:masterClrMapping/>
  </p:clrMapOvr>
  <p:transition spd="slow"/>
</p:sldLayout>
</file>

<file path=ppt/slideLayouts/slideLayout63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423772887"/>
      </p:ext>
    </p:extLst>
  </p:cSld>
  <p:clrMapOvr>
    <a:masterClrMapping/>
  </p:clrMapOvr>
  <p:transition spd="slow"/>
</p:sldLayout>
</file>

<file path=ppt/slideLayouts/slideLayout6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094960926"/>
      </p:ext>
    </p:extLst>
  </p:cSld>
  <p:clrMapOvr>
    <a:masterClrMapping/>
  </p:clrMapOvr>
  <p:transition spd="slow"/>
</p:sldLayout>
</file>

<file path=ppt/slideLayouts/slideLayout6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745992344"/>
      </p:ext>
    </p:extLst>
  </p:cSld>
  <p:clrMapOvr>
    <a:masterClrMapping/>
  </p:clrMapOvr>
  <p:transition spd="slow"/>
</p:sldLayout>
</file>

<file path=ppt/slideLayouts/slideLayout6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183" y="3811634"/>
            <a:ext cx="752129" cy="1323439"/>
          </a:xfrm>
          <a:prstGeom prst="rect">
            <a:avLst/>
          </a:prstGeom>
          <a:noFill/>
        </p:spPr>
        <p:txBody>
          <a:bodyPr wrap="none" rtlCol="0">
            <a:spAutoFit/>
          </a:bodyPr>
          <a:lstStyle/>
          <a:p>
            <a:pPr fontAlgn="base">
              <a:spcBef>
                <a:spcPct val="0"/>
              </a:spcBef>
              <a:spcAft>
                <a:spcPct val="0"/>
              </a:spcAft>
            </a:pPr>
            <a:r>
              <a:rPr lang="en-US" sz="8000" dirty="0" smtClean="0">
                <a:solidFill>
                  <a:srgbClr val="006600"/>
                </a:solidFill>
                <a:cs typeface="Arial" pitchFamily="34" charset="0"/>
              </a:rPr>
              <a:t>1</a:t>
            </a:r>
            <a:endParaRPr lang="en-US" sz="8000" dirty="0">
              <a:solidFill>
                <a:srgbClr val="006600"/>
              </a:solidFill>
              <a:cs typeface="Arial" pitchFamily="34" charset="0"/>
            </a:endParaRPr>
          </a:p>
        </p:txBody>
      </p:sp>
    </p:spTree>
    <p:extLst>
      <p:ext uri="{BB962C8B-B14F-4D97-AF65-F5344CB8AC3E}">
        <p14:creationId xmlns:p14="http://schemas.microsoft.com/office/powerpoint/2010/main" val="2166607610"/>
      </p:ext>
    </p:extLst>
  </p:cSld>
  <p:clrMapOvr>
    <a:masterClrMapping/>
  </p:clrMapOvr>
  <p:transition spd="slow"/>
</p:sldLayout>
</file>

<file path=ppt/slideLayouts/slideLayout63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25 July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973508322"/>
      </p:ext>
    </p:extLst>
  </p:cSld>
  <p:clrMapOvr>
    <a:masterClrMapping/>
  </p:clrMapOvr>
  <p:transition spd="slow"/>
</p:sldLayout>
</file>

<file path=ppt/slideLayouts/slideLayout6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823"/>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6759" y="2440549"/>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5149"/>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25 July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349"/>
            <a:ext cx="1676400" cy="486363"/>
          </a:xfrm>
          <a:prstGeom prst="rect">
            <a:avLst/>
          </a:prstGeom>
        </p:spPr>
      </p:pic>
    </p:spTree>
    <p:extLst>
      <p:ext uri="{BB962C8B-B14F-4D97-AF65-F5344CB8AC3E}">
        <p14:creationId xmlns:p14="http://schemas.microsoft.com/office/powerpoint/2010/main" val="1486823353"/>
      </p:ext>
    </p:extLst>
  </p:cSld>
  <p:clrMapOvr>
    <a:masterClrMapping/>
  </p:clrMapOvr>
  <p:transition spd="slow"/>
</p:sldLayout>
</file>

<file path=ppt/slideLayouts/slideLayout63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966639812"/>
      </p:ext>
    </p:extLst>
  </p:cSld>
  <p:clrMapOvr>
    <a:masterClrMapping/>
  </p:clrMapOvr>
  <p:transition spd="slow"/>
</p:sldLayout>
</file>

<file path=ppt/slideLayouts/slideLayout63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356574214"/>
      </p:ext>
    </p:extLst>
  </p:cSld>
  <p:clrMapOvr>
    <a:masterClrMapping/>
  </p:clrMapOvr>
  <p:transition spd="slow"/>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375"/>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E7D585C-533A-44F4-8FD2-6B00FF507B87}" type="datetime3">
              <a:rPr lang="en-US" altLang="zh-SG" smtClean="0">
                <a:solidFill>
                  <a:srgbClr val="000000"/>
                </a:solidFill>
              </a:rPr>
              <a:pPr>
                <a:defRPr/>
              </a:pPr>
              <a:t>25 July 2018</a:t>
            </a:fld>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7830D7-44E1-4055-9144-DE8F9F5DB7F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880941823"/>
      </p:ext>
    </p:extLst>
  </p:cSld>
  <p:clrMapOvr>
    <a:masterClrMapping/>
  </p:clrMapOvr>
  <p:transition spd="slow">
    <p:pull/>
  </p:transition>
</p:sldLayout>
</file>

<file path=ppt/slideLayouts/slideLayout64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18739060"/>
      </p:ext>
    </p:extLst>
  </p:cSld>
  <p:clrMapOvr>
    <a:masterClrMapping/>
  </p:clrMapOvr>
  <p:transition spd="slow"/>
</p:sldLayout>
</file>

<file path=ppt/slideLayouts/slideLayout64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4069603954"/>
      </p:ext>
    </p:extLst>
  </p:cSld>
  <p:clrMapOvr>
    <a:masterClrMapping/>
  </p:clrMapOvr>
  <p:transition spd="slow"/>
</p:sldLayout>
</file>

<file path=ppt/slideLayouts/slideLayout64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652090530"/>
      </p:ext>
    </p:extLst>
  </p:cSld>
  <p:clrMapOvr>
    <a:masterClrMapping/>
  </p:clrMapOvr>
  <p:transition spd="slow"/>
</p:sldLayout>
</file>

<file path=ppt/slideLayouts/slideLayout6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689918400"/>
      </p:ext>
    </p:extLst>
  </p:cSld>
  <p:clrMapOvr>
    <a:masterClrMapping/>
  </p:clrMapOvr>
  <p:transition spd="slow"/>
</p:sldLayout>
</file>

<file path=ppt/slideLayouts/slideLayout6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626378459"/>
      </p:ext>
    </p:extLst>
  </p:cSld>
  <p:clrMapOvr>
    <a:masterClrMapping/>
  </p:clrMapOvr>
  <p:transition spd="slow"/>
</p:sldLayout>
</file>

<file path=ppt/slideLayouts/slideLayout6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149" y="3811634"/>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val="44090778"/>
      </p:ext>
    </p:extLst>
  </p:cSld>
  <p:clrMapOvr>
    <a:masterClrMapping/>
  </p:clrMapOvr>
  <p:transition spd="slow"/>
</p:sldLayout>
</file>

<file path=ppt/slideLayouts/slideLayout64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25 July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837286975"/>
      </p:ext>
    </p:extLst>
  </p:cSld>
  <p:clrMapOvr>
    <a:masterClrMapping/>
  </p:clrMapOvr>
  <p:transition spd="slow"/>
</p:sldLayout>
</file>

<file path=ppt/slideLayouts/slideLayout6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757"/>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6759" y="2440483"/>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5083"/>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25 July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283"/>
            <a:ext cx="1676400" cy="486363"/>
          </a:xfrm>
          <a:prstGeom prst="rect">
            <a:avLst/>
          </a:prstGeom>
        </p:spPr>
      </p:pic>
    </p:spTree>
    <p:extLst>
      <p:ext uri="{BB962C8B-B14F-4D97-AF65-F5344CB8AC3E}">
        <p14:creationId xmlns:p14="http://schemas.microsoft.com/office/powerpoint/2010/main" val="3232136967"/>
      </p:ext>
    </p:extLst>
  </p:cSld>
  <p:clrMapOvr>
    <a:masterClrMapping/>
  </p:clrMapOvr>
  <p:transition spd="slow"/>
</p:sldLayout>
</file>

<file path=ppt/slideLayouts/slideLayout64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666855245"/>
      </p:ext>
    </p:extLst>
  </p:cSld>
  <p:clrMapOvr>
    <a:masterClrMapping/>
  </p:clrMapOvr>
  <p:transition spd="slow"/>
</p:sldLayout>
</file>

<file path=ppt/slideLayouts/slideLayout64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617924684"/>
      </p:ext>
    </p:extLst>
  </p:cSld>
  <p:clrMapOvr>
    <a:masterClrMapping/>
  </p:clrMapOvr>
  <p:transition spd="slow"/>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D9680B1-FC78-47BE-8EDA-9461AB30CCA3}" type="datetime3">
              <a:rPr lang="en-US" altLang="zh-SG" smtClean="0">
                <a:solidFill>
                  <a:srgbClr val="000000"/>
                </a:solidFill>
              </a:rPr>
              <a:pPr>
                <a:defRPr/>
              </a:pPr>
              <a:t>25 July 2018</a:t>
            </a:fld>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1B877B-9C5D-4ADA-A5DA-0AE28FD0519F}"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390803405"/>
      </p:ext>
    </p:extLst>
  </p:cSld>
  <p:clrMapOvr>
    <a:masterClrMapping/>
  </p:clrMapOvr>
  <p:transition spd="slow">
    <p:pull/>
  </p:transition>
</p:sldLayout>
</file>

<file path=ppt/slideLayouts/slideLayout65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661418841"/>
      </p:ext>
    </p:extLst>
  </p:cSld>
  <p:clrMapOvr>
    <a:masterClrMapping/>
  </p:clrMapOvr>
  <p:transition spd="slow"/>
</p:sldLayout>
</file>

<file path=ppt/slideLayouts/slideLayout65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299233237"/>
      </p:ext>
    </p:extLst>
  </p:cSld>
  <p:clrMapOvr>
    <a:masterClrMapping/>
  </p:clrMapOvr>
  <p:transition spd="slow"/>
</p:sldLayout>
</file>

<file path=ppt/slideLayouts/slideLayout65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080205455"/>
      </p:ext>
    </p:extLst>
  </p:cSld>
  <p:clrMapOvr>
    <a:masterClrMapping/>
  </p:clrMapOvr>
  <p:transition spd="slow"/>
</p:sldLayout>
</file>

<file path=ppt/slideLayouts/slideLayout6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230604789"/>
      </p:ext>
    </p:extLst>
  </p:cSld>
  <p:clrMapOvr>
    <a:masterClrMapping/>
  </p:clrMapOvr>
  <p:transition spd="slow"/>
</p:sldLayout>
</file>

<file path=ppt/slideLayouts/slideLayout6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4196899090"/>
      </p:ext>
    </p:extLst>
  </p:cSld>
  <p:clrMapOvr>
    <a:masterClrMapping/>
  </p:clrMapOvr>
  <p:transition spd="slow"/>
</p:sldLayout>
</file>

<file path=ppt/slideLayouts/slideLayout6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113" y="3811566"/>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val="3322885387"/>
      </p:ext>
    </p:extLst>
  </p:cSld>
  <p:clrMapOvr>
    <a:masterClrMapping/>
  </p:clrMapOvr>
  <p:transition spd="slow"/>
</p:sldLayout>
</file>

<file path=ppt/slideLayouts/slideLayout65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25 July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597203344"/>
      </p:ext>
    </p:extLst>
  </p:cSld>
  <p:clrMapOvr>
    <a:masterClrMapping/>
  </p:clrMapOvr>
  <p:transition spd="slow"/>
</p:sldLayout>
</file>

<file path=ppt/slideLayouts/slideLayout6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smtClean="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752"/>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a:t>
            </a:r>
            <a:r>
              <a:rPr lang="en-CA" sz="2800" b="1" dirty="0" smtClean="0">
                <a:solidFill>
                  <a:srgbClr val="FFFFFF"/>
                </a:solidFill>
                <a:cs typeface="Arial" pitchFamily="34" charset="0"/>
              </a:rPr>
              <a:t>2020</a:t>
            </a:r>
            <a:endParaRPr lang="en-CA" sz="2800" b="1" dirty="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6759" y="2440415"/>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5015"/>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25 July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214"/>
            <a:ext cx="1676400" cy="486363"/>
          </a:xfrm>
          <a:prstGeom prst="rect">
            <a:avLst/>
          </a:prstGeom>
        </p:spPr>
      </p:pic>
    </p:spTree>
    <p:extLst>
      <p:ext uri="{BB962C8B-B14F-4D97-AF65-F5344CB8AC3E}">
        <p14:creationId xmlns:p14="http://schemas.microsoft.com/office/powerpoint/2010/main" val="3766484427"/>
      </p:ext>
    </p:extLst>
  </p:cSld>
  <p:clrMapOvr>
    <a:masterClrMapping/>
  </p:clrMapOvr>
  <p:transition spd="slow"/>
</p:sldLayout>
</file>

<file path=ppt/slideLayouts/slideLayout65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4308892"/>
      </p:ext>
    </p:extLst>
  </p:cSld>
  <p:clrMapOvr>
    <a:masterClrMapping/>
  </p:clrMapOvr>
  <p:transition spd="slow"/>
</p:sldLayout>
</file>

<file path=ppt/slideLayouts/slideLayout65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5181600"/>
            <a:ext cx="1066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5410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455678684"/>
      </p:ext>
    </p:extLst>
  </p:cSld>
  <p:clrMapOvr>
    <a:masterClrMapping/>
  </p:clrMapOvr>
  <p:transition spd="slow"/>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5B92AAF-0E52-460E-BC0D-88E08A481BEF}" type="datetime3">
              <a:rPr lang="en-US" altLang="zh-SG" smtClean="0">
                <a:solidFill>
                  <a:srgbClr val="000000"/>
                </a:solidFill>
              </a:rPr>
              <a:pPr>
                <a:defRPr/>
              </a:pPr>
              <a:t>25 July 2018</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CD63A7-E2B6-4BF2-A50F-BC2EFA3AFE7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660452546"/>
      </p:ext>
    </p:extLst>
  </p:cSld>
  <p:clrMapOvr>
    <a:masterClrMapping/>
  </p:clrMapOvr>
  <p:transition spd="slow">
    <p:pull/>
  </p:transition>
</p:sldLayout>
</file>

<file path=ppt/slideLayouts/slideLayout66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r>
              <a:rPr lang="en-GB" altLang="zh-SG" sz="1200" dirty="0" smtClean="0">
                <a:solidFill>
                  <a:srgbClr val="FFFFFF"/>
                </a:solidFill>
                <a:latin typeface="Arial" pitchFamily="34" charset="0"/>
                <a:ea typeface="SimSun" pitchFamily="2" charset="-122"/>
                <a:cs typeface="Arial" pitchFamily="34" charset="0"/>
              </a:rPr>
              <a:t>WORKING SESSION</a:t>
            </a: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423721801"/>
      </p:ext>
    </p:extLst>
  </p:cSld>
  <p:clrMapOvr>
    <a:masterClrMapping/>
  </p:clrMapOvr>
  <p:transition spd="slow"/>
</p:sldLayout>
</file>

<file path=ppt/slideLayouts/slideLayout66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31636632"/>
      </p:ext>
    </p:extLst>
  </p:cSld>
  <p:clrMapOvr>
    <a:masterClrMapping/>
  </p:clrMapOvr>
  <p:transition spd="slow"/>
</p:sldLayout>
</file>

<file path=ppt/slideLayouts/slideLayout66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987749003"/>
      </p:ext>
    </p:extLst>
  </p:cSld>
  <p:clrMapOvr>
    <a:masterClrMapping/>
  </p:clrMapOvr>
  <p:transition spd="slow"/>
</p:sldLayout>
</file>

<file path=ppt/slideLayouts/slideLayout6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163774052"/>
      </p:ext>
    </p:extLst>
  </p:cSld>
  <p:clrMapOvr>
    <a:masterClrMapping/>
  </p:clrMapOvr>
  <p:transition spd="slow"/>
</p:sldLayout>
</file>

<file path=ppt/slideLayouts/slideLayout6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884930426"/>
      </p:ext>
    </p:extLst>
  </p:cSld>
  <p:clrMapOvr>
    <a:masterClrMapping/>
  </p:clrMapOvr>
  <p:transition spd="slow"/>
</p:sldLayout>
</file>

<file path=ppt/slideLayouts/slideLayout6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077" y="3811566"/>
            <a:ext cx="752129" cy="1323439"/>
          </a:xfrm>
          <a:prstGeom prst="rect">
            <a:avLst/>
          </a:prstGeom>
          <a:noFill/>
        </p:spPr>
        <p:txBody>
          <a:bodyPr wrap="none" rtlCol="0">
            <a:spAutoFit/>
          </a:bodyPr>
          <a:lstStyle/>
          <a:p>
            <a:pPr fontAlgn="base">
              <a:spcBef>
                <a:spcPct val="0"/>
              </a:spcBef>
              <a:spcAft>
                <a:spcPct val="0"/>
              </a:spcAft>
            </a:pPr>
            <a:r>
              <a:rPr lang="en-US" sz="8000" dirty="0" smtClean="0">
                <a:solidFill>
                  <a:srgbClr val="006600"/>
                </a:solidFill>
                <a:cs typeface="Arial" pitchFamily="34" charset="0"/>
              </a:rPr>
              <a:t>1</a:t>
            </a:r>
            <a:endParaRPr lang="en-US" sz="8000" dirty="0">
              <a:solidFill>
                <a:srgbClr val="006600"/>
              </a:solidFill>
              <a:cs typeface="Arial" pitchFamily="34" charset="0"/>
            </a:endParaRPr>
          </a:p>
        </p:txBody>
      </p:sp>
    </p:spTree>
    <p:extLst>
      <p:ext uri="{BB962C8B-B14F-4D97-AF65-F5344CB8AC3E}">
        <p14:creationId xmlns:p14="http://schemas.microsoft.com/office/powerpoint/2010/main" val="870125163"/>
      </p:ext>
    </p:extLst>
  </p:cSld>
  <p:clrMapOvr>
    <a:masterClrMapping/>
  </p:clrMapOvr>
  <p:transition spd="slow"/>
</p:sldLayout>
</file>

<file path=ppt/slideLayouts/slideLayout6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9757"/>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6687" y="2440349"/>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4949"/>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25 July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148"/>
            <a:ext cx="1676400" cy="486363"/>
          </a:xfrm>
          <a:prstGeom prst="rect">
            <a:avLst/>
          </a:prstGeom>
        </p:spPr>
      </p:pic>
    </p:spTree>
    <p:extLst>
      <p:ext uri="{BB962C8B-B14F-4D97-AF65-F5344CB8AC3E}">
        <p14:creationId xmlns:p14="http://schemas.microsoft.com/office/powerpoint/2010/main" val="356980133"/>
      </p:ext>
    </p:extLst>
  </p:cSld>
  <p:clrMapOvr>
    <a:masterClrMapping/>
  </p:clrMapOvr>
  <p:transition spd="slow"/>
</p:sldLayout>
</file>

<file path=ppt/slideLayouts/slideLayout66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2119"/>
            <a:ext cx="9448800" cy="651933"/>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119511"/>
            <a:ext cx="5943600" cy="423333"/>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779856192"/>
      </p:ext>
    </p:extLst>
  </p:cSld>
  <p:clrMapOvr>
    <a:masterClrMapping/>
  </p:clrMapOvr>
  <p:transition spd="slow"/>
</p:sldLayout>
</file>

<file path=ppt/slideLayouts/slideLayout66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208192270"/>
      </p:ext>
    </p:extLst>
  </p:cSld>
  <p:clrMapOvr>
    <a:masterClrMapping/>
  </p:clrMapOvr>
  <p:transition spd="slow"/>
</p:sldLayout>
</file>

<file path=ppt/slideLayouts/slideLayout66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2891006389"/>
      </p:ext>
    </p:extLst>
  </p:cSld>
  <p:clrMapOvr>
    <a:masterClrMapping/>
  </p:clrMapOvr>
  <p:transition spd="slow"/>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917" y="246802"/>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802"/>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2A4FAEA-3FFA-424E-A192-E0CC7A691D5C}" type="datetime3">
              <a:rPr lang="en-US" altLang="zh-SG" smtClean="0">
                <a:solidFill>
                  <a:srgbClr val="000000"/>
                </a:solidFill>
              </a:rPr>
              <a:pPr>
                <a:defRPr/>
              </a:pPr>
              <a:t>25 July 2018</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DC029B-302D-497F-8057-3FB9D5B5C1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494784191"/>
      </p:ext>
    </p:extLst>
  </p:cSld>
  <p:clrMapOvr>
    <a:masterClrMapping/>
  </p:clrMapOvr>
  <p:transition spd="slow">
    <p:pull/>
  </p:transition>
</p:sldLayout>
</file>

<file path=ppt/slideLayouts/slideLayout67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086832416"/>
      </p:ext>
    </p:extLst>
  </p:cSld>
  <p:clrMapOvr>
    <a:masterClrMapping/>
  </p:clrMapOvr>
  <p:transition spd="slow"/>
</p:sldLayout>
</file>

<file path=ppt/slideLayouts/slideLayout67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4006097425"/>
      </p:ext>
    </p:extLst>
  </p:cSld>
  <p:clrMapOvr>
    <a:masterClrMapping/>
  </p:clrMapOvr>
  <p:transition spd="slow"/>
</p:sldLayout>
</file>

<file path=ppt/slideLayouts/slideLayout6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775552372"/>
      </p:ext>
    </p:extLst>
  </p:cSld>
  <p:clrMapOvr>
    <a:masterClrMapping/>
  </p:clrMapOvr>
  <p:transition spd="slow"/>
</p:sldLayout>
</file>

<file path=ppt/slideLayouts/slideLayout6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047128351"/>
      </p:ext>
    </p:extLst>
  </p:cSld>
  <p:clrMapOvr>
    <a:masterClrMapping/>
  </p:clrMapOvr>
  <p:transition spd="slow"/>
</p:sldLayout>
</file>

<file path=ppt/slideLayouts/slideLayout67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041" y="3811555"/>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val="1971341603"/>
      </p:ext>
    </p:extLst>
  </p:cSld>
  <p:clrMapOvr>
    <a:masterClrMapping/>
  </p:clrMapOvr>
  <p:transition spd="slow"/>
</p:sldLayout>
</file>

<file path=ppt/slideLayouts/slideLayout67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25 July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570927065"/>
      </p:ext>
    </p:extLst>
  </p:cSld>
  <p:clrMapOvr>
    <a:masterClrMapping/>
  </p:clrMapOvr>
  <p:transition spd="slow"/>
</p:sldLayout>
</file>

<file path=ppt/slideLayouts/slideLayout6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a:solidFill>
                  <a:srgbClr val="FFFFFF"/>
                </a:solidFill>
              </a:rPr>
              <a:t>Financial System Strategy</a:t>
            </a:r>
            <a:br>
              <a:rPr lang="en-CA" sz="2800">
                <a:solidFill>
                  <a:srgbClr val="FFFFFF"/>
                </a:solidFill>
              </a:rPr>
            </a:br>
            <a:r>
              <a:rPr lang="en-CA" sz="2800">
                <a:solidFill>
                  <a:srgbClr val="FFFFFF"/>
                </a:solidFill>
              </a:rPr>
              <a:t>2020</a:t>
            </a:r>
            <a:endParaRPr lang="en-US" sz="280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0506"/>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2194"/>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2194"/>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6956"/>
            <a:ext cx="1395047" cy="327025"/>
          </a:xfrm>
        </p:spPr>
        <p:txBody>
          <a:bodyPr/>
          <a:lstStyle>
            <a:lvl1pPr>
              <a:defRPr sz="1000">
                <a:latin typeface="Arial" charset="0"/>
              </a:defRPr>
            </a:lvl1pPr>
          </a:lstStyle>
          <a:p>
            <a:pPr>
              <a:defRPr/>
            </a:pPr>
            <a:fld id="{A4302815-A024-4C15-991F-D58CA9D92603}"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val="2025323396"/>
      </p:ext>
    </p:extLst>
  </p:cSld>
  <p:clrMapOvr>
    <a:masterClrMapping/>
  </p:clrMapOvr>
</p:sldLayout>
</file>

<file path=ppt/slideLayouts/slideLayout6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8DD366-2538-4E6C-9873-D0ABFB70C4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709472286"/>
      </p:ext>
    </p:extLst>
  </p:cSld>
  <p:clrMapOvr>
    <a:masterClrMapping/>
  </p:clrMapOvr>
</p:sldLayout>
</file>

<file path=ppt/slideLayouts/slideLayout6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8756"/>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EF0ED0-337B-4AC9-9BF3-C2EAA703DED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061874132"/>
      </p:ext>
    </p:extLst>
  </p:cSld>
  <p:clrMapOvr>
    <a:masterClrMapping/>
  </p:clrMapOvr>
</p:sldLayout>
</file>

<file path=ppt/slideLayouts/slideLayout6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6B273C-4221-43A5-A0AB-40090E01C11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3673275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a:solidFill>
                  <a:srgbClr val="FFFFFF"/>
                </a:solidFill>
              </a:rPr>
              <a:t>Financial System Strategy</a:t>
            </a:r>
            <a:br>
              <a:rPr lang="en-CA" sz="2800">
                <a:solidFill>
                  <a:srgbClr val="FFFFFF"/>
                </a:solidFill>
              </a:rPr>
            </a:br>
            <a:r>
              <a:rPr lang="en-CA" sz="2800">
                <a:solidFill>
                  <a:srgbClr val="FFFFFF"/>
                </a:solidFill>
              </a:rPr>
              <a:t>2020</a:t>
            </a:r>
            <a:endParaRPr lang="en-US" sz="280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2380"/>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4068"/>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4068"/>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8830"/>
            <a:ext cx="1395047" cy="327025"/>
          </a:xfrm>
        </p:spPr>
        <p:txBody>
          <a:bodyPr/>
          <a:lstStyle>
            <a:lvl1pPr>
              <a:defRPr sz="1000">
                <a:latin typeface="Arial" charset="0"/>
              </a:defRPr>
            </a:lvl1pPr>
          </a:lstStyle>
          <a:p>
            <a:pPr>
              <a:defRPr/>
            </a:pPr>
            <a:fld id="{43023DFD-7B9B-4580-B7FF-01C3C6C3B454}"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val="2827683085"/>
      </p:ext>
    </p:extLst>
  </p:cSld>
  <p:clrMapOvr>
    <a:masterClrMapping/>
  </p:clrMapOvr>
</p:sldLayout>
</file>

<file path=ppt/slideLayouts/slideLayout6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4246EDA-8508-4FA9-8291-EEDB4296128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669216036"/>
      </p:ext>
    </p:extLst>
  </p:cSld>
  <p:clrMapOvr>
    <a:masterClrMapping/>
  </p:clrMapOvr>
</p:sldLayout>
</file>

<file path=ppt/slideLayouts/slideLayout6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580B333-A08D-48E4-89F9-1C6BBE51F2C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365997384"/>
      </p:ext>
    </p:extLst>
  </p:cSld>
  <p:clrMapOvr>
    <a:masterClrMapping/>
  </p:clrMapOvr>
</p:sldLayout>
</file>

<file path=ppt/slideLayouts/slideLayout6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CC90077-5450-49F4-8602-F88FBE9248A1}"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244905034"/>
      </p:ext>
    </p:extLst>
  </p:cSld>
  <p:clrMapOvr>
    <a:masterClrMapping/>
  </p:clrMapOvr>
</p:sldLayout>
</file>

<file path=ppt/slideLayouts/slideLayout6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4513"/>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047E68-1064-4204-8181-E068CC9293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312073361"/>
      </p:ext>
    </p:extLst>
  </p:cSld>
  <p:clrMapOvr>
    <a:masterClrMapping/>
  </p:clrMapOvr>
</p:sldLayout>
</file>

<file path=ppt/slideLayouts/slideLayout6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52E9428-8897-45F6-BBFB-A24F1844E5A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396335490"/>
      </p:ext>
    </p:extLst>
  </p:cSld>
  <p:clrMapOvr>
    <a:masterClrMapping/>
  </p:clrMapOvr>
</p:sldLayout>
</file>

<file path=ppt/slideLayouts/slideLayout6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9E3F57-1CEB-453A-A031-ACE2FCFA9B99}"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594987237"/>
      </p:ext>
    </p:extLst>
  </p:cSld>
  <p:clrMapOvr>
    <a:masterClrMapping/>
  </p:clrMapOvr>
</p:sldLayout>
</file>

<file path=ppt/slideLayouts/slideLayout6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952" y="245939"/>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5939"/>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3E6018-7EC7-4FA6-9207-C1E9009EBE82}"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950349678"/>
      </p:ext>
    </p:extLst>
  </p:cSld>
  <p:clrMapOvr>
    <a:masterClrMapping/>
  </p:clrMapOvr>
</p:sldLayout>
</file>

<file path=ppt/slideLayouts/slideLayout6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w="6350">
            <a:noFill/>
            <a:miter lim="800000"/>
            <a:headEnd/>
            <a:tailEnd/>
          </a:ln>
          <a:effectLst/>
        </p:spPr>
        <p:txBody>
          <a:bodyPr wrap="none" anchor="ctr"/>
          <a:lstStyle/>
          <a:p>
            <a:pPr algn="ctr" eaLnBrk="0" fontAlgn="base" hangingPunct="0">
              <a:spcBef>
                <a:spcPct val="0"/>
              </a:spcBef>
              <a:spcAft>
                <a:spcPct val="0"/>
              </a:spcAft>
              <a:defRPr/>
            </a:pPr>
            <a:endParaRPr lang="zh-SG" altLang="en-GB" sz="140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ffectLst/>
        </p:spPr>
        <p:txBody>
          <a:bodyPr wrap="none" anchor="ctr"/>
          <a:lstStyle/>
          <a:p>
            <a:pPr eaLnBrk="0" fontAlgn="base" hangingPunct="0">
              <a:spcBef>
                <a:spcPct val="50000"/>
              </a:spcBef>
              <a:spcAft>
                <a:spcPct val="0"/>
              </a:spcAft>
              <a:defRPr/>
            </a:pPr>
            <a:endParaRPr lang="en-GB" u="sng">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w="12700">
            <a:noFill/>
            <a:miter lim="800000"/>
            <a:headEnd/>
            <a:tailEnd/>
          </a:ln>
          <a:effectLst/>
        </p:spPr>
        <p:txBody>
          <a:bodyPr lIns="0" tIns="44450" rIns="0" bIns="44450"/>
          <a:lstStyle/>
          <a:p>
            <a:pPr algn="ctr" eaLnBrk="0" fontAlgn="base" hangingPunct="0">
              <a:spcBef>
                <a:spcPct val="0"/>
              </a:spcBef>
              <a:spcAft>
                <a:spcPct val="0"/>
              </a:spcAft>
              <a:defRPr/>
            </a:pPr>
            <a:r>
              <a:rPr lang="en-CA" sz="2800">
                <a:solidFill>
                  <a:srgbClr val="FFFFFF"/>
                </a:solidFill>
              </a:rPr>
              <a:t>Financial System Strategy</a:t>
            </a:r>
            <a:br>
              <a:rPr lang="en-CA" sz="2800">
                <a:solidFill>
                  <a:srgbClr val="FFFFFF"/>
                </a:solidFill>
              </a:rPr>
            </a:br>
            <a:r>
              <a:rPr lang="en-CA" sz="2800">
                <a:solidFill>
                  <a:srgbClr val="FFFFFF"/>
                </a:solidFill>
              </a:rPr>
              <a:t>2020</a:t>
            </a:r>
            <a:endParaRPr lang="en-US" sz="2800">
              <a:solidFill>
                <a:srgbClr val="FFFFFF"/>
              </a:solidFill>
            </a:endParaRPr>
          </a:p>
        </p:txBody>
      </p:sp>
      <p:pic>
        <p:nvPicPr>
          <p:cNvPr id="7" name="Picture 11" descr="200319235-001">
            <a:hlinkClick r:id="rId2"/>
          </p:cNvPr>
          <p:cNvPicPr>
            <a:picLocks noChangeAspect="1" noChangeArrowheads="1"/>
          </p:cNvPicPr>
          <p:nvPr/>
        </p:nvPicPr>
        <p:blipFill>
          <a:blip r:embed="rId3"/>
          <a:srcRect/>
          <a:stretch>
            <a:fillRect/>
          </a:stretch>
        </p:blipFill>
        <p:spPr bwMode="auto">
          <a:xfrm>
            <a:off x="6690947" y="8"/>
            <a:ext cx="2467708"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a:srcRect/>
          <a:stretch>
            <a:fillRect/>
          </a:stretch>
        </p:blipFill>
        <p:spPr bwMode="auto">
          <a:xfrm>
            <a:off x="-20510" y="0"/>
            <a:ext cx="2287467"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a:srcRect l="67751" t="4707" r="5081" b="68340"/>
          <a:stretch>
            <a:fillRect/>
          </a:stretch>
        </p:blipFill>
        <p:spPr bwMode="auto">
          <a:xfrm>
            <a:off x="3811467" y="3455988"/>
            <a:ext cx="1393580" cy="1254125"/>
          </a:xfrm>
          <a:prstGeom prst="rect">
            <a:avLst/>
          </a:prstGeom>
          <a:noFill/>
          <a:ln w="9525">
            <a:noFill/>
            <a:miter lim="800000"/>
            <a:headEnd/>
            <a:tailEnd/>
          </a:ln>
        </p:spPr>
      </p:pic>
      <p:sp>
        <p:nvSpPr>
          <p:cNvPr id="2162691" name="Rectangle 3"/>
          <p:cNvSpPr>
            <a:spLocks noGrp="1" noChangeArrowheads="1"/>
          </p:cNvSpPr>
          <p:nvPr>
            <p:ph type="subTitle" idx="1"/>
          </p:nvPr>
        </p:nvSpPr>
        <p:spPr>
          <a:xfrm>
            <a:off x="2480909" y="5710450"/>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defRPr sz="24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2138"/>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2138"/>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6900"/>
            <a:ext cx="1395047" cy="327025"/>
          </a:xfrm>
        </p:spPr>
        <p:txBody>
          <a:bodyPr/>
          <a:lstStyle>
            <a:lvl1pPr>
              <a:defRPr sz="1000">
                <a:latin typeface="Arial" charset="0"/>
              </a:defRPr>
            </a:lvl1pPr>
          </a:lstStyle>
          <a:p>
            <a:pPr>
              <a:defRPr/>
            </a:pPr>
            <a:fld id="{D3C27D35-CB49-41BD-A01F-7F7230E9336D}"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val="1675319479"/>
      </p:ext>
    </p:extLst>
  </p:cSld>
  <p:clrMapOvr>
    <a:masterClrMapping/>
  </p:clrMapOvr>
</p:sldLayout>
</file>

<file path=ppt/slideLayouts/slideLayout6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9CC90C-89DB-47EF-923C-F6D8AC465361}"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674634541"/>
      </p:ext>
    </p:extLst>
  </p:cSld>
  <p:clrMapOvr>
    <a:masterClrMapping/>
  </p:clrMapOvr>
</p:sldLayout>
</file>

<file path=ppt/slideLayouts/slideLayout6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8699"/>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D2E505-A3FA-42A5-90A3-B1768097088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9180830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DA5066-D9D2-43AD-96D9-A847DB4FD52E}"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393339835"/>
      </p:ext>
    </p:extLst>
  </p:cSld>
  <p:clrMapOvr>
    <a:masterClrMapping/>
  </p:clrMapOvr>
</p:sldLayout>
</file>

<file path=ppt/slideLayouts/slideLayout6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5594C7B-45D7-4780-B049-5E6C16FBA2A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320978802"/>
      </p:ext>
    </p:extLst>
  </p:cSld>
  <p:clrMapOvr>
    <a:masterClrMapping/>
  </p:clrMapOvr>
</p:sldLayout>
</file>

<file path=ppt/slideLayouts/slideLayout6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3328716-5AE0-49A3-ABE8-F3EE37DE10C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230307188"/>
      </p:ext>
    </p:extLst>
  </p:cSld>
  <p:clrMapOvr>
    <a:masterClrMapping/>
  </p:clrMapOvr>
</p:sldLayout>
</file>

<file path=ppt/slideLayouts/slideLayout6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9D3D7A4-C67C-4F23-8A7A-D071B31DBE09}"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214679281"/>
      </p:ext>
    </p:extLst>
  </p:cSld>
  <p:clrMapOvr>
    <a:masterClrMapping/>
  </p:clrMapOvr>
</p:sldLayout>
</file>

<file path=ppt/slideLayouts/slideLayout6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9DD5E8A-717F-4AD1-9F48-1FEC509539B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732758088"/>
      </p:ext>
    </p:extLst>
  </p:cSld>
  <p:clrMapOvr>
    <a:masterClrMapping/>
  </p:clrMapOvr>
</p:sldLayout>
</file>

<file path=ppt/slideLayouts/slideLayout6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4458"/>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D7591E7-C693-4D67-9620-CB84AACF96B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362386687"/>
      </p:ext>
    </p:extLst>
  </p:cSld>
  <p:clrMapOvr>
    <a:masterClrMapping/>
  </p:clrMapOvr>
</p:sldLayout>
</file>

<file path=ppt/slideLayouts/slideLayout6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3013FF-6787-4C5F-B857-E1F77C2A77F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162122924"/>
      </p:ext>
    </p:extLst>
  </p:cSld>
  <p:clrMapOvr>
    <a:masterClrMapping/>
  </p:clrMapOvr>
</p:sldLayout>
</file>

<file path=ppt/slideLayouts/slideLayout6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E370B-0524-47F7-9000-2E9C398DFF7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4111200505"/>
      </p:ext>
    </p:extLst>
  </p:cSld>
  <p:clrMapOvr>
    <a:masterClrMapping/>
  </p:clrMapOvr>
</p:sldLayout>
</file>

<file path=ppt/slideLayouts/slideLayout6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952" y="245882"/>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5882"/>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FCFEEB-6253-44E9-A26A-CC707E6B86D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481592479"/>
      </p:ext>
    </p:extLst>
  </p:cSld>
  <p:clrMapOvr>
    <a:masterClrMapping/>
  </p:clrMapOvr>
</p:sldLayout>
</file>

<file path=ppt/slideLayouts/slideLayout69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5885"/>
            <a:ext cx="7247792" cy="576263"/>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779589" y="1214439"/>
            <a:ext cx="7879375" cy="4938712"/>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91E71A-42D8-4951-B794-2E1451613DBC}"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109612562"/>
      </p:ext>
    </p:extLst>
  </p:cSld>
  <p:clrMapOvr>
    <a:masterClrMapping/>
  </p:clrMapOvr>
</p:sldLayout>
</file>

<file path=ppt/slideLayouts/slideLayout6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91" y="0"/>
            <a:ext cx="9148763"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a:solidFill>
                <a:srgbClr val="000000"/>
              </a:solidFill>
              <a:latin typeface="Arial" charset="0"/>
              <a:ea typeface="SimSun" pitchFamily="2" charset="-122"/>
              <a:cs typeface="Arial" charset="0"/>
            </a:endParaRPr>
          </a:p>
        </p:txBody>
      </p:sp>
      <p:sp>
        <p:nvSpPr>
          <p:cNvPr id="5" name="Line 8"/>
          <p:cNvSpPr>
            <a:spLocks noChangeShapeType="1"/>
          </p:cNvSpPr>
          <p:nvPr/>
        </p:nvSpPr>
        <p:spPr bwMode="auto">
          <a:xfrm>
            <a:off x="-4760" y="3429000"/>
            <a:ext cx="914717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 name="Rectangle 9"/>
          <p:cNvSpPr>
            <a:spLocks noChangeArrowheads="1"/>
          </p:cNvSpPr>
          <p:nvPr/>
        </p:nvSpPr>
        <p:spPr bwMode="auto">
          <a:xfrm>
            <a:off x="2362203" y="839629"/>
            <a:ext cx="4357688"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b="1">
                <a:solidFill>
                  <a:srgbClr val="FFFFFF"/>
                </a:solidFill>
                <a:cs typeface="Arial" charset="0"/>
              </a:rPr>
              <a:t>Financial System Strategy 2020</a:t>
            </a:r>
          </a:p>
          <a:p>
            <a:pPr algn="ctr" eaLnBrk="0" fontAlgn="base" hangingPunct="0">
              <a:spcBef>
                <a:spcPct val="0"/>
              </a:spcBef>
              <a:spcAft>
                <a:spcPct val="0"/>
              </a:spcAft>
            </a:pPr>
            <a:r>
              <a:rPr lang="en-CA" sz="2800" b="1">
                <a:solidFill>
                  <a:srgbClr val="FFFFFF"/>
                </a:solidFill>
                <a:cs typeface="Arial" charset="0"/>
              </a:rPr>
              <a:t>(FSS2020</a:t>
            </a:r>
            <a:r>
              <a:rPr lang="en-CA" sz="2800">
                <a:solidFill>
                  <a:srgbClr val="FFFFFF"/>
                </a:solidFill>
                <a:cs typeface="Arial" charset="0"/>
              </a:rPr>
              <a:t>)</a:t>
            </a:r>
            <a:endParaRPr lang="en-US" sz="2800">
              <a:solidFill>
                <a:srgbClr val="FFFFFF"/>
              </a:solidFill>
              <a:cs typeface="Arial"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1314" y="8"/>
            <a:ext cx="2466975"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8" y="0"/>
            <a:ext cx="2287588"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BEBA8EAE-BF5A-486C-A8C5-ECC9F3942E4B}">
                <a14:imgProps xmlns:a14="http://schemas.microsoft.com/office/drawing/2010/main">
                  <a14:imgLayer r:embed="rId7">
                    <a14:imgEffect>
                      <a14:backgroundRemoval t="4379" b="34495" l="67342" r="94976">
                        <a14:foregroundMark x1="79092" y1="13941" x2="79092" y2="13941"/>
                        <a14:foregroundMark x1="80389" y1="21358" x2="80389" y2="21358"/>
                        <a14:foregroundMark x1="77715" y1="14567" x2="77715" y2="14567"/>
                        <a14:foregroundMark x1="87439" y1="22609" x2="87439" y2="22609"/>
                        <a14:foregroundMark x1="83387" y1="22878" x2="83387" y2="22878"/>
                        <a14:foregroundMark x1="79903" y1="18141" x2="79903" y2="18141"/>
                        <a14:foregroundMark x1="76013" y1="15996" x2="76013" y2="15996"/>
                        <a14:foregroundMark x1="76175" y1="15907" x2="76175" y2="15907"/>
                        <a14:foregroundMark x1="76094" y1="15818" x2="76094" y2="15818"/>
                        <a14:foregroundMark x1="77147" y1="18945" x2="77147" y2="18945"/>
                        <a14:foregroundMark x1="78768" y1="20554" x2="78768" y2="20554"/>
                        <a14:foregroundMark x1="84441" y1="13673" x2="84441" y2="13673"/>
                        <a14:foregroundMark x1="81605" y1="14120" x2="81605" y2="14120"/>
                        <a14:foregroundMark x1="82496" y1="15192" x2="82496" y2="15192"/>
                        <a14:foregroundMark x1="81686" y1="11528" x2="81686" y2="11528"/>
                        <a14:backgroundMark x1="80551" y1="13226" x2="80551" y2="13226"/>
                        <a14:backgroundMark x1="80551" y1="13226" x2="80551" y2="13226"/>
                        <a14:backgroundMark x1="80551" y1="13226" x2="80551" y2="13226"/>
                      </a14:backgroundRemoval>
                    </a14:imgEffect>
                  </a14:imgLayer>
                </a14:imgProps>
              </a:ext>
              <a:ext uri="{28A0092B-C50C-407E-A947-70E740481C1C}">
                <a14:useLocalDpi xmlns:a14="http://schemas.microsoft.com/office/drawing/2010/main" val="0"/>
              </a:ext>
            </a:extLst>
          </a:blip>
          <a:srcRect l="67751" t="4707" r="5081" b="68340"/>
          <a:stretch>
            <a:fillRect/>
          </a:stretch>
        </p:blipFill>
        <p:spPr bwMode="auto">
          <a:xfrm>
            <a:off x="3826041" y="2440199"/>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433153" y="5716821"/>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366" y="6512159"/>
            <a:ext cx="3876675" cy="331787"/>
          </a:xfrm>
        </p:spPr>
        <p:txBody>
          <a:bodyPr/>
          <a:lstStyle>
            <a:lvl1pPr eaLnBrk="1" fontAlgn="auto" hangingPunct="1">
              <a:spcBef>
                <a:spcPts val="0"/>
              </a:spcBef>
              <a:spcAft>
                <a:spcPts val="0"/>
              </a:spcAft>
              <a:defRPr>
                <a:latin typeface="+mn-lt"/>
                <a:cs typeface="+mn-cs"/>
              </a:defRPr>
            </a:lvl1pPr>
          </a:lstStyle>
          <a:p>
            <a:pPr>
              <a:defRPr/>
            </a:pPr>
            <a:fld id="{FFED64BD-9079-45AF-B931-D355116F688C}" type="datetime3">
              <a:rPr lang="en-US" altLang="zh-SG" smtClean="0"/>
              <a:pPr>
                <a:defRPr/>
              </a:pPr>
              <a:t>25 July 2018</a:t>
            </a:fld>
            <a:endParaRPr lang="en-US" altLang="zh-SG"/>
          </a:p>
        </p:txBody>
      </p:sp>
      <p:sp>
        <p:nvSpPr>
          <p:cNvPr id="11" name="Rectangle 6"/>
          <p:cNvSpPr>
            <a:spLocks noGrp="1" noChangeArrowheads="1"/>
          </p:cNvSpPr>
          <p:nvPr>
            <p:ph type="ftr" sz="quarter" idx="11"/>
          </p:nvPr>
        </p:nvSpPr>
        <p:spPr>
          <a:xfrm>
            <a:off x="1665" y="6512159"/>
            <a:ext cx="3863975" cy="331787"/>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6897" y="6516921"/>
            <a:ext cx="1395413" cy="327025"/>
          </a:xfrm>
        </p:spPr>
        <p:txBody>
          <a:bodyPr/>
          <a:lstStyle>
            <a:lvl1pPr eaLnBrk="1" fontAlgn="auto" hangingPunct="1">
              <a:spcAft>
                <a:spcPts val="0"/>
              </a:spcAft>
              <a:defRPr sz="1000">
                <a:latin typeface="Arial" pitchFamily="34" charset="0"/>
                <a:cs typeface="Arial" charset="0"/>
              </a:defRPr>
            </a:lvl1pPr>
          </a:lstStyle>
          <a:p>
            <a:pPr>
              <a:defRPr/>
            </a:pPr>
            <a:fld id="{B0E7FEE8-23CB-4954-B6A7-58F3CB0E2231}"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val="2494762419"/>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965BF0E5-7E1A-4955-91B6-D91F102E31E0}" type="datetime3">
              <a:rPr lang="en-US" altLang="zh-SG" smtClean="0"/>
              <a:pPr>
                <a:defRPr/>
              </a:pPr>
              <a:t>25 July 2018</a:t>
            </a:fld>
            <a:endParaRPr lang="en-US" altLang="zh-SG"/>
          </a:p>
        </p:txBody>
      </p:sp>
      <p:sp>
        <p:nvSpPr>
          <p:cNvPr id="6" name="Footer Placeholder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F9D06649-F847-46E8-AEB3-B68D298BD82E}"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281996771"/>
      </p:ext>
    </p:extLst>
  </p:cSld>
  <p:clrMapOvr>
    <a:masterClrMapping/>
  </p:clrMapOvr>
  <p:transition spd="slow">
    <p:pull/>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63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267F20-5CE1-4F04-B2A5-FE1D66CD514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302858541"/>
      </p:ext>
    </p:extLst>
  </p:cSld>
  <p:clrMapOvr>
    <a:masterClrMapping/>
  </p:clrMapOvr>
</p:sldLayout>
</file>

<file path=ppt/slideLayouts/slideLayout7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06C687F8-F203-413B-97B5-A0B772E8FB72}" type="datetime3">
              <a:rPr lang="en-US" altLang="zh-SG" smtClean="0">
                <a:cs typeface="Arial" charset="0"/>
              </a:rPr>
              <a:pPr algn="l" fontAlgn="base">
                <a:spcBef>
                  <a:spcPct val="0"/>
                </a:spcBef>
                <a:spcAft>
                  <a:spcPct val="0"/>
                </a:spcAft>
                <a:defRPr/>
              </a:pPr>
              <a:t>25 July 2018</a:t>
            </a:fld>
            <a:endParaRPr lang="en-US" altLang="zh-SG" dirty="0">
              <a:cs typeface="Arial" charset="0"/>
            </a:endParaRPr>
          </a:p>
        </p:txBody>
      </p:sp>
      <p:sp>
        <p:nvSpPr>
          <p:cNvPr id="8" name="Rectangle 6"/>
          <p:cNvSpPr>
            <a:spLocks noGrp="1" noChangeArrowheads="1"/>
          </p:cNvSpPr>
          <p:nvPr>
            <p:ph type="sldNum" sz="quarter" idx="4"/>
          </p:nvPr>
        </p:nvSpPr>
        <p:spPr bwMode="auto">
          <a:xfrm>
            <a:off x="7696208" y="6615322"/>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231456566"/>
      </p:ext>
    </p:extLst>
  </p:cSld>
  <p:clrMapOvr>
    <a:masterClrMapping/>
  </p:clrMapOvr>
  <p:transition spd="slow">
    <p:pull/>
  </p:transition>
</p:sldLayout>
</file>

<file path=ppt/slideLayouts/slideLayout7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FE214ADA-CA86-4214-BE3E-6AC207B03279}" type="datetime3">
              <a:rPr lang="en-US" altLang="zh-SG" smtClean="0"/>
              <a:pPr>
                <a:defRPr/>
              </a:pPr>
              <a:t>25 July 2018</a:t>
            </a:fld>
            <a:endParaRPr lang="en-US" altLang="zh-SG"/>
          </a:p>
        </p:txBody>
      </p:sp>
      <p:sp>
        <p:nvSpPr>
          <p:cNvPr id="6" name="Footer Placeholder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4E75F78C-0DBD-4103-B6F5-2FA2B5EC973A}"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683305696"/>
      </p:ext>
    </p:extLst>
  </p:cSld>
  <p:clrMapOvr>
    <a:masterClrMapping/>
  </p:clrMapOvr>
  <p:transition spd="slow">
    <p:pull/>
  </p:transition>
</p:sldLayout>
</file>

<file path=ppt/slideLayouts/slideLayout7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43DA65C0-2B51-4CE2-BD03-7661CDE185FA}" type="datetime3">
              <a:rPr lang="en-US" altLang="zh-SG" smtClean="0">
                <a:cs typeface="Arial" charset="0"/>
              </a:rPr>
              <a:pPr algn="l" fontAlgn="base">
                <a:spcBef>
                  <a:spcPct val="0"/>
                </a:spcBef>
                <a:spcAft>
                  <a:spcPct val="0"/>
                </a:spcAft>
                <a:defRPr/>
              </a:pPr>
              <a:t>25 July 2018</a:t>
            </a:fld>
            <a:endParaRPr lang="en-US" altLang="zh-SG" dirty="0">
              <a:cs typeface="Arial" charset="0"/>
            </a:endParaRPr>
          </a:p>
        </p:txBody>
      </p:sp>
      <p:sp>
        <p:nvSpPr>
          <p:cNvPr id="7" name="Slide Number Placeholder 6"/>
          <p:cNvSpPr>
            <a:spLocks noGrp="1" noChangeArrowheads="1"/>
          </p:cNvSpPr>
          <p:nvPr>
            <p:ph type="sldNum" sz="quarter" idx="4"/>
          </p:nvPr>
        </p:nvSpPr>
        <p:spPr bwMode="auto">
          <a:xfrm>
            <a:off x="7696208" y="6615322"/>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444195730"/>
      </p:ext>
    </p:extLst>
  </p:cSld>
  <p:clrMapOvr>
    <a:masterClrMapping/>
  </p:clrMapOvr>
  <p:transition spd="slow">
    <p:pull/>
  </p:transition>
</p:sldLayout>
</file>

<file path=ppt/slideLayouts/slideLayout7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5E4BE005-0C7B-41D9-AD94-AF0C0A57E608}" type="datetime3">
              <a:rPr lang="en-US" altLang="zh-SG" smtClean="0">
                <a:cs typeface="Arial" charset="0"/>
              </a:rPr>
              <a:pPr algn="l" fontAlgn="base">
                <a:spcBef>
                  <a:spcPct val="0"/>
                </a:spcBef>
                <a:spcAft>
                  <a:spcPct val="0"/>
                </a:spcAft>
                <a:defRPr/>
              </a:pPr>
              <a:t>25 July 2018</a:t>
            </a:fld>
            <a:endParaRPr lang="en-US" altLang="zh-SG" dirty="0">
              <a:cs typeface="Arial" charset="0"/>
            </a:endParaRPr>
          </a:p>
        </p:txBody>
      </p:sp>
      <p:sp>
        <p:nvSpPr>
          <p:cNvPr id="6" name="Rectangle 6"/>
          <p:cNvSpPr>
            <a:spLocks noGrp="1" noChangeArrowheads="1"/>
          </p:cNvSpPr>
          <p:nvPr>
            <p:ph type="sldNum" sz="quarter" idx="4"/>
          </p:nvPr>
        </p:nvSpPr>
        <p:spPr bwMode="auto">
          <a:xfrm>
            <a:off x="7696208" y="6615322"/>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892249604"/>
      </p:ext>
    </p:extLst>
  </p:cSld>
  <p:clrMapOvr>
    <a:masterClrMapping/>
  </p:clrMapOvr>
  <p:transition spd="slow">
    <p:pull/>
  </p:transition>
</p:sldLayout>
</file>

<file path=ppt/slideLayouts/slideLayout7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4483"/>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4"/>
          <p:cNvSpPr>
            <a:spLocks noGrp="1" noChangeArrowheads="1"/>
          </p:cNvSpPr>
          <p:nvPr>
            <p:ph type="dt" sz="half" idx="10"/>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1832AD5F-4FFD-4191-9105-4838F4CF4685}" type="datetime3">
              <a:rPr lang="en-US" altLang="zh-SG" smtClean="0">
                <a:cs typeface="Arial" charset="0"/>
              </a:rPr>
              <a:pPr algn="l" fontAlgn="base">
                <a:spcBef>
                  <a:spcPct val="0"/>
                </a:spcBef>
                <a:spcAft>
                  <a:spcPct val="0"/>
                </a:spcAft>
                <a:defRPr/>
              </a:pPr>
              <a:t>25 July 2018</a:t>
            </a:fld>
            <a:endParaRPr lang="en-US" altLang="zh-SG" dirty="0">
              <a:cs typeface="Arial" charset="0"/>
            </a:endParaRPr>
          </a:p>
        </p:txBody>
      </p:sp>
      <p:sp>
        <p:nvSpPr>
          <p:cNvPr id="9" name="Rectangle 6"/>
          <p:cNvSpPr>
            <a:spLocks noGrp="1" noChangeArrowheads="1"/>
          </p:cNvSpPr>
          <p:nvPr>
            <p:ph type="sldNum" sz="quarter" idx="4"/>
          </p:nvPr>
        </p:nvSpPr>
        <p:spPr bwMode="auto">
          <a:xfrm>
            <a:off x="7696208" y="6615322"/>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014316362"/>
      </p:ext>
    </p:extLst>
  </p:cSld>
  <p:clrMapOvr>
    <a:masterClrMapping/>
  </p:clrMapOvr>
  <p:transition spd="slow">
    <p:pull/>
  </p:transition>
</p:sldLayout>
</file>

<file path=ppt/slideLayouts/slideLayout7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965BF0E5-7E1A-4955-91B6-D91F102E31E0}" type="datetime3">
              <a:rPr lang="en-US" altLang="zh-SG" smtClean="0"/>
              <a:pPr>
                <a:defRPr/>
              </a:pPr>
              <a:t>25 July 2018</a:t>
            </a:fld>
            <a:endParaRPr lang="en-US" altLang="zh-SG"/>
          </a:p>
        </p:txBody>
      </p:sp>
      <p:sp>
        <p:nvSpPr>
          <p:cNvPr id="6" name="Footer Placeholder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F9D06649-F847-46E8-AEB3-B68D298BD82E}"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385510540"/>
      </p:ext>
    </p:extLst>
  </p:cSld>
  <p:clrMapOvr>
    <a:masterClrMapping/>
  </p:clrMapOvr>
  <p:transition spd="slow">
    <p:pull/>
  </p:transition>
</p:sldLayout>
</file>

<file path=ppt/slideLayouts/slideLayout7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763E7D1-02A6-4783-A3F3-C7DDB0DED357}" type="datetime3">
              <a:rPr lang="en-US" altLang="zh-SG" smtClean="0"/>
              <a:pPr>
                <a:defRPr/>
              </a:pPr>
              <a:t>25 July 2018</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7B59CC6D-9CDE-4FBA-B420-B2B3C67FA1C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88793962"/>
      </p:ext>
    </p:extLst>
  </p:cSld>
  <p:clrMapOvr>
    <a:masterClrMapping/>
  </p:clrMapOvr>
  <p:transition spd="slow">
    <p:pull/>
  </p:transition>
</p:sldLayout>
</file>

<file path=ppt/slideLayouts/slideLayout7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952" y="245910"/>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5910"/>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59E99DC-0968-494E-8572-62E34C64C476}" type="datetime3">
              <a:rPr lang="en-US" altLang="zh-SG" smtClean="0"/>
              <a:pPr>
                <a:defRPr/>
              </a:pPr>
              <a:t>25 July 2018</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44D33174-2994-4225-96BA-AF426134ED68}"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991522014"/>
      </p:ext>
    </p:extLst>
  </p:cSld>
  <p:clrMapOvr>
    <a:masterClrMapping/>
  </p:clrMapOvr>
  <p:transition spd="slow">
    <p:pull/>
  </p:transition>
</p:sldLayout>
</file>

<file path=ppt/slideLayouts/slideLayout70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5912"/>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2AAD3720-8728-4D07-A4D6-507EFAD1EBE7}" type="datetime3">
              <a:rPr lang="en-US" altLang="zh-SG" smtClean="0"/>
              <a:pPr>
                <a:defRPr/>
              </a:pPr>
              <a:t>25 July 2018</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8BCE009A-5EBB-44CA-84F9-4F7D36BF546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4243104157"/>
      </p:ext>
    </p:extLst>
  </p:cSld>
  <p:clrMapOvr>
    <a:masterClrMapping/>
  </p:clrMapOvr>
  <p:transition spd="slow">
    <p:pull/>
  </p:transition>
</p:sldLayout>
</file>

<file path=ppt/slideLayouts/slideLayout70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0402"/>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2078"/>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2078"/>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6840"/>
            <a:ext cx="1395047"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val="14354440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97400FE-F85F-4FED-AB5C-53C08CC0082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683556719"/>
      </p:ext>
    </p:extLst>
  </p:cSld>
  <p:clrMapOvr>
    <a:masterClrMapping/>
  </p:clrMapOvr>
</p:sldLayout>
</file>

<file path=ppt/slideLayouts/slideLayout7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767207807"/>
      </p:ext>
    </p:extLst>
  </p:cSld>
  <p:clrMapOvr>
    <a:masterClrMapping/>
  </p:clrMapOvr>
</p:sldLayout>
</file>

<file path=ppt/slideLayouts/slideLayout7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865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755533073"/>
      </p:ext>
    </p:extLst>
  </p:cSld>
  <p:clrMapOvr>
    <a:masterClrMapping/>
  </p:clrMapOvr>
</p:sldLayout>
</file>

<file path=ppt/slideLayouts/slideLayout7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310576983"/>
      </p:ext>
    </p:extLst>
  </p:cSld>
  <p:clrMapOvr>
    <a:masterClrMapping/>
  </p:clrMapOvr>
</p:sldLayout>
</file>

<file path=ppt/slideLayouts/slideLayout7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35944376"/>
      </p:ext>
    </p:extLst>
  </p:cSld>
  <p:clrMapOvr>
    <a:masterClrMapping/>
  </p:clrMapOvr>
</p:sldLayout>
</file>

<file path=ppt/slideLayouts/slideLayout7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80890468"/>
      </p:ext>
    </p:extLst>
  </p:cSld>
  <p:clrMapOvr>
    <a:masterClrMapping/>
  </p:clrMapOvr>
</p:sldLayout>
</file>

<file path=ppt/slideLayouts/slideLayout7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453090328"/>
      </p:ext>
    </p:extLst>
  </p:cSld>
  <p:clrMapOvr>
    <a:masterClrMapping/>
  </p:clrMapOvr>
</p:sldLayout>
</file>

<file path=ppt/slideLayouts/slideLayout7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4409"/>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4170781877"/>
      </p:ext>
    </p:extLst>
  </p:cSld>
  <p:clrMapOvr>
    <a:masterClrMapping/>
  </p:clrMapOvr>
</p:sldLayout>
</file>

<file path=ppt/slideLayouts/slideLayout7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811812968"/>
      </p:ext>
    </p:extLst>
  </p:cSld>
  <p:clrMapOvr>
    <a:masterClrMapping/>
  </p:clrMapOvr>
</p:sldLayout>
</file>

<file path=ppt/slideLayouts/slideLayout7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5519179"/>
      </p:ext>
    </p:extLst>
  </p:cSld>
  <p:clrMapOvr>
    <a:masterClrMapping/>
  </p:clrMapOvr>
</p:sldLayout>
</file>

<file path=ppt/slideLayouts/slideLayout7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952" y="245831"/>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5831"/>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4377016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24F86F1-EBF3-4AF9-A0D8-CF898CCE1EE3}"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091439463"/>
      </p:ext>
    </p:extLst>
  </p:cSld>
  <p:clrMapOvr>
    <a:masterClrMapping/>
  </p:clrMapOvr>
</p:sldLayout>
</file>

<file path=ppt/slideLayouts/slideLayout7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0338"/>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2014"/>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2014"/>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6776"/>
            <a:ext cx="1395047"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val="3812764935"/>
      </p:ext>
    </p:extLst>
  </p:cSld>
  <p:clrMapOvr>
    <a:masterClrMapping/>
  </p:clrMapOvr>
</p:sldLayout>
</file>

<file path=ppt/slideLayouts/slideLayout7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931179892"/>
      </p:ext>
    </p:extLst>
  </p:cSld>
  <p:clrMapOvr>
    <a:masterClrMapping/>
  </p:clrMapOvr>
</p:sldLayout>
</file>

<file path=ppt/slideLayouts/slideLayout7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8588"/>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022299237"/>
      </p:ext>
    </p:extLst>
  </p:cSld>
  <p:clrMapOvr>
    <a:masterClrMapping/>
  </p:clrMapOvr>
</p:sldLayout>
</file>

<file path=ppt/slideLayouts/slideLayout7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4029784023"/>
      </p:ext>
    </p:extLst>
  </p:cSld>
  <p:clrMapOvr>
    <a:masterClrMapping/>
  </p:clrMapOvr>
</p:sldLayout>
</file>

<file path=ppt/slideLayouts/slideLayout7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276944240"/>
      </p:ext>
    </p:extLst>
  </p:cSld>
  <p:clrMapOvr>
    <a:masterClrMapping/>
  </p:clrMapOvr>
</p:sldLayout>
</file>

<file path=ppt/slideLayouts/slideLayout7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989418760"/>
      </p:ext>
    </p:extLst>
  </p:cSld>
  <p:clrMapOvr>
    <a:masterClrMapping/>
  </p:clrMapOvr>
</p:sldLayout>
</file>

<file path=ppt/slideLayouts/slideLayout7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853826109"/>
      </p:ext>
    </p:extLst>
  </p:cSld>
  <p:clrMapOvr>
    <a:masterClrMapping/>
  </p:clrMapOvr>
</p:sldLayout>
</file>

<file path=ppt/slideLayouts/slideLayout7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4345"/>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782732992"/>
      </p:ext>
    </p:extLst>
  </p:cSld>
  <p:clrMapOvr>
    <a:masterClrMapping/>
  </p:clrMapOvr>
</p:sldLayout>
</file>

<file path=ppt/slideLayouts/slideLayout7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943671941"/>
      </p:ext>
    </p:extLst>
  </p:cSld>
  <p:clrMapOvr>
    <a:masterClrMapping/>
  </p:clrMapOvr>
</p:sldLayout>
</file>

<file path=ppt/slideLayouts/slideLayout7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9490254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C8CA0E3-3CA8-49FD-8548-1DD3D9F7AE3D}"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583478910"/>
      </p:ext>
    </p:extLst>
  </p:cSld>
  <p:clrMapOvr>
    <a:masterClrMapping/>
  </p:clrMapOvr>
</p:sldLayout>
</file>

<file path=ppt/slideLayouts/slideLayout7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952" y="245767"/>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5767"/>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282614739"/>
      </p:ext>
    </p:extLst>
  </p:cSld>
  <p:clrMapOvr>
    <a:masterClrMapping/>
  </p:clrMapOvr>
</p:sldLayout>
</file>

<file path=ppt/slideLayouts/slideLayout7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0272"/>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1948"/>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1948"/>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6710"/>
            <a:ext cx="1395047"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val="2696645948"/>
      </p:ext>
    </p:extLst>
  </p:cSld>
  <p:clrMapOvr>
    <a:masterClrMapping/>
  </p:clrMapOvr>
</p:sldLayout>
</file>

<file path=ppt/slideLayouts/slideLayout7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660525555"/>
      </p:ext>
    </p:extLst>
  </p:cSld>
  <p:clrMapOvr>
    <a:masterClrMapping/>
  </p:clrMapOvr>
</p:sldLayout>
</file>

<file path=ppt/slideLayouts/slideLayout7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852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616607046"/>
      </p:ext>
    </p:extLst>
  </p:cSld>
  <p:clrMapOvr>
    <a:masterClrMapping/>
  </p:clrMapOvr>
</p:sldLayout>
</file>

<file path=ppt/slideLayouts/slideLayout7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097781680"/>
      </p:ext>
    </p:extLst>
  </p:cSld>
  <p:clrMapOvr>
    <a:masterClrMapping/>
  </p:clrMapOvr>
</p:sldLayout>
</file>

<file path=ppt/slideLayouts/slideLayout7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931831783"/>
      </p:ext>
    </p:extLst>
  </p:cSld>
  <p:clrMapOvr>
    <a:masterClrMapping/>
  </p:clrMapOvr>
</p:sldLayout>
</file>

<file path=ppt/slideLayouts/slideLayout7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649855546"/>
      </p:ext>
    </p:extLst>
  </p:cSld>
  <p:clrMapOvr>
    <a:masterClrMapping/>
  </p:clrMapOvr>
</p:sldLayout>
</file>

<file path=ppt/slideLayouts/slideLayout7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9100613"/>
      </p:ext>
    </p:extLst>
  </p:cSld>
  <p:clrMapOvr>
    <a:masterClrMapping/>
  </p:clrMapOvr>
</p:sldLayout>
</file>

<file path=ppt/slideLayouts/slideLayout7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4276"/>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392848028"/>
      </p:ext>
    </p:extLst>
  </p:cSld>
  <p:clrMapOvr>
    <a:masterClrMapping/>
  </p:clrMapOvr>
</p:sldLayout>
</file>

<file path=ppt/slideLayouts/slideLayout7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6262167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C685406-20E9-4D52-9751-F91C3A6A4E1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893223030"/>
      </p:ext>
    </p:extLst>
  </p:cSld>
  <p:clrMapOvr>
    <a:masterClrMapping/>
  </p:clrMapOvr>
</p:sldLayout>
</file>

<file path=ppt/slideLayouts/slideLayout7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584877344"/>
      </p:ext>
    </p:extLst>
  </p:cSld>
  <p:clrMapOvr>
    <a:masterClrMapping/>
  </p:clrMapOvr>
</p:sldLayout>
</file>

<file path=ppt/slideLayouts/slideLayout7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932" y="245703"/>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5703"/>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04491473"/>
      </p:ext>
    </p:extLst>
  </p:cSld>
  <p:clrMapOvr>
    <a:masterClrMapping/>
  </p:clrMapOvr>
</p:sldLayout>
</file>

<file path=ppt/slideLayouts/slideLayout7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0204"/>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1880"/>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1880"/>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6642"/>
            <a:ext cx="1395047"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val="2044999741"/>
      </p:ext>
    </p:extLst>
  </p:cSld>
  <p:clrMapOvr>
    <a:masterClrMapping/>
  </p:clrMapOvr>
</p:sldLayout>
</file>

<file path=ppt/slideLayouts/slideLayout7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5164193"/>
      </p:ext>
    </p:extLst>
  </p:cSld>
  <p:clrMapOvr>
    <a:masterClrMapping/>
  </p:clrMapOvr>
</p:sldLayout>
</file>

<file path=ppt/slideLayouts/slideLayout7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8453"/>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481598414"/>
      </p:ext>
    </p:extLst>
  </p:cSld>
  <p:clrMapOvr>
    <a:masterClrMapping/>
  </p:clrMapOvr>
</p:sldLayout>
</file>

<file path=ppt/slideLayouts/slideLayout7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507107879"/>
      </p:ext>
    </p:extLst>
  </p:cSld>
  <p:clrMapOvr>
    <a:masterClrMapping/>
  </p:clrMapOvr>
</p:sldLayout>
</file>

<file path=ppt/slideLayouts/slideLayout7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946163275"/>
      </p:ext>
    </p:extLst>
  </p:cSld>
  <p:clrMapOvr>
    <a:masterClrMapping/>
  </p:clrMapOvr>
</p:sldLayout>
</file>

<file path=ppt/slideLayouts/slideLayout7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957634097"/>
      </p:ext>
    </p:extLst>
  </p:cSld>
  <p:clrMapOvr>
    <a:masterClrMapping/>
  </p:clrMapOvr>
</p:sldLayout>
</file>

<file path=ppt/slideLayouts/slideLayout7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620572609"/>
      </p:ext>
    </p:extLst>
  </p:cSld>
  <p:clrMapOvr>
    <a:masterClrMapping/>
  </p:clrMapOvr>
</p:sldLayout>
</file>

<file path=ppt/slideLayouts/slideLayout7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4208"/>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5220360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365"/>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7DBC87-164E-4C16-8493-132F71CEB53D}"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622949601"/>
      </p:ext>
    </p:extLst>
  </p:cSld>
  <p:clrMapOvr>
    <a:masterClrMapping/>
  </p:clrMapOvr>
</p:sldLayout>
</file>

<file path=ppt/slideLayouts/slideLayout7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338862085"/>
      </p:ext>
    </p:extLst>
  </p:cSld>
  <p:clrMapOvr>
    <a:masterClrMapping/>
  </p:clrMapOvr>
</p:sldLayout>
</file>

<file path=ppt/slideLayouts/slideLayout7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834658408"/>
      </p:ext>
    </p:extLst>
  </p:cSld>
  <p:clrMapOvr>
    <a:masterClrMapping/>
  </p:clrMapOvr>
</p:sldLayout>
</file>

<file path=ppt/slideLayouts/slideLayout7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897" y="245634"/>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5634"/>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4227989242"/>
      </p:ext>
    </p:extLst>
  </p:cSld>
  <p:clrMapOvr>
    <a:masterClrMapping/>
  </p:clrMapOvr>
</p:sldLayout>
</file>

<file path=ppt/slideLayouts/slideLayout7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0134"/>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1810"/>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1810"/>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6572"/>
            <a:ext cx="1395047"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val="1380427690"/>
      </p:ext>
    </p:extLst>
  </p:cSld>
  <p:clrMapOvr>
    <a:masterClrMapping/>
  </p:clrMapOvr>
</p:sldLayout>
</file>

<file path=ppt/slideLayouts/slideLayout7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54133760"/>
      </p:ext>
    </p:extLst>
  </p:cSld>
  <p:clrMapOvr>
    <a:masterClrMapping/>
  </p:clrMapOvr>
</p:sldLayout>
</file>

<file path=ppt/slideLayouts/slideLayout7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838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66122520"/>
      </p:ext>
    </p:extLst>
  </p:cSld>
  <p:clrMapOvr>
    <a:masterClrMapping/>
  </p:clrMapOvr>
</p:sldLayout>
</file>

<file path=ppt/slideLayouts/slideLayout7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760889466"/>
      </p:ext>
    </p:extLst>
  </p:cSld>
  <p:clrMapOvr>
    <a:masterClrMapping/>
  </p:clrMapOvr>
</p:sldLayout>
</file>

<file path=ppt/slideLayouts/slideLayout7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765318460"/>
      </p:ext>
    </p:extLst>
  </p:cSld>
  <p:clrMapOvr>
    <a:masterClrMapping/>
  </p:clrMapOvr>
</p:sldLayout>
</file>

<file path=ppt/slideLayouts/slideLayout7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813820485"/>
      </p:ext>
    </p:extLst>
  </p:cSld>
  <p:clrMapOvr>
    <a:masterClrMapping/>
  </p:clrMapOvr>
</p:sldLayout>
</file>

<file path=ppt/slideLayouts/slideLayout7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0507050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8DDF6AD-DB55-4C99-91BE-9FFF94BE554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465890557"/>
      </p:ext>
    </p:extLst>
  </p:cSld>
  <p:clrMapOvr>
    <a:masterClrMapping/>
  </p:clrMapOvr>
</p:sldLayout>
</file>

<file path=ppt/slideLayouts/slideLayout7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4139"/>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4215659476"/>
      </p:ext>
    </p:extLst>
  </p:cSld>
  <p:clrMapOvr>
    <a:masterClrMapping/>
  </p:clrMapOvr>
</p:sldLayout>
</file>

<file path=ppt/slideLayouts/slideLayout7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716895943"/>
      </p:ext>
    </p:extLst>
  </p:cSld>
  <p:clrMapOvr>
    <a:masterClrMapping/>
  </p:clrMapOvr>
</p:sldLayout>
</file>

<file path=ppt/slideLayouts/slideLayout7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86099769"/>
      </p:ext>
    </p:extLst>
  </p:cSld>
  <p:clrMapOvr>
    <a:masterClrMapping/>
  </p:clrMapOvr>
</p:sldLayout>
</file>

<file path=ppt/slideLayouts/slideLayout7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862" y="245565"/>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5565"/>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779053560"/>
      </p:ext>
    </p:extLst>
  </p:cSld>
  <p:clrMapOvr>
    <a:masterClrMapping/>
  </p:clrMapOvr>
</p:sldLayout>
</file>

<file path=ppt/slideLayouts/slideLayout7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0062"/>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1738"/>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1738"/>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6500"/>
            <a:ext cx="1395047"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val="344820125"/>
      </p:ext>
    </p:extLst>
  </p:cSld>
  <p:clrMapOvr>
    <a:masterClrMapping/>
  </p:clrMapOvr>
</p:sldLayout>
</file>

<file path=ppt/slideLayouts/slideLayout7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918814617"/>
      </p:ext>
    </p:extLst>
  </p:cSld>
  <p:clrMapOvr>
    <a:masterClrMapping/>
  </p:clrMapOvr>
</p:sldLayout>
</file>

<file path=ppt/slideLayouts/slideLayout7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831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496345217"/>
      </p:ext>
    </p:extLst>
  </p:cSld>
  <p:clrMapOvr>
    <a:masterClrMapping/>
  </p:clrMapOvr>
</p:sldLayout>
</file>

<file path=ppt/slideLayouts/slideLayout7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248010036"/>
      </p:ext>
    </p:extLst>
  </p:cSld>
  <p:clrMapOvr>
    <a:masterClrMapping/>
  </p:clrMapOvr>
</p:sldLayout>
</file>

<file path=ppt/slideLayouts/slideLayout7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015023193"/>
      </p:ext>
    </p:extLst>
  </p:cSld>
  <p:clrMapOvr>
    <a:masterClrMapping/>
  </p:clrMapOvr>
</p:sldLayout>
</file>

<file path=ppt/slideLayouts/slideLayout7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8954558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083920-9DE5-4229-ABB5-9403C3212B22}"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054336181"/>
      </p:ext>
    </p:extLst>
  </p:cSld>
  <p:clrMapOvr>
    <a:masterClrMapping/>
  </p:clrMapOvr>
</p:sldLayout>
</file>

<file path=ppt/slideLayouts/slideLayout7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4072982269"/>
      </p:ext>
    </p:extLst>
  </p:cSld>
  <p:clrMapOvr>
    <a:masterClrMapping/>
  </p:clrMapOvr>
</p:sldLayout>
</file>

<file path=ppt/slideLayouts/slideLayout7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4066"/>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608475441"/>
      </p:ext>
    </p:extLst>
  </p:cSld>
  <p:clrMapOvr>
    <a:masterClrMapping/>
  </p:clrMapOvr>
</p:sldLayout>
</file>

<file path=ppt/slideLayouts/slideLayout7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787886716"/>
      </p:ext>
    </p:extLst>
  </p:cSld>
  <p:clrMapOvr>
    <a:masterClrMapping/>
  </p:clrMapOvr>
</p:sldLayout>
</file>

<file path=ppt/slideLayouts/slideLayout7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4266846302"/>
      </p:ext>
    </p:extLst>
  </p:cSld>
  <p:clrMapOvr>
    <a:masterClrMapping/>
  </p:clrMapOvr>
</p:sldLayout>
</file>

<file path=ppt/slideLayouts/slideLayout7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826" y="245492"/>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5492"/>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389032403"/>
      </p:ext>
    </p:extLst>
  </p:cSld>
  <p:clrMapOvr>
    <a:masterClrMapping/>
  </p:clrMapOvr>
</p:sldLayout>
</file>

<file path=ppt/slideLayouts/slideLayout77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09988"/>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1664"/>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1664"/>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6426"/>
            <a:ext cx="1395047"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val="2114493401"/>
      </p:ext>
    </p:extLst>
  </p:cSld>
  <p:clrMapOvr>
    <a:masterClrMapping/>
  </p:clrMapOvr>
</p:sldLayout>
</file>

<file path=ppt/slideLayouts/slideLayout7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533144994"/>
      </p:ext>
    </p:extLst>
  </p:cSld>
  <p:clrMapOvr>
    <a:masterClrMapping/>
  </p:clrMapOvr>
</p:sldLayout>
</file>

<file path=ppt/slideLayouts/slideLayout7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8237"/>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4223306759"/>
      </p:ext>
    </p:extLst>
  </p:cSld>
  <p:clrMapOvr>
    <a:masterClrMapping/>
  </p:clrMapOvr>
</p:sldLayout>
</file>

<file path=ppt/slideLayouts/slideLayout7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326109413"/>
      </p:ext>
    </p:extLst>
  </p:cSld>
  <p:clrMapOvr>
    <a:masterClrMapping/>
  </p:clrMapOvr>
</p:sldLayout>
</file>

<file path=ppt/slideLayouts/slideLayout7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2964215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917" y="246790"/>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790"/>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1FD669D-9F7F-44AD-8CC7-305B8DAF95A9}"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41369613"/>
      </p:ext>
    </p:extLst>
  </p:cSld>
  <p:clrMapOvr>
    <a:masterClrMapping/>
  </p:clrMapOvr>
</p:sldLayout>
</file>

<file path=ppt/slideLayouts/slideLayout7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156712183"/>
      </p:ext>
    </p:extLst>
  </p:cSld>
  <p:clrMapOvr>
    <a:masterClrMapping/>
  </p:clrMapOvr>
</p:sldLayout>
</file>

<file path=ppt/slideLayouts/slideLayout7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898867842"/>
      </p:ext>
    </p:extLst>
  </p:cSld>
  <p:clrMapOvr>
    <a:masterClrMapping/>
  </p:clrMapOvr>
</p:sldLayout>
</file>

<file path=ppt/slideLayouts/slideLayout7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3992"/>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274543412"/>
      </p:ext>
    </p:extLst>
  </p:cSld>
  <p:clrMapOvr>
    <a:masterClrMapping/>
  </p:clrMapOvr>
</p:sldLayout>
</file>

<file path=ppt/slideLayouts/slideLayout7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740540789"/>
      </p:ext>
    </p:extLst>
  </p:cSld>
  <p:clrMapOvr>
    <a:masterClrMapping/>
  </p:clrMapOvr>
</p:sldLayout>
</file>

<file path=ppt/slideLayouts/slideLayout7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370660221"/>
      </p:ext>
    </p:extLst>
  </p:cSld>
  <p:clrMapOvr>
    <a:masterClrMapping/>
  </p:clrMapOvr>
</p:sldLayout>
</file>

<file path=ppt/slideLayouts/slideLayout7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789" y="245418"/>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5418"/>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730153679"/>
      </p:ext>
    </p:extLst>
  </p:cSld>
  <p:clrMapOvr>
    <a:masterClrMapping/>
  </p:clrMapOvr>
</p:sldLayout>
</file>

<file path=ppt/slideLayouts/slideLayout78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09912"/>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1588"/>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1588"/>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6350"/>
            <a:ext cx="1395047"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val="3426256044"/>
      </p:ext>
    </p:extLst>
  </p:cSld>
  <p:clrMapOvr>
    <a:masterClrMapping/>
  </p:clrMapOvr>
</p:sldLayout>
</file>

<file path=ppt/slideLayouts/slideLayout7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654893378"/>
      </p:ext>
    </p:extLst>
  </p:cSld>
  <p:clrMapOvr>
    <a:masterClrMapping/>
  </p:clrMapOvr>
</p:sldLayout>
</file>

<file path=ppt/slideLayouts/slideLayout7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816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200156166"/>
      </p:ext>
    </p:extLst>
  </p:cSld>
  <p:clrMapOvr>
    <a:masterClrMapping/>
  </p:clrMapOvr>
</p:sldLayout>
</file>

<file path=ppt/slideLayouts/slideLayout7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3016559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91" y="0"/>
            <a:ext cx="9148763"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a:solidFill>
                <a:srgbClr val="000000"/>
              </a:solidFill>
              <a:latin typeface="Arial" charset="0"/>
              <a:ea typeface="SimSun" pitchFamily="2" charset="-122"/>
              <a:cs typeface="Arial" charset="0"/>
            </a:endParaRPr>
          </a:p>
        </p:txBody>
      </p:sp>
      <p:sp>
        <p:nvSpPr>
          <p:cNvPr id="5" name="Line 8"/>
          <p:cNvSpPr>
            <a:spLocks noChangeShapeType="1"/>
          </p:cNvSpPr>
          <p:nvPr/>
        </p:nvSpPr>
        <p:spPr bwMode="auto">
          <a:xfrm>
            <a:off x="-4760" y="3429000"/>
            <a:ext cx="914717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 name="Rectangle 9"/>
          <p:cNvSpPr>
            <a:spLocks noChangeArrowheads="1"/>
          </p:cNvSpPr>
          <p:nvPr/>
        </p:nvSpPr>
        <p:spPr bwMode="auto">
          <a:xfrm>
            <a:off x="2362203" y="840539"/>
            <a:ext cx="4357688"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b="1">
                <a:solidFill>
                  <a:srgbClr val="FFFFFF"/>
                </a:solidFill>
                <a:cs typeface="Arial" charset="0"/>
              </a:rPr>
              <a:t>Financial System Strategy 2020</a:t>
            </a:r>
          </a:p>
          <a:p>
            <a:pPr algn="ctr" eaLnBrk="0" fontAlgn="base" hangingPunct="0">
              <a:spcBef>
                <a:spcPct val="0"/>
              </a:spcBef>
              <a:spcAft>
                <a:spcPct val="0"/>
              </a:spcAft>
            </a:pPr>
            <a:r>
              <a:rPr lang="en-CA" sz="2800" b="1">
                <a:solidFill>
                  <a:srgbClr val="FFFFFF"/>
                </a:solidFill>
                <a:cs typeface="Arial" charset="0"/>
              </a:rPr>
              <a:t>(FSS2020</a:t>
            </a:r>
            <a:r>
              <a:rPr lang="en-CA" sz="2800">
                <a:solidFill>
                  <a:srgbClr val="FFFFFF"/>
                </a:solidFill>
                <a:cs typeface="Arial" charset="0"/>
              </a:rPr>
              <a:t>)</a:t>
            </a:r>
            <a:endParaRPr lang="en-US" sz="2800">
              <a:solidFill>
                <a:srgbClr val="FFFFFF"/>
              </a:solidFill>
              <a:cs typeface="Arial"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1314" y="8"/>
            <a:ext cx="2466975"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8" y="0"/>
            <a:ext cx="2287588"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BEBA8EAE-BF5A-486C-A8C5-ECC9F3942E4B}">
                <a14:imgProps xmlns:a14="http://schemas.microsoft.com/office/drawing/2010/main">
                  <a14:imgLayer r:embed="rId7">
                    <a14:imgEffect>
                      <a14:backgroundRemoval t="4379" b="34495" l="67342" r="94976">
                        <a14:foregroundMark x1="79092" y1="13941" x2="79092" y2="13941"/>
                        <a14:foregroundMark x1="80389" y1="21358" x2="80389" y2="21358"/>
                        <a14:foregroundMark x1="77715" y1="14567" x2="77715" y2="14567"/>
                        <a14:foregroundMark x1="87439" y1="22609" x2="87439" y2="22609"/>
                        <a14:foregroundMark x1="83387" y1="22878" x2="83387" y2="22878"/>
                        <a14:foregroundMark x1="79903" y1="18141" x2="79903" y2="18141"/>
                        <a14:foregroundMark x1="76013" y1="15996" x2="76013" y2="15996"/>
                        <a14:foregroundMark x1="76175" y1="15907" x2="76175" y2="15907"/>
                        <a14:foregroundMark x1="76094" y1="15818" x2="76094" y2="15818"/>
                        <a14:foregroundMark x1="77147" y1="18945" x2="77147" y2="18945"/>
                        <a14:foregroundMark x1="78768" y1="20554" x2="78768" y2="20554"/>
                        <a14:foregroundMark x1="84441" y1="13673" x2="84441" y2="13673"/>
                        <a14:foregroundMark x1="81605" y1="14120" x2="81605" y2="14120"/>
                        <a14:foregroundMark x1="82496" y1="15192" x2="82496" y2="15192"/>
                        <a14:foregroundMark x1="81686" y1="11528" x2="81686" y2="11528"/>
                        <a14:backgroundMark x1="80551" y1="13226" x2="80551" y2="13226"/>
                        <a14:backgroundMark x1="80551" y1="13226" x2="80551" y2="13226"/>
                        <a14:backgroundMark x1="80551" y1="13226" x2="80551" y2="13226"/>
                      </a14:backgroundRemoval>
                    </a14:imgEffect>
                  </a14:imgLayer>
                </a14:imgProps>
              </a:ext>
              <a:ext uri="{28A0092B-C50C-407E-A947-70E740481C1C}">
                <a14:useLocalDpi xmlns:a14="http://schemas.microsoft.com/office/drawing/2010/main" val="0"/>
              </a:ext>
            </a:extLst>
          </a:blip>
          <a:srcRect l="67751" t="4707" r="5081" b="68340"/>
          <a:stretch>
            <a:fillRect/>
          </a:stretch>
        </p:blipFill>
        <p:spPr bwMode="auto">
          <a:xfrm>
            <a:off x="3826639" y="2442129"/>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433153" y="5718751"/>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366" y="6514089"/>
            <a:ext cx="3876675" cy="331787"/>
          </a:xfrm>
        </p:spPr>
        <p:txBody>
          <a:bodyPr/>
          <a:lstStyle>
            <a:lvl1pPr eaLnBrk="1" fontAlgn="auto" hangingPunct="1">
              <a:spcBef>
                <a:spcPts val="0"/>
              </a:spcBef>
              <a:spcAft>
                <a:spcPts val="0"/>
              </a:spcAft>
              <a:defRPr>
                <a:latin typeface="+mn-lt"/>
                <a:cs typeface="+mn-cs"/>
              </a:defRPr>
            </a:lvl1pPr>
          </a:lstStyle>
          <a:p>
            <a:pPr>
              <a:defRPr/>
            </a:pPr>
            <a:fld id="{FFED64BD-9079-45AF-B931-D355116F688C}" type="datetime3">
              <a:rPr lang="en-US" altLang="zh-SG" smtClean="0"/>
              <a:pPr>
                <a:defRPr/>
              </a:pPr>
              <a:t>25 July 2018</a:t>
            </a:fld>
            <a:endParaRPr lang="en-US" altLang="zh-SG"/>
          </a:p>
        </p:txBody>
      </p:sp>
      <p:sp>
        <p:nvSpPr>
          <p:cNvPr id="11" name="Rectangle 6"/>
          <p:cNvSpPr>
            <a:spLocks noGrp="1" noChangeArrowheads="1"/>
          </p:cNvSpPr>
          <p:nvPr>
            <p:ph type="ftr" sz="quarter" idx="11"/>
          </p:nvPr>
        </p:nvSpPr>
        <p:spPr>
          <a:xfrm>
            <a:off x="1665" y="6514089"/>
            <a:ext cx="3863975" cy="331787"/>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6897" y="6518851"/>
            <a:ext cx="1395413" cy="327025"/>
          </a:xfrm>
        </p:spPr>
        <p:txBody>
          <a:bodyPr/>
          <a:lstStyle>
            <a:lvl1pPr eaLnBrk="1" fontAlgn="auto" hangingPunct="1">
              <a:spcAft>
                <a:spcPts val="0"/>
              </a:spcAft>
              <a:defRPr sz="1000">
                <a:latin typeface="Arial" pitchFamily="34" charset="0"/>
                <a:cs typeface="Arial" charset="0"/>
              </a:defRPr>
            </a:lvl1pPr>
          </a:lstStyle>
          <a:p>
            <a:pPr>
              <a:defRPr/>
            </a:pPr>
            <a:fld id="{B0E7FEE8-23CB-4954-B6A7-58F3CB0E2231}"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val="4199772863"/>
      </p:ext>
    </p:extLst>
  </p:cSld>
  <p:clrMapOvr>
    <a:masterClrMapping/>
  </p:clrMapOvr>
  <p:transition spd="slow">
    <p:pull/>
  </p:transition>
</p:sldLayout>
</file>

<file path=ppt/slideLayouts/slideLayout7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776419193"/>
      </p:ext>
    </p:extLst>
  </p:cSld>
  <p:clrMapOvr>
    <a:masterClrMapping/>
  </p:clrMapOvr>
</p:sldLayout>
</file>

<file path=ppt/slideLayouts/slideLayout7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411010488"/>
      </p:ext>
    </p:extLst>
  </p:cSld>
  <p:clrMapOvr>
    <a:masterClrMapping/>
  </p:clrMapOvr>
</p:sldLayout>
</file>

<file path=ppt/slideLayouts/slideLayout7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74105065"/>
      </p:ext>
    </p:extLst>
  </p:cSld>
  <p:clrMapOvr>
    <a:masterClrMapping/>
  </p:clrMapOvr>
</p:sldLayout>
</file>

<file path=ppt/slideLayouts/slideLayout7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3917"/>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704365793"/>
      </p:ext>
    </p:extLst>
  </p:cSld>
  <p:clrMapOvr>
    <a:masterClrMapping/>
  </p:clrMapOvr>
</p:sldLayout>
</file>

<file path=ppt/slideLayouts/slideLayout7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032891039"/>
      </p:ext>
    </p:extLst>
  </p:cSld>
  <p:clrMapOvr>
    <a:masterClrMapping/>
  </p:clrMapOvr>
</p:sldLayout>
</file>

<file path=ppt/slideLayouts/slideLayout7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560614490"/>
      </p:ext>
    </p:extLst>
  </p:cSld>
  <p:clrMapOvr>
    <a:masterClrMapping/>
  </p:clrMapOvr>
</p:sldLayout>
</file>

<file path=ppt/slideLayouts/slideLayout7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752" y="245344"/>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5344"/>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089623633"/>
      </p:ext>
    </p:extLst>
  </p:cSld>
  <p:clrMapOvr>
    <a:masterClrMapping/>
  </p:clrMapOvr>
</p:sldLayout>
</file>

<file path=ppt/slideLayouts/slideLayout79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09834"/>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1510"/>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1510"/>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6272"/>
            <a:ext cx="1395047"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val="783778551"/>
      </p:ext>
    </p:extLst>
  </p:cSld>
  <p:clrMapOvr>
    <a:masterClrMapping/>
  </p:clrMapOvr>
</p:sldLayout>
</file>

<file path=ppt/slideLayouts/slideLayout7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609671150"/>
      </p:ext>
    </p:extLst>
  </p:cSld>
  <p:clrMapOvr>
    <a:masterClrMapping/>
  </p:clrMapOvr>
</p:sldLayout>
</file>

<file path=ppt/slideLayouts/slideLayout7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808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031420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763E7D1-02A6-4783-A3F3-C7DDB0DED357}" type="datetime3">
              <a:rPr lang="en-US" altLang="zh-SG" smtClean="0"/>
              <a:pPr>
                <a:defRPr/>
              </a:pPr>
              <a:t>25 July 2018</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7B59CC6D-9CDE-4FBA-B420-B2B3C67FA1C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4221576953"/>
      </p:ext>
    </p:extLst>
  </p:cSld>
  <p:clrMapOvr>
    <a:masterClrMapping/>
  </p:clrMapOvr>
  <p:transition spd="slow">
    <p:pull/>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06C687F8-F203-413B-97B5-A0B772E8FB72}" type="datetime3">
              <a:rPr lang="en-US" altLang="zh-SG" smtClean="0">
                <a:cs typeface="Arial" charset="0"/>
              </a:rPr>
              <a:pPr algn="l" fontAlgn="base">
                <a:spcBef>
                  <a:spcPct val="0"/>
                </a:spcBef>
                <a:spcAft>
                  <a:spcPct val="0"/>
                </a:spcAft>
                <a:defRPr/>
              </a:pPr>
              <a:t>25 July 2018</a:t>
            </a:fld>
            <a:endParaRPr lang="en-US" altLang="zh-SG" dirty="0">
              <a:cs typeface="Arial" charset="0"/>
            </a:endParaRPr>
          </a:p>
        </p:txBody>
      </p:sp>
      <p:sp>
        <p:nvSpPr>
          <p:cNvPr id="8" name="Rectangle 6"/>
          <p:cNvSpPr>
            <a:spLocks noGrp="1" noChangeArrowheads="1"/>
          </p:cNvSpPr>
          <p:nvPr>
            <p:ph type="sldNum" sz="quarter" idx="4"/>
          </p:nvPr>
        </p:nvSpPr>
        <p:spPr bwMode="auto">
          <a:xfrm>
            <a:off x="7696208" y="6617252"/>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69706315"/>
      </p:ext>
    </p:extLst>
  </p:cSld>
  <p:clrMapOvr>
    <a:masterClrMapping/>
  </p:clrMapOvr>
  <p:transition spd="slow">
    <p:pull/>
  </p:transition>
</p:sldLayout>
</file>

<file path=ppt/slideLayouts/slideLayout8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242552958"/>
      </p:ext>
    </p:extLst>
  </p:cSld>
  <p:clrMapOvr>
    <a:masterClrMapping/>
  </p:clrMapOvr>
</p:sldLayout>
</file>

<file path=ppt/slideLayouts/slideLayout8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68834183"/>
      </p:ext>
    </p:extLst>
  </p:cSld>
  <p:clrMapOvr>
    <a:masterClrMapping/>
  </p:clrMapOvr>
</p:sldLayout>
</file>

<file path=ppt/slideLayouts/slideLayout8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878149838"/>
      </p:ext>
    </p:extLst>
  </p:cSld>
  <p:clrMapOvr>
    <a:masterClrMapping/>
  </p:clrMapOvr>
</p:sldLayout>
</file>

<file path=ppt/slideLayouts/slideLayout8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276358420"/>
      </p:ext>
    </p:extLst>
  </p:cSld>
  <p:clrMapOvr>
    <a:masterClrMapping/>
  </p:clrMapOvr>
</p:sldLayout>
</file>

<file path=ppt/slideLayouts/slideLayout8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3839"/>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4124806951"/>
      </p:ext>
    </p:extLst>
  </p:cSld>
  <p:clrMapOvr>
    <a:masterClrMapping/>
  </p:clrMapOvr>
</p:sldLayout>
</file>

<file path=ppt/slideLayouts/slideLayout8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000703470"/>
      </p:ext>
    </p:extLst>
  </p:cSld>
  <p:clrMapOvr>
    <a:masterClrMapping/>
  </p:clrMapOvr>
</p:sldLayout>
</file>

<file path=ppt/slideLayouts/slideLayout8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183377549"/>
      </p:ext>
    </p:extLst>
  </p:cSld>
  <p:clrMapOvr>
    <a:masterClrMapping/>
  </p:clrMapOvr>
</p:sldLayout>
</file>

<file path=ppt/slideLayouts/slideLayout8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532" y="245265"/>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5265"/>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82899320"/>
      </p:ext>
    </p:extLst>
  </p:cSld>
  <p:clrMapOvr>
    <a:masterClrMapping/>
  </p:clrMapOvr>
</p:sldLayout>
</file>

<file path=ppt/slideLayouts/slideLayout80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09754"/>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1430"/>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1430"/>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6192"/>
            <a:ext cx="1395047"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val="2245219332"/>
      </p:ext>
    </p:extLst>
  </p:cSld>
  <p:clrMapOvr>
    <a:masterClrMapping/>
  </p:clrMapOvr>
</p:sldLayout>
</file>

<file path=ppt/slideLayouts/slideLayout8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0083913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FE214ADA-CA86-4214-BE3E-6AC207B03279}" type="datetime3">
              <a:rPr lang="en-US" altLang="zh-SG" smtClean="0"/>
              <a:pPr>
                <a:defRPr/>
              </a:pPr>
              <a:t>25 July 2018</a:t>
            </a:fld>
            <a:endParaRPr lang="en-US" altLang="zh-SG"/>
          </a:p>
        </p:txBody>
      </p:sp>
      <p:sp>
        <p:nvSpPr>
          <p:cNvPr id="6" name="Footer Placeholder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4E75F78C-0DBD-4103-B6F5-2FA2B5EC973A}"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797304857"/>
      </p:ext>
    </p:extLst>
  </p:cSld>
  <p:clrMapOvr>
    <a:masterClrMapping/>
  </p:clrMapOvr>
  <p:transition spd="slow">
    <p:pull/>
  </p:transition>
</p:sldLayout>
</file>

<file path=ppt/slideLayouts/slideLayout8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8003"/>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007279882"/>
      </p:ext>
    </p:extLst>
  </p:cSld>
  <p:clrMapOvr>
    <a:masterClrMapping/>
  </p:clrMapOvr>
</p:sldLayout>
</file>

<file path=ppt/slideLayouts/slideLayout8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636164744"/>
      </p:ext>
    </p:extLst>
  </p:cSld>
  <p:clrMapOvr>
    <a:masterClrMapping/>
  </p:clrMapOvr>
</p:sldLayout>
</file>

<file path=ppt/slideLayouts/slideLayout8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789023725"/>
      </p:ext>
    </p:extLst>
  </p:cSld>
  <p:clrMapOvr>
    <a:masterClrMapping/>
  </p:clrMapOvr>
</p:sldLayout>
</file>

<file path=ppt/slideLayouts/slideLayout8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510702380"/>
      </p:ext>
    </p:extLst>
  </p:cSld>
  <p:clrMapOvr>
    <a:masterClrMapping/>
  </p:clrMapOvr>
</p:sldLayout>
</file>

<file path=ppt/slideLayouts/slideLayout8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350128105"/>
      </p:ext>
    </p:extLst>
  </p:cSld>
  <p:clrMapOvr>
    <a:masterClrMapping/>
  </p:clrMapOvr>
</p:sldLayout>
</file>

<file path=ppt/slideLayouts/slideLayout8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3760"/>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914701661"/>
      </p:ext>
    </p:extLst>
  </p:cSld>
  <p:clrMapOvr>
    <a:masterClrMapping/>
  </p:clrMapOvr>
</p:sldLayout>
</file>

<file path=ppt/slideLayouts/slideLayout8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593939195"/>
      </p:ext>
    </p:extLst>
  </p:cSld>
  <p:clrMapOvr>
    <a:masterClrMapping/>
  </p:clrMapOvr>
</p:sldLayout>
</file>

<file path=ppt/slideLayouts/slideLayout8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619471001"/>
      </p:ext>
    </p:extLst>
  </p:cSld>
  <p:clrMapOvr>
    <a:masterClrMapping/>
  </p:clrMapOvr>
</p:sldLayout>
</file>

<file path=ppt/slideLayouts/slideLayout8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532" y="245183"/>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5183"/>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123347866"/>
      </p:ext>
    </p:extLst>
  </p:cSld>
  <p:clrMapOvr>
    <a:masterClrMapping/>
  </p:clrMapOvr>
</p:sldLayout>
</file>

<file path=ppt/slideLayouts/slideLayout8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09672"/>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1348"/>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1348"/>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6110"/>
            <a:ext cx="1395047"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val="33465194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43DA65C0-2B51-4CE2-BD03-7661CDE185FA}" type="datetime3">
              <a:rPr lang="en-US" altLang="zh-SG" smtClean="0">
                <a:cs typeface="Arial" charset="0"/>
              </a:rPr>
              <a:pPr algn="l" fontAlgn="base">
                <a:spcBef>
                  <a:spcPct val="0"/>
                </a:spcBef>
                <a:spcAft>
                  <a:spcPct val="0"/>
                </a:spcAft>
                <a:defRPr/>
              </a:pPr>
              <a:t>25 July 2018</a:t>
            </a:fld>
            <a:endParaRPr lang="en-US" altLang="zh-SG" dirty="0">
              <a:cs typeface="Arial" charset="0"/>
            </a:endParaRPr>
          </a:p>
        </p:txBody>
      </p:sp>
      <p:sp>
        <p:nvSpPr>
          <p:cNvPr id="7" name="Slide Number Placeholder 6"/>
          <p:cNvSpPr>
            <a:spLocks noGrp="1" noChangeArrowheads="1"/>
          </p:cNvSpPr>
          <p:nvPr>
            <p:ph type="sldNum" sz="quarter" idx="4"/>
          </p:nvPr>
        </p:nvSpPr>
        <p:spPr bwMode="auto">
          <a:xfrm>
            <a:off x="7696208" y="6617252"/>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392254567"/>
      </p:ext>
    </p:extLst>
  </p:cSld>
  <p:clrMapOvr>
    <a:masterClrMapping/>
  </p:clrMapOvr>
  <p:transition spd="slow">
    <p:pull/>
  </p:transition>
</p:sldLayout>
</file>

<file path=ppt/slideLayouts/slideLayout8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534230068"/>
      </p:ext>
    </p:extLst>
  </p:cSld>
  <p:clrMapOvr>
    <a:masterClrMapping/>
  </p:clrMapOvr>
</p:sldLayout>
</file>

<file path=ppt/slideLayouts/slideLayout8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792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4102130875"/>
      </p:ext>
    </p:extLst>
  </p:cSld>
  <p:clrMapOvr>
    <a:masterClrMapping/>
  </p:clrMapOvr>
</p:sldLayout>
</file>

<file path=ppt/slideLayouts/slideLayout8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252256844"/>
      </p:ext>
    </p:extLst>
  </p:cSld>
  <p:clrMapOvr>
    <a:masterClrMapping/>
  </p:clrMapOvr>
</p:sldLayout>
</file>

<file path=ppt/slideLayouts/slideLayout8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221205425"/>
      </p:ext>
    </p:extLst>
  </p:cSld>
  <p:clrMapOvr>
    <a:masterClrMapping/>
  </p:clrMapOvr>
</p:sldLayout>
</file>

<file path=ppt/slideLayouts/slideLayout8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991275068"/>
      </p:ext>
    </p:extLst>
  </p:cSld>
  <p:clrMapOvr>
    <a:masterClrMapping/>
  </p:clrMapOvr>
</p:sldLayout>
</file>

<file path=ppt/slideLayouts/slideLayout8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127802631"/>
      </p:ext>
    </p:extLst>
  </p:cSld>
  <p:clrMapOvr>
    <a:masterClrMapping/>
  </p:clrMapOvr>
</p:sldLayout>
</file>

<file path=ppt/slideLayouts/slideLayout8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3676"/>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708369197"/>
      </p:ext>
    </p:extLst>
  </p:cSld>
  <p:clrMapOvr>
    <a:masterClrMapping/>
  </p:clrMapOvr>
</p:sldLayout>
</file>

<file path=ppt/slideLayouts/slideLayout8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4117532365"/>
      </p:ext>
    </p:extLst>
  </p:cSld>
  <p:clrMapOvr>
    <a:masterClrMapping/>
  </p:clrMapOvr>
</p:sldLayout>
</file>

<file path=ppt/slideLayouts/slideLayout8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072339932"/>
      </p:ext>
    </p:extLst>
  </p:cSld>
  <p:clrMapOvr>
    <a:masterClrMapping/>
  </p:clrMapOvr>
</p:sldLayout>
</file>

<file path=ppt/slideLayouts/slideLayout8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532" y="245103"/>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5103"/>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776869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5E4BE005-0C7B-41D9-AD94-AF0C0A57E608}" type="datetime3">
              <a:rPr lang="en-US" altLang="zh-SG" smtClean="0">
                <a:cs typeface="Arial" charset="0"/>
              </a:rPr>
              <a:pPr algn="l" fontAlgn="base">
                <a:spcBef>
                  <a:spcPct val="0"/>
                </a:spcBef>
                <a:spcAft>
                  <a:spcPct val="0"/>
                </a:spcAft>
                <a:defRPr/>
              </a:pPr>
              <a:t>25 July 2018</a:t>
            </a:fld>
            <a:endParaRPr lang="en-US" altLang="zh-SG" dirty="0">
              <a:cs typeface="Arial" charset="0"/>
            </a:endParaRPr>
          </a:p>
        </p:txBody>
      </p:sp>
      <p:sp>
        <p:nvSpPr>
          <p:cNvPr id="6" name="Rectangle 6"/>
          <p:cNvSpPr>
            <a:spLocks noGrp="1" noChangeArrowheads="1"/>
          </p:cNvSpPr>
          <p:nvPr>
            <p:ph type="sldNum" sz="quarter" idx="4"/>
          </p:nvPr>
        </p:nvSpPr>
        <p:spPr bwMode="auto">
          <a:xfrm>
            <a:off x="7696208" y="6617252"/>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613241596"/>
      </p:ext>
    </p:extLst>
  </p:cSld>
  <p:clrMapOvr>
    <a:masterClrMapping/>
  </p:clrMapOvr>
  <p:transition spd="slow">
    <p:pull/>
  </p:transition>
</p:sldLayout>
</file>

<file path=ppt/slideLayouts/slideLayout8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09588"/>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1264"/>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1264"/>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6026"/>
            <a:ext cx="1395047"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val="874968923"/>
      </p:ext>
    </p:extLst>
  </p:cSld>
  <p:clrMapOvr>
    <a:masterClrMapping/>
  </p:clrMapOvr>
</p:sldLayout>
</file>

<file path=ppt/slideLayouts/slideLayout8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806253557"/>
      </p:ext>
    </p:extLst>
  </p:cSld>
  <p:clrMapOvr>
    <a:masterClrMapping/>
  </p:clrMapOvr>
</p:sldLayout>
</file>

<file path=ppt/slideLayouts/slideLayout8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7838"/>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584358410"/>
      </p:ext>
    </p:extLst>
  </p:cSld>
  <p:clrMapOvr>
    <a:masterClrMapping/>
  </p:clrMapOvr>
</p:sldLayout>
</file>

<file path=ppt/slideLayouts/slideLayout8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766896177"/>
      </p:ext>
    </p:extLst>
  </p:cSld>
  <p:clrMapOvr>
    <a:masterClrMapping/>
  </p:clrMapOvr>
</p:sldLayout>
</file>

<file path=ppt/slideLayouts/slideLayout8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099260549"/>
      </p:ext>
    </p:extLst>
  </p:cSld>
  <p:clrMapOvr>
    <a:masterClrMapping/>
  </p:clrMapOvr>
</p:sldLayout>
</file>

<file path=ppt/slideLayouts/slideLayout8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561473715"/>
      </p:ext>
    </p:extLst>
  </p:cSld>
  <p:clrMapOvr>
    <a:masterClrMapping/>
  </p:clrMapOvr>
</p:sldLayout>
</file>

<file path=ppt/slideLayouts/slideLayout8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267072139"/>
      </p:ext>
    </p:extLst>
  </p:cSld>
  <p:clrMapOvr>
    <a:masterClrMapping/>
  </p:clrMapOvr>
</p:sldLayout>
</file>

<file path=ppt/slideLayouts/slideLayout8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3593"/>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936610810"/>
      </p:ext>
    </p:extLst>
  </p:cSld>
  <p:clrMapOvr>
    <a:masterClrMapping/>
  </p:clrMapOvr>
</p:sldLayout>
</file>

<file path=ppt/slideLayouts/slideLayout8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561248183"/>
      </p:ext>
    </p:extLst>
  </p:cSld>
  <p:clrMapOvr>
    <a:masterClrMapping/>
  </p:clrMapOvr>
</p:sldLayout>
</file>

<file path=ppt/slideLayouts/slideLayout8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5542679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398"/>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4"/>
          <p:cNvSpPr>
            <a:spLocks noGrp="1" noChangeArrowheads="1"/>
          </p:cNvSpPr>
          <p:nvPr>
            <p:ph type="dt" sz="half" idx="10"/>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1832AD5F-4FFD-4191-9105-4838F4CF4685}" type="datetime3">
              <a:rPr lang="en-US" altLang="zh-SG" smtClean="0">
                <a:cs typeface="Arial" charset="0"/>
              </a:rPr>
              <a:pPr algn="l" fontAlgn="base">
                <a:spcBef>
                  <a:spcPct val="0"/>
                </a:spcBef>
                <a:spcAft>
                  <a:spcPct val="0"/>
                </a:spcAft>
                <a:defRPr/>
              </a:pPr>
              <a:t>25 July 2018</a:t>
            </a:fld>
            <a:endParaRPr lang="en-US" altLang="zh-SG" dirty="0">
              <a:cs typeface="Arial" charset="0"/>
            </a:endParaRPr>
          </a:p>
        </p:txBody>
      </p:sp>
      <p:sp>
        <p:nvSpPr>
          <p:cNvPr id="9" name="Rectangle 6"/>
          <p:cNvSpPr>
            <a:spLocks noGrp="1" noChangeArrowheads="1"/>
          </p:cNvSpPr>
          <p:nvPr>
            <p:ph type="sldNum" sz="quarter" idx="4"/>
          </p:nvPr>
        </p:nvSpPr>
        <p:spPr bwMode="auto">
          <a:xfrm>
            <a:off x="7696208" y="6617252"/>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627467773"/>
      </p:ext>
    </p:extLst>
  </p:cSld>
  <p:clrMapOvr>
    <a:masterClrMapping/>
  </p:clrMapOvr>
  <p:transition spd="slow">
    <p:pull/>
  </p:transition>
</p:sldLayout>
</file>

<file path=ppt/slideLayouts/slideLayout8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532" y="245019"/>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5019"/>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898296795"/>
      </p:ext>
    </p:extLst>
  </p:cSld>
  <p:clrMapOvr>
    <a:masterClrMapping/>
  </p:clrMapOvr>
</p:sldLayout>
</file>

<file path=ppt/slideLayouts/slideLayout8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09502"/>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1178"/>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1178"/>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5940"/>
            <a:ext cx="1395047"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val="573317547"/>
      </p:ext>
    </p:extLst>
  </p:cSld>
  <p:clrMapOvr>
    <a:masterClrMapping/>
  </p:clrMapOvr>
</p:sldLayout>
</file>

<file path=ppt/slideLayouts/slideLayout8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45911547"/>
      </p:ext>
    </p:extLst>
  </p:cSld>
  <p:clrMapOvr>
    <a:masterClrMapping/>
  </p:clrMapOvr>
</p:sldLayout>
</file>

<file path=ppt/slideLayouts/slideLayout8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775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036102481"/>
      </p:ext>
    </p:extLst>
  </p:cSld>
  <p:clrMapOvr>
    <a:masterClrMapping/>
  </p:clrMapOvr>
</p:sldLayout>
</file>

<file path=ppt/slideLayouts/slideLayout8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4090237166"/>
      </p:ext>
    </p:extLst>
  </p:cSld>
  <p:clrMapOvr>
    <a:masterClrMapping/>
  </p:clrMapOvr>
</p:sldLayout>
</file>

<file path=ppt/slideLayouts/slideLayout8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880796986"/>
      </p:ext>
    </p:extLst>
  </p:cSld>
  <p:clrMapOvr>
    <a:masterClrMapping/>
  </p:clrMapOvr>
</p:sldLayout>
</file>

<file path=ppt/slideLayouts/slideLayout8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705763888"/>
      </p:ext>
    </p:extLst>
  </p:cSld>
  <p:clrMapOvr>
    <a:masterClrMapping/>
  </p:clrMapOvr>
</p:sldLayout>
</file>

<file path=ppt/slideLayouts/slideLayout8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4047879911"/>
      </p:ext>
    </p:extLst>
  </p:cSld>
  <p:clrMapOvr>
    <a:masterClrMapping/>
  </p:clrMapOvr>
</p:sldLayout>
</file>

<file path=ppt/slideLayouts/slideLayout8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3509"/>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314591954"/>
      </p:ext>
    </p:extLst>
  </p:cSld>
  <p:clrMapOvr>
    <a:masterClrMapping/>
  </p:clrMapOvr>
</p:sldLayout>
</file>

<file path=ppt/slideLayouts/slideLayout8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618334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965BF0E5-7E1A-4955-91B6-D91F102E31E0}" type="datetime3">
              <a:rPr lang="en-US" altLang="zh-SG" smtClean="0"/>
              <a:pPr>
                <a:defRPr/>
              </a:pPr>
              <a:t>25 July 2018</a:t>
            </a:fld>
            <a:endParaRPr lang="en-US" altLang="zh-SG"/>
          </a:p>
        </p:txBody>
      </p:sp>
      <p:sp>
        <p:nvSpPr>
          <p:cNvPr id="6" name="Footer Placeholder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F9D06649-F847-46E8-AEB3-B68D298BD82E}"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58308849"/>
      </p:ext>
    </p:extLst>
  </p:cSld>
  <p:clrMapOvr>
    <a:masterClrMapping/>
  </p:clrMapOvr>
  <p:transition spd="slow">
    <p:pull/>
  </p:transition>
</p:sldLayout>
</file>

<file path=ppt/slideLayouts/slideLayout8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645759861"/>
      </p:ext>
    </p:extLst>
  </p:cSld>
  <p:clrMapOvr>
    <a:masterClrMapping/>
  </p:clrMapOvr>
</p:sldLayout>
</file>

<file path=ppt/slideLayouts/slideLayout8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532" y="244931"/>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4931"/>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5346434"/>
      </p:ext>
    </p:extLst>
  </p:cSld>
  <p:clrMapOvr>
    <a:masterClrMapping/>
  </p:clrMapOvr>
</p:sldLayout>
</file>

<file path=ppt/slideLayouts/slideLayout8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09414"/>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1090"/>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1090"/>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5852"/>
            <a:ext cx="1395047"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val="1678742759"/>
      </p:ext>
    </p:extLst>
  </p:cSld>
  <p:clrMapOvr>
    <a:masterClrMapping/>
  </p:clrMapOvr>
</p:sldLayout>
</file>

<file path=ppt/slideLayouts/slideLayout8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313638738"/>
      </p:ext>
    </p:extLst>
  </p:cSld>
  <p:clrMapOvr>
    <a:masterClrMapping/>
  </p:clrMapOvr>
</p:sldLayout>
</file>

<file path=ppt/slideLayouts/slideLayout8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766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488834602"/>
      </p:ext>
    </p:extLst>
  </p:cSld>
  <p:clrMapOvr>
    <a:masterClrMapping/>
  </p:clrMapOvr>
</p:sldLayout>
</file>

<file path=ppt/slideLayouts/slideLayout8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9219060"/>
      </p:ext>
    </p:extLst>
  </p:cSld>
  <p:clrMapOvr>
    <a:masterClrMapping/>
  </p:clrMapOvr>
</p:sldLayout>
</file>

<file path=ppt/slideLayouts/slideLayout8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843298050"/>
      </p:ext>
    </p:extLst>
  </p:cSld>
  <p:clrMapOvr>
    <a:masterClrMapping/>
  </p:clrMapOvr>
</p:sldLayout>
</file>

<file path=ppt/slideLayouts/slideLayout8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074060639"/>
      </p:ext>
    </p:extLst>
  </p:cSld>
  <p:clrMapOvr>
    <a:masterClrMapping/>
  </p:clrMapOvr>
</p:sldLayout>
</file>

<file path=ppt/slideLayouts/slideLayout8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093363503"/>
      </p:ext>
    </p:extLst>
  </p:cSld>
  <p:clrMapOvr>
    <a:masterClrMapping/>
  </p:clrMapOvr>
</p:sldLayout>
</file>

<file path=ppt/slideLayouts/slideLayout8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3420"/>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4874632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763E7D1-02A6-4783-A3F3-C7DDB0DED357}" type="datetime3">
              <a:rPr lang="en-US" altLang="zh-SG" smtClean="0"/>
              <a:pPr>
                <a:defRPr/>
              </a:pPr>
              <a:t>25 July 2018</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7B59CC6D-9CDE-4FBA-B420-B2B3C67FA1C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776482463"/>
      </p:ext>
    </p:extLst>
  </p:cSld>
  <p:clrMapOvr>
    <a:masterClrMapping/>
  </p:clrMapOvr>
  <p:transition spd="slow">
    <p:pull/>
  </p:transition>
</p:sldLayout>
</file>

<file path=ppt/slideLayouts/slideLayout8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240226971"/>
      </p:ext>
    </p:extLst>
  </p:cSld>
  <p:clrMapOvr>
    <a:masterClrMapping/>
  </p:clrMapOvr>
</p:sldLayout>
</file>

<file path=ppt/slideLayouts/slideLayout8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401585094"/>
      </p:ext>
    </p:extLst>
  </p:cSld>
  <p:clrMapOvr>
    <a:masterClrMapping/>
  </p:clrMapOvr>
</p:sldLayout>
</file>

<file path=ppt/slideLayouts/slideLayout8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502" y="244843"/>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4843"/>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828684906"/>
      </p:ext>
    </p:extLst>
  </p:cSld>
  <p:clrMapOvr>
    <a:masterClrMapping/>
  </p:clrMapOvr>
</p:sldLayout>
</file>

<file path=ppt/slideLayouts/slideLayout8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09324"/>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1000"/>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1000"/>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5762"/>
            <a:ext cx="1395047"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val="390938577"/>
      </p:ext>
    </p:extLst>
  </p:cSld>
  <p:clrMapOvr>
    <a:masterClrMapping/>
  </p:clrMapOvr>
</p:sldLayout>
</file>

<file path=ppt/slideLayouts/slideLayout8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857501203"/>
      </p:ext>
    </p:extLst>
  </p:cSld>
  <p:clrMapOvr>
    <a:masterClrMapping/>
  </p:clrMapOvr>
</p:sldLayout>
</file>

<file path=ppt/slideLayouts/slideLayout8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757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270600761"/>
      </p:ext>
    </p:extLst>
  </p:cSld>
  <p:clrMapOvr>
    <a:masterClrMapping/>
  </p:clrMapOvr>
</p:sldLayout>
</file>

<file path=ppt/slideLayouts/slideLayout8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919850052"/>
      </p:ext>
    </p:extLst>
  </p:cSld>
  <p:clrMapOvr>
    <a:masterClrMapping/>
  </p:clrMapOvr>
</p:sldLayout>
</file>

<file path=ppt/slideLayouts/slideLayout8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553673031"/>
      </p:ext>
    </p:extLst>
  </p:cSld>
  <p:clrMapOvr>
    <a:masterClrMapping/>
  </p:clrMapOvr>
</p:sldLayout>
</file>

<file path=ppt/slideLayouts/slideLayout8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381297831"/>
      </p:ext>
    </p:extLst>
  </p:cSld>
  <p:clrMapOvr>
    <a:masterClrMapping/>
  </p:clrMapOvr>
</p:sldLayout>
</file>

<file path=ppt/slideLayouts/slideLayout8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3490013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917" y="246820"/>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820"/>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59E99DC-0968-494E-8572-62E34C64C476}" type="datetime3">
              <a:rPr lang="en-US" altLang="zh-SG" smtClean="0"/>
              <a:pPr>
                <a:defRPr/>
              </a:pPr>
              <a:t>25 July 2018</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44D33174-2994-4225-96BA-AF426134ED68}"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322442471"/>
      </p:ext>
    </p:extLst>
  </p:cSld>
  <p:clrMapOvr>
    <a:masterClrMapping/>
  </p:clrMapOvr>
  <p:transition spd="slow">
    <p:pull/>
  </p:transition>
</p:sldLayout>
</file>

<file path=ppt/slideLayouts/slideLayout8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3328"/>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277253809"/>
      </p:ext>
    </p:extLst>
  </p:cSld>
  <p:clrMapOvr>
    <a:masterClrMapping/>
  </p:clrMapOvr>
</p:sldLayout>
</file>

<file path=ppt/slideLayouts/slideLayout8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174698372"/>
      </p:ext>
    </p:extLst>
  </p:cSld>
  <p:clrMapOvr>
    <a:masterClrMapping/>
  </p:clrMapOvr>
</p:sldLayout>
</file>

<file path=ppt/slideLayouts/slideLayout8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575000047"/>
      </p:ext>
    </p:extLst>
  </p:cSld>
  <p:clrMapOvr>
    <a:masterClrMapping/>
  </p:clrMapOvr>
</p:sldLayout>
</file>

<file path=ppt/slideLayouts/slideLayout8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457" y="244754"/>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4754"/>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377036501"/>
      </p:ext>
    </p:extLst>
  </p:cSld>
  <p:clrMapOvr>
    <a:masterClrMapping/>
  </p:clrMapOvr>
</p:sldLayout>
</file>

<file path=ppt/slideLayouts/slideLayout8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09232"/>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0908"/>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0908"/>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5670"/>
            <a:ext cx="1395047"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val="2861604283"/>
      </p:ext>
    </p:extLst>
  </p:cSld>
  <p:clrMapOvr>
    <a:masterClrMapping/>
  </p:clrMapOvr>
</p:sldLayout>
</file>

<file path=ppt/slideLayouts/slideLayout8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261258009"/>
      </p:ext>
    </p:extLst>
  </p:cSld>
  <p:clrMapOvr>
    <a:masterClrMapping/>
  </p:clrMapOvr>
</p:sldLayout>
</file>

<file path=ppt/slideLayouts/slideLayout8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748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797496519"/>
      </p:ext>
    </p:extLst>
  </p:cSld>
  <p:clrMapOvr>
    <a:masterClrMapping/>
  </p:clrMapOvr>
</p:sldLayout>
</file>

<file path=ppt/slideLayouts/slideLayout8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864165762"/>
      </p:ext>
    </p:extLst>
  </p:cSld>
  <p:clrMapOvr>
    <a:masterClrMapping/>
  </p:clrMapOvr>
</p:sldLayout>
</file>

<file path=ppt/slideLayouts/slideLayout8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139544346"/>
      </p:ext>
    </p:extLst>
  </p:cSld>
  <p:clrMapOvr>
    <a:masterClrMapping/>
  </p:clrMapOvr>
</p:sldLayout>
</file>

<file path=ppt/slideLayouts/slideLayout8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5866681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821"/>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2AAD3720-8728-4D07-A4D6-507EFAD1EBE7}" type="datetime3">
              <a:rPr lang="en-US" altLang="zh-SG" smtClean="0"/>
              <a:pPr>
                <a:defRPr/>
              </a:pPr>
              <a:t>25 July 2018</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8BCE009A-5EBB-44CA-84F9-4F7D36BF546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893498324"/>
      </p:ext>
    </p:extLst>
  </p:cSld>
  <p:clrMapOvr>
    <a:masterClrMapping/>
  </p:clrMapOvr>
  <p:transition spd="slow">
    <p:pull/>
  </p:transition>
</p:sldLayout>
</file>

<file path=ppt/slideLayouts/slideLayout8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19137406"/>
      </p:ext>
    </p:extLst>
  </p:cSld>
  <p:clrMapOvr>
    <a:masterClrMapping/>
  </p:clrMapOvr>
</p:sldLayout>
</file>

<file path=ppt/slideLayouts/slideLayout8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3238"/>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296016909"/>
      </p:ext>
    </p:extLst>
  </p:cSld>
  <p:clrMapOvr>
    <a:masterClrMapping/>
  </p:clrMapOvr>
</p:sldLayout>
</file>

<file path=ppt/slideLayouts/slideLayout8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377824070"/>
      </p:ext>
    </p:extLst>
  </p:cSld>
  <p:clrMapOvr>
    <a:masterClrMapping/>
  </p:clrMapOvr>
</p:sldLayout>
</file>

<file path=ppt/slideLayouts/slideLayout8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120173054"/>
      </p:ext>
    </p:extLst>
  </p:cSld>
  <p:clrMapOvr>
    <a:masterClrMapping/>
  </p:clrMapOvr>
</p:sldLayout>
</file>

<file path=ppt/slideLayouts/slideLayout8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412" y="244661"/>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4661"/>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4177824074"/>
      </p:ext>
    </p:extLst>
  </p:cSld>
  <p:clrMapOvr>
    <a:masterClrMapping/>
  </p:clrMapOvr>
</p:sldLayout>
</file>

<file path=ppt/slideLayouts/slideLayout8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09138"/>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0814"/>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0814"/>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5576"/>
            <a:ext cx="1395047"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val="3330263699"/>
      </p:ext>
    </p:extLst>
  </p:cSld>
  <p:clrMapOvr>
    <a:masterClrMapping/>
  </p:clrMapOvr>
</p:sldLayout>
</file>

<file path=ppt/slideLayouts/slideLayout8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71638068"/>
      </p:ext>
    </p:extLst>
  </p:cSld>
  <p:clrMapOvr>
    <a:masterClrMapping/>
  </p:clrMapOvr>
</p:sldLayout>
</file>

<file path=ppt/slideLayouts/slideLayout8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7388"/>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4282456679"/>
      </p:ext>
    </p:extLst>
  </p:cSld>
  <p:clrMapOvr>
    <a:masterClrMapping/>
  </p:clrMapOvr>
</p:sldLayout>
</file>

<file path=ppt/slideLayouts/slideLayout8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256466843"/>
      </p:ext>
    </p:extLst>
  </p:cSld>
  <p:clrMapOvr>
    <a:masterClrMapping/>
  </p:clrMapOvr>
</p:sldLayout>
</file>

<file path=ppt/slideLayouts/slideLayout8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8361784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2752"/>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4054"/>
            <a:ext cx="3875943" cy="331787"/>
          </a:xfrm>
        </p:spPr>
        <p:txBody>
          <a:bodyPr/>
          <a:lstStyle>
            <a:lvl1pPr>
              <a:defRPr b="1"/>
            </a:lvl1pPr>
          </a:lstStyle>
          <a:p>
            <a:pPr>
              <a:defRPr/>
            </a:pPr>
            <a:endParaRPr lang="en-US" altLang="zh-SG"/>
          </a:p>
        </p:txBody>
      </p:sp>
      <p:sp>
        <p:nvSpPr>
          <p:cNvPr id="11" name="Rectangle 6"/>
          <p:cNvSpPr>
            <a:spLocks noGrp="1" noChangeArrowheads="1"/>
          </p:cNvSpPr>
          <p:nvPr>
            <p:ph type="ftr" sz="quarter" idx="11"/>
          </p:nvPr>
        </p:nvSpPr>
        <p:spPr>
          <a:xfrm>
            <a:off x="1486" y="6514054"/>
            <a:ext cx="3864219" cy="331787"/>
          </a:xfrm>
        </p:spPr>
        <p:txBody>
          <a:bodyPr/>
          <a:lstStyle>
            <a:lvl1pPr>
              <a:defRPr b="1"/>
            </a:lvl1pPr>
          </a:lstStyle>
          <a:p>
            <a:pPr>
              <a:defRPr/>
            </a:pPr>
            <a:endParaRPr lang="en-US" altLang="zh-SG"/>
          </a:p>
        </p:txBody>
      </p:sp>
      <p:sp>
        <p:nvSpPr>
          <p:cNvPr id="12" name="Rectangle 7"/>
          <p:cNvSpPr>
            <a:spLocks noGrp="1" noChangeArrowheads="1"/>
          </p:cNvSpPr>
          <p:nvPr>
            <p:ph type="sldNum" sz="quarter" idx="12"/>
          </p:nvPr>
        </p:nvSpPr>
        <p:spPr>
          <a:xfrm>
            <a:off x="3877463" y="6518816"/>
            <a:ext cx="1395047" cy="327025"/>
          </a:xfrm>
        </p:spPr>
        <p:txBody>
          <a:bodyPr/>
          <a:lstStyle>
            <a:lvl1pPr>
              <a:defRPr sz="1000" b="1">
                <a:latin typeface="Arial" pitchFamily="34" charset="0"/>
              </a:defRPr>
            </a:lvl1pPr>
          </a:lstStyle>
          <a:p>
            <a:pPr>
              <a:defRPr/>
            </a:pPr>
            <a:fld id="{510DED11-E543-4811-9D4F-036E4F866219}"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val="3712133332"/>
      </p:ext>
    </p:extLst>
  </p:cSld>
  <p:clrMapOvr>
    <a:masterClrMapping/>
  </p:clrMapOvr>
</p:sldLayout>
</file>

<file path=ppt/slideLayouts/slideLayout8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4018484124"/>
      </p:ext>
    </p:extLst>
  </p:cSld>
  <p:clrMapOvr>
    <a:masterClrMapping/>
  </p:clrMapOvr>
</p:sldLayout>
</file>

<file path=ppt/slideLayouts/slideLayout8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175557620"/>
      </p:ext>
    </p:extLst>
  </p:cSld>
  <p:clrMapOvr>
    <a:masterClrMapping/>
  </p:clrMapOvr>
</p:sldLayout>
</file>

<file path=ppt/slideLayouts/slideLayout8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3235"/>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453944977"/>
      </p:ext>
    </p:extLst>
  </p:cSld>
  <p:clrMapOvr>
    <a:masterClrMapping/>
  </p:clrMapOvr>
</p:sldLayout>
</file>

<file path=ppt/slideLayouts/slideLayout8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735470287"/>
      </p:ext>
    </p:extLst>
  </p:cSld>
  <p:clrMapOvr>
    <a:masterClrMapping/>
  </p:clrMapOvr>
</p:sldLayout>
</file>

<file path=ppt/slideLayouts/slideLayout8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572810726"/>
      </p:ext>
    </p:extLst>
  </p:cSld>
  <p:clrMapOvr>
    <a:masterClrMapping/>
  </p:clrMapOvr>
</p:sldLayout>
</file>

<file path=ppt/slideLayouts/slideLayout8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365" y="244660"/>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4660"/>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47382447"/>
      </p:ext>
    </p:extLst>
  </p:cSld>
  <p:clrMapOvr>
    <a:masterClrMapping/>
  </p:clrMapOvr>
</p:sldLayout>
</file>

<file path=ppt/slideLayouts/slideLayout8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09042"/>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0718"/>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0718"/>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5480"/>
            <a:ext cx="1395047"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val="4152927548"/>
      </p:ext>
    </p:extLst>
  </p:cSld>
  <p:clrMapOvr>
    <a:masterClrMapping/>
  </p:clrMapOvr>
</p:sldLayout>
</file>

<file path=ppt/slideLayouts/slideLayout8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853342060"/>
      </p:ext>
    </p:extLst>
  </p:cSld>
  <p:clrMapOvr>
    <a:masterClrMapping/>
  </p:clrMapOvr>
</p:sldLayout>
</file>

<file path=ppt/slideLayouts/slideLayout8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729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023637210"/>
      </p:ext>
    </p:extLst>
  </p:cSld>
  <p:clrMapOvr>
    <a:masterClrMapping/>
  </p:clrMapOvr>
</p:sldLayout>
</file>

<file path=ppt/slideLayouts/slideLayout8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19352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917" y="246830"/>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830"/>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59E99DC-0968-494E-8572-62E34C64C476}" type="datetime3">
              <a:rPr lang="en-US" altLang="zh-SG" smtClean="0"/>
              <a:pPr>
                <a:defRPr/>
              </a:pPr>
              <a:t>25 July 2018</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44D33174-2994-4225-96BA-AF426134ED68}"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568176084"/>
      </p:ext>
    </p:extLst>
  </p:cSld>
  <p:clrMapOvr>
    <a:masterClrMapping/>
  </p:clrMapOvr>
  <p:transition spd="slow">
    <p:pull/>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E2255C0D-9A65-4740-BD05-D5A656D2053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351693246"/>
      </p:ext>
    </p:extLst>
  </p:cSld>
  <p:clrMapOvr>
    <a:masterClrMapping/>
  </p:clrMapOvr>
</p:sldLayout>
</file>

<file path=ppt/slideLayouts/slideLayout9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89630975"/>
      </p:ext>
    </p:extLst>
  </p:cSld>
  <p:clrMapOvr>
    <a:masterClrMapping/>
  </p:clrMapOvr>
</p:sldLayout>
</file>

<file path=ppt/slideLayouts/slideLayout9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019569594"/>
      </p:ext>
    </p:extLst>
  </p:cSld>
  <p:clrMapOvr>
    <a:masterClrMapping/>
  </p:clrMapOvr>
</p:sldLayout>
</file>

<file path=ppt/slideLayouts/slideLayout9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406957943"/>
      </p:ext>
    </p:extLst>
  </p:cSld>
  <p:clrMapOvr>
    <a:masterClrMapping/>
  </p:clrMapOvr>
</p:sldLayout>
</file>

<file path=ppt/slideLayouts/slideLayout9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3235"/>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33246373"/>
      </p:ext>
    </p:extLst>
  </p:cSld>
  <p:clrMapOvr>
    <a:masterClrMapping/>
  </p:clrMapOvr>
</p:sldLayout>
</file>

<file path=ppt/slideLayouts/slideLayout9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882616467"/>
      </p:ext>
    </p:extLst>
  </p:cSld>
  <p:clrMapOvr>
    <a:masterClrMapping/>
  </p:clrMapOvr>
</p:sldLayout>
</file>

<file path=ppt/slideLayouts/slideLayout9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585817818"/>
      </p:ext>
    </p:extLst>
  </p:cSld>
  <p:clrMapOvr>
    <a:masterClrMapping/>
  </p:clrMapOvr>
</p:sldLayout>
</file>

<file path=ppt/slideLayouts/slideLayout9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317" y="244660"/>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4660"/>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804476966"/>
      </p:ext>
    </p:extLst>
  </p:cSld>
  <p:clrMapOvr>
    <a:masterClrMapping/>
  </p:clrMapOvr>
</p:sldLayout>
</file>

<file path=ppt/slideLayouts/slideLayout90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08944"/>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0620"/>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0620"/>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5382"/>
            <a:ext cx="1395047"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val="447468941"/>
      </p:ext>
    </p:extLst>
  </p:cSld>
  <p:clrMapOvr>
    <a:masterClrMapping/>
  </p:clrMapOvr>
</p:sldLayout>
</file>

<file path=ppt/slideLayouts/slideLayout9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6928553"/>
      </p:ext>
    </p:extLst>
  </p:cSld>
  <p:clrMapOvr>
    <a:masterClrMapping/>
  </p:clrMapOvr>
</p:sldLayout>
</file>

<file path=ppt/slideLayouts/slideLayout9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7193"/>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4731282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10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6CCEA12C-FBC7-4EBA-9ED9-2479A5A04F18}"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123696312"/>
      </p:ext>
    </p:extLst>
  </p:cSld>
  <p:clrMapOvr>
    <a:masterClrMapping/>
  </p:clrMapOvr>
</p:sldLayout>
</file>

<file path=ppt/slideLayouts/slideLayout9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587577108"/>
      </p:ext>
    </p:extLst>
  </p:cSld>
  <p:clrMapOvr>
    <a:masterClrMapping/>
  </p:clrMapOvr>
</p:sldLayout>
</file>

<file path=ppt/slideLayouts/slideLayout9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231963625"/>
      </p:ext>
    </p:extLst>
  </p:cSld>
  <p:clrMapOvr>
    <a:masterClrMapping/>
  </p:clrMapOvr>
</p:sldLayout>
</file>

<file path=ppt/slideLayouts/slideLayout9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4149274069"/>
      </p:ext>
    </p:extLst>
  </p:cSld>
  <p:clrMapOvr>
    <a:masterClrMapping/>
  </p:clrMapOvr>
</p:sldLayout>
</file>

<file path=ppt/slideLayouts/slideLayout9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034326004"/>
      </p:ext>
    </p:extLst>
  </p:cSld>
  <p:clrMapOvr>
    <a:masterClrMapping/>
  </p:clrMapOvr>
</p:sldLayout>
</file>

<file path=ppt/slideLayouts/slideLayout9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3235"/>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45344073"/>
      </p:ext>
    </p:extLst>
  </p:cSld>
  <p:clrMapOvr>
    <a:masterClrMapping/>
  </p:clrMapOvr>
</p:sldLayout>
</file>

<file path=ppt/slideLayouts/slideLayout9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813209557"/>
      </p:ext>
    </p:extLst>
  </p:cSld>
  <p:clrMapOvr>
    <a:masterClrMapping/>
  </p:clrMapOvr>
</p:sldLayout>
</file>

<file path=ppt/slideLayouts/slideLayout9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564948292"/>
      </p:ext>
    </p:extLst>
  </p:cSld>
  <p:clrMapOvr>
    <a:masterClrMapping/>
  </p:clrMapOvr>
</p:sldLayout>
</file>

<file path=ppt/slideLayouts/slideLayout9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268" y="244660"/>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4660"/>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714806715"/>
      </p:ext>
    </p:extLst>
  </p:cSld>
  <p:clrMapOvr>
    <a:masterClrMapping/>
  </p:clrMapOvr>
</p:sldLayout>
</file>

<file path=ppt/slideLayouts/slideLayout9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08844"/>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0520"/>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0520"/>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5282"/>
            <a:ext cx="1395047"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val="2543620258"/>
      </p:ext>
    </p:extLst>
  </p:cSld>
  <p:clrMapOvr>
    <a:masterClrMapping/>
  </p:clrMapOvr>
</p:sldLayout>
</file>

<file path=ppt/slideLayouts/slideLayout9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64596067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27C90748-1CDE-477A-A881-05E185BD3897}"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113077576"/>
      </p:ext>
    </p:extLst>
  </p:cSld>
  <p:clrMapOvr>
    <a:masterClrMapping/>
  </p:clrMapOvr>
</p:sldLayout>
</file>

<file path=ppt/slideLayouts/slideLayout9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709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976711613"/>
      </p:ext>
    </p:extLst>
  </p:cSld>
  <p:clrMapOvr>
    <a:masterClrMapping/>
  </p:clrMapOvr>
</p:sldLayout>
</file>

<file path=ppt/slideLayouts/slideLayout9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44209248"/>
      </p:ext>
    </p:extLst>
  </p:cSld>
  <p:clrMapOvr>
    <a:masterClrMapping/>
  </p:clrMapOvr>
</p:sldLayout>
</file>

<file path=ppt/slideLayouts/slideLayout9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489595848"/>
      </p:ext>
    </p:extLst>
  </p:cSld>
  <p:clrMapOvr>
    <a:masterClrMapping/>
  </p:clrMapOvr>
</p:sldLayout>
</file>

<file path=ppt/slideLayouts/slideLayout9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387378344"/>
      </p:ext>
    </p:extLst>
  </p:cSld>
  <p:clrMapOvr>
    <a:masterClrMapping/>
  </p:clrMapOvr>
</p:sldLayout>
</file>

<file path=ppt/slideLayouts/slideLayout9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2929818132"/>
      </p:ext>
    </p:extLst>
  </p:cSld>
  <p:clrMapOvr>
    <a:masterClrMapping/>
  </p:clrMapOvr>
</p:sldLayout>
</file>

<file path=ppt/slideLayouts/slideLayout9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41" y="273235"/>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916755426"/>
      </p:ext>
    </p:extLst>
  </p:cSld>
  <p:clrMapOvr>
    <a:masterClrMapping/>
  </p:clrMapOvr>
</p:sldLayout>
</file>

<file path=ppt/slideLayouts/slideLayout9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649279785"/>
      </p:ext>
    </p:extLst>
  </p:cSld>
  <p:clrMapOvr>
    <a:masterClrMapping/>
  </p:clrMapOvr>
</p:sldLayout>
</file>

<file path=ppt/slideLayouts/slideLayout9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3656117567"/>
      </p:ext>
    </p:extLst>
  </p:cSld>
  <p:clrMapOvr>
    <a:masterClrMapping/>
  </p:clrMapOvr>
</p:sldLayout>
</file>

<file path=ppt/slideLayouts/slideLayout9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217" y="244660"/>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7" y="244660"/>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val="1521724399"/>
      </p:ext>
    </p:extLst>
  </p:cSld>
  <p:clrMapOvr>
    <a:masterClrMapping/>
  </p:clrMapOvr>
</p:sldLayout>
</file>

<file path=ppt/slideLayouts/slideLayout9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smtClean="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8347"/>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a:t>
            </a:r>
            <a:r>
              <a:rPr lang="en-CA" sz="2800" b="1" dirty="0" smtClean="0">
                <a:solidFill>
                  <a:srgbClr val="FFFFFF"/>
                </a:solidFill>
                <a:cs typeface="Arial" pitchFamily="34" charset="0"/>
              </a:rPr>
              <a:t>2020</a:t>
            </a:r>
            <a:endParaRPr lang="en-CA" sz="2800" b="1" dirty="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5951" y="2438549"/>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3149"/>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25 July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2348"/>
            <a:ext cx="1676400" cy="486363"/>
          </a:xfrm>
          <a:prstGeom prst="rect">
            <a:avLst/>
          </a:prstGeom>
        </p:spPr>
      </p:pic>
    </p:spTree>
    <p:extLst>
      <p:ext uri="{BB962C8B-B14F-4D97-AF65-F5344CB8AC3E}">
        <p14:creationId xmlns:p14="http://schemas.microsoft.com/office/powerpoint/2010/main" val="3793697253"/>
      </p:ext>
    </p:extLst>
  </p:cSld>
  <p:clrMapOvr>
    <a:masterClrMapping/>
  </p:clrMapOvr>
  <p:transition spd="slow"/>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b="1"/>
            </a:lvl1pPr>
          </a:lstStyle>
          <a:p>
            <a:pPr>
              <a:defRPr/>
            </a:pPr>
            <a:endParaRPr lang="en-US" altLang="zh-SG"/>
          </a:p>
        </p:txBody>
      </p:sp>
      <p:sp>
        <p:nvSpPr>
          <p:cNvPr id="8"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9" name="Rectangle 6"/>
          <p:cNvSpPr>
            <a:spLocks noGrp="1" noChangeArrowheads="1"/>
          </p:cNvSpPr>
          <p:nvPr>
            <p:ph type="sldNum" sz="quarter" idx="12"/>
          </p:nvPr>
        </p:nvSpPr>
        <p:spPr/>
        <p:txBody>
          <a:bodyPr/>
          <a:lstStyle>
            <a:lvl1pPr>
              <a:defRPr b="1"/>
            </a:lvl1pPr>
          </a:lstStyle>
          <a:p>
            <a:pPr>
              <a:defRPr/>
            </a:pPr>
            <a:fld id="{DC9CF94E-7DDE-4562-8AD4-CADD166D143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711106667"/>
      </p:ext>
    </p:extLst>
  </p:cSld>
  <p:clrMapOvr>
    <a:masterClrMapping/>
  </p:clrMapOvr>
</p:sldLayout>
</file>

<file path=ppt/slideLayouts/slideLayout93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231197908"/>
      </p:ext>
    </p:extLst>
  </p:cSld>
  <p:clrMapOvr>
    <a:masterClrMapping/>
  </p:clrMapOvr>
  <p:transition spd="slow"/>
</p:sldLayout>
</file>

<file path=ppt/slideLayouts/slideLayout93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5181600"/>
            <a:ext cx="1066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5410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330665706"/>
      </p:ext>
    </p:extLst>
  </p:cSld>
  <p:clrMapOvr>
    <a:masterClrMapping/>
  </p:clrMapOvr>
  <p:transition spd="slow"/>
</p:sldLayout>
</file>

<file path=ppt/slideLayouts/slideLayout93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r>
              <a:rPr lang="en-GB" altLang="zh-SG" sz="1200" dirty="0" smtClean="0">
                <a:solidFill>
                  <a:srgbClr val="FFFFFF"/>
                </a:solidFill>
                <a:latin typeface="Arial" pitchFamily="34" charset="0"/>
                <a:ea typeface="SimSun" pitchFamily="2" charset="-122"/>
                <a:cs typeface="Arial" pitchFamily="34" charset="0"/>
              </a:rPr>
              <a:t>WORKING SESSION</a:t>
            </a: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683322867"/>
      </p:ext>
    </p:extLst>
  </p:cSld>
  <p:clrMapOvr>
    <a:masterClrMapping/>
  </p:clrMapOvr>
  <p:transition spd="slow"/>
</p:sldLayout>
</file>

<file path=ppt/slideLayouts/slideLayout93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514159669"/>
      </p:ext>
    </p:extLst>
  </p:cSld>
  <p:clrMapOvr>
    <a:masterClrMapping/>
  </p:clrMapOvr>
  <p:transition spd="slow"/>
</p:sldLayout>
</file>

<file path=ppt/slideLayouts/slideLayout93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76"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4263097190"/>
      </p:ext>
    </p:extLst>
  </p:cSld>
  <p:clrMapOvr>
    <a:masterClrMapping/>
  </p:clrMapOvr>
  <p:transition spd="slow"/>
</p:sldLayout>
</file>

<file path=ppt/slideLayouts/slideLayout9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01936389"/>
      </p:ext>
    </p:extLst>
  </p:cSld>
  <p:clrMapOvr>
    <a:masterClrMapping/>
  </p:clrMapOvr>
  <p:transition spd="slow"/>
</p:sldLayout>
</file>

<file path=ppt/slideLayouts/slideLayout9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339456653"/>
      </p:ext>
    </p:extLst>
  </p:cSld>
  <p:clrMapOvr>
    <a:masterClrMapping/>
  </p:clrMapOvr>
  <p:transition spd="slow"/>
</p:sldLayout>
</file>

<file path=ppt/slideLayouts/slideLayout9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1062" y="3810144"/>
            <a:ext cx="752129" cy="1323439"/>
          </a:xfrm>
          <a:prstGeom prst="rect">
            <a:avLst/>
          </a:prstGeom>
          <a:noFill/>
        </p:spPr>
        <p:txBody>
          <a:bodyPr wrap="none" rtlCol="0">
            <a:spAutoFit/>
          </a:bodyPr>
          <a:lstStyle/>
          <a:p>
            <a:pPr fontAlgn="base">
              <a:spcBef>
                <a:spcPct val="0"/>
              </a:spcBef>
              <a:spcAft>
                <a:spcPct val="0"/>
              </a:spcAft>
            </a:pPr>
            <a:r>
              <a:rPr lang="en-US" sz="8000" dirty="0" smtClean="0">
                <a:solidFill>
                  <a:srgbClr val="006600"/>
                </a:solidFill>
                <a:cs typeface="Arial" pitchFamily="34" charset="0"/>
              </a:rPr>
              <a:t>1</a:t>
            </a:r>
            <a:endParaRPr lang="en-US" sz="8000" dirty="0">
              <a:solidFill>
                <a:srgbClr val="006600"/>
              </a:solidFill>
              <a:cs typeface="Arial" pitchFamily="34" charset="0"/>
            </a:endParaRPr>
          </a:p>
        </p:txBody>
      </p:sp>
    </p:spTree>
    <p:extLst>
      <p:ext uri="{BB962C8B-B14F-4D97-AF65-F5344CB8AC3E}">
        <p14:creationId xmlns:p14="http://schemas.microsoft.com/office/powerpoint/2010/main" val="3348072497"/>
      </p:ext>
    </p:extLst>
  </p:cSld>
  <p:clrMapOvr>
    <a:masterClrMapping/>
  </p:clrMapOvr>
  <p:transition spd="slow"/>
</p:sldLayout>
</file>

<file path=ppt/slideLayouts/slideLayout93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25 July 2018</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577243516"/>
      </p:ext>
    </p:extLst>
  </p:cSld>
  <p:clrMapOvr>
    <a:masterClrMapping/>
  </p:clrMapOvr>
  <p:transition spd="slow"/>
</p:sldLayout>
</file>

<file path=ppt/slideLayouts/slideLayout9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91" y="0"/>
            <a:ext cx="9148763"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a:solidFill>
                <a:srgbClr val="000000"/>
              </a:solidFill>
              <a:latin typeface="Arial" charset="0"/>
              <a:ea typeface="SimSun" pitchFamily="2" charset="-122"/>
              <a:cs typeface="Arial" charset="0"/>
            </a:endParaRPr>
          </a:p>
        </p:txBody>
      </p:sp>
      <p:sp>
        <p:nvSpPr>
          <p:cNvPr id="5" name="Line 8"/>
          <p:cNvSpPr>
            <a:spLocks noChangeShapeType="1"/>
          </p:cNvSpPr>
          <p:nvPr/>
        </p:nvSpPr>
        <p:spPr bwMode="auto">
          <a:xfrm>
            <a:off x="-4760" y="3429000"/>
            <a:ext cx="914717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 name="Rectangle 9"/>
          <p:cNvSpPr>
            <a:spLocks noChangeArrowheads="1"/>
          </p:cNvSpPr>
          <p:nvPr/>
        </p:nvSpPr>
        <p:spPr bwMode="auto">
          <a:xfrm>
            <a:off x="2362203" y="840469"/>
            <a:ext cx="4357688"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b="1">
                <a:solidFill>
                  <a:srgbClr val="FFFFFF"/>
                </a:solidFill>
                <a:cs typeface="Arial" charset="0"/>
              </a:rPr>
              <a:t>Financial System Strategy 2020</a:t>
            </a:r>
          </a:p>
          <a:p>
            <a:pPr algn="ctr" eaLnBrk="0" fontAlgn="base" hangingPunct="0">
              <a:spcBef>
                <a:spcPct val="0"/>
              </a:spcBef>
              <a:spcAft>
                <a:spcPct val="0"/>
              </a:spcAft>
            </a:pPr>
            <a:r>
              <a:rPr lang="en-CA" sz="2800" b="1">
                <a:solidFill>
                  <a:srgbClr val="FFFFFF"/>
                </a:solidFill>
                <a:cs typeface="Arial" charset="0"/>
              </a:rPr>
              <a:t>(FSS2020</a:t>
            </a:r>
            <a:r>
              <a:rPr lang="en-CA" sz="2800">
                <a:solidFill>
                  <a:srgbClr val="FFFFFF"/>
                </a:solidFill>
                <a:cs typeface="Arial" charset="0"/>
              </a:rPr>
              <a:t>)</a:t>
            </a:r>
            <a:endParaRPr lang="en-US" sz="2800">
              <a:solidFill>
                <a:srgbClr val="FFFFFF"/>
              </a:solidFill>
              <a:cs typeface="Arial"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1314" y="8"/>
            <a:ext cx="2466975"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8" y="0"/>
            <a:ext cx="2287588"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BEBA8EAE-BF5A-486C-A8C5-ECC9F3942E4B}">
                <a14:imgProps xmlns:a14="http://schemas.microsoft.com/office/drawing/2010/main">
                  <a14:imgLayer r:embed="rId7">
                    <a14:imgEffect>
                      <a14:backgroundRemoval t="4379" b="34495" l="67342" r="94976">
                        <a14:foregroundMark x1="79092" y1="13941" x2="79092" y2="13941"/>
                        <a14:foregroundMark x1="80389" y1="21358" x2="80389" y2="21358"/>
                        <a14:foregroundMark x1="77715" y1="14567" x2="77715" y2="14567"/>
                        <a14:foregroundMark x1="87439" y1="22609" x2="87439" y2="22609"/>
                        <a14:foregroundMark x1="83387" y1="22878" x2="83387" y2="22878"/>
                        <a14:foregroundMark x1="79903" y1="18141" x2="79903" y2="18141"/>
                        <a14:foregroundMark x1="76013" y1="15996" x2="76013" y2="15996"/>
                        <a14:foregroundMark x1="76175" y1="15907" x2="76175" y2="15907"/>
                        <a14:foregroundMark x1="76094" y1="15818" x2="76094" y2="15818"/>
                        <a14:foregroundMark x1="77147" y1="18945" x2="77147" y2="18945"/>
                        <a14:foregroundMark x1="78768" y1="20554" x2="78768" y2="20554"/>
                        <a14:foregroundMark x1="84441" y1="13673" x2="84441" y2="13673"/>
                        <a14:foregroundMark x1="81605" y1="14120" x2="81605" y2="14120"/>
                        <a14:foregroundMark x1="82496" y1="15192" x2="82496" y2="15192"/>
                        <a14:foregroundMark x1="81686" y1="11528" x2="81686" y2="11528"/>
                        <a14:backgroundMark x1="80551" y1="13226" x2="80551" y2="13226"/>
                        <a14:backgroundMark x1="80551" y1="13226" x2="80551" y2="13226"/>
                        <a14:backgroundMark x1="80551" y1="13226" x2="80551" y2="13226"/>
                      </a14:backgroundRemoval>
                    </a14:imgEffect>
                  </a14:imgLayer>
                </a14:imgProps>
              </a:ext>
              <a:ext uri="{28A0092B-C50C-407E-A947-70E740481C1C}">
                <a14:useLocalDpi xmlns:a14="http://schemas.microsoft.com/office/drawing/2010/main" val="0"/>
              </a:ext>
            </a:extLst>
          </a:blip>
          <a:srcRect l="67751" t="4707" r="5081" b="68340"/>
          <a:stretch>
            <a:fillRect/>
          </a:stretch>
        </p:blipFill>
        <p:spPr bwMode="auto">
          <a:xfrm>
            <a:off x="3826604" y="2442059"/>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433153" y="5718681"/>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366" y="6514019"/>
            <a:ext cx="3876675" cy="331787"/>
          </a:xfrm>
        </p:spPr>
        <p:txBody>
          <a:bodyPr/>
          <a:lstStyle>
            <a:lvl1pPr eaLnBrk="1" fontAlgn="auto" hangingPunct="1">
              <a:spcBef>
                <a:spcPts val="0"/>
              </a:spcBef>
              <a:spcAft>
                <a:spcPts val="0"/>
              </a:spcAft>
              <a:defRPr>
                <a:latin typeface="+mn-lt"/>
                <a:cs typeface="+mn-cs"/>
              </a:defRPr>
            </a:lvl1pPr>
          </a:lstStyle>
          <a:p>
            <a:pPr>
              <a:defRPr/>
            </a:pPr>
            <a:fld id="{FFED64BD-9079-45AF-B931-D355116F688C}" type="datetime3">
              <a:rPr lang="en-US" altLang="zh-SG" smtClean="0"/>
              <a:pPr>
                <a:defRPr/>
              </a:pPr>
              <a:t>25 July 2018</a:t>
            </a:fld>
            <a:endParaRPr lang="en-US" altLang="zh-SG"/>
          </a:p>
        </p:txBody>
      </p:sp>
      <p:sp>
        <p:nvSpPr>
          <p:cNvPr id="11" name="Rectangle 6"/>
          <p:cNvSpPr>
            <a:spLocks noGrp="1" noChangeArrowheads="1"/>
          </p:cNvSpPr>
          <p:nvPr>
            <p:ph type="ftr" sz="quarter" idx="11"/>
          </p:nvPr>
        </p:nvSpPr>
        <p:spPr>
          <a:xfrm>
            <a:off x="1665" y="6514019"/>
            <a:ext cx="3863975" cy="331787"/>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6897" y="6518781"/>
            <a:ext cx="1395413" cy="327025"/>
          </a:xfrm>
        </p:spPr>
        <p:txBody>
          <a:bodyPr/>
          <a:lstStyle>
            <a:lvl1pPr eaLnBrk="1" fontAlgn="auto" hangingPunct="1">
              <a:spcAft>
                <a:spcPts val="0"/>
              </a:spcAft>
              <a:defRPr sz="1000">
                <a:latin typeface="Arial" pitchFamily="34" charset="0"/>
                <a:cs typeface="Arial" charset="0"/>
              </a:defRPr>
            </a:lvl1pPr>
          </a:lstStyle>
          <a:p>
            <a:pPr>
              <a:defRPr/>
            </a:pPr>
            <a:fld id="{B0E7FEE8-23CB-4954-B6A7-58F3CB0E2231}"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val="1481960464"/>
      </p:ext>
    </p:extLst>
  </p:cSld>
  <p:clrMapOvr>
    <a:masterClrMapping/>
  </p:clrMapOvr>
  <p:transition spd="slow">
    <p:pull/>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b="1"/>
            </a:lvl1pPr>
          </a:lstStyle>
          <a:p>
            <a:pPr>
              <a:defRPr/>
            </a:pPr>
            <a:endParaRPr lang="en-US" altLang="zh-SG"/>
          </a:p>
        </p:txBody>
      </p:sp>
      <p:sp>
        <p:nvSpPr>
          <p:cNvPr id="4"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5" name="Rectangle 6"/>
          <p:cNvSpPr>
            <a:spLocks noGrp="1" noChangeArrowheads="1"/>
          </p:cNvSpPr>
          <p:nvPr>
            <p:ph type="sldNum" sz="quarter" idx="12"/>
          </p:nvPr>
        </p:nvSpPr>
        <p:spPr/>
        <p:txBody>
          <a:bodyPr/>
          <a:lstStyle>
            <a:lvl1pPr>
              <a:defRPr b="1"/>
            </a:lvl1pPr>
          </a:lstStyle>
          <a:p>
            <a:pPr>
              <a:defRPr/>
            </a:pPr>
            <a:fld id="{A6230713-2595-42F5-A958-75817E3D6B9A}"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4190087417"/>
      </p:ext>
    </p:extLst>
  </p:cSld>
  <p:clrMapOvr>
    <a:masterClrMapping/>
  </p:clrMapOvr>
</p:sldLayout>
</file>

<file path=ppt/slideLayouts/slideLayout9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06C687F8-F203-413B-97B5-A0B772E8FB72}" type="datetime3">
              <a:rPr lang="en-US" altLang="zh-SG" smtClean="0">
                <a:cs typeface="Arial" charset="0"/>
              </a:rPr>
              <a:pPr algn="l" fontAlgn="base">
                <a:spcBef>
                  <a:spcPct val="0"/>
                </a:spcBef>
                <a:spcAft>
                  <a:spcPct val="0"/>
                </a:spcAft>
                <a:defRPr/>
              </a:pPr>
              <a:t>25 July 2018</a:t>
            </a:fld>
            <a:endParaRPr lang="en-US" altLang="zh-SG" dirty="0">
              <a:cs typeface="Arial" charset="0"/>
            </a:endParaRPr>
          </a:p>
        </p:txBody>
      </p:sp>
      <p:sp>
        <p:nvSpPr>
          <p:cNvPr id="8" name="Rectangle 6"/>
          <p:cNvSpPr>
            <a:spLocks noGrp="1" noChangeArrowheads="1"/>
          </p:cNvSpPr>
          <p:nvPr>
            <p:ph type="sldNum" sz="quarter" idx="4"/>
          </p:nvPr>
        </p:nvSpPr>
        <p:spPr bwMode="auto">
          <a:xfrm>
            <a:off x="7696208" y="6617182"/>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129663425"/>
      </p:ext>
    </p:extLst>
  </p:cSld>
  <p:clrMapOvr>
    <a:masterClrMapping/>
  </p:clrMapOvr>
  <p:transition spd="slow">
    <p:pull/>
  </p:transition>
</p:sldLayout>
</file>

<file path=ppt/slideLayouts/slideLayout9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FE214ADA-CA86-4214-BE3E-6AC207B03279}" type="datetime3">
              <a:rPr lang="en-US" altLang="zh-SG" smtClean="0"/>
              <a:pPr>
                <a:defRPr/>
              </a:pPr>
              <a:t>25 July 2018</a:t>
            </a:fld>
            <a:endParaRPr lang="en-US" altLang="zh-SG"/>
          </a:p>
        </p:txBody>
      </p:sp>
      <p:sp>
        <p:nvSpPr>
          <p:cNvPr id="6" name="Footer Placeholder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4E75F78C-0DBD-4103-B6F5-2FA2B5EC973A}"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966034360"/>
      </p:ext>
    </p:extLst>
  </p:cSld>
  <p:clrMapOvr>
    <a:masterClrMapping/>
  </p:clrMapOvr>
  <p:transition spd="slow">
    <p:pull/>
  </p:transition>
</p:sldLayout>
</file>

<file path=ppt/slideLayouts/slideLayout9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43DA65C0-2B51-4CE2-BD03-7661CDE185FA}" type="datetime3">
              <a:rPr lang="en-US" altLang="zh-SG" smtClean="0">
                <a:cs typeface="Arial" charset="0"/>
              </a:rPr>
              <a:pPr algn="l" fontAlgn="base">
                <a:spcBef>
                  <a:spcPct val="0"/>
                </a:spcBef>
                <a:spcAft>
                  <a:spcPct val="0"/>
                </a:spcAft>
                <a:defRPr/>
              </a:pPr>
              <a:t>25 July 2018</a:t>
            </a:fld>
            <a:endParaRPr lang="en-US" altLang="zh-SG" dirty="0">
              <a:cs typeface="Arial" charset="0"/>
            </a:endParaRPr>
          </a:p>
        </p:txBody>
      </p:sp>
      <p:sp>
        <p:nvSpPr>
          <p:cNvPr id="7" name="Slide Number Placeholder 6"/>
          <p:cNvSpPr>
            <a:spLocks noGrp="1" noChangeArrowheads="1"/>
          </p:cNvSpPr>
          <p:nvPr>
            <p:ph type="sldNum" sz="quarter" idx="4"/>
          </p:nvPr>
        </p:nvSpPr>
        <p:spPr bwMode="auto">
          <a:xfrm>
            <a:off x="7696208" y="6617182"/>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990386341"/>
      </p:ext>
    </p:extLst>
  </p:cSld>
  <p:clrMapOvr>
    <a:masterClrMapping/>
  </p:clrMapOvr>
  <p:transition spd="slow">
    <p:pull/>
  </p:transition>
</p:sldLayout>
</file>

<file path=ppt/slideLayouts/slideLayout9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5E4BE005-0C7B-41D9-AD94-AF0C0A57E608}" type="datetime3">
              <a:rPr lang="en-US" altLang="zh-SG" smtClean="0">
                <a:cs typeface="Arial" charset="0"/>
              </a:rPr>
              <a:pPr algn="l" fontAlgn="base">
                <a:spcBef>
                  <a:spcPct val="0"/>
                </a:spcBef>
                <a:spcAft>
                  <a:spcPct val="0"/>
                </a:spcAft>
                <a:defRPr/>
              </a:pPr>
              <a:t>25 July 2018</a:t>
            </a:fld>
            <a:endParaRPr lang="en-US" altLang="zh-SG" dirty="0">
              <a:cs typeface="Arial" charset="0"/>
            </a:endParaRPr>
          </a:p>
        </p:txBody>
      </p:sp>
      <p:sp>
        <p:nvSpPr>
          <p:cNvPr id="6" name="Rectangle 6"/>
          <p:cNvSpPr>
            <a:spLocks noGrp="1" noChangeArrowheads="1"/>
          </p:cNvSpPr>
          <p:nvPr>
            <p:ph type="sldNum" sz="quarter" idx="4"/>
          </p:nvPr>
        </p:nvSpPr>
        <p:spPr bwMode="auto">
          <a:xfrm>
            <a:off x="7696208" y="6617182"/>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315545594"/>
      </p:ext>
    </p:extLst>
  </p:cSld>
  <p:clrMapOvr>
    <a:masterClrMapping/>
  </p:clrMapOvr>
  <p:transition spd="slow">
    <p:pull/>
  </p:transition>
</p:sldLayout>
</file>

<file path=ppt/slideLayouts/slideLayout9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328"/>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4"/>
          <p:cNvSpPr>
            <a:spLocks noGrp="1" noChangeArrowheads="1"/>
          </p:cNvSpPr>
          <p:nvPr>
            <p:ph type="dt" sz="half" idx="10"/>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1832AD5F-4FFD-4191-9105-4838F4CF4685}" type="datetime3">
              <a:rPr lang="en-US" altLang="zh-SG" smtClean="0">
                <a:cs typeface="Arial" charset="0"/>
              </a:rPr>
              <a:pPr algn="l" fontAlgn="base">
                <a:spcBef>
                  <a:spcPct val="0"/>
                </a:spcBef>
                <a:spcAft>
                  <a:spcPct val="0"/>
                </a:spcAft>
                <a:defRPr/>
              </a:pPr>
              <a:t>25 July 2018</a:t>
            </a:fld>
            <a:endParaRPr lang="en-US" altLang="zh-SG" dirty="0">
              <a:cs typeface="Arial" charset="0"/>
            </a:endParaRPr>
          </a:p>
        </p:txBody>
      </p:sp>
      <p:sp>
        <p:nvSpPr>
          <p:cNvPr id="9" name="Rectangle 6"/>
          <p:cNvSpPr>
            <a:spLocks noGrp="1" noChangeArrowheads="1"/>
          </p:cNvSpPr>
          <p:nvPr>
            <p:ph type="sldNum" sz="quarter" idx="4"/>
          </p:nvPr>
        </p:nvSpPr>
        <p:spPr bwMode="auto">
          <a:xfrm>
            <a:off x="7696208" y="6617182"/>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2020874833"/>
      </p:ext>
    </p:extLst>
  </p:cSld>
  <p:clrMapOvr>
    <a:masterClrMapping/>
  </p:clrMapOvr>
  <p:transition spd="slow">
    <p:pull/>
  </p:transition>
</p:sldLayout>
</file>

<file path=ppt/slideLayouts/slideLayout9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965BF0E5-7E1A-4955-91B6-D91F102E31E0}" type="datetime3">
              <a:rPr lang="en-US" altLang="zh-SG" smtClean="0"/>
              <a:pPr>
                <a:defRPr/>
              </a:pPr>
              <a:t>25 July 2018</a:t>
            </a:fld>
            <a:endParaRPr lang="en-US" altLang="zh-SG"/>
          </a:p>
        </p:txBody>
      </p:sp>
      <p:sp>
        <p:nvSpPr>
          <p:cNvPr id="6" name="Footer Placeholder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F9D06649-F847-46E8-AEB3-B68D298BD82E}"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219897036"/>
      </p:ext>
    </p:extLst>
  </p:cSld>
  <p:clrMapOvr>
    <a:masterClrMapping/>
  </p:clrMapOvr>
  <p:transition spd="slow">
    <p:pull/>
  </p:transition>
</p:sldLayout>
</file>

<file path=ppt/slideLayouts/slideLayout9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763E7D1-02A6-4783-A3F3-C7DDB0DED357}" type="datetime3">
              <a:rPr lang="en-US" altLang="zh-SG" smtClean="0"/>
              <a:pPr>
                <a:defRPr/>
              </a:pPr>
              <a:t>25 July 2018</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7B59CC6D-9CDE-4FBA-B420-B2B3C67FA1C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565520873"/>
      </p:ext>
    </p:extLst>
  </p:cSld>
  <p:clrMapOvr>
    <a:masterClrMapping/>
  </p:clrMapOvr>
  <p:transition spd="slow">
    <p:pull/>
  </p:transition>
</p:sldLayout>
</file>

<file path=ppt/slideLayouts/slideLayout9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881" y="246750"/>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750"/>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59E99DC-0968-494E-8572-62E34C64C476}" type="datetime3">
              <a:rPr lang="en-US" altLang="zh-SG" smtClean="0"/>
              <a:pPr>
                <a:defRPr/>
              </a:pPr>
              <a:t>25 July 2018</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44D33174-2994-4225-96BA-AF426134ED68}"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980163772"/>
      </p:ext>
    </p:extLst>
  </p:cSld>
  <p:clrMapOvr>
    <a:masterClrMapping/>
  </p:clrMapOvr>
  <p:transition spd="slow">
    <p:pull/>
  </p:transition>
</p:sldLayout>
</file>

<file path=ppt/slideLayouts/slideLayout94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751"/>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2AAD3720-8728-4D07-A4D6-507EFAD1EBE7}" type="datetime3">
              <a:rPr lang="en-US" altLang="zh-SG" smtClean="0"/>
              <a:pPr>
                <a:defRPr/>
              </a:pPr>
              <a:t>25 July 2018</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8BCE009A-5EBB-44CA-84F9-4F7D36BF546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111428852"/>
      </p:ext>
    </p:extLst>
  </p:cSld>
  <p:clrMapOvr>
    <a:masterClrMapping/>
  </p:clrMapOvr>
  <p:transition spd="slow">
    <p:pull/>
  </p:transition>
</p:sldLayout>
</file>

<file path=ppt/slideLayouts/slideLayout9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91" y="0"/>
            <a:ext cx="9148763"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a:solidFill>
                <a:srgbClr val="000000"/>
              </a:solidFill>
              <a:latin typeface="Arial" charset="0"/>
              <a:ea typeface="SimSun" pitchFamily="2" charset="-122"/>
              <a:cs typeface="Arial" charset="0"/>
            </a:endParaRPr>
          </a:p>
        </p:txBody>
      </p:sp>
      <p:sp>
        <p:nvSpPr>
          <p:cNvPr id="5" name="Line 8"/>
          <p:cNvSpPr>
            <a:spLocks noChangeShapeType="1"/>
          </p:cNvSpPr>
          <p:nvPr/>
        </p:nvSpPr>
        <p:spPr bwMode="auto">
          <a:xfrm>
            <a:off x="-4760" y="3429000"/>
            <a:ext cx="914717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 name="Rectangle 9"/>
          <p:cNvSpPr>
            <a:spLocks noChangeArrowheads="1"/>
          </p:cNvSpPr>
          <p:nvPr/>
        </p:nvSpPr>
        <p:spPr bwMode="auto">
          <a:xfrm>
            <a:off x="2362203" y="838572"/>
            <a:ext cx="4357688"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b="1">
                <a:solidFill>
                  <a:srgbClr val="FFFFFF"/>
                </a:solidFill>
                <a:cs typeface="Arial" charset="0"/>
              </a:rPr>
              <a:t>Financial System Strategy 2020</a:t>
            </a:r>
          </a:p>
          <a:p>
            <a:pPr algn="ctr" eaLnBrk="0" fontAlgn="base" hangingPunct="0">
              <a:spcBef>
                <a:spcPct val="0"/>
              </a:spcBef>
              <a:spcAft>
                <a:spcPct val="0"/>
              </a:spcAft>
            </a:pPr>
            <a:r>
              <a:rPr lang="en-CA" sz="2800" b="1">
                <a:solidFill>
                  <a:srgbClr val="FFFFFF"/>
                </a:solidFill>
                <a:cs typeface="Arial" charset="0"/>
              </a:rPr>
              <a:t>(FSS2020</a:t>
            </a:r>
            <a:r>
              <a:rPr lang="en-CA" sz="2800">
                <a:solidFill>
                  <a:srgbClr val="FFFFFF"/>
                </a:solidFill>
                <a:cs typeface="Arial" charset="0"/>
              </a:rPr>
              <a:t>)</a:t>
            </a:r>
            <a:endParaRPr lang="en-US" sz="2800">
              <a:solidFill>
                <a:srgbClr val="FFFFFF"/>
              </a:solidFill>
              <a:cs typeface="Arial"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1314" y="8"/>
            <a:ext cx="2466975"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8" y="0"/>
            <a:ext cx="2287588"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BEBA8EAE-BF5A-486C-A8C5-ECC9F3942E4B}">
                <a14:imgProps xmlns:a14="http://schemas.microsoft.com/office/drawing/2010/main">
                  <a14:imgLayer r:embed="rId7">
                    <a14:imgEffect>
                      <a14:backgroundRemoval t="4379" b="34495" l="67342" r="94976">
                        <a14:foregroundMark x1="79092" y1="13941" x2="79092" y2="13941"/>
                        <a14:foregroundMark x1="80389" y1="21358" x2="80389" y2="21358"/>
                        <a14:foregroundMark x1="77715" y1="14567" x2="77715" y2="14567"/>
                        <a14:foregroundMark x1="87439" y1="22609" x2="87439" y2="22609"/>
                        <a14:foregroundMark x1="83387" y1="22878" x2="83387" y2="22878"/>
                        <a14:foregroundMark x1="79903" y1="18141" x2="79903" y2="18141"/>
                        <a14:foregroundMark x1="76013" y1="15996" x2="76013" y2="15996"/>
                        <a14:foregroundMark x1="76175" y1="15907" x2="76175" y2="15907"/>
                        <a14:foregroundMark x1="76094" y1="15818" x2="76094" y2="15818"/>
                        <a14:foregroundMark x1="77147" y1="18945" x2="77147" y2="18945"/>
                        <a14:foregroundMark x1="78768" y1="20554" x2="78768" y2="20554"/>
                        <a14:foregroundMark x1="84441" y1="13673" x2="84441" y2="13673"/>
                        <a14:foregroundMark x1="81605" y1="14120" x2="81605" y2="14120"/>
                        <a14:foregroundMark x1="82496" y1="15192" x2="82496" y2="15192"/>
                        <a14:foregroundMark x1="81686" y1="11528" x2="81686" y2="11528"/>
                        <a14:backgroundMark x1="80551" y1="13226" x2="80551" y2="13226"/>
                        <a14:backgroundMark x1="80551" y1="13226" x2="80551" y2="13226"/>
                        <a14:backgroundMark x1="80551" y1="13226" x2="80551" y2="13226"/>
                      </a14:backgroundRemoval>
                    </a14:imgEffect>
                  </a14:imgLayer>
                </a14:imgProps>
              </a:ext>
              <a:ext uri="{28A0092B-C50C-407E-A947-70E740481C1C}">
                <a14:useLocalDpi xmlns:a14="http://schemas.microsoft.com/office/drawing/2010/main" val="0"/>
              </a:ext>
            </a:extLst>
          </a:blip>
          <a:srcRect l="67751" t="4707" r="5081" b="68340"/>
          <a:stretch>
            <a:fillRect/>
          </a:stretch>
        </p:blipFill>
        <p:spPr bwMode="auto">
          <a:xfrm>
            <a:off x="3825700" y="2439637"/>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433153" y="5716259"/>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366" y="6511597"/>
            <a:ext cx="3876675" cy="331787"/>
          </a:xfrm>
        </p:spPr>
        <p:txBody>
          <a:bodyPr/>
          <a:lstStyle>
            <a:lvl1pPr eaLnBrk="1" fontAlgn="auto" hangingPunct="1">
              <a:spcBef>
                <a:spcPts val="0"/>
              </a:spcBef>
              <a:spcAft>
                <a:spcPts val="0"/>
              </a:spcAft>
              <a:defRPr>
                <a:latin typeface="+mn-lt"/>
                <a:cs typeface="+mn-cs"/>
              </a:defRPr>
            </a:lvl1pPr>
          </a:lstStyle>
          <a:p>
            <a:pPr>
              <a:defRPr/>
            </a:pPr>
            <a:fld id="{FFED64BD-9079-45AF-B931-D355116F688C}" type="datetime3">
              <a:rPr lang="en-US" altLang="zh-SG" smtClean="0"/>
              <a:pPr>
                <a:defRPr/>
              </a:pPr>
              <a:t>25 July 2018</a:t>
            </a:fld>
            <a:endParaRPr lang="en-US" altLang="zh-SG"/>
          </a:p>
        </p:txBody>
      </p:sp>
      <p:sp>
        <p:nvSpPr>
          <p:cNvPr id="11" name="Rectangle 6"/>
          <p:cNvSpPr>
            <a:spLocks noGrp="1" noChangeArrowheads="1"/>
          </p:cNvSpPr>
          <p:nvPr>
            <p:ph type="ftr" sz="quarter" idx="11"/>
          </p:nvPr>
        </p:nvSpPr>
        <p:spPr>
          <a:xfrm>
            <a:off x="1665" y="6511597"/>
            <a:ext cx="3863975" cy="331787"/>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6897" y="6516359"/>
            <a:ext cx="1395413" cy="327025"/>
          </a:xfrm>
        </p:spPr>
        <p:txBody>
          <a:bodyPr/>
          <a:lstStyle>
            <a:lvl1pPr eaLnBrk="1" fontAlgn="auto" hangingPunct="1">
              <a:spcAft>
                <a:spcPts val="0"/>
              </a:spcAft>
              <a:defRPr sz="1000">
                <a:latin typeface="Arial" pitchFamily="34" charset="0"/>
                <a:cs typeface="Arial" charset="0"/>
              </a:defRPr>
            </a:lvl1pPr>
          </a:lstStyle>
          <a:p>
            <a:pPr>
              <a:defRPr/>
            </a:pPr>
            <a:fld id="{B0E7FEE8-23CB-4954-B6A7-58F3CB0E2231}"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val="3917512512"/>
      </p:ext>
    </p:extLst>
  </p:cSld>
  <p:clrMapOvr>
    <a:masterClrMapping/>
  </p:clrMapOvr>
  <p:transition spd="slow">
    <p:pull/>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endParaRPr lang="en-US" altLang="zh-SG"/>
          </a:p>
        </p:txBody>
      </p:sp>
      <p:sp>
        <p:nvSpPr>
          <p:cNvPr id="3"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4" name="Rectangle 6"/>
          <p:cNvSpPr>
            <a:spLocks noGrp="1" noChangeArrowheads="1"/>
          </p:cNvSpPr>
          <p:nvPr>
            <p:ph type="sldNum" sz="quarter" idx="12"/>
          </p:nvPr>
        </p:nvSpPr>
        <p:spPr/>
        <p:txBody>
          <a:bodyPr/>
          <a:lstStyle>
            <a:lvl1pPr>
              <a:defRPr b="1"/>
            </a:lvl1pPr>
          </a:lstStyle>
          <a:p>
            <a:pPr>
              <a:defRPr/>
            </a:pPr>
            <a:fld id="{FED7E44B-F80D-48E4-8D95-45CAD344C7E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097607798"/>
      </p:ext>
    </p:extLst>
  </p:cSld>
  <p:clrMapOvr>
    <a:masterClrMapping/>
  </p:clrMapOvr>
</p:sldLayout>
</file>

<file path=ppt/slideLayouts/slideLayout9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06C687F8-F203-413B-97B5-A0B772E8FB72}" type="datetime3">
              <a:rPr lang="en-US" altLang="zh-SG" smtClean="0">
                <a:cs typeface="Arial" charset="0"/>
              </a:rPr>
              <a:pPr algn="l" fontAlgn="base">
                <a:spcBef>
                  <a:spcPct val="0"/>
                </a:spcBef>
                <a:spcAft>
                  <a:spcPct val="0"/>
                </a:spcAft>
                <a:defRPr/>
              </a:pPr>
              <a:t>25 July 2018</a:t>
            </a:fld>
            <a:endParaRPr lang="en-US" altLang="zh-SG" dirty="0">
              <a:cs typeface="Arial" charset="0"/>
            </a:endParaRPr>
          </a:p>
        </p:txBody>
      </p:sp>
      <p:sp>
        <p:nvSpPr>
          <p:cNvPr id="8" name="Rectangle 6"/>
          <p:cNvSpPr>
            <a:spLocks noGrp="1" noChangeArrowheads="1"/>
          </p:cNvSpPr>
          <p:nvPr>
            <p:ph type="sldNum" sz="quarter" idx="4"/>
          </p:nvPr>
        </p:nvSpPr>
        <p:spPr bwMode="auto">
          <a:xfrm>
            <a:off x="7696208" y="6614760"/>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236278126"/>
      </p:ext>
    </p:extLst>
  </p:cSld>
  <p:clrMapOvr>
    <a:masterClrMapping/>
  </p:clrMapOvr>
  <p:transition spd="slow">
    <p:pull/>
  </p:transition>
</p:sldLayout>
</file>

<file path=ppt/slideLayouts/slideLayout9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FE214ADA-CA86-4214-BE3E-6AC207B03279}" type="datetime3">
              <a:rPr lang="en-US" altLang="zh-SG" smtClean="0"/>
              <a:pPr>
                <a:defRPr/>
              </a:pPr>
              <a:t>25 July 2018</a:t>
            </a:fld>
            <a:endParaRPr lang="en-US" altLang="zh-SG"/>
          </a:p>
        </p:txBody>
      </p:sp>
      <p:sp>
        <p:nvSpPr>
          <p:cNvPr id="6" name="Footer Placeholder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4E75F78C-0DBD-4103-B6F5-2FA2B5EC973A}"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182895642"/>
      </p:ext>
    </p:extLst>
  </p:cSld>
  <p:clrMapOvr>
    <a:masterClrMapping/>
  </p:clrMapOvr>
  <p:transition spd="slow">
    <p:pull/>
  </p:transition>
</p:sldLayout>
</file>

<file path=ppt/slideLayouts/slideLayout9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43DA65C0-2B51-4CE2-BD03-7661CDE185FA}" type="datetime3">
              <a:rPr lang="en-US" altLang="zh-SG" smtClean="0">
                <a:cs typeface="Arial" charset="0"/>
              </a:rPr>
              <a:pPr algn="l" fontAlgn="base">
                <a:spcBef>
                  <a:spcPct val="0"/>
                </a:spcBef>
                <a:spcAft>
                  <a:spcPct val="0"/>
                </a:spcAft>
                <a:defRPr/>
              </a:pPr>
              <a:t>25 July 2018</a:t>
            </a:fld>
            <a:endParaRPr lang="en-US" altLang="zh-SG" dirty="0">
              <a:cs typeface="Arial" charset="0"/>
            </a:endParaRPr>
          </a:p>
        </p:txBody>
      </p:sp>
      <p:sp>
        <p:nvSpPr>
          <p:cNvPr id="7" name="Slide Number Placeholder 6"/>
          <p:cNvSpPr>
            <a:spLocks noGrp="1" noChangeArrowheads="1"/>
          </p:cNvSpPr>
          <p:nvPr>
            <p:ph type="sldNum" sz="quarter" idx="4"/>
          </p:nvPr>
        </p:nvSpPr>
        <p:spPr bwMode="auto">
          <a:xfrm>
            <a:off x="7696208" y="6614760"/>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617890637"/>
      </p:ext>
    </p:extLst>
  </p:cSld>
  <p:clrMapOvr>
    <a:masterClrMapping/>
  </p:clrMapOvr>
  <p:transition spd="slow">
    <p:pull/>
  </p:transition>
</p:sldLayout>
</file>

<file path=ppt/slideLayouts/slideLayout9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5E4BE005-0C7B-41D9-AD94-AF0C0A57E608}" type="datetime3">
              <a:rPr lang="en-US" altLang="zh-SG" smtClean="0">
                <a:cs typeface="Arial" charset="0"/>
              </a:rPr>
              <a:pPr algn="l" fontAlgn="base">
                <a:spcBef>
                  <a:spcPct val="0"/>
                </a:spcBef>
                <a:spcAft>
                  <a:spcPct val="0"/>
                </a:spcAft>
                <a:defRPr/>
              </a:pPr>
              <a:t>25 July 2018</a:t>
            </a:fld>
            <a:endParaRPr lang="en-US" altLang="zh-SG" dirty="0">
              <a:cs typeface="Arial" charset="0"/>
            </a:endParaRPr>
          </a:p>
        </p:txBody>
      </p:sp>
      <p:sp>
        <p:nvSpPr>
          <p:cNvPr id="6" name="Rectangle 6"/>
          <p:cNvSpPr>
            <a:spLocks noGrp="1" noChangeArrowheads="1"/>
          </p:cNvSpPr>
          <p:nvPr>
            <p:ph type="sldNum" sz="quarter" idx="4"/>
          </p:nvPr>
        </p:nvSpPr>
        <p:spPr bwMode="auto">
          <a:xfrm>
            <a:off x="7696208" y="6614760"/>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165955237"/>
      </p:ext>
    </p:extLst>
  </p:cSld>
  <p:clrMapOvr>
    <a:masterClrMapping/>
  </p:clrMapOvr>
  <p:transition spd="slow">
    <p:pull/>
  </p:transition>
</p:sldLayout>
</file>

<file path=ppt/slideLayouts/slideLayout9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3426"/>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4"/>
          <p:cNvSpPr>
            <a:spLocks noGrp="1" noChangeArrowheads="1"/>
          </p:cNvSpPr>
          <p:nvPr>
            <p:ph type="dt" sz="half" idx="10"/>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1832AD5F-4FFD-4191-9105-4838F4CF4685}" type="datetime3">
              <a:rPr lang="en-US" altLang="zh-SG" smtClean="0">
                <a:cs typeface="Arial" charset="0"/>
              </a:rPr>
              <a:pPr algn="l" fontAlgn="base">
                <a:spcBef>
                  <a:spcPct val="0"/>
                </a:spcBef>
                <a:spcAft>
                  <a:spcPct val="0"/>
                </a:spcAft>
                <a:defRPr/>
              </a:pPr>
              <a:t>25 July 2018</a:t>
            </a:fld>
            <a:endParaRPr lang="en-US" altLang="zh-SG" dirty="0">
              <a:cs typeface="Arial" charset="0"/>
            </a:endParaRPr>
          </a:p>
        </p:txBody>
      </p:sp>
      <p:sp>
        <p:nvSpPr>
          <p:cNvPr id="9" name="Rectangle 6"/>
          <p:cNvSpPr>
            <a:spLocks noGrp="1" noChangeArrowheads="1"/>
          </p:cNvSpPr>
          <p:nvPr>
            <p:ph type="sldNum" sz="quarter" idx="4"/>
          </p:nvPr>
        </p:nvSpPr>
        <p:spPr bwMode="auto">
          <a:xfrm>
            <a:off x="7696208" y="6614760"/>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4212566971"/>
      </p:ext>
    </p:extLst>
  </p:cSld>
  <p:clrMapOvr>
    <a:masterClrMapping/>
  </p:clrMapOvr>
  <p:transition spd="slow">
    <p:pull/>
  </p:transition>
</p:sldLayout>
</file>

<file path=ppt/slideLayouts/slideLayout9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965BF0E5-7E1A-4955-91B6-D91F102E31E0}" type="datetime3">
              <a:rPr lang="en-US" altLang="zh-SG" smtClean="0"/>
              <a:pPr>
                <a:defRPr/>
              </a:pPr>
              <a:t>25 July 2018</a:t>
            </a:fld>
            <a:endParaRPr lang="en-US" altLang="zh-SG"/>
          </a:p>
        </p:txBody>
      </p:sp>
      <p:sp>
        <p:nvSpPr>
          <p:cNvPr id="6" name="Footer Placeholder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F9D06649-F847-46E8-AEB3-B68D298BD82E}"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409093759"/>
      </p:ext>
    </p:extLst>
  </p:cSld>
  <p:clrMapOvr>
    <a:masterClrMapping/>
  </p:clrMapOvr>
  <p:transition spd="slow">
    <p:pull/>
  </p:transition>
</p:sldLayout>
</file>

<file path=ppt/slideLayouts/slideLayout9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763E7D1-02A6-4783-A3F3-C7DDB0DED357}" type="datetime3">
              <a:rPr lang="en-US" altLang="zh-SG" smtClean="0"/>
              <a:pPr>
                <a:defRPr/>
              </a:pPr>
              <a:t>25 July 2018</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7B59CC6D-9CDE-4FBA-B420-B2B3C67FA1C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775310256"/>
      </p:ext>
    </p:extLst>
  </p:cSld>
  <p:clrMapOvr>
    <a:masterClrMapping/>
  </p:clrMapOvr>
  <p:transition spd="slow">
    <p:pull/>
  </p:transition>
</p:sldLayout>
</file>

<file path=ppt/slideLayouts/slideLayout9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529" y="244853"/>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4853"/>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59E99DC-0968-494E-8572-62E34C64C476}" type="datetime3">
              <a:rPr lang="en-US" altLang="zh-SG" smtClean="0"/>
              <a:pPr>
                <a:defRPr/>
              </a:pPr>
              <a:t>25 July 2018</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44D33174-2994-4225-96BA-AF426134ED68}"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777075820"/>
      </p:ext>
    </p:extLst>
  </p:cSld>
  <p:clrMapOvr>
    <a:masterClrMapping/>
  </p:clrMapOvr>
  <p:transition spd="slow">
    <p:pull/>
  </p:transition>
</p:sldLayout>
</file>

<file path=ppt/slideLayouts/slideLayout95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4849"/>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2AAD3720-8728-4D07-A4D6-507EFAD1EBE7}" type="datetime3">
              <a:rPr lang="en-US" altLang="zh-SG" smtClean="0"/>
              <a:pPr>
                <a:defRPr/>
              </a:pPr>
              <a:t>25 July 2018</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8BCE009A-5EBB-44CA-84F9-4F7D36BF546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209334688"/>
      </p:ext>
    </p:extLst>
  </p:cSld>
  <p:clrMapOvr>
    <a:masterClrMapping/>
  </p:clrMapOvr>
  <p:transition spd="slow">
    <p:pull/>
  </p:transition>
</p:sldLayout>
</file>

<file path=ppt/slideLayouts/slideLayout95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F240E4-004F-4372-8C5F-60EB159156A9}" type="datetime3">
              <a:rPr lang="en-US" smtClean="0"/>
              <a:pPr/>
              <a:t>25 July 2018</a:t>
            </a:fld>
            <a:endParaRPr lang="en-US"/>
          </a:p>
        </p:txBody>
      </p:sp>
      <p:sp>
        <p:nvSpPr>
          <p:cNvPr id="8" name="Footer Placeholder 7"/>
          <p:cNvSpPr>
            <a:spLocks noGrp="1"/>
          </p:cNvSpPr>
          <p:nvPr>
            <p:ph type="ftr" sz="quarter" idx="11"/>
          </p:nvPr>
        </p:nvSpPr>
        <p:spPr>
          <a:xfrm>
            <a:off x="3124200" y="6357587"/>
            <a:ext cx="2895600" cy="365125"/>
          </a:xfrm>
          <a:prstGeom prst="rect">
            <a:avLst/>
          </a:prstGeom>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383C0C73-69A6-44F5-9C71-F331687F52A1}" type="slidenum">
              <a:rPr lang="en-US" smtClean="0"/>
              <a:pPr/>
              <a:t>‹#›</a:t>
            </a:fld>
            <a:endParaRPr lang="en-US"/>
          </a:p>
        </p:txBody>
      </p:sp>
    </p:spTree>
    <p:extLst>
      <p:ext uri="{BB962C8B-B14F-4D97-AF65-F5344CB8AC3E}">
        <p14:creationId xmlns:p14="http://schemas.microsoft.com/office/powerpoint/2010/main" val="2776942885"/>
      </p:ext>
    </p:extLst>
  </p:cSld>
  <p:clrMapOvr>
    <a:masterClrMapping/>
  </p:clrMapOvr>
  <p:transition spd="slow">
    <p:pull/>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5447"/>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F6440C43-0A16-4971-8C0B-045671617E7B}"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045351442"/>
      </p:ext>
    </p:extLst>
  </p:cSld>
  <p:clrMapOvr>
    <a:masterClrMapping/>
  </p:clrMapOvr>
</p:sldLayout>
</file>

<file path=ppt/slideLayouts/slideLayout9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91" y="0"/>
            <a:ext cx="9148763"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a:solidFill>
                <a:srgbClr val="000000"/>
              </a:solidFill>
              <a:latin typeface="Arial" charset="0"/>
              <a:ea typeface="SimSun" pitchFamily="2" charset="-122"/>
              <a:cs typeface="Arial" charset="0"/>
            </a:endParaRPr>
          </a:p>
        </p:txBody>
      </p:sp>
      <p:sp>
        <p:nvSpPr>
          <p:cNvPr id="5" name="Line 8"/>
          <p:cNvSpPr>
            <a:spLocks noChangeShapeType="1"/>
          </p:cNvSpPr>
          <p:nvPr/>
        </p:nvSpPr>
        <p:spPr bwMode="auto">
          <a:xfrm>
            <a:off x="-4760" y="3429000"/>
            <a:ext cx="914717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 name="Rectangle 9"/>
          <p:cNvSpPr>
            <a:spLocks noChangeArrowheads="1"/>
          </p:cNvSpPr>
          <p:nvPr/>
        </p:nvSpPr>
        <p:spPr bwMode="auto">
          <a:xfrm>
            <a:off x="2362203" y="839138"/>
            <a:ext cx="4357688"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b="1">
                <a:solidFill>
                  <a:srgbClr val="FFFFFF"/>
                </a:solidFill>
                <a:cs typeface="Arial" charset="0"/>
              </a:rPr>
              <a:t>Financial System Strategy 2020</a:t>
            </a:r>
          </a:p>
          <a:p>
            <a:pPr algn="ctr" eaLnBrk="0" fontAlgn="base" hangingPunct="0">
              <a:spcBef>
                <a:spcPct val="0"/>
              </a:spcBef>
              <a:spcAft>
                <a:spcPct val="0"/>
              </a:spcAft>
            </a:pPr>
            <a:r>
              <a:rPr lang="en-CA" sz="2800" b="1">
                <a:solidFill>
                  <a:srgbClr val="FFFFFF"/>
                </a:solidFill>
                <a:cs typeface="Arial" charset="0"/>
              </a:rPr>
              <a:t>(FSS2020</a:t>
            </a:r>
            <a:r>
              <a:rPr lang="en-CA" sz="2800">
                <a:solidFill>
                  <a:srgbClr val="FFFFFF"/>
                </a:solidFill>
                <a:cs typeface="Arial" charset="0"/>
              </a:rPr>
              <a:t>)</a:t>
            </a:r>
            <a:endParaRPr lang="en-US" sz="2800">
              <a:solidFill>
                <a:srgbClr val="FFFFFF"/>
              </a:solidFill>
              <a:cs typeface="Arial"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1314" y="8"/>
            <a:ext cx="2466975"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8" y="0"/>
            <a:ext cx="2287588"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BEBA8EAE-BF5A-486C-A8C5-ECC9F3942E4B}">
                <a14:imgProps xmlns:a14="http://schemas.microsoft.com/office/drawing/2010/main">
                  <a14:imgLayer r:embed="rId7">
                    <a14:imgEffect>
                      <a14:backgroundRemoval t="4379" b="34495" l="67342" r="94976">
                        <a14:foregroundMark x1="79092" y1="13941" x2="79092" y2="13941"/>
                        <a14:foregroundMark x1="80389" y1="21358" x2="80389" y2="21358"/>
                        <a14:foregroundMark x1="77715" y1="14567" x2="77715" y2="14567"/>
                        <a14:foregroundMark x1="87439" y1="22609" x2="87439" y2="22609"/>
                        <a14:foregroundMark x1="83387" y1="22878" x2="83387" y2="22878"/>
                        <a14:foregroundMark x1="79903" y1="18141" x2="79903" y2="18141"/>
                        <a14:foregroundMark x1="76013" y1="15996" x2="76013" y2="15996"/>
                        <a14:foregroundMark x1="76175" y1="15907" x2="76175" y2="15907"/>
                        <a14:foregroundMark x1="76094" y1="15818" x2="76094" y2="15818"/>
                        <a14:foregroundMark x1="77147" y1="18945" x2="77147" y2="18945"/>
                        <a14:foregroundMark x1="78768" y1="20554" x2="78768" y2="20554"/>
                        <a14:foregroundMark x1="84441" y1="13673" x2="84441" y2="13673"/>
                        <a14:foregroundMark x1="81605" y1="14120" x2="81605" y2="14120"/>
                        <a14:foregroundMark x1="82496" y1="15192" x2="82496" y2="15192"/>
                        <a14:foregroundMark x1="81686" y1="11528" x2="81686" y2="11528"/>
                        <a14:backgroundMark x1="80551" y1="13226" x2="80551" y2="13226"/>
                        <a14:backgroundMark x1="80551" y1="13226" x2="80551" y2="13226"/>
                        <a14:backgroundMark x1="80551" y1="13226" x2="80551" y2="13226"/>
                      </a14:backgroundRemoval>
                    </a14:imgEffect>
                  </a14:imgLayer>
                </a14:imgProps>
              </a:ext>
              <a:ext uri="{28A0092B-C50C-407E-A947-70E740481C1C}">
                <a14:useLocalDpi xmlns:a14="http://schemas.microsoft.com/office/drawing/2010/main" val="0"/>
              </a:ext>
            </a:extLst>
          </a:blip>
          <a:srcRect l="67751" t="4707" r="5081" b="68340"/>
          <a:stretch>
            <a:fillRect/>
          </a:stretch>
        </p:blipFill>
        <p:spPr bwMode="auto">
          <a:xfrm>
            <a:off x="3825700" y="2440205"/>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433153" y="5716827"/>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366" y="6512165"/>
            <a:ext cx="3876675" cy="331787"/>
          </a:xfrm>
        </p:spPr>
        <p:txBody>
          <a:bodyPr/>
          <a:lstStyle>
            <a:lvl1pPr eaLnBrk="1" fontAlgn="auto" hangingPunct="1">
              <a:spcBef>
                <a:spcPts val="0"/>
              </a:spcBef>
              <a:spcAft>
                <a:spcPts val="0"/>
              </a:spcAft>
              <a:defRPr>
                <a:latin typeface="+mn-lt"/>
                <a:cs typeface="+mn-cs"/>
              </a:defRPr>
            </a:lvl1pPr>
          </a:lstStyle>
          <a:p>
            <a:pPr>
              <a:defRPr/>
            </a:pPr>
            <a:fld id="{FFED64BD-9079-45AF-B931-D355116F688C}" type="datetime3">
              <a:rPr lang="en-US" altLang="zh-SG" smtClean="0"/>
              <a:pPr>
                <a:defRPr/>
              </a:pPr>
              <a:t>25 July 2018</a:t>
            </a:fld>
            <a:endParaRPr lang="en-US" altLang="zh-SG"/>
          </a:p>
        </p:txBody>
      </p:sp>
      <p:sp>
        <p:nvSpPr>
          <p:cNvPr id="11" name="Rectangle 6"/>
          <p:cNvSpPr>
            <a:spLocks noGrp="1" noChangeArrowheads="1"/>
          </p:cNvSpPr>
          <p:nvPr>
            <p:ph type="ftr" sz="quarter" idx="11"/>
          </p:nvPr>
        </p:nvSpPr>
        <p:spPr>
          <a:xfrm>
            <a:off x="1665" y="6512165"/>
            <a:ext cx="3863975" cy="331787"/>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6897" y="6516927"/>
            <a:ext cx="1395413" cy="327025"/>
          </a:xfrm>
        </p:spPr>
        <p:txBody>
          <a:bodyPr/>
          <a:lstStyle>
            <a:lvl1pPr eaLnBrk="1" fontAlgn="auto" hangingPunct="1">
              <a:spcAft>
                <a:spcPts val="0"/>
              </a:spcAft>
              <a:defRPr sz="1000">
                <a:latin typeface="Arial" pitchFamily="34" charset="0"/>
                <a:cs typeface="Arial" charset="0"/>
              </a:defRPr>
            </a:lvl1pPr>
          </a:lstStyle>
          <a:p>
            <a:pPr>
              <a:defRPr/>
            </a:pPr>
            <a:fld id="{B0E7FEE8-23CB-4954-B6A7-58F3CB0E2231}"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val="431087859"/>
      </p:ext>
    </p:extLst>
  </p:cSld>
  <p:clrMapOvr>
    <a:masterClrMapping/>
  </p:clrMapOvr>
  <p:transition spd="slow">
    <p:pull/>
  </p:transition>
</p:sldLayout>
</file>

<file path=ppt/slideLayouts/slideLayout9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06C687F8-F203-413B-97B5-A0B772E8FB72}" type="datetime3">
              <a:rPr lang="en-US" altLang="zh-SG" smtClean="0">
                <a:cs typeface="Arial" charset="0"/>
              </a:rPr>
              <a:pPr algn="l" fontAlgn="base">
                <a:spcBef>
                  <a:spcPct val="0"/>
                </a:spcBef>
                <a:spcAft>
                  <a:spcPct val="0"/>
                </a:spcAft>
                <a:defRPr/>
              </a:pPr>
              <a:t>25 July 2018</a:t>
            </a:fld>
            <a:endParaRPr lang="en-US" altLang="zh-SG" dirty="0">
              <a:cs typeface="Arial" charset="0"/>
            </a:endParaRPr>
          </a:p>
        </p:txBody>
      </p:sp>
      <p:sp>
        <p:nvSpPr>
          <p:cNvPr id="8" name="Rectangle 6"/>
          <p:cNvSpPr>
            <a:spLocks noGrp="1" noChangeArrowheads="1"/>
          </p:cNvSpPr>
          <p:nvPr>
            <p:ph type="sldNum" sz="quarter" idx="4"/>
          </p:nvPr>
        </p:nvSpPr>
        <p:spPr bwMode="auto">
          <a:xfrm>
            <a:off x="7696208" y="6615328"/>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825294703"/>
      </p:ext>
    </p:extLst>
  </p:cSld>
  <p:clrMapOvr>
    <a:masterClrMapping/>
  </p:clrMapOvr>
  <p:transition spd="slow">
    <p:pull/>
  </p:transition>
</p:sldLayout>
</file>

<file path=ppt/slideLayouts/slideLayout9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FE214ADA-CA86-4214-BE3E-6AC207B03279}" type="datetime3">
              <a:rPr lang="en-US" altLang="zh-SG" smtClean="0"/>
              <a:pPr>
                <a:defRPr/>
              </a:pPr>
              <a:t>25 July 2018</a:t>
            </a:fld>
            <a:endParaRPr lang="en-US" altLang="zh-SG"/>
          </a:p>
        </p:txBody>
      </p:sp>
      <p:sp>
        <p:nvSpPr>
          <p:cNvPr id="6" name="Footer Placeholder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4E75F78C-0DBD-4103-B6F5-2FA2B5EC973A}"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420095350"/>
      </p:ext>
    </p:extLst>
  </p:cSld>
  <p:clrMapOvr>
    <a:masterClrMapping/>
  </p:clrMapOvr>
  <p:transition spd="slow">
    <p:pull/>
  </p:transition>
</p:sldLayout>
</file>

<file path=ppt/slideLayouts/slideLayout9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43DA65C0-2B51-4CE2-BD03-7661CDE185FA}" type="datetime3">
              <a:rPr lang="en-US" altLang="zh-SG" smtClean="0">
                <a:cs typeface="Arial" charset="0"/>
              </a:rPr>
              <a:pPr algn="l" fontAlgn="base">
                <a:spcBef>
                  <a:spcPct val="0"/>
                </a:spcBef>
                <a:spcAft>
                  <a:spcPct val="0"/>
                </a:spcAft>
                <a:defRPr/>
              </a:pPr>
              <a:t>25 July 2018</a:t>
            </a:fld>
            <a:endParaRPr lang="en-US" altLang="zh-SG" dirty="0">
              <a:cs typeface="Arial" charset="0"/>
            </a:endParaRPr>
          </a:p>
        </p:txBody>
      </p:sp>
      <p:sp>
        <p:nvSpPr>
          <p:cNvPr id="7" name="Slide Number Placeholder 6"/>
          <p:cNvSpPr>
            <a:spLocks noGrp="1" noChangeArrowheads="1"/>
          </p:cNvSpPr>
          <p:nvPr>
            <p:ph type="sldNum" sz="quarter" idx="4"/>
          </p:nvPr>
        </p:nvSpPr>
        <p:spPr bwMode="auto">
          <a:xfrm>
            <a:off x="7696208" y="6615328"/>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990950030"/>
      </p:ext>
    </p:extLst>
  </p:cSld>
  <p:clrMapOvr>
    <a:masterClrMapping/>
  </p:clrMapOvr>
  <p:transition spd="slow">
    <p:pull/>
  </p:transition>
</p:sldLayout>
</file>

<file path=ppt/slideLayouts/slideLayout9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5E4BE005-0C7B-41D9-AD94-AF0C0A57E608}" type="datetime3">
              <a:rPr lang="en-US" altLang="zh-SG" smtClean="0">
                <a:cs typeface="Arial" charset="0"/>
              </a:rPr>
              <a:pPr algn="l" fontAlgn="base">
                <a:spcBef>
                  <a:spcPct val="0"/>
                </a:spcBef>
                <a:spcAft>
                  <a:spcPct val="0"/>
                </a:spcAft>
                <a:defRPr/>
              </a:pPr>
              <a:t>25 July 2018</a:t>
            </a:fld>
            <a:endParaRPr lang="en-US" altLang="zh-SG" dirty="0">
              <a:cs typeface="Arial" charset="0"/>
            </a:endParaRPr>
          </a:p>
        </p:txBody>
      </p:sp>
      <p:sp>
        <p:nvSpPr>
          <p:cNvPr id="6" name="Rectangle 6"/>
          <p:cNvSpPr>
            <a:spLocks noGrp="1" noChangeArrowheads="1"/>
          </p:cNvSpPr>
          <p:nvPr>
            <p:ph type="sldNum" sz="quarter" idx="4"/>
          </p:nvPr>
        </p:nvSpPr>
        <p:spPr bwMode="auto">
          <a:xfrm>
            <a:off x="7696208" y="6615328"/>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3908173715"/>
      </p:ext>
    </p:extLst>
  </p:cSld>
  <p:clrMapOvr>
    <a:masterClrMapping/>
  </p:clrMapOvr>
  <p:transition spd="slow">
    <p:pull/>
  </p:transition>
</p:sldLayout>
</file>

<file path=ppt/slideLayouts/slideLayout9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3997"/>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4"/>
          <p:cNvSpPr>
            <a:spLocks noGrp="1" noChangeArrowheads="1"/>
          </p:cNvSpPr>
          <p:nvPr>
            <p:ph type="dt" sz="half" idx="10"/>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1832AD5F-4FFD-4191-9105-4838F4CF4685}" type="datetime3">
              <a:rPr lang="en-US" altLang="zh-SG" smtClean="0">
                <a:cs typeface="Arial" charset="0"/>
              </a:rPr>
              <a:pPr algn="l" fontAlgn="base">
                <a:spcBef>
                  <a:spcPct val="0"/>
                </a:spcBef>
                <a:spcAft>
                  <a:spcPct val="0"/>
                </a:spcAft>
                <a:defRPr/>
              </a:pPr>
              <a:t>25 July 2018</a:t>
            </a:fld>
            <a:endParaRPr lang="en-US" altLang="zh-SG" dirty="0">
              <a:cs typeface="Arial" charset="0"/>
            </a:endParaRPr>
          </a:p>
        </p:txBody>
      </p:sp>
      <p:sp>
        <p:nvSpPr>
          <p:cNvPr id="9" name="Rectangle 6"/>
          <p:cNvSpPr>
            <a:spLocks noGrp="1" noChangeArrowheads="1"/>
          </p:cNvSpPr>
          <p:nvPr>
            <p:ph type="sldNum" sz="quarter" idx="4"/>
          </p:nvPr>
        </p:nvSpPr>
        <p:spPr bwMode="auto">
          <a:xfrm>
            <a:off x="7696208" y="6615328"/>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682561962"/>
      </p:ext>
    </p:extLst>
  </p:cSld>
  <p:clrMapOvr>
    <a:masterClrMapping/>
  </p:clrMapOvr>
  <p:transition spd="slow">
    <p:pull/>
  </p:transition>
</p:sldLayout>
</file>

<file path=ppt/slideLayouts/slideLayout9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965BF0E5-7E1A-4955-91B6-D91F102E31E0}" type="datetime3">
              <a:rPr lang="en-US" altLang="zh-SG" smtClean="0"/>
              <a:pPr>
                <a:defRPr/>
              </a:pPr>
              <a:t>25 July 2018</a:t>
            </a:fld>
            <a:endParaRPr lang="en-US" altLang="zh-SG"/>
          </a:p>
        </p:txBody>
      </p:sp>
      <p:sp>
        <p:nvSpPr>
          <p:cNvPr id="6" name="Footer Placeholder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F9D06649-F847-46E8-AEB3-B68D298BD82E}"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688749037"/>
      </p:ext>
    </p:extLst>
  </p:cSld>
  <p:clrMapOvr>
    <a:masterClrMapping/>
  </p:clrMapOvr>
  <p:transition spd="slow">
    <p:pull/>
  </p:transition>
</p:sldLayout>
</file>

<file path=ppt/slideLayouts/slideLayout9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763E7D1-02A6-4783-A3F3-C7DDB0DED357}" type="datetime3">
              <a:rPr lang="en-US" altLang="zh-SG" smtClean="0"/>
              <a:pPr>
                <a:defRPr/>
              </a:pPr>
              <a:t>25 July 2018</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7B59CC6D-9CDE-4FBA-B420-B2B3C67FA1C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670411858"/>
      </p:ext>
    </p:extLst>
  </p:cSld>
  <p:clrMapOvr>
    <a:masterClrMapping/>
  </p:clrMapOvr>
  <p:transition spd="slow">
    <p:pull/>
  </p:transition>
</p:sldLayout>
</file>

<file path=ppt/slideLayouts/slideLayout9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949" y="245419"/>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5419"/>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59E99DC-0968-494E-8572-62E34C64C476}" type="datetime3">
              <a:rPr lang="en-US" altLang="zh-SG" smtClean="0"/>
              <a:pPr>
                <a:defRPr/>
              </a:pPr>
              <a:t>25 July 2018</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44D33174-2994-4225-96BA-AF426134ED68}"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581330085"/>
      </p:ext>
    </p:extLst>
  </p:cSld>
  <p:clrMapOvr>
    <a:masterClrMapping/>
  </p:clrMapOvr>
  <p:transition spd="slow">
    <p:pull/>
  </p:transition>
</p:sldLayout>
</file>

<file path=ppt/slideLayouts/slideLayout96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5421"/>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2AAD3720-8728-4D07-A4D6-507EFAD1EBE7}" type="datetime3">
              <a:rPr lang="en-US" altLang="zh-SG" smtClean="0"/>
              <a:pPr>
                <a:defRPr/>
              </a:pPr>
              <a:t>25 July 2018</a:t>
            </a:fld>
            <a:endParaRPr lang="en-US" altLang="zh-SG"/>
          </a:p>
        </p:txBody>
      </p:sp>
      <p:sp>
        <p:nvSpPr>
          <p:cNvPr id="5" name="Rectangle 5"/>
          <p:cNvSpPr>
            <a:spLocks noGrp="1" noChangeArrowheads="1"/>
          </p:cNvSpPr>
          <p:nvPr>
            <p:ph type="ftr" sz="quarter" idx="11"/>
          </p:nvPr>
        </p:nvSpPr>
        <p:spPr>
          <a:xfrm>
            <a:off x="888557" y="6384925"/>
            <a:ext cx="2630943"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8BCE009A-5EBB-44CA-84F9-4F7D36BF546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470417154"/>
      </p:ext>
    </p:extLst>
  </p:cSld>
  <p:clrMapOvr>
    <a:masterClrMapping/>
  </p:clrMapOvr>
  <p:transition spd="slow">
    <p:pull/>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1444B878-7061-4216-AB85-F3DCCA333A05}"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062263415"/>
      </p:ext>
    </p:extLst>
  </p:cSld>
  <p:clrMapOvr>
    <a:masterClrMapping/>
  </p:clrMapOvr>
</p:sldLayout>
</file>

<file path=ppt/slideLayouts/slideLayout97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F240E4-004F-4372-8C5F-60EB159156A9}" type="datetime3">
              <a:rPr lang="en-US" smtClean="0"/>
              <a:pPr/>
              <a:t>25 July 2018</a:t>
            </a:fld>
            <a:endParaRPr lang="en-US"/>
          </a:p>
        </p:txBody>
      </p:sp>
      <p:sp>
        <p:nvSpPr>
          <p:cNvPr id="8" name="Footer Placeholder 7"/>
          <p:cNvSpPr>
            <a:spLocks noGrp="1"/>
          </p:cNvSpPr>
          <p:nvPr>
            <p:ph type="ftr" sz="quarter" idx="11"/>
          </p:nvPr>
        </p:nvSpPr>
        <p:spPr>
          <a:xfrm>
            <a:off x="3124200" y="6358155"/>
            <a:ext cx="2895600" cy="365125"/>
          </a:xfrm>
          <a:prstGeom prst="rect">
            <a:avLst/>
          </a:prstGeom>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383C0C73-69A6-44F5-9C71-F331687F52A1}" type="slidenum">
              <a:rPr lang="en-US" smtClean="0"/>
              <a:pPr/>
              <a:t>‹#›</a:t>
            </a:fld>
            <a:endParaRPr lang="en-US"/>
          </a:p>
        </p:txBody>
      </p:sp>
    </p:spTree>
    <p:extLst>
      <p:ext uri="{BB962C8B-B14F-4D97-AF65-F5344CB8AC3E}">
        <p14:creationId xmlns:p14="http://schemas.microsoft.com/office/powerpoint/2010/main" val="3102515846"/>
      </p:ext>
    </p:extLst>
  </p:cSld>
  <p:clrMapOvr>
    <a:masterClrMapping/>
  </p:clrMapOvr>
  <p:transition spd="slow">
    <p:pull/>
  </p:transition>
</p:sldLayout>
</file>

<file path=ppt/slideLayouts/slideLayout9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prstClr val="black"/>
              </a:solidFill>
              <a:cs typeface="Arial" pitchFamily="34" charset="0"/>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0400"/>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1868"/>
            <a:ext cx="3875943" cy="331787"/>
          </a:xfrm>
        </p:spPr>
        <p:txBody>
          <a:bodyPr/>
          <a:lstStyle>
            <a:lvl1pPr>
              <a:defRPr/>
            </a:lvl1pPr>
          </a:lstStyle>
          <a:p>
            <a:pPr>
              <a:defRPr/>
            </a:pPr>
            <a:endParaRPr lang="en-US" altLang="zh-SG"/>
          </a:p>
        </p:txBody>
      </p:sp>
      <p:sp>
        <p:nvSpPr>
          <p:cNvPr id="11" name="Rectangle 6"/>
          <p:cNvSpPr>
            <a:spLocks noGrp="1" noChangeArrowheads="1"/>
          </p:cNvSpPr>
          <p:nvPr>
            <p:ph type="ftr" sz="quarter" idx="11"/>
          </p:nvPr>
        </p:nvSpPr>
        <p:spPr>
          <a:xfrm>
            <a:off x="1486" y="6511868"/>
            <a:ext cx="3864219" cy="331787"/>
          </a:xfrm>
        </p:spPr>
        <p:txBody>
          <a:bodyPr/>
          <a:lstStyle>
            <a:lvl1pPr>
              <a:defRPr/>
            </a:lvl1pPr>
          </a:lstStyle>
          <a:p>
            <a:pPr>
              <a:defRPr/>
            </a:pPr>
            <a:endParaRPr lang="en-US" altLang="zh-SG"/>
          </a:p>
        </p:txBody>
      </p:sp>
      <p:sp>
        <p:nvSpPr>
          <p:cNvPr id="12" name="Rectangle 7"/>
          <p:cNvSpPr>
            <a:spLocks noGrp="1" noChangeArrowheads="1"/>
          </p:cNvSpPr>
          <p:nvPr>
            <p:ph type="sldNum" sz="quarter" idx="12"/>
          </p:nvPr>
        </p:nvSpPr>
        <p:spPr>
          <a:xfrm>
            <a:off x="3877463" y="6516630"/>
            <a:ext cx="1395047" cy="327025"/>
          </a:xfrm>
        </p:spPr>
        <p:txBody>
          <a:bodyPr/>
          <a:lstStyle>
            <a:lvl1pPr>
              <a:defRPr sz="1000">
                <a:latin typeface="Arial" pitchFamily="34" charset="0"/>
              </a:defRPr>
            </a:lvl1pPr>
          </a:lstStyle>
          <a:p>
            <a:pPr>
              <a:defRPr/>
            </a:pPr>
            <a:fld id="{75BBF179-1034-4569-86C7-F78AF2EDE520}"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val="2822490525"/>
      </p:ext>
    </p:extLst>
  </p:cSld>
  <p:clrMapOvr>
    <a:masterClrMapping/>
  </p:clrMapOvr>
</p:sldLayout>
</file>

<file path=ppt/slideLayouts/slideLayout9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6" name="Rectangle 6"/>
          <p:cNvSpPr>
            <a:spLocks noGrp="1" noChangeArrowheads="1"/>
          </p:cNvSpPr>
          <p:nvPr>
            <p:ph type="sldNum" sz="quarter" idx="12"/>
          </p:nvPr>
        </p:nvSpPr>
        <p:spPr>
          <a:ln/>
        </p:spPr>
        <p:txBody>
          <a:bodyPr/>
          <a:lstStyle>
            <a:lvl1pPr>
              <a:defRPr/>
            </a:lvl1pPr>
          </a:lstStyle>
          <a:p>
            <a:pPr>
              <a:defRPr/>
            </a:pPr>
            <a:fld id="{F8546E90-4E7D-4919-AF17-4380352FDA1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56053197"/>
      </p:ext>
    </p:extLst>
  </p:cSld>
  <p:clrMapOvr>
    <a:masterClrMapping/>
  </p:clrMapOvr>
</p:sldLayout>
</file>

<file path=ppt/slideLayouts/slideLayout9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865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6" name="Rectangle 6"/>
          <p:cNvSpPr>
            <a:spLocks noGrp="1" noChangeArrowheads="1"/>
          </p:cNvSpPr>
          <p:nvPr>
            <p:ph type="sldNum" sz="quarter" idx="12"/>
          </p:nvPr>
        </p:nvSpPr>
        <p:spPr>
          <a:ln/>
        </p:spPr>
        <p:txBody>
          <a:bodyPr/>
          <a:lstStyle>
            <a:lvl1pPr>
              <a:defRPr/>
            </a:lvl1pPr>
          </a:lstStyle>
          <a:p>
            <a:pPr>
              <a:defRPr/>
            </a:pPr>
            <a:fld id="{7E5D13EC-F06C-4C9A-8C0F-48A235DCCBD8}"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550594902"/>
      </p:ext>
    </p:extLst>
  </p:cSld>
  <p:clrMapOvr>
    <a:masterClrMapping/>
  </p:clrMapOvr>
</p:sldLayout>
</file>

<file path=ppt/slideLayouts/slideLayout9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7" name="Rectangle 6"/>
          <p:cNvSpPr>
            <a:spLocks noGrp="1" noChangeArrowheads="1"/>
          </p:cNvSpPr>
          <p:nvPr>
            <p:ph type="sldNum" sz="quarter" idx="12"/>
          </p:nvPr>
        </p:nvSpPr>
        <p:spPr>
          <a:ln/>
        </p:spPr>
        <p:txBody>
          <a:bodyPr/>
          <a:lstStyle>
            <a:lvl1pPr>
              <a:defRPr/>
            </a:lvl1pPr>
          </a:lstStyle>
          <a:p>
            <a:pPr>
              <a:defRPr/>
            </a:pPr>
            <a:fld id="{E6B45A10-96CE-4057-982B-02C810509E3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4031635336"/>
      </p:ext>
    </p:extLst>
  </p:cSld>
  <p:clrMapOvr>
    <a:masterClrMapping/>
  </p:clrMapOvr>
</p:sldLayout>
</file>

<file path=ppt/slideLayouts/slideLayout9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9" name="Rectangle 6"/>
          <p:cNvSpPr>
            <a:spLocks noGrp="1" noChangeArrowheads="1"/>
          </p:cNvSpPr>
          <p:nvPr>
            <p:ph type="sldNum" sz="quarter" idx="12"/>
          </p:nvPr>
        </p:nvSpPr>
        <p:spPr>
          <a:ln/>
        </p:spPr>
        <p:txBody>
          <a:bodyPr/>
          <a:lstStyle>
            <a:lvl1pPr>
              <a:defRPr/>
            </a:lvl1pPr>
          </a:lstStyle>
          <a:p>
            <a:pPr>
              <a:defRPr/>
            </a:pPr>
            <a:fld id="{E239A570-421D-4484-8667-43305BE9B46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246345482"/>
      </p:ext>
    </p:extLst>
  </p:cSld>
  <p:clrMapOvr>
    <a:masterClrMapping/>
  </p:clrMapOvr>
</p:sldLayout>
</file>

<file path=ppt/slideLayouts/slideLayout9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5" name="Rectangle 6"/>
          <p:cNvSpPr>
            <a:spLocks noGrp="1" noChangeArrowheads="1"/>
          </p:cNvSpPr>
          <p:nvPr>
            <p:ph type="sldNum" sz="quarter" idx="12"/>
          </p:nvPr>
        </p:nvSpPr>
        <p:spPr>
          <a:ln/>
        </p:spPr>
        <p:txBody>
          <a:bodyPr/>
          <a:lstStyle>
            <a:lvl1pPr>
              <a:defRPr/>
            </a:lvl1pPr>
          </a:lstStyle>
          <a:p>
            <a:pPr>
              <a:defRPr/>
            </a:pPr>
            <a:fld id="{48F92DF0-9624-4B14-B867-86C8FF5B1D9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400749685"/>
      </p:ext>
    </p:extLst>
  </p:cSld>
  <p:clrMapOvr>
    <a:masterClrMapping/>
  </p:clrMapOvr>
</p:sldLayout>
</file>

<file path=ppt/slideLayouts/slideLayout9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4" name="Rectangle 6"/>
          <p:cNvSpPr>
            <a:spLocks noGrp="1" noChangeArrowheads="1"/>
          </p:cNvSpPr>
          <p:nvPr>
            <p:ph type="sldNum" sz="quarter" idx="12"/>
          </p:nvPr>
        </p:nvSpPr>
        <p:spPr>
          <a:ln/>
        </p:spPr>
        <p:txBody>
          <a:bodyPr/>
          <a:lstStyle>
            <a:lvl1pPr>
              <a:defRPr/>
            </a:lvl1pPr>
          </a:lstStyle>
          <a:p>
            <a:pPr>
              <a:defRPr/>
            </a:pPr>
            <a:fld id="{D900E358-40FA-44D3-96AC-3365C7CBAA56}"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552111817"/>
      </p:ext>
    </p:extLst>
  </p:cSld>
  <p:clrMapOvr>
    <a:masterClrMapping/>
  </p:clrMapOvr>
</p:sldLayout>
</file>

<file path=ppt/slideLayouts/slideLayout9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3746"/>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7" name="Rectangle 6"/>
          <p:cNvSpPr>
            <a:spLocks noGrp="1" noChangeArrowheads="1"/>
          </p:cNvSpPr>
          <p:nvPr>
            <p:ph type="sldNum" sz="quarter" idx="12"/>
          </p:nvPr>
        </p:nvSpPr>
        <p:spPr>
          <a:ln/>
        </p:spPr>
        <p:txBody>
          <a:bodyPr/>
          <a:lstStyle>
            <a:lvl1pPr>
              <a:defRPr/>
            </a:lvl1pPr>
          </a:lstStyle>
          <a:p>
            <a:pPr>
              <a:defRPr/>
            </a:pPr>
            <a:fld id="{75CC9806-64CA-449A-B41E-B7F07A27CD2D}"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746518182"/>
      </p:ext>
    </p:extLst>
  </p:cSld>
  <p:clrMapOvr>
    <a:masterClrMapping/>
  </p:clrMapOvr>
</p:sldLayout>
</file>

<file path=ppt/slideLayouts/slideLayout9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7" name="Rectangle 6"/>
          <p:cNvSpPr>
            <a:spLocks noGrp="1" noChangeArrowheads="1"/>
          </p:cNvSpPr>
          <p:nvPr>
            <p:ph type="sldNum" sz="quarter" idx="12"/>
          </p:nvPr>
        </p:nvSpPr>
        <p:spPr>
          <a:ln/>
        </p:spPr>
        <p:txBody>
          <a:bodyPr/>
          <a:lstStyle>
            <a:lvl1pPr>
              <a:defRPr/>
            </a:lvl1pPr>
          </a:lstStyle>
          <a:p>
            <a:pPr>
              <a:defRPr/>
            </a:pPr>
            <a:fld id="{9207C7D4-3E2C-4ED7-B3C1-DB08D47F91F2}"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0046073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E1BA8F75-10B9-4BAA-AB14-288A867A53C1}"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2840501259"/>
      </p:ext>
    </p:extLst>
  </p:cSld>
  <p:clrMapOvr>
    <a:masterClrMapping/>
  </p:clrMapOvr>
</p:sldLayout>
</file>

<file path=ppt/slideLayouts/slideLayout9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6" name="Rectangle 6"/>
          <p:cNvSpPr>
            <a:spLocks noGrp="1" noChangeArrowheads="1"/>
          </p:cNvSpPr>
          <p:nvPr>
            <p:ph type="sldNum" sz="quarter" idx="12"/>
          </p:nvPr>
        </p:nvSpPr>
        <p:spPr>
          <a:ln/>
        </p:spPr>
        <p:txBody>
          <a:bodyPr/>
          <a:lstStyle>
            <a:lvl1pPr>
              <a:defRPr/>
            </a:lvl1pPr>
          </a:lstStyle>
          <a:p>
            <a:pPr>
              <a:defRPr/>
            </a:pPr>
            <a:fld id="{B9858DBF-8937-428D-A3E6-622FAE5415D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598198748"/>
      </p:ext>
    </p:extLst>
  </p:cSld>
  <p:clrMapOvr>
    <a:masterClrMapping/>
  </p:clrMapOvr>
</p:sldLayout>
</file>

<file path=ppt/slideLayouts/slideLayout9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949" y="245168"/>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5168"/>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6" name="Rectangle 6"/>
          <p:cNvSpPr>
            <a:spLocks noGrp="1" noChangeArrowheads="1"/>
          </p:cNvSpPr>
          <p:nvPr>
            <p:ph type="sldNum" sz="quarter" idx="12"/>
          </p:nvPr>
        </p:nvSpPr>
        <p:spPr>
          <a:ln/>
        </p:spPr>
        <p:txBody>
          <a:bodyPr/>
          <a:lstStyle>
            <a:lvl1pPr>
              <a:defRPr/>
            </a:lvl1pPr>
          </a:lstStyle>
          <a:p>
            <a:pPr>
              <a:defRPr/>
            </a:pPr>
            <a:fld id="{E532F2BC-51B5-4ED4-8BF2-DB177FCBB332}"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1455114620"/>
      </p:ext>
    </p:extLst>
  </p:cSld>
  <p:clrMapOvr>
    <a:masterClrMapping/>
  </p:clrMapOvr>
</p:sldLayout>
</file>

<file path=ppt/slideLayouts/slideLayout98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5165"/>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6" name="Rectangle 6"/>
          <p:cNvSpPr>
            <a:spLocks noGrp="1" noChangeArrowheads="1"/>
          </p:cNvSpPr>
          <p:nvPr>
            <p:ph type="sldNum" sz="quarter" idx="12"/>
          </p:nvPr>
        </p:nvSpPr>
        <p:spPr>
          <a:ln/>
        </p:spPr>
        <p:txBody>
          <a:bodyPr/>
          <a:lstStyle>
            <a:lvl1pPr>
              <a:defRPr/>
            </a:lvl1pPr>
          </a:lstStyle>
          <a:p>
            <a:pPr>
              <a:defRPr/>
            </a:pPr>
            <a:fld id="{22A747CE-8093-47BC-9F41-68FF2137565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4123215055"/>
      </p:ext>
    </p:extLst>
  </p:cSld>
  <p:clrMapOvr>
    <a:masterClrMapping/>
  </p:clrMapOvr>
</p:sldLayout>
</file>

<file path=ppt/slideLayouts/slideLayout9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7" y="0"/>
            <a:ext cx="9148396" cy="3429000"/>
          </a:xfrm>
          <a:prstGeom prst="rect">
            <a:avLst/>
          </a:prstGeom>
          <a:solidFill>
            <a:srgbClr val="008000"/>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sp>
        <p:nvSpPr>
          <p:cNvPr id="6" name="Rectangle 9"/>
          <p:cNvSpPr>
            <a:spLocks noChangeArrowheads="1"/>
          </p:cNvSpPr>
          <p:nvPr/>
        </p:nvSpPr>
        <p:spPr bwMode="auto">
          <a:xfrm>
            <a:off x="2324105" y="1665288"/>
            <a:ext cx="435805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947" y="8"/>
            <a:ext cx="24677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 y="0"/>
            <a:ext cx="228746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l="67751" t="4707" r="5081" b="68340"/>
          <a:stretch>
            <a:fillRect/>
          </a:stretch>
        </p:blipFill>
        <p:spPr bwMode="auto">
          <a:xfrm>
            <a:off x="3811467" y="3455988"/>
            <a:ext cx="139358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9" y="5710194"/>
            <a:ext cx="6263055"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7" y="4572000"/>
            <a:ext cx="6263055"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8" y="6511662"/>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1662"/>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63" y="6516424"/>
            <a:ext cx="1395047" cy="327025"/>
          </a:xfrm>
        </p:spPr>
        <p:txBody>
          <a:bodyPr/>
          <a:lstStyle>
            <a:lvl1pPr>
              <a:defRPr sz="1000">
                <a:latin typeface="Arial" pitchFamily="34" charset="0"/>
              </a:defRPr>
            </a:lvl1pPr>
          </a:lstStyle>
          <a:p>
            <a:pPr>
              <a:defRPr/>
            </a:pPr>
            <a:fld id="{753B0F46-D368-42A8-9124-730BB4F1427C}"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val="1803339556"/>
      </p:ext>
    </p:extLst>
  </p:cSld>
  <p:clrMapOvr>
    <a:masterClrMapping/>
  </p:clrMapOvr>
</p:sldLayout>
</file>

<file path=ppt/slideLayouts/slideLayout9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C51EEB-B3B1-45E3-8333-BA072D7FBFC9}"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2569596979"/>
      </p:ext>
    </p:extLst>
  </p:cSld>
  <p:clrMapOvr>
    <a:masterClrMapping/>
  </p:clrMapOvr>
</p:sldLayout>
</file>

<file path=ppt/slideLayouts/slideLayout9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844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C27287-59AE-45A3-BA2C-0256D4F48114}"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2345263051"/>
      </p:ext>
    </p:extLst>
  </p:cSld>
  <p:clrMapOvr>
    <a:masterClrMapping/>
  </p:clrMapOvr>
</p:sldLayout>
</file>

<file path=ppt/slideLayouts/slideLayout9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90" y="1214439"/>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5" y="1214439"/>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523C63-D21E-45A2-AFE0-35FB6D4BBDA6}"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4207195772"/>
      </p:ext>
    </p:extLst>
  </p:cSld>
  <p:clrMapOvr>
    <a:masterClrMapping/>
  </p:clrMapOvr>
</p:sldLayout>
</file>

<file path=ppt/slideLayouts/slideLayout9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55" y="1535113"/>
            <a:ext cx="40400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55" y="2174875"/>
            <a:ext cx="40400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D507D7B-E9A0-4B28-9556-0381546079B8}"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3479538443"/>
      </p:ext>
    </p:extLst>
  </p:cSld>
  <p:clrMapOvr>
    <a:masterClrMapping/>
  </p:clrMapOvr>
</p:sldLayout>
</file>

<file path=ppt/slideLayouts/slideLayout9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135EEF6-E091-42D4-BCCB-35C1ACAD4F22}"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495153869"/>
      </p:ext>
    </p:extLst>
  </p:cSld>
  <p:clrMapOvr>
    <a:masterClrMapping/>
  </p:clrMapOvr>
</p:sldLayout>
</file>

<file path=ppt/slideLayouts/slideLayout9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54FA4C3-2BFA-4621-90A9-7994B9DCD356}"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3830101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917" y="246869"/>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6869"/>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356003D7-4F51-43BF-AC1A-D6D2B9A60ACD}"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val="3450415295"/>
      </p:ext>
    </p:extLst>
  </p:cSld>
  <p:clrMapOvr>
    <a:masterClrMapping/>
  </p:clrMapOvr>
</p:sldLayout>
</file>

<file path=ppt/slideLayouts/slideLayout9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41" y="273539"/>
            <a:ext cx="51112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409422F-D139-4923-9E9A-4BC219B5AF74}"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1468005306"/>
      </p:ext>
    </p:extLst>
  </p:cSld>
  <p:clrMapOvr>
    <a:masterClrMapping/>
  </p:clrMapOvr>
</p:sldLayout>
</file>

<file path=ppt/slideLayouts/slideLayout9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CC3344-88F2-4445-8C9B-C9E47F3C3793}"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3834165330"/>
      </p:ext>
    </p:extLst>
  </p:cSld>
  <p:clrMapOvr>
    <a:masterClrMapping/>
  </p:clrMapOvr>
</p:sldLayout>
</file>

<file path=ppt/slideLayouts/slideLayout9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9B7587-C4A2-4AB7-8D15-4506564BC1F7}"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1513854272"/>
      </p:ext>
    </p:extLst>
  </p:cSld>
  <p:clrMapOvr>
    <a:masterClrMapping/>
  </p:clrMapOvr>
</p:sldLayout>
</file>

<file path=ppt/slideLayouts/slideLayout9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893" y="244961"/>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7" y="244961"/>
            <a:ext cx="5953859"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4E7560-C576-4D74-96D3-87465CFAEA90}"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2345866145"/>
      </p:ext>
    </p:extLst>
  </p:cSld>
  <p:clrMapOvr>
    <a:masterClrMapping/>
  </p:clrMapOvr>
</p:sldLayout>
</file>

<file path=ppt/slideLayouts/slideLayout99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4961"/>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9" y="1214439"/>
            <a:ext cx="7879375" cy="4938712"/>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5B41A9-DF5A-49C0-A1B3-0C6B28D58D34}"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val="360531110"/>
      </p:ext>
    </p:extLst>
  </p:cSld>
  <p:clrMapOvr>
    <a:masterClrMapping/>
  </p:clrMapOvr>
</p:sldLayout>
</file>

<file path=ppt/slideLayouts/slideLayout9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smtClean="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91" y="0"/>
            <a:ext cx="9148763"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3" y="838412"/>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a:t>
            </a:r>
            <a:r>
              <a:rPr lang="en-CA" sz="2800" b="1" dirty="0" smtClean="0">
                <a:solidFill>
                  <a:srgbClr val="FFFFFF"/>
                </a:solidFill>
                <a:cs typeface="Arial" pitchFamily="34" charset="0"/>
              </a:rPr>
              <a:t>2020</a:t>
            </a:r>
            <a:endParaRPr lang="en-CA" sz="2800" b="1" dirty="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4" y="8"/>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6015" y="2438677"/>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5" y="4953277"/>
            <a:ext cx="6263055"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5" y="4038600"/>
            <a:ext cx="6263055"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7"/>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25 July 2018</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2477"/>
            <a:ext cx="1676400" cy="486363"/>
          </a:xfrm>
          <a:prstGeom prst="rect">
            <a:avLst/>
          </a:prstGeom>
        </p:spPr>
      </p:pic>
    </p:spTree>
    <p:extLst>
      <p:ext uri="{BB962C8B-B14F-4D97-AF65-F5344CB8AC3E}">
        <p14:creationId xmlns:p14="http://schemas.microsoft.com/office/powerpoint/2010/main" val="3038381510"/>
      </p:ext>
    </p:extLst>
  </p:cSld>
  <p:clrMapOvr>
    <a:masterClrMapping/>
  </p:clrMapOvr>
  <p:transition spd="slow"/>
</p:sldLayout>
</file>

<file path=ppt/slideLayouts/slideLayout99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970814408"/>
      </p:ext>
    </p:extLst>
  </p:cSld>
  <p:clrMapOvr>
    <a:masterClrMapping/>
  </p:clrMapOvr>
  <p:transition spd="slow"/>
</p:sldLayout>
</file>

<file path=ppt/slideLayouts/slideLayout99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5" y="5181600"/>
            <a:ext cx="1066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5410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3095200852"/>
      </p:ext>
    </p:extLst>
  </p:cSld>
  <p:clrMapOvr>
    <a:masterClrMapping/>
  </p:clrMapOvr>
  <p:transition spd="slow"/>
</p:sldLayout>
</file>

<file path=ppt/slideLayouts/slideLayout99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8"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r>
              <a:rPr lang="en-GB" altLang="zh-SG" sz="1200" dirty="0" smtClean="0">
                <a:solidFill>
                  <a:srgbClr val="FFFFFF"/>
                </a:solidFill>
                <a:latin typeface="Arial" pitchFamily="34" charset="0"/>
                <a:ea typeface="SimSun" pitchFamily="2" charset="-122"/>
                <a:cs typeface="Arial" pitchFamily="34" charset="0"/>
              </a:rPr>
              <a:t>WORKING SESSION</a:t>
            </a: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492344221"/>
      </p:ext>
    </p:extLst>
  </p:cSld>
  <p:clrMapOvr>
    <a:masterClrMapping/>
  </p:clrMapOvr>
  <p:transition spd="slow"/>
</p:sldLayout>
</file>

<file path=ppt/slideLayouts/slideLayout99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val="118047047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theme" Target="../theme/theme10.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image" Target="../media/image11.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theme" Target="../theme/theme11.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image" Target="../media/image11.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theme" Target="../theme/theme1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image" Target="../media/image11.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theme" Target="../theme/theme13.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image" Target="../media/image11.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theme" Target="../theme/theme14.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image" Target="../media/image11.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theme" Target="../theme/theme15.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image" Target="../media/image11.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theme" Target="../theme/theme16.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slideLayout" Target="../slideLayouts/slideLayout184.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 Id="rId14" Type="http://schemas.openxmlformats.org/officeDocument/2006/relationships/image" Target="../media/image11.jpe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image" Target="../media/image12.png"/><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theme" Target="../theme/theme17.xml"/><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5" Type="http://schemas.openxmlformats.org/officeDocument/2006/relationships/slideLayout" Target="../slideLayouts/slideLayout189.xml"/><Relationship Id="rId15" Type="http://schemas.openxmlformats.org/officeDocument/2006/relationships/image" Target="../media/image14.png"/><Relationship Id="rId10" Type="http://schemas.openxmlformats.org/officeDocument/2006/relationships/slideLayout" Target="../slideLayouts/slideLayout194.xml"/><Relationship Id="rId4" Type="http://schemas.openxmlformats.org/officeDocument/2006/relationships/slideLayout" Target="../slideLayouts/slideLayout188.xml"/><Relationship Id="rId9" Type="http://schemas.openxmlformats.org/officeDocument/2006/relationships/slideLayout" Target="../slideLayouts/slideLayout193.xml"/><Relationship Id="rId14" Type="http://schemas.openxmlformats.org/officeDocument/2006/relationships/image" Target="../media/image13.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theme" Target="../theme/theme18.xml"/><Relationship Id="rId3" Type="http://schemas.openxmlformats.org/officeDocument/2006/relationships/slideLayout" Target="../slideLayouts/slideLayout198.xml"/><Relationship Id="rId7" Type="http://schemas.openxmlformats.org/officeDocument/2006/relationships/slideLayout" Target="../slideLayouts/slideLayout202.xml"/><Relationship Id="rId12" Type="http://schemas.openxmlformats.org/officeDocument/2006/relationships/slideLayout" Target="../slideLayouts/slideLayout207.xml"/><Relationship Id="rId2" Type="http://schemas.openxmlformats.org/officeDocument/2006/relationships/slideLayout" Target="../slideLayouts/slideLayout197.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5" Type="http://schemas.openxmlformats.org/officeDocument/2006/relationships/slideLayout" Target="../slideLayouts/slideLayout200.xml"/><Relationship Id="rId10" Type="http://schemas.openxmlformats.org/officeDocument/2006/relationships/slideLayout" Target="../slideLayouts/slideLayout205.xml"/><Relationship Id="rId4" Type="http://schemas.openxmlformats.org/officeDocument/2006/relationships/slideLayout" Target="../slideLayouts/slideLayout199.xml"/><Relationship Id="rId9" Type="http://schemas.openxmlformats.org/officeDocument/2006/relationships/slideLayout" Target="../slideLayouts/slideLayout204.xml"/><Relationship Id="rId14" Type="http://schemas.openxmlformats.org/officeDocument/2006/relationships/image" Target="../media/image11.jpe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5.xml"/><Relationship Id="rId13" Type="http://schemas.openxmlformats.org/officeDocument/2006/relationships/theme" Target="../theme/theme19.xml"/><Relationship Id="rId3" Type="http://schemas.openxmlformats.org/officeDocument/2006/relationships/slideLayout" Target="../slideLayouts/slideLayout210.xml"/><Relationship Id="rId7" Type="http://schemas.openxmlformats.org/officeDocument/2006/relationships/slideLayout" Target="../slideLayouts/slideLayout214.xml"/><Relationship Id="rId12" Type="http://schemas.openxmlformats.org/officeDocument/2006/relationships/slideLayout" Target="../slideLayouts/slideLayout219.xml"/><Relationship Id="rId2" Type="http://schemas.openxmlformats.org/officeDocument/2006/relationships/slideLayout" Target="../slideLayouts/slideLayout209.xml"/><Relationship Id="rId1" Type="http://schemas.openxmlformats.org/officeDocument/2006/relationships/slideLayout" Target="../slideLayouts/slideLayout208.xml"/><Relationship Id="rId6" Type="http://schemas.openxmlformats.org/officeDocument/2006/relationships/slideLayout" Target="../slideLayouts/slideLayout213.xml"/><Relationship Id="rId11" Type="http://schemas.openxmlformats.org/officeDocument/2006/relationships/slideLayout" Target="../slideLayouts/slideLayout218.xml"/><Relationship Id="rId5" Type="http://schemas.openxmlformats.org/officeDocument/2006/relationships/slideLayout" Target="../slideLayouts/slideLayout212.xml"/><Relationship Id="rId10" Type="http://schemas.openxmlformats.org/officeDocument/2006/relationships/slideLayout" Target="../slideLayouts/slideLayout217.xml"/><Relationship Id="rId4" Type="http://schemas.openxmlformats.org/officeDocument/2006/relationships/slideLayout" Target="../slideLayouts/slideLayout211.xml"/><Relationship Id="rId9" Type="http://schemas.openxmlformats.org/officeDocument/2006/relationships/slideLayout" Target="../slideLayouts/slideLayout216.xml"/><Relationship Id="rId14" Type="http://schemas.openxmlformats.org/officeDocument/2006/relationships/image" Target="../media/image1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7.xml"/><Relationship Id="rId13" Type="http://schemas.openxmlformats.org/officeDocument/2006/relationships/theme" Target="../theme/theme20.xml"/><Relationship Id="rId3" Type="http://schemas.openxmlformats.org/officeDocument/2006/relationships/slideLayout" Target="../slideLayouts/slideLayout222.xml"/><Relationship Id="rId7" Type="http://schemas.openxmlformats.org/officeDocument/2006/relationships/slideLayout" Target="../slideLayouts/slideLayout226.xml"/><Relationship Id="rId12" Type="http://schemas.openxmlformats.org/officeDocument/2006/relationships/slideLayout" Target="../slideLayouts/slideLayout231.xml"/><Relationship Id="rId2" Type="http://schemas.openxmlformats.org/officeDocument/2006/relationships/slideLayout" Target="../slideLayouts/slideLayout221.xml"/><Relationship Id="rId1" Type="http://schemas.openxmlformats.org/officeDocument/2006/relationships/slideLayout" Target="../slideLayouts/slideLayout220.xml"/><Relationship Id="rId6" Type="http://schemas.openxmlformats.org/officeDocument/2006/relationships/slideLayout" Target="../slideLayouts/slideLayout225.xml"/><Relationship Id="rId11" Type="http://schemas.openxmlformats.org/officeDocument/2006/relationships/slideLayout" Target="../slideLayouts/slideLayout230.xml"/><Relationship Id="rId5" Type="http://schemas.openxmlformats.org/officeDocument/2006/relationships/slideLayout" Target="../slideLayouts/slideLayout224.xml"/><Relationship Id="rId10" Type="http://schemas.openxmlformats.org/officeDocument/2006/relationships/slideLayout" Target="../slideLayouts/slideLayout229.xml"/><Relationship Id="rId4" Type="http://schemas.openxmlformats.org/officeDocument/2006/relationships/slideLayout" Target="../slideLayouts/slideLayout223.xml"/><Relationship Id="rId9" Type="http://schemas.openxmlformats.org/officeDocument/2006/relationships/slideLayout" Target="../slideLayouts/slideLayout228.xml"/><Relationship Id="rId14" Type="http://schemas.openxmlformats.org/officeDocument/2006/relationships/image" Target="../media/image11.jpe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slideLayout" Target="../slideLayouts/slideLayout244.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slideLayout" Target="../slideLayouts/slideLayout243.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5" Type="http://schemas.openxmlformats.org/officeDocument/2006/relationships/image" Target="../media/image11.jpeg"/><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 Id="rId14"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52.xml"/><Relationship Id="rId13" Type="http://schemas.openxmlformats.org/officeDocument/2006/relationships/slideLayout" Target="../slideLayouts/slideLayout257.xml"/><Relationship Id="rId3" Type="http://schemas.openxmlformats.org/officeDocument/2006/relationships/slideLayout" Target="../slideLayouts/slideLayout247.xml"/><Relationship Id="rId7" Type="http://schemas.openxmlformats.org/officeDocument/2006/relationships/slideLayout" Target="../slideLayouts/slideLayout251.xml"/><Relationship Id="rId12" Type="http://schemas.openxmlformats.org/officeDocument/2006/relationships/slideLayout" Target="../slideLayouts/slideLayout256.xml"/><Relationship Id="rId2" Type="http://schemas.openxmlformats.org/officeDocument/2006/relationships/slideLayout" Target="../slideLayouts/slideLayout246.xml"/><Relationship Id="rId1" Type="http://schemas.openxmlformats.org/officeDocument/2006/relationships/slideLayout" Target="../slideLayouts/slideLayout245.xml"/><Relationship Id="rId6" Type="http://schemas.openxmlformats.org/officeDocument/2006/relationships/slideLayout" Target="../slideLayouts/slideLayout250.xml"/><Relationship Id="rId11" Type="http://schemas.openxmlformats.org/officeDocument/2006/relationships/slideLayout" Target="../slideLayouts/slideLayout255.xml"/><Relationship Id="rId5" Type="http://schemas.openxmlformats.org/officeDocument/2006/relationships/slideLayout" Target="../slideLayouts/slideLayout249.xml"/><Relationship Id="rId15" Type="http://schemas.openxmlformats.org/officeDocument/2006/relationships/image" Target="../media/image11.jpeg"/><Relationship Id="rId10" Type="http://schemas.openxmlformats.org/officeDocument/2006/relationships/slideLayout" Target="../slideLayouts/slideLayout254.xml"/><Relationship Id="rId4" Type="http://schemas.openxmlformats.org/officeDocument/2006/relationships/slideLayout" Target="../slideLayouts/slideLayout248.xml"/><Relationship Id="rId9" Type="http://schemas.openxmlformats.org/officeDocument/2006/relationships/slideLayout" Target="../slideLayouts/slideLayout253.xml"/><Relationship Id="rId14"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65.xml"/><Relationship Id="rId13" Type="http://schemas.openxmlformats.org/officeDocument/2006/relationships/slideLayout" Target="../slideLayouts/slideLayout270.xml"/><Relationship Id="rId3" Type="http://schemas.openxmlformats.org/officeDocument/2006/relationships/slideLayout" Target="../slideLayouts/slideLayout260.xml"/><Relationship Id="rId7" Type="http://schemas.openxmlformats.org/officeDocument/2006/relationships/slideLayout" Target="../slideLayouts/slideLayout264.xml"/><Relationship Id="rId12" Type="http://schemas.openxmlformats.org/officeDocument/2006/relationships/slideLayout" Target="../slideLayouts/slideLayout269.xml"/><Relationship Id="rId2" Type="http://schemas.openxmlformats.org/officeDocument/2006/relationships/slideLayout" Target="../slideLayouts/slideLayout259.xml"/><Relationship Id="rId1" Type="http://schemas.openxmlformats.org/officeDocument/2006/relationships/slideLayout" Target="../slideLayouts/slideLayout258.xml"/><Relationship Id="rId6" Type="http://schemas.openxmlformats.org/officeDocument/2006/relationships/slideLayout" Target="../slideLayouts/slideLayout263.xml"/><Relationship Id="rId11" Type="http://schemas.openxmlformats.org/officeDocument/2006/relationships/slideLayout" Target="../slideLayouts/slideLayout268.xml"/><Relationship Id="rId5" Type="http://schemas.openxmlformats.org/officeDocument/2006/relationships/slideLayout" Target="../slideLayouts/slideLayout262.xml"/><Relationship Id="rId15" Type="http://schemas.openxmlformats.org/officeDocument/2006/relationships/image" Target="../media/image11.jpeg"/><Relationship Id="rId10" Type="http://schemas.openxmlformats.org/officeDocument/2006/relationships/slideLayout" Target="../slideLayouts/slideLayout267.xml"/><Relationship Id="rId4" Type="http://schemas.openxmlformats.org/officeDocument/2006/relationships/slideLayout" Target="../slideLayouts/slideLayout261.xml"/><Relationship Id="rId9" Type="http://schemas.openxmlformats.org/officeDocument/2006/relationships/slideLayout" Target="../slideLayouts/slideLayout266.xml"/><Relationship Id="rId14"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78.xml"/><Relationship Id="rId13" Type="http://schemas.openxmlformats.org/officeDocument/2006/relationships/theme" Target="../theme/theme24.xml"/><Relationship Id="rId3" Type="http://schemas.openxmlformats.org/officeDocument/2006/relationships/slideLayout" Target="../slideLayouts/slideLayout273.xml"/><Relationship Id="rId7" Type="http://schemas.openxmlformats.org/officeDocument/2006/relationships/slideLayout" Target="../slideLayouts/slideLayout277.xml"/><Relationship Id="rId12" Type="http://schemas.openxmlformats.org/officeDocument/2006/relationships/slideLayout" Target="../slideLayouts/slideLayout282.xml"/><Relationship Id="rId2" Type="http://schemas.openxmlformats.org/officeDocument/2006/relationships/slideLayout" Target="../slideLayouts/slideLayout272.xml"/><Relationship Id="rId1" Type="http://schemas.openxmlformats.org/officeDocument/2006/relationships/slideLayout" Target="../slideLayouts/slideLayout271.xml"/><Relationship Id="rId6" Type="http://schemas.openxmlformats.org/officeDocument/2006/relationships/slideLayout" Target="../slideLayouts/slideLayout276.xml"/><Relationship Id="rId11" Type="http://schemas.openxmlformats.org/officeDocument/2006/relationships/slideLayout" Target="../slideLayouts/slideLayout281.xml"/><Relationship Id="rId5" Type="http://schemas.openxmlformats.org/officeDocument/2006/relationships/slideLayout" Target="../slideLayouts/slideLayout275.xml"/><Relationship Id="rId10" Type="http://schemas.openxmlformats.org/officeDocument/2006/relationships/slideLayout" Target="../slideLayouts/slideLayout280.xml"/><Relationship Id="rId4" Type="http://schemas.openxmlformats.org/officeDocument/2006/relationships/slideLayout" Target="../slideLayouts/slideLayout274.xml"/><Relationship Id="rId9" Type="http://schemas.openxmlformats.org/officeDocument/2006/relationships/slideLayout" Target="../slideLayouts/slideLayout279.xml"/><Relationship Id="rId14" Type="http://schemas.openxmlformats.org/officeDocument/2006/relationships/image" Target="../media/image11.jpe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90.xml"/><Relationship Id="rId13" Type="http://schemas.openxmlformats.org/officeDocument/2006/relationships/image" Target="../media/image12.png"/><Relationship Id="rId3" Type="http://schemas.openxmlformats.org/officeDocument/2006/relationships/slideLayout" Target="../slideLayouts/slideLayout285.xml"/><Relationship Id="rId7" Type="http://schemas.openxmlformats.org/officeDocument/2006/relationships/slideLayout" Target="../slideLayouts/slideLayout289.xml"/><Relationship Id="rId12" Type="http://schemas.openxmlformats.org/officeDocument/2006/relationships/theme" Target="../theme/theme25.xml"/><Relationship Id="rId2" Type="http://schemas.openxmlformats.org/officeDocument/2006/relationships/slideLayout" Target="../slideLayouts/slideLayout284.xml"/><Relationship Id="rId1" Type="http://schemas.openxmlformats.org/officeDocument/2006/relationships/slideLayout" Target="../slideLayouts/slideLayout283.xml"/><Relationship Id="rId6" Type="http://schemas.openxmlformats.org/officeDocument/2006/relationships/slideLayout" Target="../slideLayouts/slideLayout288.xml"/><Relationship Id="rId11" Type="http://schemas.openxmlformats.org/officeDocument/2006/relationships/slideLayout" Target="../slideLayouts/slideLayout293.xml"/><Relationship Id="rId5" Type="http://schemas.openxmlformats.org/officeDocument/2006/relationships/slideLayout" Target="../slideLayouts/slideLayout287.xml"/><Relationship Id="rId15" Type="http://schemas.openxmlformats.org/officeDocument/2006/relationships/image" Target="../media/image14.png"/><Relationship Id="rId10" Type="http://schemas.openxmlformats.org/officeDocument/2006/relationships/slideLayout" Target="../slideLayouts/slideLayout292.xml"/><Relationship Id="rId4" Type="http://schemas.openxmlformats.org/officeDocument/2006/relationships/slideLayout" Target="../slideLayouts/slideLayout286.xml"/><Relationship Id="rId9" Type="http://schemas.openxmlformats.org/officeDocument/2006/relationships/slideLayout" Target="../slideLayouts/slideLayout291.xml"/><Relationship Id="rId14" Type="http://schemas.openxmlformats.org/officeDocument/2006/relationships/image" Target="../media/image13.pn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01.xml"/><Relationship Id="rId13" Type="http://schemas.openxmlformats.org/officeDocument/2006/relationships/slideLayout" Target="../slideLayouts/slideLayout306.xml"/><Relationship Id="rId3" Type="http://schemas.openxmlformats.org/officeDocument/2006/relationships/slideLayout" Target="../slideLayouts/slideLayout296.xml"/><Relationship Id="rId7" Type="http://schemas.openxmlformats.org/officeDocument/2006/relationships/slideLayout" Target="../slideLayouts/slideLayout300.xml"/><Relationship Id="rId12" Type="http://schemas.openxmlformats.org/officeDocument/2006/relationships/slideLayout" Target="../slideLayouts/slideLayout305.xml"/><Relationship Id="rId2" Type="http://schemas.openxmlformats.org/officeDocument/2006/relationships/slideLayout" Target="../slideLayouts/slideLayout295.xml"/><Relationship Id="rId1" Type="http://schemas.openxmlformats.org/officeDocument/2006/relationships/slideLayout" Target="../slideLayouts/slideLayout294.xml"/><Relationship Id="rId6" Type="http://schemas.openxmlformats.org/officeDocument/2006/relationships/slideLayout" Target="../slideLayouts/slideLayout299.xml"/><Relationship Id="rId11" Type="http://schemas.openxmlformats.org/officeDocument/2006/relationships/slideLayout" Target="../slideLayouts/slideLayout304.xml"/><Relationship Id="rId5" Type="http://schemas.openxmlformats.org/officeDocument/2006/relationships/slideLayout" Target="../slideLayouts/slideLayout298.xml"/><Relationship Id="rId15" Type="http://schemas.openxmlformats.org/officeDocument/2006/relationships/image" Target="../media/image11.jpeg"/><Relationship Id="rId10" Type="http://schemas.openxmlformats.org/officeDocument/2006/relationships/slideLayout" Target="../slideLayouts/slideLayout303.xml"/><Relationship Id="rId4" Type="http://schemas.openxmlformats.org/officeDocument/2006/relationships/slideLayout" Target="../slideLayouts/slideLayout297.xml"/><Relationship Id="rId9" Type="http://schemas.openxmlformats.org/officeDocument/2006/relationships/slideLayout" Target="../slideLayouts/slideLayout302.xml"/><Relationship Id="rId14"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14.xml"/><Relationship Id="rId13" Type="http://schemas.openxmlformats.org/officeDocument/2006/relationships/image" Target="../media/image1.png"/><Relationship Id="rId3" Type="http://schemas.openxmlformats.org/officeDocument/2006/relationships/slideLayout" Target="../slideLayouts/slideLayout309.xml"/><Relationship Id="rId7" Type="http://schemas.openxmlformats.org/officeDocument/2006/relationships/slideLayout" Target="../slideLayouts/slideLayout313.xml"/><Relationship Id="rId12" Type="http://schemas.openxmlformats.org/officeDocument/2006/relationships/theme" Target="../theme/theme27.xml"/><Relationship Id="rId2" Type="http://schemas.openxmlformats.org/officeDocument/2006/relationships/slideLayout" Target="../slideLayouts/slideLayout308.xml"/><Relationship Id="rId16" Type="http://schemas.openxmlformats.org/officeDocument/2006/relationships/image" Target="../media/image3.gif"/><Relationship Id="rId1" Type="http://schemas.openxmlformats.org/officeDocument/2006/relationships/slideLayout" Target="../slideLayouts/slideLayout307.xml"/><Relationship Id="rId6" Type="http://schemas.openxmlformats.org/officeDocument/2006/relationships/slideLayout" Target="../slideLayouts/slideLayout312.xml"/><Relationship Id="rId11" Type="http://schemas.openxmlformats.org/officeDocument/2006/relationships/slideLayout" Target="../slideLayouts/slideLayout317.xml"/><Relationship Id="rId5" Type="http://schemas.openxmlformats.org/officeDocument/2006/relationships/slideLayout" Target="../slideLayouts/slideLayout311.xml"/><Relationship Id="rId15" Type="http://schemas.openxmlformats.org/officeDocument/2006/relationships/image" Target="../media/image2.gif"/><Relationship Id="rId10" Type="http://schemas.openxmlformats.org/officeDocument/2006/relationships/slideLayout" Target="../slideLayouts/slideLayout316.xml"/><Relationship Id="rId4" Type="http://schemas.openxmlformats.org/officeDocument/2006/relationships/slideLayout" Target="../slideLayouts/slideLayout310.xml"/><Relationship Id="rId9" Type="http://schemas.openxmlformats.org/officeDocument/2006/relationships/slideLayout" Target="../slideLayouts/slideLayout315.xml"/><Relationship Id="rId14" Type="http://schemas.microsoft.com/office/2007/relationships/hdphoto" Target="../media/hdphoto1.wdp"/></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25.xml"/><Relationship Id="rId3" Type="http://schemas.openxmlformats.org/officeDocument/2006/relationships/slideLayout" Target="../slideLayouts/slideLayout320.xml"/><Relationship Id="rId7" Type="http://schemas.openxmlformats.org/officeDocument/2006/relationships/slideLayout" Target="../slideLayouts/slideLayout324.xml"/><Relationship Id="rId12" Type="http://schemas.openxmlformats.org/officeDocument/2006/relationships/image" Target="../media/image15.png"/><Relationship Id="rId2" Type="http://schemas.openxmlformats.org/officeDocument/2006/relationships/slideLayout" Target="../slideLayouts/slideLayout319.xml"/><Relationship Id="rId1" Type="http://schemas.openxmlformats.org/officeDocument/2006/relationships/slideLayout" Target="../slideLayouts/slideLayout318.xml"/><Relationship Id="rId6" Type="http://schemas.openxmlformats.org/officeDocument/2006/relationships/slideLayout" Target="../slideLayouts/slideLayout323.xml"/><Relationship Id="rId11" Type="http://schemas.openxmlformats.org/officeDocument/2006/relationships/image" Target="../media/image1.png"/><Relationship Id="rId5" Type="http://schemas.openxmlformats.org/officeDocument/2006/relationships/slideLayout" Target="../slideLayouts/slideLayout322.xml"/><Relationship Id="rId10" Type="http://schemas.openxmlformats.org/officeDocument/2006/relationships/theme" Target="../theme/theme28.xml"/><Relationship Id="rId4" Type="http://schemas.openxmlformats.org/officeDocument/2006/relationships/slideLayout" Target="../slideLayouts/slideLayout321.xml"/><Relationship Id="rId9" Type="http://schemas.openxmlformats.org/officeDocument/2006/relationships/slideLayout" Target="../slideLayouts/slideLayout32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34.xml"/><Relationship Id="rId13" Type="http://schemas.openxmlformats.org/officeDocument/2006/relationships/image" Target="../media/image15.png"/><Relationship Id="rId3" Type="http://schemas.openxmlformats.org/officeDocument/2006/relationships/slideLayout" Target="../slideLayouts/slideLayout329.xml"/><Relationship Id="rId7" Type="http://schemas.openxmlformats.org/officeDocument/2006/relationships/slideLayout" Target="../slideLayouts/slideLayout333.xml"/><Relationship Id="rId12" Type="http://schemas.openxmlformats.org/officeDocument/2006/relationships/image" Target="../media/image1.png"/><Relationship Id="rId2" Type="http://schemas.openxmlformats.org/officeDocument/2006/relationships/slideLayout" Target="../slideLayouts/slideLayout328.xml"/><Relationship Id="rId1" Type="http://schemas.openxmlformats.org/officeDocument/2006/relationships/slideLayout" Target="../slideLayouts/slideLayout327.xml"/><Relationship Id="rId6" Type="http://schemas.openxmlformats.org/officeDocument/2006/relationships/slideLayout" Target="../slideLayouts/slideLayout332.xml"/><Relationship Id="rId11" Type="http://schemas.openxmlformats.org/officeDocument/2006/relationships/theme" Target="../theme/theme29.xml"/><Relationship Id="rId5" Type="http://schemas.openxmlformats.org/officeDocument/2006/relationships/slideLayout" Target="../slideLayouts/slideLayout331.xml"/><Relationship Id="rId10" Type="http://schemas.openxmlformats.org/officeDocument/2006/relationships/slideLayout" Target="../slideLayouts/slideLayout336.xml"/><Relationship Id="rId4" Type="http://schemas.openxmlformats.org/officeDocument/2006/relationships/slideLayout" Target="../slideLayouts/slideLayout330.xml"/><Relationship Id="rId9" Type="http://schemas.openxmlformats.org/officeDocument/2006/relationships/slideLayout" Target="../slideLayouts/slideLayout3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7.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44.xml"/><Relationship Id="rId13" Type="http://schemas.openxmlformats.org/officeDocument/2006/relationships/image" Target="../media/image15.png"/><Relationship Id="rId3" Type="http://schemas.openxmlformats.org/officeDocument/2006/relationships/slideLayout" Target="../slideLayouts/slideLayout339.xml"/><Relationship Id="rId7" Type="http://schemas.openxmlformats.org/officeDocument/2006/relationships/slideLayout" Target="../slideLayouts/slideLayout343.xml"/><Relationship Id="rId12" Type="http://schemas.openxmlformats.org/officeDocument/2006/relationships/image" Target="../media/image1.png"/><Relationship Id="rId2" Type="http://schemas.openxmlformats.org/officeDocument/2006/relationships/slideLayout" Target="../slideLayouts/slideLayout338.xml"/><Relationship Id="rId1" Type="http://schemas.openxmlformats.org/officeDocument/2006/relationships/slideLayout" Target="../slideLayouts/slideLayout337.xml"/><Relationship Id="rId6" Type="http://schemas.openxmlformats.org/officeDocument/2006/relationships/slideLayout" Target="../slideLayouts/slideLayout342.xml"/><Relationship Id="rId11" Type="http://schemas.openxmlformats.org/officeDocument/2006/relationships/theme" Target="../theme/theme30.xml"/><Relationship Id="rId5" Type="http://schemas.openxmlformats.org/officeDocument/2006/relationships/slideLayout" Target="../slideLayouts/slideLayout341.xml"/><Relationship Id="rId10" Type="http://schemas.openxmlformats.org/officeDocument/2006/relationships/slideLayout" Target="../slideLayouts/slideLayout346.xml"/><Relationship Id="rId4" Type="http://schemas.openxmlformats.org/officeDocument/2006/relationships/slideLayout" Target="../slideLayouts/slideLayout340.xml"/><Relationship Id="rId9" Type="http://schemas.openxmlformats.org/officeDocument/2006/relationships/slideLayout" Target="../slideLayouts/slideLayout345.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54.xml"/><Relationship Id="rId13" Type="http://schemas.openxmlformats.org/officeDocument/2006/relationships/image" Target="../media/image15.png"/><Relationship Id="rId3" Type="http://schemas.openxmlformats.org/officeDocument/2006/relationships/slideLayout" Target="../slideLayouts/slideLayout349.xml"/><Relationship Id="rId7" Type="http://schemas.openxmlformats.org/officeDocument/2006/relationships/slideLayout" Target="../slideLayouts/slideLayout353.xml"/><Relationship Id="rId12" Type="http://schemas.openxmlformats.org/officeDocument/2006/relationships/image" Target="../media/image1.png"/><Relationship Id="rId2" Type="http://schemas.openxmlformats.org/officeDocument/2006/relationships/slideLayout" Target="../slideLayouts/slideLayout348.xml"/><Relationship Id="rId1" Type="http://schemas.openxmlformats.org/officeDocument/2006/relationships/slideLayout" Target="../slideLayouts/slideLayout347.xml"/><Relationship Id="rId6" Type="http://schemas.openxmlformats.org/officeDocument/2006/relationships/slideLayout" Target="../slideLayouts/slideLayout352.xml"/><Relationship Id="rId11" Type="http://schemas.openxmlformats.org/officeDocument/2006/relationships/theme" Target="../theme/theme31.xml"/><Relationship Id="rId5" Type="http://schemas.openxmlformats.org/officeDocument/2006/relationships/slideLayout" Target="../slideLayouts/slideLayout351.xml"/><Relationship Id="rId10" Type="http://schemas.openxmlformats.org/officeDocument/2006/relationships/slideLayout" Target="../slideLayouts/slideLayout356.xml"/><Relationship Id="rId4" Type="http://schemas.openxmlformats.org/officeDocument/2006/relationships/slideLayout" Target="../slideLayouts/slideLayout350.xml"/><Relationship Id="rId9" Type="http://schemas.openxmlformats.org/officeDocument/2006/relationships/slideLayout" Target="../slideLayouts/slideLayout355.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64.xml"/><Relationship Id="rId13" Type="http://schemas.openxmlformats.org/officeDocument/2006/relationships/image" Target="../media/image15.png"/><Relationship Id="rId3" Type="http://schemas.openxmlformats.org/officeDocument/2006/relationships/slideLayout" Target="../slideLayouts/slideLayout359.xml"/><Relationship Id="rId7" Type="http://schemas.openxmlformats.org/officeDocument/2006/relationships/slideLayout" Target="../slideLayouts/slideLayout363.xml"/><Relationship Id="rId12" Type="http://schemas.openxmlformats.org/officeDocument/2006/relationships/image" Target="../media/image1.png"/><Relationship Id="rId2" Type="http://schemas.openxmlformats.org/officeDocument/2006/relationships/slideLayout" Target="../slideLayouts/slideLayout358.xml"/><Relationship Id="rId1" Type="http://schemas.openxmlformats.org/officeDocument/2006/relationships/slideLayout" Target="../slideLayouts/slideLayout357.xml"/><Relationship Id="rId6" Type="http://schemas.openxmlformats.org/officeDocument/2006/relationships/slideLayout" Target="../slideLayouts/slideLayout362.xml"/><Relationship Id="rId11" Type="http://schemas.openxmlformats.org/officeDocument/2006/relationships/theme" Target="../theme/theme32.xml"/><Relationship Id="rId5" Type="http://schemas.openxmlformats.org/officeDocument/2006/relationships/slideLayout" Target="../slideLayouts/slideLayout361.xml"/><Relationship Id="rId10" Type="http://schemas.openxmlformats.org/officeDocument/2006/relationships/slideLayout" Target="../slideLayouts/slideLayout366.xml"/><Relationship Id="rId4" Type="http://schemas.openxmlformats.org/officeDocument/2006/relationships/slideLayout" Target="../slideLayouts/slideLayout360.xml"/><Relationship Id="rId9" Type="http://schemas.openxmlformats.org/officeDocument/2006/relationships/slideLayout" Target="../slideLayouts/slideLayout365.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74.xml"/><Relationship Id="rId13" Type="http://schemas.openxmlformats.org/officeDocument/2006/relationships/image" Target="../media/image15.png"/><Relationship Id="rId3" Type="http://schemas.openxmlformats.org/officeDocument/2006/relationships/slideLayout" Target="../slideLayouts/slideLayout369.xml"/><Relationship Id="rId7" Type="http://schemas.openxmlformats.org/officeDocument/2006/relationships/slideLayout" Target="../slideLayouts/slideLayout373.xml"/><Relationship Id="rId12" Type="http://schemas.openxmlformats.org/officeDocument/2006/relationships/image" Target="../media/image1.png"/><Relationship Id="rId2" Type="http://schemas.openxmlformats.org/officeDocument/2006/relationships/slideLayout" Target="../slideLayouts/slideLayout368.xml"/><Relationship Id="rId1" Type="http://schemas.openxmlformats.org/officeDocument/2006/relationships/slideLayout" Target="../slideLayouts/slideLayout367.xml"/><Relationship Id="rId6" Type="http://schemas.openxmlformats.org/officeDocument/2006/relationships/slideLayout" Target="../slideLayouts/slideLayout372.xml"/><Relationship Id="rId11" Type="http://schemas.openxmlformats.org/officeDocument/2006/relationships/theme" Target="../theme/theme33.xml"/><Relationship Id="rId5" Type="http://schemas.openxmlformats.org/officeDocument/2006/relationships/slideLayout" Target="../slideLayouts/slideLayout371.xml"/><Relationship Id="rId10" Type="http://schemas.openxmlformats.org/officeDocument/2006/relationships/slideLayout" Target="../slideLayouts/slideLayout376.xml"/><Relationship Id="rId4" Type="http://schemas.openxmlformats.org/officeDocument/2006/relationships/slideLayout" Target="../slideLayouts/slideLayout370.xml"/><Relationship Id="rId9" Type="http://schemas.openxmlformats.org/officeDocument/2006/relationships/slideLayout" Target="../slideLayouts/slideLayout375.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84.xml"/><Relationship Id="rId13" Type="http://schemas.openxmlformats.org/officeDocument/2006/relationships/image" Target="../media/image15.png"/><Relationship Id="rId3" Type="http://schemas.openxmlformats.org/officeDocument/2006/relationships/slideLayout" Target="../slideLayouts/slideLayout379.xml"/><Relationship Id="rId7" Type="http://schemas.openxmlformats.org/officeDocument/2006/relationships/slideLayout" Target="../slideLayouts/slideLayout383.xml"/><Relationship Id="rId12" Type="http://schemas.openxmlformats.org/officeDocument/2006/relationships/image" Target="../media/image1.png"/><Relationship Id="rId2" Type="http://schemas.openxmlformats.org/officeDocument/2006/relationships/slideLayout" Target="../slideLayouts/slideLayout378.xml"/><Relationship Id="rId1" Type="http://schemas.openxmlformats.org/officeDocument/2006/relationships/slideLayout" Target="../slideLayouts/slideLayout377.xml"/><Relationship Id="rId6" Type="http://schemas.openxmlformats.org/officeDocument/2006/relationships/slideLayout" Target="../slideLayouts/slideLayout382.xml"/><Relationship Id="rId11" Type="http://schemas.openxmlformats.org/officeDocument/2006/relationships/theme" Target="../theme/theme34.xml"/><Relationship Id="rId5" Type="http://schemas.openxmlformats.org/officeDocument/2006/relationships/slideLayout" Target="../slideLayouts/slideLayout381.xml"/><Relationship Id="rId10" Type="http://schemas.openxmlformats.org/officeDocument/2006/relationships/slideLayout" Target="../slideLayouts/slideLayout386.xml"/><Relationship Id="rId4" Type="http://schemas.openxmlformats.org/officeDocument/2006/relationships/slideLayout" Target="../slideLayouts/slideLayout380.xml"/><Relationship Id="rId9" Type="http://schemas.openxmlformats.org/officeDocument/2006/relationships/slideLayout" Target="../slideLayouts/slideLayout385.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94.xml"/><Relationship Id="rId13" Type="http://schemas.openxmlformats.org/officeDocument/2006/relationships/image" Target="../media/image15.png"/><Relationship Id="rId3" Type="http://schemas.openxmlformats.org/officeDocument/2006/relationships/slideLayout" Target="../slideLayouts/slideLayout389.xml"/><Relationship Id="rId7" Type="http://schemas.openxmlformats.org/officeDocument/2006/relationships/slideLayout" Target="../slideLayouts/slideLayout393.xml"/><Relationship Id="rId12" Type="http://schemas.openxmlformats.org/officeDocument/2006/relationships/image" Target="../media/image1.png"/><Relationship Id="rId2" Type="http://schemas.openxmlformats.org/officeDocument/2006/relationships/slideLayout" Target="../slideLayouts/slideLayout388.xml"/><Relationship Id="rId1" Type="http://schemas.openxmlformats.org/officeDocument/2006/relationships/slideLayout" Target="../slideLayouts/slideLayout387.xml"/><Relationship Id="rId6" Type="http://schemas.openxmlformats.org/officeDocument/2006/relationships/slideLayout" Target="../slideLayouts/slideLayout392.xml"/><Relationship Id="rId11" Type="http://schemas.openxmlformats.org/officeDocument/2006/relationships/theme" Target="../theme/theme35.xml"/><Relationship Id="rId5" Type="http://schemas.openxmlformats.org/officeDocument/2006/relationships/slideLayout" Target="../slideLayouts/slideLayout391.xml"/><Relationship Id="rId10" Type="http://schemas.openxmlformats.org/officeDocument/2006/relationships/slideLayout" Target="../slideLayouts/slideLayout396.xml"/><Relationship Id="rId4" Type="http://schemas.openxmlformats.org/officeDocument/2006/relationships/slideLayout" Target="../slideLayouts/slideLayout390.xml"/><Relationship Id="rId9" Type="http://schemas.openxmlformats.org/officeDocument/2006/relationships/slideLayout" Target="../slideLayouts/slideLayout395.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404.xml"/><Relationship Id="rId13" Type="http://schemas.openxmlformats.org/officeDocument/2006/relationships/image" Target="../media/image15.png"/><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image" Target="../media/image1.png"/><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theme" Target="../theme/theme36.xml"/><Relationship Id="rId5" Type="http://schemas.openxmlformats.org/officeDocument/2006/relationships/slideLayout" Target="../slideLayouts/slideLayout401.xml"/><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14.xml"/><Relationship Id="rId13" Type="http://schemas.openxmlformats.org/officeDocument/2006/relationships/image" Target="../media/image15.png"/><Relationship Id="rId3" Type="http://schemas.openxmlformats.org/officeDocument/2006/relationships/slideLayout" Target="../slideLayouts/slideLayout409.xml"/><Relationship Id="rId7" Type="http://schemas.openxmlformats.org/officeDocument/2006/relationships/slideLayout" Target="../slideLayouts/slideLayout413.xml"/><Relationship Id="rId12" Type="http://schemas.openxmlformats.org/officeDocument/2006/relationships/image" Target="../media/image1.png"/><Relationship Id="rId2" Type="http://schemas.openxmlformats.org/officeDocument/2006/relationships/slideLayout" Target="../slideLayouts/slideLayout408.xml"/><Relationship Id="rId1" Type="http://schemas.openxmlformats.org/officeDocument/2006/relationships/slideLayout" Target="../slideLayouts/slideLayout407.xml"/><Relationship Id="rId6" Type="http://schemas.openxmlformats.org/officeDocument/2006/relationships/slideLayout" Target="../slideLayouts/slideLayout412.xml"/><Relationship Id="rId11" Type="http://schemas.openxmlformats.org/officeDocument/2006/relationships/theme" Target="../theme/theme37.xml"/><Relationship Id="rId5" Type="http://schemas.openxmlformats.org/officeDocument/2006/relationships/slideLayout" Target="../slideLayouts/slideLayout411.xml"/><Relationship Id="rId10" Type="http://schemas.openxmlformats.org/officeDocument/2006/relationships/slideLayout" Target="../slideLayouts/slideLayout416.xml"/><Relationship Id="rId4" Type="http://schemas.openxmlformats.org/officeDocument/2006/relationships/slideLayout" Target="../slideLayouts/slideLayout410.xml"/><Relationship Id="rId9" Type="http://schemas.openxmlformats.org/officeDocument/2006/relationships/slideLayout" Target="../slideLayouts/slideLayout415.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24.xml"/><Relationship Id="rId13" Type="http://schemas.openxmlformats.org/officeDocument/2006/relationships/image" Target="../media/image15.png"/><Relationship Id="rId3" Type="http://schemas.openxmlformats.org/officeDocument/2006/relationships/slideLayout" Target="../slideLayouts/slideLayout419.xml"/><Relationship Id="rId7" Type="http://schemas.openxmlformats.org/officeDocument/2006/relationships/slideLayout" Target="../slideLayouts/slideLayout423.xml"/><Relationship Id="rId12" Type="http://schemas.openxmlformats.org/officeDocument/2006/relationships/image" Target="../media/image1.png"/><Relationship Id="rId2" Type="http://schemas.openxmlformats.org/officeDocument/2006/relationships/slideLayout" Target="../slideLayouts/slideLayout418.xml"/><Relationship Id="rId1" Type="http://schemas.openxmlformats.org/officeDocument/2006/relationships/slideLayout" Target="../slideLayouts/slideLayout417.xml"/><Relationship Id="rId6" Type="http://schemas.openxmlformats.org/officeDocument/2006/relationships/slideLayout" Target="../slideLayouts/slideLayout422.xml"/><Relationship Id="rId11" Type="http://schemas.openxmlformats.org/officeDocument/2006/relationships/theme" Target="../theme/theme38.xml"/><Relationship Id="rId5" Type="http://schemas.openxmlformats.org/officeDocument/2006/relationships/slideLayout" Target="../slideLayouts/slideLayout421.xml"/><Relationship Id="rId10" Type="http://schemas.openxmlformats.org/officeDocument/2006/relationships/slideLayout" Target="../slideLayouts/slideLayout426.xml"/><Relationship Id="rId4" Type="http://schemas.openxmlformats.org/officeDocument/2006/relationships/slideLayout" Target="../slideLayouts/slideLayout420.xml"/><Relationship Id="rId9" Type="http://schemas.openxmlformats.org/officeDocument/2006/relationships/slideLayout" Target="../slideLayouts/slideLayout425.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34.xml"/><Relationship Id="rId13" Type="http://schemas.openxmlformats.org/officeDocument/2006/relationships/image" Target="../media/image15.png"/><Relationship Id="rId3" Type="http://schemas.openxmlformats.org/officeDocument/2006/relationships/slideLayout" Target="../slideLayouts/slideLayout429.xml"/><Relationship Id="rId7" Type="http://schemas.openxmlformats.org/officeDocument/2006/relationships/slideLayout" Target="../slideLayouts/slideLayout433.xml"/><Relationship Id="rId12" Type="http://schemas.openxmlformats.org/officeDocument/2006/relationships/image" Target="../media/image1.png"/><Relationship Id="rId2" Type="http://schemas.openxmlformats.org/officeDocument/2006/relationships/slideLayout" Target="../slideLayouts/slideLayout428.xml"/><Relationship Id="rId1" Type="http://schemas.openxmlformats.org/officeDocument/2006/relationships/slideLayout" Target="../slideLayouts/slideLayout427.xml"/><Relationship Id="rId6" Type="http://schemas.openxmlformats.org/officeDocument/2006/relationships/slideLayout" Target="../slideLayouts/slideLayout432.xml"/><Relationship Id="rId11" Type="http://schemas.openxmlformats.org/officeDocument/2006/relationships/theme" Target="../theme/theme39.xml"/><Relationship Id="rId5" Type="http://schemas.openxmlformats.org/officeDocument/2006/relationships/slideLayout" Target="../slideLayouts/slideLayout431.xml"/><Relationship Id="rId10" Type="http://schemas.openxmlformats.org/officeDocument/2006/relationships/slideLayout" Target="../slideLayouts/slideLayout436.xml"/><Relationship Id="rId4" Type="http://schemas.openxmlformats.org/officeDocument/2006/relationships/slideLayout" Target="../slideLayouts/slideLayout430.xml"/><Relationship Id="rId9" Type="http://schemas.openxmlformats.org/officeDocument/2006/relationships/slideLayout" Target="../slideLayouts/slideLayout4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9.png"/></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44.xml"/><Relationship Id="rId13" Type="http://schemas.openxmlformats.org/officeDocument/2006/relationships/image" Target="../media/image15.png"/><Relationship Id="rId3" Type="http://schemas.openxmlformats.org/officeDocument/2006/relationships/slideLayout" Target="../slideLayouts/slideLayout439.xml"/><Relationship Id="rId7" Type="http://schemas.openxmlformats.org/officeDocument/2006/relationships/slideLayout" Target="../slideLayouts/slideLayout443.xml"/><Relationship Id="rId12" Type="http://schemas.openxmlformats.org/officeDocument/2006/relationships/image" Target="../media/image1.png"/><Relationship Id="rId2" Type="http://schemas.openxmlformats.org/officeDocument/2006/relationships/slideLayout" Target="../slideLayouts/slideLayout438.xml"/><Relationship Id="rId1" Type="http://schemas.openxmlformats.org/officeDocument/2006/relationships/slideLayout" Target="../slideLayouts/slideLayout437.xml"/><Relationship Id="rId6" Type="http://schemas.openxmlformats.org/officeDocument/2006/relationships/slideLayout" Target="../slideLayouts/slideLayout442.xml"/><Relationship Id="rId11" Type="http://schemas.openxmlformats.org/officeDocument/2006/relationships/theme" Target="../theme/theme40.xml"/><Relationship Id="rId5" Type="http://schemas.openxmlformats.org/officeDocument/2006/relationships/slideLayout" Target="../slideLayouts/slideLayout441.xml"/><Relationship Id="rId10" Type="http://schemas.openxmlformats.org/officeDocument/2006/relationships/slideLayout" Target="../slideLayouts/slideLayout446.xml"/><Relationship Id="rId4" Type="http://schemas.openxmlformats.org/officeDocument/2006/relationships/slideLayout" Target="../slideLayouts/slideLayout440.xml"/><Relationship Id="rId9" Type="http://schemas.openxmlformats.org/officeDocument/2006/relationships/slideLayout" Target="../slideLayouts/slideLayout445.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54.xml"/><Relationship Id="rId13" Type="http://schemas.openxmlformats.org/officeDocument/2006/relationships/image" Target="../media/image15.png"/><Relationship Id="rId3" Type="http://schemas.openxmlformats.org/officeDocument/2006/relationships/slideLayout" Target="../slideLayouts/slideLayout449.xml"/><Relationship Id="rId7" Type="http://schemas.openxmlformats.org/officeDocument/2006/relationships/slideLayout" Target="../slideLayouts/slideLayout453.xml"/><Relationship Id="rId12" Type="http://schemas.openxmlformats.org/officeDocument/2006/relationships/image" Target="../media/image1.png"/><Relationship Id="rId2" Type="http://schemas.openxmlformats.org/officeDocument/2006/relationships/slideLayout" Target="../slideLayouts/slideLayout448.xml"/><Relationship Id="rId1" Type="http://schemas.openxmlformats.org/officeDocument/2006/relationships/slideLayout" Target="../slideLayouts/slideLayout447.xml"/><Relationship Id="rId6" Type="http://schemas.openxmlformats.org/officeDocument/2006/relationships/slideLayout" Target="../slideLayouts/slideLayout452.xml"/><Relationship Id="rId11" Type="http://schemas.openxmlformats.org/officeDocument/2006/relationships/theme" Target="../theme/theme41.xml"/><Relationship Id="rId5" Type="http://schemas.openxmlformats.org/officeDocument/2006/relationships/slideLayout" Target="../slideLayouts/slideLayout451.xml"/><Relationship Id="rId10" Type="http://schemas.openxmlformats.org/officeDocument/2006/relationships/slideLayout" Target="../slideLayouts/slideLayout456.xml"/><Relationship Id="rId4" Type="http://schemas.openxmlformats.org/officeDocument/2006/relationships/slideLayout" Target="../slideLayouts/slideLayout450.xml"/><Relationship Id="rId9" Type="http://schemas.openxmlformats.org/officeDocument/2006/relationships/slideLayout" Target="../slideLayouts/slideLayout455.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64.xml"/><Relationship Id="rId13" Type="http://schemas.openxmlformats.org/officeDocument/2006/relationships/image" Target="../media/image15.png"/><Relationship Id="rId3" Type="http://schemas.openxmlformats.org/officeDocument/2006/relationships/slideLayout" Target="../slideLayouts/slideLayout459.xml"/><Relationship Id="rId7" Type="http://schemas.openxmlformats.org/officeDocument/2006/relationships/slideLayout" Target="../slideLayouts/slideLayout463.xml"/><Relationship Id="rId12" Type="http://schemas.openxmlformats.org/officeDocument/2006/relationships/image" Target="../media/image1.png"/><Relationship Id="rId2" Type="http://schemas.openxmlformats.org/officeDocument/2006/relationships/slideLayout" Target="../slideLayouts/slideLayout458.xml"/><Relationship Id="rId1" Type="http://schemas.openxmlformats.org/officeDocument/2006/relationships/slideLayout" Target="../slideLayouts/slideLayout457.xml"/><Relationship Id="rId6" Type="http://schemas.openxmlformats.org/officeDocument/2006/relationships/slideLayout" Target="../slideLayouts/slideLayout462.xml"/><Relationship Id="rId11" Type="http://schemas.openxmlformats.org/officeDocument/2006/relationships/theme" Target="../theme/theme42.xml"/><Relationship Id="rId5" Type="http://schemas.openxmlformats.org/officeDocument/2006/relationships/slideLayout" Target="../slideLayouts/slideLayout461.xml"/><Relationship Id="rId10" Type="http://schemas.openxmlformats.org/officeDocument/2006/relationships/slideLayout" Target="../slideLayouts/slideLayout466.xml"/><Relationship Id="rId4" Type="http://schemas.openxmlformats.org/officeDocument/2006/relationships/slideLayout" Target="../slideLayouts/slideLayout460.xml"/><Relationship Id="rId9" Type="http://schemas.openxmlformats.org/officeDocument/2006/relationships/slideLayout" Target="../slideLayouts/slideLayout465.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74.xml"/><Relationship Id="rId13" Type="http://schemas.openxmlformats.org/officeDocument/2006/relationships/image" Target="../media/image15.png"/><Relationship Id="rId3" Type="http://schemas.openxmlformats.org/officeDocument/2006/relationships/slideLayout" Target="../slideLayouts/slideLayout469.xml"/><Relationship Id="rId7" Type="http://schemas.openxmlformats.org/officeDocument/2006/relationships/slideLayout" Target="../slideLayouts/slideLayout473.xml"/><Relationship Id="rId12" Type="http://schemas.openxmlformats.org/officeDocument/2006/relationships/image" Target="../media/image1.png"/><Relationship Id="rId2" Type="http://schemas.openxmlformats.org/officeDocument/2006/relationships/slideLayout" Target="../slideLayouts/slideLayout468.xml"/><Relationship Id="rId1" Type="http://schemas.openxmlformats.org/officeDocument/2006/relationships/slideLayout" Target="../slideLayouts/slideLayout467.xml"/><Relationship Id="rId6" Type="http://schemas.openxmlformats.org/officeDocument/2006/relationships/slideLayout" Target="../slideLayouts/slideLayout472.xml"/><Relationship Id="rId11" Type="http://schemas.openxmlformats.org/officeDocument/2006/relationships/theme" Target="../theme/theme43.xml"/><Relationship Id="rId5" Type="http://schemas.openxmlformats.org/officeDocument/2006/relationships/slideLayout" Target="../slideLayouts/slideLayout471.xml"/><Relationship Id="rId10" Type="http://schemas.openxmlformats.org/officeDocument/2006/relationships/slideLayout" Target="../slideLayouts/slideLayout476.xml"/><Relationship Id="rId4" Type="http://schemas.openxmlformats.org/officeDocument/2006/relationships/slideLayout" Target="../slideLayouts/slideLayout470.xml"/><Relationship Id="rId9" Type="http://schemas.openxmlformats.org/officeDocument/2006/relationships/slideLayout" Target="../slideLayouts/slideLayout475.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84.xml"/><Relationship Id="rId13" Type="http://schemas.openxmlformats.org/officeDocument/2006/relationships/image" Target="../media/image15.png"/><Relationship Id="rId3" Type="http://schemas.openxmlformats.org/officeDocument/2006/relationships/slideLayout" Target="../slideLayouts/slideLayout479.xml"/><Relationship Id="rId7" Type="http://schemas.openxmlformats.org/officeDocument/2006/relationships/slideLayout" Target="../slideLayouts/slideLayout483.xml"/><Relationship Id="rId12" Type="http://schemas.openxmlformats.org/officeDocument/2006/relationships/image" Target="../media/image1.png"/><Relationship Id="rId2" Type="http://schemas.openxmlformats.org/officeDocument/2006/relationships/slideLayout" Target="../slideLayouts/slideLayout478.xml"/><Relationship Id="rId1" Type="http://schemas.openxmlformats.org/officeDocument/2006/relationships/slideLayout" Target="../slideLayouts/slideLayout477.xml"/><Relationship Id="rId6" Type="http://schemas.openxmlformats.org/officeDocument/2006/relationships/slideLayout" Target="../slideLayouts/slideLayout482.xml"/><Relationship Id="rId11" Type="http://schemas.openxmlformats.org/officeDocument/2006/relationships/theme" Target="../theme/theme44.xml"/><Relationship Id="rId5" Type="http://schemas.openxmlformats.org/officeDocument/2006/relationships/slideLayout" Target="../slideLayouts/slideLayout481.xml"/><Relationship Id="rId10" Type="http://schemas.openxmlformats.org/officeDocument/2006/relationships/slideLayout" Target="../slideLayouts/slideLayout486.xml"/><Relationship Id="rId4" Type="http://schemas.openxmlformats.org/officeDocument/2006/relationships/slideLayout" Target="../slideLayouts/slideLayout480.xml"/><Relationship Id="rId9" Type="http://schemas.openxmlformats.org/officeDocument/2006/relationships/slideLayout" Target="../slideLayouts/slideLayout485.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94.xml"/><Relationship Id="rId13" Type="http://schemas.openxmlformats.org/officeDocument/2006/relationships/image" Target="../media/image15.png"/><Relationship Id="rId3" Type="http://schemas.openxmlformats.org/officeDocument/2006/relationships/slideLayout" Target="../slideLayouts/slideLayout489.xml"/><Relationship Id="rId7" Type="http://schemas.openxmlformats.org/officeDocument/2006/relationships/slideLayout" Target="../slideLayouts/slideLayout493.xml"/><Relationship Id="rId12" Type="http://schemas.openxmlformats.org/officeDocument/2006/relationships/image" Target="../media/image1.png"/><Relationship Id="rId2" Type="http://schemas.openxmlformats.org/officeDocument/2006/relationships/slideLayout" Target="../slideLayouts/slideLayout488.xml"/><Relationship Id="rId1" Type="http://schemas.openxmlformats.org/officeDocument/2006/relationships/slideLayout" Target="../slideLayouts/slideLayout487.xml"/><Relationship Id="rId6" Type="http://schemas.openxmlformats.org/officeDocument/2006/relationships/slideLayout" Target="../slideLayouts/slideLayout492.xml"/><Relationship Id="rId11" Type="http://schemas.openxmlformats.org/officeDocument/2006/relationships/theme" Target="../theme/theme45.xml"/><Relationship Id="rId5" Type="http://schemas.openxmlformats.org/officeDocument/2006/relationships/slideLayout" Target="../slideLayouts/slideLayout491.xml"/><Relationship Id="rId10" Type="http://schemas.openxmlformats.org/officeDocument/2006/relationships/slideLayout" Target="../slideLayouts/slideLayout496.xml"/><Relationship Id="rId4" Type="http://schemas.openxmlformats.org/officeDocument/2006/relationships/slideLayout" Target="../slideLayouts/slideLayout490.xml"/><Relationship Id="rId9" Type="http://schemas.openxmlformats.org/officeDocument/2006/relationships/slideLayout" Target="../slideLayouts/slideLayout495.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504.xml"/><Relationship Id="rId13" Type="http://schemas.openxmlformats.org/officeDocument/2006/relationships/image" Target="../media/image15.png"/><Relationship Id="rId3" Type="http://schemas.openxmlformats.org/officeDocument/2006/relationships/slideLayout" Target="../slideLayouts/slideLayout499.xml"/><Relationship Id="rId7" Type="http://schemas.openxmlformats.org/officeDocument/2006/relationships/slideLayout" Target="../slideLayouts/slideLayout503.xml"/><Relationship Id="rId12" Type="http://schemas.openxmlformats.org/officeDocument/2006/relationships/image" Target="../media/image1.png"/><Relationship Id="rId2" Type="http://schemas.openxmlformats.org/officeDocument/2006/relationships/slideLayout" Target="../slideLayouts/slideLayout498.xml"/><Relationship Id="rId1" Type="http://schemas.openxmlformats.org/officeDocument/2006/relationships/slideLayout" Target="../slideLayouts/slideLayout497.xml"/><Relationship Id="rId6" Type="http://schemas.openxmlformats.org/officeDocument/2006/relationships/slideLayout" Target="../slideLayouts/slideLayout502.xml"/><Relationship Id="rId11" Type="http://schemas.openxmlformats.org/officeDocument/2006/relationships/theme" Target="../theme/theme46.xml"/><Relationship Id="rId5" Type="http://schemas.openxmlformats.org/officeDocument/2006/relationships/slideLayout" Target="../slideLayouts/slideLayout501.xml"/><Relationship Id="rId10" Type="http://schemas.openxmlformats.org/officeDocument/2006/relationships/slideLayout" Target="../slideLayouts/slideLayout506.xml"/><Relationship Id="rId4" Type="http://schemas.openxmlformats.org/officeDocument/2006/relationships/slideLayout" Target="../slideLayouts/slideLayout500.xml"/><Relationship Id="rId9" Type="http://schemas.openxmlformats.org/officeDocument/2006/relationships/slideLayout" Target="../slideLayouts/slideLayout505.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14.xml"/><Relationship Id="rId13" Type="http://schemas.openxmlformats.org/officeDocument/2006/relationships/image" Target="../media/image15.png"/><Relationship Id="rId3" Type="http://schemas.openxmlformats.org/officeDocument/2006/relationships/slideLayout" Target="../slideLayouts/slideLayout509.xml"/><Relationship Id="rId7" Type="http://schemas.openxmlformats.org/officeDocument/2006/relationships/slideLayout" Target="../slideLayouts/slideLayout513.xml"/><Relationship Id="rId12" Type="http://schemas.openxmlformats.org/officeDocument/2006/relationships/image" Target="../media/image1.png"/><Relationship Id="rId2" Type="http://schemas.openxmlformats.org/officeDocument/2006/relationships/slideLayout" Target="../slideLayouts/slideLayout508.xml"/><Relationship Id="rId1" Type="http://schemas.openxmlformats.org/officeDocument/2006/relationships/slideLayout" Target="../slideLayouts/slideLayout507.xml"/><Relationship Id="rId6" Type="http://schemas.openxmlformats.org/officeDocument/2006/relationships/slideLayout" Target="../slideLayouts/slideLayout512.xml"/><Relationship Id="rId11" Type="http://schemas.openxmlformats.org/officeDocument/2006/relationships/theme" Target="../theme/theme47.xml"/><Relationship Id="rId5" Type="http://schemas.openxmlformats.org/officeDocument/2006/relationships/slideLayout" Target="../slideLayouts/slideLayout511.xml"/><Relationship Id="rId10" Type="http://schemas.openxmlformats.org/officeDocument/2006/relationships/slideLayout" Target="../slideLayouts/slideLayout516.xml"/><Relationship Id="rId4" Type="http://schemas.openxmlformats.org/officeDocument/2006/relationships/slideLayout" Target="../slideLayouts/slideLayout510.xml"/><Relationship Id="rId9" Type="http://schemas.openxmlformats.org/officeDocument/2006/relationships/slideLayout" Target="../slideLayouts/slideLayout515.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24.xml"/><Relationship Id="rId13" Type="http://schemas.openxmlformats.org/officeDocument/2006/relationships/image" Target="../media/image15.png"/><Relationship Id="rId3" Type="http://schemas.openxmlformats.org/officeDocument/2006/relationships/slideLayout" Target="../slideLayouts/slideLayout519.xml"/><Relationship Id="rId7" Type="http://schemas.openxmlformats.org/officeDocument/2006/relationships/slideLayout" Target="../slideLayouts/slideLayout523.xml"/><Relationship Id="rId12" Type="http://schemas.openxmlformats.org/officeDocument/2006/relationships/image" Target="../media/image1.png"/><Relationship Id="rId2" Type="http://schemas.openxmlformats.org/officeDocument/2006/relationships/slideLayout" Target="../slideLayouts/slideLayout518.xml"/><Relationship Id="rId1" Type="http://schemas.openxmlformats.org/officeDocument/2006/relationships/slideLayout" Target="../slideLayouts/slideLayout517.xml"/><Relationship Id="rId6" Type="http://schemas.openxmlformats.org/officeDocument/2006/relationships/slideLayout" Target="../slideLayouts/slideLayout522.xml"/><Relationship Id="rId11" Type="http://schemas.openxmlformats.org/officeDocument/2006/relationships/theme" Target="../theme/theme48.xml"/><Relationship Id="rId5" Type="http://schemas.openxmlformats.org/officeDocument/2006/relationships/slideLayout" Target="../slideLayouts/slideLayout521.xml"/><Relationship Id="rId10" Type="http://schemas.openxmlformats.org/officeDocument/2006/relationships/slideLayout" Target="../slideLayouts/slideLayout526.xml"/><Relationship Id="rId4" Type="http://schemas.openxmlformats.org/officeDocument/2006/relationships/slideLayout" Target="../slideLayouts/slideLayout520.xml"/><Relationship Id="rId9" Type="http://schemas.openxmlformats.org/officeDocument/2006/relationships/slideLayout" Target="../slideLayouts/slideLayout525.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34.xml"/><Relationship Id="rId13" Type="http://schemas.openxmlformats.org/officeDocument/2006/relationships/image" Target="../media/image15.png"/><Relationship Id="rId3" Type="http://schemas.openxmlformats.org/officeDocument/2006/relationships/slideLayout" Target="../slideLayouts/slideLayout529.xml"/><Relationship Id="rId7" Type="http://schemas.openxmlformats.org/officeDocument/2006/relationships/slideLayout" Target="../slideLayouts/slideLayout533.xml"/><Relationship Id="rId12" Type="http://schemas.openxmlformats.org/officeDocument/2006/relationships/image" Target="../media/image1.png"/><Relationship Id="rId2" Type="http://schemas.openxmlformats.org/officeDocument/2006/relationships/slideLayout" Target="../slideLayouts/slideLayout528.xml"/><Relationship Id="rId1" Type="http://schemas.openxmlformats.org/officeDocument/2006/relationships/slideLayout" Target="../slideLayouts/slideLayout527.xml"/><Relationship Id="rId6" Type="http://schemas.openxmlformats.org/officeDocument/2006/relationships/slideLayout" Target="../slideLayouts/slideLayout532.xml"/><Relationship Id="rId11" Type="http://schemas.openxmlformats.org/officeDocument/2006/relationships/theme" Target="../theme/theme49.xml"/><Relationship Id="rId5" Type="http://schemas.openxmlformats.org/officeDocument/2006/relationships/slideLayout" Target="../slideLayouts/slideLayout531.xml"/><Relationship Id="rId10" Type="http://schemas.openxmlformats.org/officeDocument/2006/relationships/slideLayout" Target="../slideLayouts/slideLayout536.xml"/><Relationship Id="rId4" Type="http://schemas.openxmlformats.org/officeDocument/2006/relationships/slideLayout" Target="../slideLayouts/slideLayout530.xml"/><Relationship Id="rId9" Type="http://schemas.openxmlformats.org/officeDocument/2006/relationships/slideLayout" Target="../slideLayouts/slideLayout5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7.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44.xml"/><Relationship Id="rId13" Type="http://schemas.openxmlformats.org/officeDocument/2006/relationships/image" Target="../media/image15.png"/><Relationship Id="rId3" Type="http://schemas.openxmlformats.org/officeDocument/2006/relationships/slideLayout" Target="../slideLayouts/slideLayout539.xml"/><Relationship Id="rId7" Type="http://schemas.openxmlformats.org/officeDocument/2006/relationships/slideLayout" Target="../slideLayouts/slideLayout543.xml"/><Relationship Id="rId12" Type="http://schemas.openxmlformats.org/officeDocument/2006/relationships/image" Target="../media/image1.png"/><Relationship Id="rId2" Type="http://schemas.openxmlformats.org/officeDocument/2006/relationships/slideLayout" Target="../slideLayouts/slideLayout538.xml"/><Relationship Id="rId1" Type="http://schemas.openxmlformats.org/officeDocument/2006/relationships/slideLayout" Target="../slideLayouts/slideLayout537.xml"/><Relationship Id="rId6" Type="http://schemas.openxmlformats.org/officeDocument/2006/relationships/slideLayout" Target="../slideLayouts/slideLayout542.xml"/><Relationship Id="rId11" Type="http://schemas.openxmlformats.org/officeDocument/2006/relationships/theme" Target="../theme/theme50.xml"/><Relationship Id="rId5" Type="http://schemas.openxmlformats.org/officeDocument/2006/relationships/slideLayout" Target="../slideLayouts/slideLayout541.xml"/><Relationship Id="rId10" Type="http://schemas.openxmlformats.org/officeDocument/2006/relationships/slideLayout" Target="../slideLayouts/slideLayout546.xml"/><Relationship Id="rId4" Type="http://schemas.openxmlformats.org/officeDocument/2006/relationships/slideLayout" Target="../slideLayouts/slideLayout540.xml"/><Relationship Id="rId9" Type="http://schemas.openxmlformats.org/officeDocument/2006/relationships/slideLayout" Target="../slideLayouts/slideLayout545.xml"/></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554.xml"/><Relationship Id="rId13" Type="http://schemas.openxmlformats.org/officeDocument/2006/relationships/image" Target="../media/image15.png"/><Relationship Id="rId3" Type="http://schemas.openxmlformats.org/officeDocument/2006/relationships/slideLayout" Target="../slideLayouts/slideLayout549.xml"/><Relationship Id="rId7" Type="http://schemas.openxmlformats.org/officeDocument/2006/relationships/slideLayout" Target="../slideLayouts/slideLayout553.xml"/><Relationship Id="rId12" Type="http://schemas.openxmlformats.org/officeDocument/2006/relationships/image" Target="../media/image1.png"/><Relationship Id="rId2" Type="http://schemas.openxmlformats.org/officeDocument/2006/relationships/slideLayout" Target="../slideLayouts/slideLayout548.xml"/><Relationship Id="rId1" Type="http://schemas.openxmlformats.org/officeDocument/2006/relationships/slideLayout" Target="../slideLayouts/slideLayout547.xml"/><Relationship Id="rId6" Type="http://schemas.openxmlformats.org/officeDocument/2006/relationships/slideLayout" Target="../slideLayouts/slideLayout552.xml"/><Relationship Id="rId11" Type="http://schemas.openxmlformats.org/officeDocument/2006/relationships/theme" Target="../theme/theme51.xml"/><Relationship Id="rId5" Type="http://schemas.openxmlformats.org/officeDocument/2006/relationships/slideLayout" Target="../slideLayouts/slideLayout551.xml"/><Relationship Id="rId10" Type="http://schemas.openxmlformats.org/officeDocument/2006/relationships/slideLayout" Target="../slideLayouts/slideLayout556.xml"/><Relationship Id="rId4" Type="http://schemas.openxmlformats.org/officeDocument/2006/relationships/slideLayout" Target="../slideLayouts/slideLayout550.xml"/><Relationship Id="rId9" Type="http://schemas.openxmlformats.org/officeDocument/2006/relationships/slideLayout" Target="../slideLayouts/slideLayout555.xml"/></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564.xml"/><Relationship Id="rId13" Type="http://schemas.openxmlformats.org/officeDocument/2006/relationships/image" Target="../media/image15.png"/><Relationship Id="rId3" Type="http://schemas.openxmlformats.org/officeDocument/2006/relationships/slideLayout" Target="../slideLayouts/slideLayout559.xml"/><Relationship Id="rId7" Type="http://schemas.openxmlformats.org/officeDocument/2006/relationships/slideLayout" Target="../slideLayouts/slideLayout563.xml"/><Relationship Id="rId12" Type="http://schemas.openxmlformats.org/officeDocument/2006/relationships/image" Target="../media/image1.png"/><Relationship Id="rId2" Type="http://schemas.openxmlformats.org/officeDocument/2006/relationships/slideLayout" Target="../slideLayouts/slideLayout558.xml"/><Relationship Id="rId1" Type="http://schemas.openxmlformats.org/officeDocument/2006/relationships/slideLayout" Target="../slideLayouts/slideLayout557.xml"/><Relationship Id="rId6" Type="http://schemas.openxmlformats.org/officeDocument/2006/relationships/slideLayout" Target="../slideLayouts/slideLayout562.xml"/><Relationship Id="rId11" Type="http://schemas.openxmlformats.org/officeDocument/2006/relationships/theme" Target="../theme/theme52.xml"/><Relationship Id="rId5" Type="http://schemas.openxmlformats.org/officeDocument/2006/relationships/slideLayout" Target="../slideLayouts/slideLayout561.xml"/><Relationship Id="rId10" Type="http://schemas.openxmlformats.org/officeDocument/2006/relationships/slideLayout" Target="../slideLayouts/slideLayout566.xml"/><Relationship Id="rId4" Type="http://schemas.openxmlformats.org/officeDocument/2006/relationships/slideLayout" Target="../slideLayouts/slideLayout560.xml"/><Relationship Id="rId9" Type="http://schemas.openxmlformats.org/officeDocument/2006/relationships/slideLayout" Target="../slideLayouts/slideLayout565.xml"/></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574.xml"/><Relationship Id="rId13" Type="http://schemas.openxmlformats.org/officeDocument/2006/relationships/image" Target="../media/image15.png"/><Relationship Id="rId3" Type="http://schemas.openxmlformats.org/officeDocument/2006/relationships/slideLayout" Target="../slideLayouts/slideLayout569.xml"/><Relationship Id="rId7" Type="http://schemas.openxmlformats.org/officeDocument/2006/relationships/slideLayout" Target="../slideLayouts/slideLayout573.xml"/><Relationship Id="rId12" Type="http://schemas.openxmlformats.org/officeDocument/2006/relationships/image" Target="../media/image1.png"/><Relationship Id="rId2" Type="http://schemas.openxmlformats.org/officeDocument/2006/relationships/slideLayout" Target="../slideLayouts/slideLayout568.xml"/><Relationship Id="rId1" Type="http://schemas.openxmlformats.org/officeDocument/2006/relationships/slideLayout" Target="../slideLayouts/slideLayout567.xml"/><Relationship Id="rId6" Type="http://schemas.openxmlformats.org/officeDocument/2006/relationships/slideLayout" Target="../slideLayouts/slideLayout572.xml"/><Relationship Id="rId11" Type="http://schemas.openxmlformats.org/officeDocument/2006/relationships/theme" Target="../theme/theme53.xml"/><Relationship Id="rId5" Type="http://schemas.openxmlformats.org/officeDocument/2006/relationships/slideLayout" Target="../slideLayouts/slideLayout571.xml"/><Relationship Id="rId10" Type="http://schemas.openxmlformats.org/officeDocument/2006/relationships/slideLayout" Target="../slideLayouts/slideLayout576.xml"/><Relationship Id="rId4" Type="http://schemas.openxmlformats.org/officeDocument/2006/relationships/slideLayout" Target="../slideLayouts/slideLayout570.xml"/><Relationship Id="rId9" Type="http://schemas.openxmlformats.org/officeDocument/2006/relationships/slideLayout" Target="../slideLayouts/slideLayout575.xml"/></Relationships>
</file>

<file path=ppt/slideMasters/_rels/slideMaster54.xml.rels><?xml version="1.0" encoding="UTF-8" standalone="yes"?>
<Relationships xmlns="http://schemas.openxmlformats.org/package/2006/relationships"><Relationship Id="rId8" Type="http://schemas.openxmlformats.org/officeDocument/2006/relationships/slideLayout" Target="../slideLayouts/slideLayout584.xml"/><Relationship Id="rId13" Type="http://schemas.openxmlformats.org/officeDocument/2006/relationships/image" Target="../media/image15.png"/><Relationship Id="rId3" Type="http://schemas.openxmlformats.org/officeDocument/2006/relationships/slideLayout" Target="../slideLayouts/slideLayout579.xml"/><Relationship Id="rId7" Type="http://schemas.openxmlformats.org/officeDocument/2006/relationships/slideLayout" Target="../slideLayouts/slideLayout583.xml"/><Relationship Id="rId12" Type="http://schemas.openxmlformats.org/officeDocument/2006/relationships/image" Target="../media/image1.png"/><Relationship Id="rId2" Type="http://schemas.openxmlformats.org/officeDocument/2006/relationships/slideLayout" Target="../slideLayouts/slideLayout578.xml"/><Relationship Id="rId1" Type="http://schemas.openxmlformats.org/officeDocument/2006/relationships/slideLayout" Target="../slideLayouts/slideLayout577.xml"/><Relationship Id="rId6" Type="http://schemas.openxmlformats.org/officeDocument/2006/relationships/slideLayout" Target="../slideLayouts/slideLayout582.xml"/><Relationship Id="rId11" Type="http://schemas.openxmlformats.org/officeDocument/2006/relationships/theme" Target="../theme/theme54.xml"/><Relationship Id="rId5" Type="http://schemas.openxmlformats.org/officeDocument/2006/relationships/slideLayout" Target="../slideLayouts/slideLayout581.xml"/><Relationship Id="rId10" Type="http://schemas.openxmlformats.org/officeDocument/2006/relationships/slideLayout" Target="../slideLayouts/slideLayout586.xml"/><Relationship Id="rId4" Type="http://schemas.openxmlformats.org/officeDocument/2006/relationships/slideLayout" Target="../slideLayouts/slideLayout580.xml"/><Relationship Id="rId9" Type="http://schemas.openxmlformats.org/officeDocument/2006/relationships/slideLayout" Target="../slideLayouts/slideLayout585.xml"/></Relationships>
</file>

<file path=ppt/slideMasters/_rels/slideMaster55.xml.rels><?xml version="1.0" encoding="UTF-8" standalone="yes"?>
<Relationships xmlns="http://schemas.openxmlformats.org/package/2006/relationships"><Relationship Id="rId8" Type="http://schemas.openxmlformats.org/officeDocument/2006/relationships/slideLayout" Target="../slideLayouts/slideLayout594.xml"/><Relationship Id="rId13" Type="http://schemas.openxmlformats.org/officeDocument/2006/relationships/image" Target="../media/image15.png"/><Relationship Id="rId3" Type="http://schemas.openxmlformats.org/officeDocument/2006/relationships/slideLayout" Target="../slideLayouts/slideLayout589.xml"/><Relationship Id="rId7" Type="http://schemas.openxmlformats.org/officeDocument/2006/relationships/slideLayout" Target="../slideLayouts/slideLayout593.xml"/><Relationship Id="rId12" Type="http://schemas.openxmlformats.org/officeDocument/2006/relationships/image" Target="../media/image1.png"/><Relationship Id="rId2" Type="http://schemas.openxmlformats.org/officeDocument/2006/relationships/slideLayout" Target="../slideLayouts/slideLayout588.xml"/><Relationship Id="rId1" Type="http://schemas.openxmlformats.org/officeDocument/2006/relationships/slideLayout" Target="../slideLayouts/slideLayout587.xml"/><Relationship Id="rId6" Type="http://schemas.openxmlformats.org/officeDocument/2006/relationships/slideLayout" Target="../slideLayouts/slideLayout592.xml"/><Relationship Id="rId11" Type="http://schemas.openxmlformats.org/officeDocument/2006/relationships/theme" Target="../theme/theme55.xml"/><Relationship Id="rId5" Type="http://schemas.openxmlformats.org/officeDocument/2006/relationships/slideLayout" Target="../slideLayouts/slideLayout591.xml"/><Relationship Id="rId10" Type="http://schemas.openxmlformats.org/officeDocument/2006/relationships/slideLayout" Target="../slideLayouts/slideLayout596.xml"/><Relationship Id="rId4" Type="http://schemas.openxmlformats.org/officeDocument/2006/relationships/slideLayout" Target="../slideLayouts/slideLayout590.xml"/><Relationship Id="rId9" Type="http://schemas.openxmlformats.org/officeDocument/2006/relationships/slideLayout" Target="../slideLayouts/slideLayout595.xml"/></Relationships>
</file>

<file path=ppt/slideMasters/_rels/slideMaster56.xml.rels><?xml version="1.0" encoding="UTF-8" standalone="yes"?>
<Relationships xmlns="http://schemas.openxmlformats.org/package/2006/relationships"><Relationship Id="rId8" Type="http://schemas.openxmlformats.org/officeDocument/2006/relationships/slideLayout" Target="../slideLayouts/slideLayout604.xml"/><Relationship Id="rId13" Type="http://schemas.openxmlformats.org/officeDocument/2006/relationships/image" Target="../media/image15.png"/><Relationship Id="rId3" Type="http://schemas.openxmlformats.org/officeDocument/2006/relationships/slideLayout" Target="../slideLayouts/slideLayout599.xml"/><Relationship Id="rId7" Type="http://schemas.openxmlformats.org/officeDocument/2006/relationships/slideLayout" Target="../slideLayouts/slideLayout603.xml"/><Relationship Id="rId12" Type="http://schemas.openxmlformats.org/officeDocument/2006/relationships/image" Target="../media/image1.png"/><Relationship Id="rId2" Type="http://schemas.openxmlformats.org/officeDocument/2006/relationships/slideLayout" Target="../slideLayouts/slideLayout598.xml"/><Relationship Id="rId1" Type="http://schemas.openxmlformats.org/officeDocument/2006/relationships/slideLayout" Target="../slideLayouts/slideLayout597.xml"/><Relationship Id="rId6" Type="http://schemas.openxmlformats.org/officeDocument/2006/relationships/slideLayout" Target="../slideLayouts/slideLayout602.xml"/><Relationship Id="rId11" Type="http://schemas.openxmlformats.org/officeDocument/2006/relationships/theme" Target="../theme/theme56.xml"/><Relationship Id="rId5" Type="http://schemas.openxmlformats.org/officeDocument/2006/relationships/slideLayout" Target="../slideLayouts/slideLayout601.xml"/><Relationship Id="rId10" Type="http://schemas.openxmlformats.org/officeDocument/2006/relationships/slideLayout" Target="../slideLayouts/slideLayout606.xml"/><Relationship Id="rId4" Type="http://schemas.openxmlformats.org/officeDocument/2006/relationships/slideLayout" Target="../slideLayouts/slideLayout600.xml"/><Relationship Id="rId9" Type="http://schemas.openxmlformats.org/officeDocument/2006/relationships/slideLayout" Target="../slideLayouts/slideLayout605.xml"/></Relationships>
</file>

<file path=ppt/slideMasters/_rels/slideMaster57.xml.rels><?xml version="1.0" encoding="UTF-8" standalone="yes"?>
<Relationships xmlns="http://schemas.openxmlformats.org/package/2006/relationships"><Relationship Id="rId8" Type="http://schemas.openxmlformats.org/officeDocument/2006/relationships/slideLayout" Target="../slideLayouts/slideLayout614.xml"/><Relationship Id="rId13" Type="http://schemas.microsoft.com/office/2007/relationships/hdphoto" Target="../media/hdphoto1.wdp"/><Relationship Id="rId3" Type="http://schemas.openxmlformats.org/officeDocument/2006/relationships/slideLayout" Target="../slideLayouts/slideLayout609.xml"/><Relationship Id="rId7" Type="http://schemas.openxmlformats.org/officeDocument/2006/relationships/slideLayout" Target="../slideLayouts/slideLayout613.xml"/><Relationship Id="rId12" Type="http://schemas.openxmlformats.org/officeDocument/2006/relationships/image" Target="../media/image12.png"/><Relationship Id="rId2" Type="http://schemas.openxmlformats.org/officeDocument/2006/relationships/slideLayout" Target="../slideLayouts/slideLayout608.xml"/><Relationship Id="rId1" Type="http://schemas.openxmlformats.org/officeDocument/2006/relationships/slideLayout" Target="../slideLayouts/slideLayout607.xml"/><Relationship Id="rId6" Type="http://schemas.openxmlformats.org/officeDocument/2006/relationships/slideLayout" Target="../slideLayouts/slideLayout612.xml"/><Relationship Id="rId11" Type="http://schemas.openxmlformats.org/officeDocument/2006/relationships/theme" Target="../theme/theme57.xml"/><Relationship Id="rId5" Type="http://schemas.openxmlformats.org/officeDocument/2006/relationships/slideLayout" Target="../slideLayouts/slideLayout611.xml"/><Relationship Id="rId15" Type="http://schemas.openxmlformats.org/officeDocument/2006/relationships/image" Target="../media/image3.gif"/><Relationship Id="rId10" Type="http://schemas.openxmlformats.org/officeDocument/2006/relationships/slideLayout" Target="../slideLayouts/slideLayout616.xml"/><Relationship Id="rId4" Type="http://schemas.openxmlformats.org/officeDocument/2006/relationships/slideLayout" Target="../slideLayouts/slideLayout610.xml"/><Relationship Id="rId9" Type="http://schemas.openxmlformats.org/officeDocument/2006/relationships/slideLayout" Target="../slideLayouts/slideLayout615.xml"/><Relationship Id="rId14" Type="http://schemas.openxmlformats.org/officeDocument/2006/relationships/image" Target="../media/image2.gif"/></Relationships>
</file>

<file path=ppt/slideMasters/_rels/slideMaster58.xml.rels><?xml version="1.0" encoding="UTF-8" standalone="yes"?>
<Relationships xmlns="http://schemas.openxmlformats.org/package/2006/relationships"><Relationship Id="rId8" Type="http://schemas.openxmlformats.org/officeDocument/2006/relationships/slideLayout" Target="../slideLayouts/slideLayout624.xml"/><Relationship Id="rId13" Type="http://schemas.openxmlformats.org/officeDocument/2006/relationships/image" Target="../media/image15.png"/><Relationship Id="rId3" Type="http://schemas.openxmlformats.org/officeDocument/2006/relationships/slideLayout" Target="../slideLayouts/slideLayout619.xml"/><Relationship Id="rId7" Type="http://schemas.openxmlformats.org/officeDocument/2006/relationships/slideLayout" Target="../slideLayouts/slideLayout623.xml"/><Relationship Id="rId12" Type="http://schemas.openxmlformats.org/officeDocument/2006/relationships/image" Target="../media/image1.png"/><Relationship Id="rId2" Type="http://schemas.openxmlformats.org/officeDocument/2006/relationships/slideLayout" Target="../slideLayouts/slideLayout618.xml"/><Relationship Id="rId1" Type="http://schemas.openxmlformats.org/officeDocument/2006/relationships/slideLayout" Target="../slideLayouts/slideLayout617.xml"/><Relationship Id="rId6" Type="http://schemas.openxmlformats.org/officeDocument/2006/relationships/slideLayout" Target="../slideLayouts/slideLayout622.xml"/><Relationship Id="rId11" Type="http://schemas.openxmlformats.org/officeDocument/2006/relationships/theme" Target="../theme/theme58.xml"/><Relationship Id="rId5" Type="http://schemas.openxmlformats.org/officeDocument/2006/relationships/slideLayout" Target="../slideLayouts/slideLayout621.xml"/><Relationship Id="rId10" Type="http://schemas.openxmlformats.org/officeDocument/2006/relationships/slideLayout" Target="../slideLayouts/slideLayout626.xml"/><Relationship Id="rId4" Type="http://schemas.openxmlformats.org/officeDocument/2006/relationships/slideLayout" Target="../slideLayouts/slideLayout620.xml"/><Relationship Id="rId9" Type="http://schemas.openxmlformats.org/officeDocument/2006/relationships/slideLayout" Target="../slideLayouts/slideLayout625.xml"/></Relationships>
</file>

<file path=ppt/slideMasters/_rels/slideMaster59.xml.rels><?xml version="1.0" encoding="UTF-8" standalone="yes"?>
<Relationships xmlns="http://schemas.openxmlformats.org/package/2006/relationships"><Relationship Id="rId8" Type="http://schemas.openxmlformats.org/officeDocument/2006/relationships/slideLayout" Target="../slideLayouts/slideLayout634.xml"/><Relationship Id="rId13" Type="http://schemas.openxmlformats.org/officeDocument/2006/relationships/image" Target="../media/image15.png"/><Relationship Id="rId3" Type="http://schemas.openxmlformats.org/officeDocument/2006/relationships/slideLayout" Target="../slideLayouts/slideLayout629.xml"/><Relationship Id="rId7" Type="http://schemas.openxmlformats.org/officeDocument/2006/relationships/slideLayout" Target="../slideLayouts/slideLayout633.xml"/><Relationship Id="rId12" Type="http://schemas.openxmlformats.org/officeDocument/2006/relationships/image" Target="../media/image1.png"/><Relationship Id="rId2" Type="http://schemas.openxmlformats.org/officeDocument/2006/relationships/slideLayout" Target="../slideLayouts/slideLayout628.xml"/><Relationship Id="rId1" Type="http://schemas.openxmlformats.org/officeDocument/2006/relationships/slideLayout" Target="../slideLayouts/slideLayout627.xml"/><Relationship Id="rId6" Type="http://schemas.openxmlformats.org/officeDocument/2006/relationships/slideLayout" Target="../slideLayouts/slideLayout632.xml"/><Relationship Id="rId11" Type="http://schemas.openxmlformats.org/officeDocument/2006/relationships/theme" Target="../theme/theme59.xml"/><Relationship Id="rId5" Type="http://schemas.openxmlformats.org/officeDocument/2006/relationships/slideLayout" Target="../slideLayouts/slideLayout631.xml"/><Relationship Id="rId10" Type="http://schemas.openxmlformats.org/officeDocument/2006/relationships/slideLayout" Target="../slideLayouts/slideLayout636.xml"/><Relationship Id="rId4" Type="http://schemas.openxmlformats.org/officeDocument/2006/relationships/slideLayout" Target="../slideLayouts/slideLayout630.xml"/><Relationship Id="rId9" Type="http://schemas.openxmlformats.org/officeDocument/2006/relationships/slideLayout" Target="../slideLayouts/slideLayout63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7.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60.xml.rels><?xml version="1.0" encoding="UTF-8" standalone="yes"?>
<Relationships xmlns="http://schemas.openxmlformats.org/package/2006/relationships"><Relationship Id="rId8" Type="http://schemas.openxmlformats.org/officeDocument/2006/relationships/slideLayout" Target="../slideLayouts/slideLayout644.xml"/><Relationship Id="rId13" Type="http://schemas.openxmlformats.org/officeDocument/2006/relationships/image" Target="../media/image15.png"/><Relationship Id="rId3" Type="http://schemas.openxmlformats.org/officeDocument/2006/relationships/slideLayout" Target="../slideLayouts/slideLayout639.xml"/><Relationship Id="rId7" Type="http://schemas.openxmlformats.org/officeDocument/2006/relationships/slideLayout" Target="../slideLayouts/slideLayout643.xml"/><Relationship Id="rId12" Type="http://schemas.openxmlformats.org/officeDocument/2006/relationships/image" Target="../media/image1.png"/><Relationship Id="rId2" Type="http://schemas.openxmlformats.org/officeDocument/2006/relationships/slideLayout" Target="../slideLayouts/slideLayout638.xml"/><Relationship Id="rId1" Type="http://schemas.openxmlformats.org/officeDocument/2006/relationships/slideLayout" Target="../slideLayouts/slideLayout637.xml"/><Relationship Id="rId6" Type="http://schemas.openxmlformats.org/officeDocument/2006/relationships/slideLayout" Target="../slideLayouts/slideLayout642.xml"/><Relationship Id="rId11" Type="http://schemas.openxmlformats.org/officeDocument/2006/relationships/theme" Target="../theme/theme60.xml"/><Relationship Id="rId5" Type="http://schemas.openxmlformats.org/officeDocument/2006/relationships/slideLayout" Target="../slideLayouts/slideLayout641.xml"/><Relationship Id="rId10" Type="http://schemas.openxmlformats.org/officeDocument/2006/relationships/slideLayout" Target="../slideLayouts/slideLayout646.xml"/><Relationship Id="rId4" Type="http://schemas.openxmlformats.org/officeDocument/2006/relationships/slideLayout" Target="../slideLayouts/slideLayout640.xml"/><Relationship Id="rId9" Type="http://schemas.openxmlformats.org/officeDocument/2006/relationships/slideLayout" Target="../slideLayouts/slideLayout645.xml"/></Relationships>
</file>

<file path=ppt/slideMasters/_rels/slideMaster61.xml.rels><?xml version="1.0" encoding="UTF-8" standalone="yes"?>
<Relationships xmlns="http://schemas.openxmlformats.org/package/2006/relationships"><Relationship Id="rId8" Type="http://schemas.openxmlformats.org/officeDocument/2006/relationships/slideLayout" Target="../slideLayouts/slideLayout654.xml"/><Relationship Id="rId13" Type="http://schemas.openxmlformats.org/officeDocument/2006/relationships/image" Target="../media/image15.png"/><Relationship Id="rId3" Type="http://schemas.openxmlformats.org/officeDocument/2006/relationships/slideLayout" Target="../slideLayouts/slideLayout649.xml"/><Relationship Id="rId7" Type="http://schemas.openxmlformats.org/officeDocument/2006/relationships/slideLayout" Target="../slideLayouts/slideLayout653.xml"/><Relationship Id="rId12" Type="http://schemas.openxmlformats.org/officeDocument/2006/relationships/image" Target="../media/image1.png"/><Relationship Id="rId2" Type="http://schemas.openxmlformats.org/officeDocument/2006/relationships/slideLayout" Target="../slideLayouts/slideLayout648.xml"/><Relationship Id="rId1" Type="http://schemas.openxmlformats.org/officeDocument/2006/relationships/slideLayout" Target="../slideLayouts/slideLayout647.xml"/><Relationship Id="rId6" Type="http://schemas.openxmlformats.org/officeDocument/2006/relationships/slideLayout" Target="../slideLayouts/slideLayout652.xml"/><Relationship Id="rId11" Type="http://schemas.openxmlformats.org/officeDocument/2006/relationships/theme" Target="../theme/theme61.xml"/><Relationship Id="rId5" Type="http://schemas.openxmlformats.org/officeDocument/2006/relationships/slideLayout" Target="../slideLayouts/slideLayout651.xml"/><Relationship Id="rId10" Type="http://schemas.openxmlformats.org/officeDocument/2006/relationships/slideLayout" Target="../slideLayouts/slideLayout656.xml"/><Relationship Id="rId4" Type="http://schemas.openxmlformats.org/officeDocument/2006/relationships/slideLayout" Target="../slideLayouts/slideLayout650.xml"/><Relationship Id="rId9" Type="http://schemas.openxmlformats.org/officeDocument/2006/relationships/slideLayout" Target="../slideLayouts/slideLayout655.xml"/></Relationships>
</file>

<file path=ppt/slideMasters/_rels/slideMaster62.xml.rels><?xml version="1.0" encoding="UTF-8" standalone="yes"?>
<Relationships xmlns="http://schemas.openxmlformats.org/package/2006/relationships"><Relationship Id="rId8" Type="http://schemas.openxmlformats.org/officeDocument/2006/relationships/slideLayout" Target="../slideLayouts/slideLayout664.xml"/><Relationship Id="rId3" Type="http://schemas.openxmlformats.org/officeDocument/2006/relationships/slideLayout" Target="../slideLayouts/slideLayout659.xml"/><Relationship Id="rId7" Type="http://schemas.openxmlformats.org/officeDocument/2006/relationships/slideLayout" Target="../slideLayouts/slideLayout663.xml"/><Relationship Id="rId12" Type="http://schemas.openxmlformats.org/officeDocument/2006/relationships/image" Target="../media/image15.png"/><Relationship Id="rId2" Type="http://schemas.openxmlformats.org/officeDocument/2006/relationships/slideLayout" Target="../slideLayouts/slideLayout658.xml"/><Relationship Id="rId1" Type="http://schemas.openxmlformats.org/officeDocument/2006/relationships/slideLayout" Target="../slideLayouts/slideLayout657.xml"/><Relationship Id="rId6" Type="http://schemas.openxmlformats.org/officeDocument/2006/relationships/slideLayout" Target="../slideLayouts/slideLayout662.xml"/><Relationship Id="rId11" Type="http://schemas.openxmlformats.org/officeDocument/2006/relationships/image" Target="../media/image1.png"/><Relationship Id="rId5" Type="http://schemas.openxmlformats.org/officeDocument/2006/relationships/slideLayout" Target="../slideLayouts/slideLayout661.xml"/><Relationship Id="rId10" Type="http://schemas.openxmlformats.org/officeDocument/2006/relationships/theme" Target="../theme/theme62.xml"/><Relationship Id="rId4" Type="http://schemas.openxmlformats.org/officeDocument/2006/relationships/slideLayout" Target="../slideLayouts/slideLayout660.xml"/><Relationship Id="rId9" Type="http://schemas.openxmlformats.org/officeDocument/2006/relationships/slideLayout" Target="../slideLayouts/slideLayout665.xml"/></Relationships>
</file>

<file path=ppt/slideMasters/_rels/slideMaster63.xml.rels><?xml version="1.0" encoding="UTF-8" standalone="yes"?>
<Relationships xmlns="http://schemas.openxmlformats.org/package/2006/relationships"><Relationship Id="rId8" Type="http://schemas.openxmlformats.org/officeDocument/2006/relationships/slideLayout" Target="../slideLayouts/slideLayout673.xml"/><Relationship Id="rId13" Type="http://schemas.openxmlformats.org/officeDocument/2006/relationships/image" Target="../media/image15.png"/><Relationship Id="rId3" Type="http://schemas.openxmlformats.org/officeDocument/2006/relationships/slideLayout" Target="../slideLayouts/slideLayout668.xml"/><Relationship Id="rId7" Type="http://schemas.openxmlformats.org/officeDocument/2006/relationships/slideLayout" Target="../slideLayouts/slideLayout672.xml"/><Relationship Id="rId12" Type="http://schemas.openxmlformats.org/officeDocument/2006/relationships/image" Target="../media/image1.png"/><Relationship Id="rId2" Type="http://schemas.openxmlformats.org/officeDocument/2006/relationships/slideLayout" Target="../slideLayouts/slideLayout667.xml"/><Relationship Id="rId1" Type="http://schemas.openxmlformats.org/officeDocument/2006/relationships/slideLayout" Target="../slideLayouts/slideLayout666.xml"/><Relationship Id="rId6" Type="http://schemas.openxmlformats.org/officeDocument/2006/relationships/slideLayout" Target="../slideLayouts/slideLayout671.xml"/><Relationship Id="rId11" Type="http://schemas.openxmlformats.org/officeDocument/2006/relationships/theme" Target="../theme/theme63.xml"/><Relationship Id="rId5" Type="http://schemas.openxmlformats.org/officeDocument/2006/relationships/slideLayout" Target="../slideLayouts/slideLayout670.xml"/><Relationship Id="rId10" Type="http://schemas.openxmlformats.org/officeDocument/2006/relationships/slideLayout" Target="../slideLayouts/slideLayout675.xml"/><Relationship Id="rId4" Type="http://schemas.openxmlformats.org/officeDocument/2006/relationships/slideLayout" Target="../slideLayouts/slideLayout669.xml"/><Relationship Id="rId9" Type="http://schemas.openxmlformats.org/officeDocument/2006/relationships/slideLayout" Target="../slideLayouts/slideLayout674.xml"/></Relationships>
</file>

<file path=ppt/slideMasters/_rels/slideMaster64.xml.rels><?xml version="1.0" encoding="UTF-8" standalone="yes"?>
<Relationships xmlns="http://schemas.openxmlformats.org/package/2006/relationships"><Relationship Id="rId8" Type="http://schemas.openxmlformats.org/officeDocument/2006/relationships/slideLayout" Target="../slideLayouts/slideLayout683.xml"/><Relationship Id="rId13" Type="http://schemas.openxmlformats.org/officeDocument/2006/relationships/image" Target="../media/image11.jpeg"/><Relationship Id="rId3" Type="http://schemas.openxmlformats.org/officeDocument/2006/relationships/slideLayout" Target="../slideLayouts/slideLayout678.xml"/><Relationship Id="rId7" Type="http://schemas.openxmlformats.org/officeDocument/2006/relationships/slideLayout" Target="../slideLayouts/slideLayout682.xml"/><Relationship Id="rId12" Type="http://schemas.openxmlformats.org/officeDocument/2006/relationships/theme" Target="../theme/theme64.xml"/><Relationship Id="rId2" Type="http://schemas.openxmlformats.org/officeDocument/2006/relationships/slideLayout" Target="../slideLayouts/slideLayout677.xml"/><Relationship Id="rId1" Type="http://schemas.openxmlformats.org/officeDocument/2006/relationships/slideLayout" Target="../slideLayouts/slideLayout676.xml"/><Relationship Id="rId6" Type="http://schemas.openxmlformats.org/officeDocument/2006/relationships/slideLayout" Target="../slideLayouts/slideLayout681.xml"/><Relationship Id="rId11" Type="http://schemas.openxmlformats.org/officeDocument/2006/relationships/slideLayout" Target="../slideLayouts/slideLayout686.xml"/><Relationship Id="rId5" Type="http://schemas.openxmlformats.org/officeDocument/2006/relationships/slideLayout" Target="../slideLayouts/slideLayout680.xml"/><Relationship Id="rId10" Type="http://schemas.openxmlformats.org/officeDocument/2006/relationships/slideLayout" Target="../slideLayouts/slideLayout685.xml"/><Relationship Id="rId4" Type="http://schemas.openxmlformats.org/officeDocument/2006/relationships/slideLayout" Target="../slideLayouts/slideLayout679.xml"/><Relationship Id="rId9" Type="http://schemas.openxmlformats.org/officeDocument/2006/relationships/slideLayout" Target="../slideLayouts/slideLayout684.xml"/></Relationships>
</file>

<file path=ppt/slideMasters/_rels/slideMaster65.xml.rels><?xml version="1.0" encoding="UTF-8" standalone="yes"?>
<Relationships xmlns="http://schemas.openxmlformats.org/package/2006/relationships"><Relationship Id="rId8" Type="http://schemas.openxmlformats.org/officeDocument/2006/relationships/slideLayout" Target="../slideLayouts/slideLayout694.xml"/><Relationship Id="rId13" Type="http://schemas.openxmlformats.org/officeDocument/2006/relationships/theme" Target="../theme/theme65.xml"/><Relationship Id="rId3" Type="http://schemas.openxmlformats.org/officeDocument/2006/relationships/slideLayout" Target="../slideLayouts/slideLayout689.xml"/><Relationship Id="rId7" Type="http://schemas.openxmlformats.org/officeDocument/2006/relationships/slideLayout" Target="../slideLayouts/slideLayout693.xml"/><Relationship Id="rId12" Type="http://schemas.openxmlformats.org/officeDocument/2006/relationships/slideLayout" Target="../slideLayouts/slideLayout698.xml"/><Relationship Id="rId2" Type="http://schemas.openxmlformats.org/officeDocument/2006/relationships/slideLayout" Target="../slideLayouts/slideLayout688.xml"/><Relationship Id="rId1" Type="http://schemas.openxmlformats.org/officeDocument/2006/relationships/slideLayout" Target="../slideLayouts/slideLayout687.xml"/><Relationship Id="rId6" Type="http://schemas.openxmlformats.org/officeDocument/2006/relationships/slideLayout" Target="../slideLayouts/slideLayout692.xml"/><Relationship Id="rId11" Type="http://schemas.openxmlformats.org/officeDocument/2006/relationships/slideLayout" Target="../slideLayouts/slideLayout697.xml"/><Relationship Id="rId5" Type="http://schemas.openxmlformats.org/officeDocument/2006/relationships/slideLayout" Target="../slideLayouts/slideLayout691.xml"/><Relationship Id="rId10" Type="http://schemas.openxmlformats.org/officeDocument/2006/relationships/slideLayout" Target="../slideLayouts/slideLayout696.xml"/><Relationship Id="rId4" Type="http://schemas.openxmlformats.org/officeDocument/2006/relationships/slideLayout" Target="../slideLayouts/slideLayout690.xml"/><Relationship Id="rId9" Type="http://schemas.openxmlformats.org/officeDocument/2006/relationships/slideLayout" Target="../slideLayouts/slideLayout695.xml"/><Relationship Id="rId14" Type="http://schemas.openxmlformats.org/officeDocument/2006/relationships/image" Target="../media/image16.jpeg"/></Relationships>
</file>

<file path=ppt/slideMasters/_rels/slideMaster66.xml.rels><?xml version="1.0" encoding="UTF-8" standalone="yes"?>
<Relationships xmlns="http://schemas.openxmlformats.org/package/2006/relationships"><Relationship Id="rId8" Type="http://schemas.openxmlformats.org/officeDocument/2006/relationships/slideLayout" Target="../slideLayouts/slideLayout706.xml"/><Relationship Id="rId13" Type="http://schemas.microsoft.com/office/2007/relationships/hdphoto" Target="../media/hdphoto1.wdp"/><Relationship Id="rId3" Type="http://schemas.openxmlformats.org/officeDocument/2006/relationships/slideLayout" Target="../slideLayouts/slideLayout701.xml"/><Relationship Id="rId7" Type="http://schemas.openxmlformats.org/officeDocument/2006/relationships/slideLayout" Target="../slideLayouts/slideLayout705.xml"/><Relationship Id="rId12" Type="http://schemas.openxmlformats.org/officeDocument/2006/relationships/image" Target="../media/image12.png"/><Relationship Id="rId2" Type="http://schemas.openxmlformats.org/officeDocument/2006/relationships/slideLayout" Target="../slideLayouts/slideLayout700.xml"/><Relationship Id="rId1" Type="http://schemas.openxmlformats.org/officeDocument/2006/relationships/slideLayout" Target="../slideLayouts/slideLayout699.xml"/><Relationship Id="rId6" Type="http://schemas.openxmlformats.org/officeDocument/2006/relationships/slideLayout" Target="../slideLayouts/slideLayout704.xml"/><Relationship Id="rId11" Type="http://schemas.openxmlformats.org/officeDocument/2006/relationships/theme" Target="../theme/theme66.xml"/><Relationship Id="rId5" Type="http://schemas.openxmlformats.org/officeDocument/2006/relationships/slideLayout" Target="../slideLayouts/slideLayout703.xml"/><Relationship Id="rId15" Type="http://schemas.openxmlformats.org/officeDocument/2006/relationships/image" Target="../media/image3.gif"/><Relationship Id="rId10" Type="http://schemas.openxmlformats.org/officeDocument/2006/relationships/slideLayout" Target="../slideLayouts/slideLayout708.xml"/><Relationship Id="rId4" Type="http://schemas.openxmlformats.org/officeDocument/2006/relationships/slideLayout" Target="../slideLayouts/slideLayout702.xml"/><Relationship Id="rId9" Type="http://schemas.openxmlformats.org/officeDocument/2006/relationships/slideLayout" Target="../slideLayouts/slideLayout707.xml"/><Relationship Id="rId14" Type="http://schemas.openxmlformats.org/officeDocument/2006/relationships/image" Target="../media/image2.gif"/></Relationships>
</file>

<file path=ppt/slideMasters/_rels/slideMaster67.xml.rels><?xml version="1.0" encoding="UTF-8" standalone="yes"?>
<Relationships xmlns="http://schemas.openxmlformats.org/package/2006/relationships"><Relationship Id="rId8" Type="http://schemas.openxmlformats.org/officeDocument/2006/relationships/slideLayout" Target="../slideLayouts/slideLayout716.xml"/><Relationship Id="rId13" Type="http://schemas.openxmlformats.org/officeDocument/2006/relationships/image" Target="../media/image11.jpeg"/><Relationship Id="rId3" Type="http://schemas.openxmlformats.org/officeDocument/2006/relationships/slideLayout" Target="../slideLayouts/slideLayout711.xml"/><Relationship Id="rId7" Type="http://schemas.openxmlformats.org/officeDocument/2006/relationships/slideLayout" Target="../slideLayouts/slideLayout715.xml"/><Relationship Id="rId12" Type="http://schemas.openxmlformats.org/officeDocument/2006/relationships/theme" Target="../theme/theme67.xml"/><Relationship Id="rId2" Type="http://schemas.openxmlformats.org/officeDocument/2006/relationships/slideLayout" Target="../slideLayouts/slideLayout710.xml"/><Relationship Id="rId1" Type="http://schemas.openxmlformats.org/officeDocument/2006/relationships/slideLayout" Target="../slideLayouts/slideLayout709.xml"/><Relationship Id="rId6" Type="http://schemas.openxmlformats.org/officeDocument/2006/relationships/slideLayout" Target="../slideLayouts/slideLayout714.xml"/><Relationship Id="rId11" Type="http://schemas.openxmlformats.org/officeDocument/2006/relationships/slideLayout" Target="../slideLayouts/slideLayout719.xml"/><Relationship Id="rId5" Type="http://schemas.openxmlformats.org/officeDocument/2006/relationships/slideLayout" Target="../slideLayouts/slideLayout713.xml"/><Relationship Id="rId10" Type="http://schemas.openxmlformats.org/officeDocument/2006/relationships/slideLayout" Target="../slideLayouts/slideLayout718.xml"/><Relationship Id="rId4" Type="http://schemas.openxmlformats.org/officeDocument/2006/relationships/slideLayout" Target="../slideLayouts/slideLayout712.xml"/><Relationship Id="rId9" Type="http://schemas.openxmlformats.org/officeDocument/2006/relationships/slideLayout" Target="../slideLayouts/slideLayout717.xml"/></Relationships>
</file>

<file path=ppt/slideMasters/_rels/slideMaster68.xml.rels><?xml version="1.0" encoding="UTF-8" standalone="yes"?>
<Relationships xmlns="http://schemas.openxmlformats.org/package/2006/relationships"><Relationship Id="rId8" Type="http://schemas.openxmlformats.org/officeDocument/2006/relationships/slideLayout" Target="../slideLayouts/slideLayout727.xml"/><Relationship Id="rId13" Type="http://schemas.openxmlformats.org/officeDocument/2006/relationships/image" Target="../media/image11.jpeg"/><Relationship Id="rId3" Type="http://schemas.openxmlformats.org/officeDocument/2006/relationships/slideLayout" Target="../slideLayouts/slideLayout722.xml"/><Relationship Id="rId7" Type="http://schemas.openxmlformats.org/officeDocument/2006/relationships/slideLayout" Target="../slideLayouts/slideLayout726.xml"/><Relationship Id="rId12" Type="http://schemas.openxmlformats.org/officeDocument/2006/relationships/theme" Target="../theme/theme68.xml"/><Relationship Id="rId2" Type="http://schemas.openxmlformats.org/officeDocument/2006/relationships/slideLayout" Target="../slideLayouts/slideLayout721.xml"/><Relationship Id="rId1" Type="http://schemas.openxmlformats.org/officeDocument/2006/relationships/slideLayout" Target="../slideLayouts/slideLayout720.xml"/><Relationship Id="rId6" Type="http://schemas.openxmlformats.org/officeDocument/2006/relationships/slideLayout" Target="../slideLayouts/slideLayout725.xml"/><Relationship Id="rId11" Type="http://schemas.openxmlformats.org/officeDocument/2006/relationships/slideLayout" Target="../slideLayouts/slideLayout730.xml"/><Relationship Id="rId5" Type="http://schemas.openxmlformats.org/officeDocument/2006/relationships/slideLayout" Target="../slideLayouts/slideLayout724.xml"/><Relationship Id="rId10" Type="http://schemas.openxmlformats.org/officeDocument/2006/relationships/slideLayout" Target="../slideLayouts/slideLayout729.xml"/><Relationship Id="rId4" Type="http://schemas.openxmlformats.org/officeDocument/2006/relationships/slideLayout" Target="../slideLayouts/slideLayout723.xml"/><Relationship Id="rId9" Type="http://schemas.openxmlformats.org/officeDocument/2006/relationships/slideLayout" Target="../slideLayouts/slideLayout728.xml"/></Relationships>
</file>

<file path=ppt/slideMasters/_rels/slideMaster69.xml.rels><?xml version="1.0" encoding="UTF-8" standalone="yes"?>
<Relationships xmlns="http://schemas.openxmlformats.org/package/2006/relationships"><Relationship Id="rId8" Type="http://schemas.openxmlformats.org/officeDocument/2006/relationships/slideLayout" Target="../slideLayouts/slideLayout738.xml"/><Relationship Id="rId13" Type="http://schemas.openxmlformats.org/officeDocument/2006/relationships/image" Target="../media/image11.jpeg"/><Relationship Id="rId3" Type="http://schemas.openxmlformats.org/officeDocument/2006/relationships/slideLayout" Target="../slideLayouts/slideLayout733.xml"/><Relationship Id="rId7" Type="http://schemas.openxmlformats.org/officeDocument/2006/relationships/slideLayout" Target="../slideLayouts/slideLayout737.xml"/><Relationship Id="rId12" Type="http://schemas.openxmlformats.org/officeDocument/2006/relationships/theme" Target="../theme/theme69.xml"/><Relationship Id="rId2" Type="http://schemas.openxmlformats.org/officeDocument/2006/relationships/slideLayout" Target="../slideLayouts/slideLayout732.xml"/><Relationship Id="rId1" Type="http://schemas.openxmlformats.org/officeDocument/2006/relationships/slideLayout" Target="../slideLayouts/slideLayout731.xml"/><Relationship Id="rId6" Type="http://schemas.openxmlformats.org/officeDocument/2006/relationships/slideLayout" Target="../slideLayouts/slideLayout736.xml"/><Relationship Id="rId11" Type="http://schemas.openxmlformats.org/officeDocument/2006/relationships/slideLayout" Target="../slideLayouts/slideLayout741.xml"/><Relationship Id="rId5" Type="http://schemas.openxmlformats.org/officeDocument/2006/relationships/slideLayout" Target="../slideLayouts/slideLayout735.xml"/><Relationship Id="rId10" Type="http://schemas.openxmlformats.org/officeDocument/2006/relationships/slideLayout" Target="../slideLayouts/slideLayout740.xml"/><Relationship Id="rId4" Type="http://schemas.openxmlformats.org/officeDocument/2006/relationships/slideLayout" Target="../slideLayouts/slideLayout734.xml"/><Relationship Id="rId9" Type="http://schemas.openxmlformats.org/officeDocument/2006/relationships/slideLayout" Target="../slideLayouts/slideLayout73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0.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70.xml.rels><?xml version="1.0" encoding="UTF-8" standalone="yes"?>
<Relationships xmlns="http://schemas.openxmlformats.org/package/2006/relationships"><Relationship Id="rId8" Type="http://schemas.openxmlformats.org/officeDocument/2006/relationships/slideLayout" Target="../slideLayouts/slideLayout749.xml"/><Relationship Id="rId13" Type="http://schemas.openxmlformats.org/officeDocument/2006/relationships/image" Target="../media/image11.jpeg"/><Relationship Id="rId3" Type="http://schemas.openxmlformats.org/officeDocument/2006/relationships/slideLayout" Target="../slideLayouts/slideLayout744.xml"/><Relationship Id="rId7" Type="http://schemas.openxmlformats.org/officeDocument/2006/relationships/slideLayout" Target="../slideLayouts/slideLayout748.xml"/><Relationship Id="rId12" Type="http://schemas.openxmlformats.org/officeDocument/2006/relationships/theme" Target="../theme/theme70.xml"/><Relationship Id="rId2" Type="http://schemas.openxmlformats.org/officeDocument/2006/relationships/slideLayout" Target="../slideLayouts/slideLayout743.xml"/><Relationship Id="rId1" Type="http://schemas.openxmlformats.org/officeDocument/2006/relationships/slideLayout" Target="../slideLayouts/slideLayout742.xml"/><Relationship Id="rId6" Type="http://schemas.openxmlformats.org/officeDocument/2006/relationships/slideLayout" Target="../slideLayouts/slideLayout747.xml"/><Relationship Id="rId11" Type="http://schemas.openxmlformats.org/officeDocument/2006/relationships/slideLayout" Target="../slideLayouts/slideLayout752.xml"/><Relationship Id="rId5" Type="http://schemas.openxmlformats.org/officeDocument/2006/relationships/slideLayout" Target="../slideLayouts/slideLayout746.xml"/><Relationship Id="rId10" Type="http://schemas.openxmlformats.org/officeDocument/2006/relationships/slideLayout" Target="../slideLayouts/slideLayout751.xml"/><Relationship Id="rId4" Type="http://schemas.openxmlformats.org/officeDocument/2006/relationships/slideLayout" Target="../slideLayouts/slideLayout745.xml"/><Relationship Id="rId9" Type="http://schemas.openxmlformats.org/officeDocument/2006/relationships/slideLayout" Target="../slideLayouts/slideLayout750.xml"/></Relationships>
</file>

<file path=ppt/slideMasters/_rels/slideMaster71.xml.rels><?xml version="1.0" encoding="UTF-8" standalone="yes"?>
<Relationships xmlns="http://schemas.openxmlformats.org/package/2006/relationships"><Relationship Id="rId8" Type="http://schemas.openxmlformats.org/officeDocument/2006/relationships/slideLayout" Target="../slideLayouts/slideLayout760.xml"/><Relationship Id="rId13" Type="http://schemas.openxmlformats.org/officeDocument/2006/relationships/image" Target="../media/image11.jpeg"/><Relationship Id="rId3" Type="http://schemas.openxmlformats.org/officeDocument/2006/relationships/slideLayout" Target="../slideLayouts/slideLayout755.xml"/><Relationship Id="rId7" Type="http://schemas.openxmlformats.org/officeDocument/2006/relationships/slideLayout" Target="../slideLayouts/slideLayout759.xml"/><Relationship Id="rId12" Type="http://schemas.openxmlformats.org/officeDocument/2006/relationships/theme" Target="../theme/theme71.xml"/><Relationship Id="rId2" Type="http://schemas.openxmlformats.org/officeDocument/2006/relationships/slideLayout" Target="../slideLayouts/slideLayout754.xml"/><Relationship Id="rId1" Type="http://schemas.openxmlformats.org/officeDocument/2006/relationships/slideLayout" Target="../slideLayouts/slideLayout753.xml"/><Relationship Id="rId6" Type="http://schemas.openxmlformats.org/officeDocument/2006/relationships/slideLayout" Target="../slideLayouts/slideLayout758.xml"/><Relationship Id="rId11" Type="http://schemas.openxmlformats.org/officeDocument/2006/relationships/slideLayout" Target="../slideLayouts/slideLayout763.xml"/><Relationship Id="rId5" Type="http://schemas.openxmlformats.org/officeDocument/2006/relationships/slideLayout" Target="../slideLayouts/slideLayout757.xml"/><Relationship Id="rId10" Type="http://schemas.openxmlformats.org/officeDocument/2006/relationships/slideLayout" Target="../slideLayouts/slideLayout762.xml"/><Relationship Id="rId4" Type="http://schemas.openxmlformats.org/officeDocument/2006/relationships/slideLayout" Target="../slideLayouts/slideLayout756.xml"/><Relationship Id="rId9" Type="http://schemas.openxmlformats.org/officeDocument/2006/relationships/slideLayout" Target="../slideLayouts/slideLayout761.xml"/></Relationships>
</file>

<file path=ppt/slideMasters/_rels/slideMaster72.xml.rels><?xml version="1.0" encoding="UTF-8" standalone="yes"?>
<Relationships xmlns="http://schemas.openxmlformats.org/package/2006/relationships"><Relationship Id="rId8" Type="http://schemas.openxmlformats.org/officeDocument/2006/relationships/slideLayout" Target="../slideLayouts/slideLayout771.xml"/><Relationship Id="rId13" Type="http://schemas.openxmlformats.org/officeDocument/2006/relationships/image" Target="../media/image11.jpeg"/><Relationship Id="rId3" Type="http://schemas.openxmlformats.org/officeDocument/2006/relationships/slideLayout" Target="../slideLayouts/slideLayout766.xml"/><Relationship Id="rId7" Type="http://schemas.openxmlformats.org/officeDocument/2006/relationships/slideLayout" Target="../slideLayouts/slideLayout770.xml"/><Relationship Id="rId12" Type="http://schemas.openxmlformats.org/officeDocument/2006/relationships/theme" Target="../theme/theme72.xml"/><Relationship Id="rId2" Type="http://schemas.openxmlformats.org/officeDocument/2006/relationships/slideLayout" Target="../slideLayouts/slideLayout765.xml"/><Relationship Id="rId1" Type="http://schemas.openxmlformats.org/officeDocument/2006/relationships/slideLayout" Target="../slideLayouts/slideLayout764.xml"/><Relationship Id="rId6" Type="http://schemas.openxmlformats.org/officeDocument/2006/relationships/slideLayout" Target="../slideLayouts/slideLayout769.xml"/><Relationship Id="rId11" Type="http://schemas.openxmlformats.org/officeDocument/2006/relationships/slideLayout" Target="../slideLayouts/slideLayout774.xml"/><Relationship Id="rId5" Type="http://schemas.openxmlformats.org/officeDocument/2006/relationships/slideLayout" Target="../slideLayouts/slideLayout768.xml"/><Relationship Id="rId10" Type="http://schemas.openxmlformats.org/officeDocument/2006/relationships/slideLayout" Target="../slideLayouts/slideLayout773.xml"/><Relationship Id="rId4" Type="http://schemas.openxmlformats.org/officeDocument/2006/relationships/slideLayout" Target="../slideLayouts/slideLayout767.xml"/><Relationship Id="rId9" Type="http://schemas.openxmlformats.org/officeDocument/2006/relationships/slideLayout" Target="../slideLayouts/slideLayout772.xml"/></Relationships>
</file>

<file path=ppt/slideMasters/_rels/slideMaster73.xml.rels><?xml version="1.0" encoding="UTF-8" standalone="yes"?>
<Relationships xmlns="http://schemas.openxmlformats.org/package/2006/relationships"><Relationship Id="rId8" Type="http://schemas.openxmlformats.org/officeDocument/2006/relationships/slideLayout" Target="../slideLayouts/slideLayout782.xml"/><Relationship Id="rId13" Type="http://schemas.openxmlformats.org/officeDocument/2006/relationships/image" Target="../media/image11.jpeg"/><Relationship Id="rId3" Type="http://schemas.openxmlformats.org/officeDocument/2006/relationships/slideLayout" Target="../slideLayouts/slideLayout777.xml"/><Relationship Id="rId7" Type="http://schemas.openxmlformats.org/officeDocument/2006/relationships/slideLayout" Target="../slideLayouts/slideLayout781.xml"/><Relationship Id="rId12" Type="http://schemas.openxmlformats.org/officeDocument/2006/relationships/theme" Target="../theme/theme73.xml"/><Relationship Id="rId2" Type="http://schemas.openxmlformats.org/officeDocument/2006/relationships/slideLayout" Target="../slideLayouts/slideLayout776.xml"/><Relationship Id="rId1" Type="http://schemas.openxmlformats.org/officeDocument/2006/relationships/slideLayout" Target="../slideLayouts/slideLayout775.xml"/><Relationship Id="rId6" Type="http://schemas.openxmlformats.org/officeDocument/2006/relationships/slideLayout" Target="../slideLayouts/slideLayout780.xml"/><Relationship Id="rId11" Type="http://schemas.openxmlformats.org/officeDocument/2006/relationships/slideLayout" Target="../slideLayouts/slideLayout785.xml"/><Relationship Id="rId5" Type="http://schemas.openxmlformats.org/officeDocument/2006/relationships/slideLayout" Target="../slideLayouts/slideLayout779.xml"/><Relationship Id="rId10" Type="http://schemas.openxmlformats.org/officeDocument/2006/relationships/slideLayout" Target="../slideLayouts/slideLayout784.xml"/><Relationship Id="rId4" Type="http://schemas.openxmlformats.org/officeDocument/2006/relationships/slideLayout" Target="../slideLayouts/slideLayout778.xml"/><Relationship Id="rId9" Type="http://schemas.openxmlformats.org/officeDocument/2006/relationships/slideLayout" Target="../slideLayouts/slideLayout783.xml"/></Relationships>
</file>

<file path=ppt/slideMasters/_rels/slideMaster74.xml.rels><?xml version="1.0" encoding="UTF-8" standalone="yes"?>
<Relationships xmlns="http://schemas.openxmlformats.org/package/2006/relationships"><Relationship Id="rId8" Type="http://schemas.openxmlformats.org/officeDocument/2006/relationships/slideLayout" Target="../slideLayouts/slideLayout793.xml"/><Relationship Id="rId13" Type="http://schemas.openxmlformats.org/officeDocument/2006/relationships/image" Target="../media/image11.jpeg"/><Relationship Id="rId3" Type="http://schemas.openxmlformats.org/officeDocument/2006/relationships/slideLayout" Target="../slideLayouts/slideLayout788.xml"/><Relationship Id="rId7" Type="http://schemas.openxmlformats.org/officeDocument/2006/relationships/slideLayout" Target="../slideLayouts/slideLayout792.xml"/><Relationship Id="rId12" Type="http://schemas.openxmlformats.org/officeDocument/2006/relationships/theme" Target="../theme/theme74.xml"/><Relationship Id="rId2" Type="http://schemas.openxmlformats.org/officeDocument/2006/relationships/slideLayout" Target="../slideLayouts/slideLayout787.xml"/><Relationship Id="rId1" Type="http://schemas.openxmlformats.org/officeDocument/2006/relationships/slideLayout" Target="../slideLayouts/slideLayout786.xml"/><Relationship Id="rId6" Type="http://schemas.openxmlformats.org/officeDocument/2006/relationships/slideLayout" Target="../slideLayouts/slideLayout791.xml"/><Relationship Id="rId11" Type="http://schemas.openxmlformats.org/officeDocument/2006/relationships/slideLayout" Target="../slideLayouts/slideLayout796.xml"/><Relationship Id="rId5" Type="http://schemas.openxmlformats.org/officeDocument/2006/relationships/slideLayout" Target="../slideLayouts/slideLayout790.xml"/><Relationship Id="rId10" Type="http://schemas.openxmlformats.org/officeDocument/2006/relationships/slideLayout" Target="../slideLayouts/slideLayout795.xml"/><Relationship Id="rId4" Type="http://schemas.openxmlformats.org/officeDocument/2006/relationships/slideLayout" Target="../slideLayouts/slideLayout789.xml"/><Relationship Id="rId9" Type="http://schemas.openxmlformats.org/officeDocument/2006/relationships/slideLayout" Target="../slideLayouts/slideLayout794.xml"/></Relationships>
</file>

<file path=ppt/slideMasters/_rels/slideMaster75.xml.rels><?xml version="1.0" encoding="UTF-8" standalone="yes"?>
<Relationships xmlns="http://schemas.openxmlformats.org/package/2006/relationships"><Relationship Id="rId8" Type="http://schemas.openxmlformats.org/officeDocument/2006/relationships/slideLayout" Target="../slideLayouts/slideLayout804.xml"/><Relationship Id="rId13" Type="http://schemas.openxmlformats.org/officeDocument/2006/relationships/image" Target="../media/image11.jpeg"/><Relationship Id="rId3" Type="http://schemas.openxmlformats.org/officeDocument/2006/relationships/slideLayout" Target="../slideLayouts/slideLayout799.xml"/><Relationship Id="rId7" Type="http://schemas.openxmlformats.org/officeDocument/2006/relationships/slideLayout" Target="../slideLayouts/slideLayout803.xml"/><Relationship Id="rId12" Type="http://schemas.openxmlformats.org/officeDocument/2006/relationships/theme" Target="../theme/theme75.xml"/><Relationship Id="rId2" Type="http://schemas.openxmlformats.org/officeDocument/2006/relationships/slideLayout" Target="../slideLayouts/slideLayout798.xml"/><Relationship Id="rId1" Type="http://schemas.openxmlformats.org/officeDocument/2006/relationships/slideLayout" Target="../slideLayouts/slideLayout797.xml"/><Relationship Id="rId6" Type="http://schemas.openxmlformats.org/officeDocument/2006/relationships/slideLayout" Target="../slideLayouts/slideLayout802.xml"/><Relationship Id="rId11" Type="http://schemas.openxmlformats.org/officeDocument/2006/relationships/slideLayout" Target="../slideLayouts/slideLayout807.xml"/><Relationship Id="rId5" Type="http://schemas.openxmlformats.org/officeDocument/2006/relationships/slideLayout" Target="../slideLayouts/slideLayout801.xml"/><Relationship Id="rId10" Type="http://schemas.openxmlformats.org/officeDocument/2006/relationships/slideLayout" Target="../slideLayouts/slideLayout806.xml"/><Relationship Id="rId4" Type="http://schemas.openxmlformats.org/officeDocument/2006/relationships/slideLayout" Target="../slideLayouts/slideLayout800.xml"/><Relationship Id="rId9" Type="http://schemas.openxmlformats.org/officeDocument/2006/relationships/slideLayout" Target="../slideLayouts/slideLayout805.xml"/></Relationships>
</file>

<file path=ppt/slideMasters/_rels/slideMaster76.xml.rels><?xml version="1.0" encoding="UTF-8" standalone="yes"?>
<Relationships xmlns="http://schemas.openxmlformats.org/package/2006/relationships"><Relationship Id="rId8" Type="http://schemas.openxmlformats.org/officeDocument/2006/relationships/slideLayout" Target="../slideLayouts/slideLayout815.xml"/><Relationship Id="rId13" Type="http://schemas.openxmlformats.org/officeDocument/2006/relationships/image" Target="../media/image11.jpeg"/><Relationship Id="rId3" Type="http://schemas.openxmlformats.org/officeDocument/2006/relationships/slideLayout" Target="../slideLayouts/slideLayout810.xml"/><Relationship Id="rId7" Type="http://schemas.openxmlformats.org/officeDocument/2006/relationships/slideLayout" Target="../slideLayouts/slideLayout814.xml"/><Relationship Id="rId12" Type="http://schemas.openxmlformats.org/officeDocument/2006/relationships/theme" Target="../theme/theme76.xml"/><Relationship Id="rId2" Type="http://schemas.openxmlformats.org/officeDocument/2006/relationships/slideLayout" Target="../slideLayouts/slideLayout809.xml"/><Relationship Id="rId1" Type="http://schemas.openxmlformats.org/officeDocument/2006/relationships/slideLayout" Target="../slideLayouts/slideLayout808.xml"/><Relationship Id="rId6" Type="http://schemas.openxmlformats.org/officeDocument/2006/relationships/slideLayout" Target="../slideLayouts/slideLayout813.xml"/><Relationship Id="rId11" Type="http://schemas.openxmlformats.org/officeDocument/2006/relationships/slideLayout" Target="../slideLayouts/slideLayout818.xml"/><Relationship Id="rId5" Type="http://schemas.openxmlformats.org/officeDocument/2006/relationships/slideLayout" Target="../slideLayouts/slideLayout812.xml"/><Relationship Id="rId10" Type="http://schemas.openxmlformats.org/officeDocument/2006/relationships/slideLayout" Target="../slideLayouts/slideLayout817.xml"/><Relationship Id="rId4" Type="http://schemas.openxmlformats.org/officeDocument/2006/relationships/slideLayout" Target="../slideLayouts/slideLayout811.xml"/><Relationship Id="rId9" Type="http://schemas.openxmlformats.org/officeDocument/2006/relationships/slideLayout" Target="../slideLayouts/slideLayout816.xml"/></Relationships>
</file>

<file path=ppt/slideMasters/_rels/slideMaster77.xml.rels><?xml version="1.0" encoding="UTF-8" standalone="yes"?>
<Relationships xmlns="http://schemas.openxmlformats.org/package/2006/relationships"><Relationship Id="rId8" Type="http://schemas.openxmlformats.org/officeDocument/2006/relationships/slideLayout" Target="../slideLayouts/slideLayout826.xml"/><Relationship Id="rId13" Type="http://schemas.openxmlformats.org/officeDocument/2006/relationships/image" Target="../media/image11.jpeg"/><Relationship Id="rId3" Type="http://schemas.openxmlformats.org/officeDocument/2006/relationships/slideLayout" Target="../slideLayouts/slideLayout821.xml"/><Relationship Id="rId7" Type="http://schemas.openxmlformats.org/officeDocument/2006/relationships/slideLayout" Target="../slideLayouts/slideLayout825.xml"/><Relationship Id="rId12" Type="http://schemas.openxmlformats.org/officeDocument/2006/relationships/theme" Target="../theme/theme77.xml"/><Relationship Id="rId2" Type="http://schemas.openxmlformats.org/officeDocument/2006/relationships/slideLayout" Target="../slideLayouts/slideLayout820.xml"/><Relationship Id="rId1" Type="http://schemas.openxmlformats.org/officeDocument/2006/relationships/slideLayout" Target="../slideLayouts/slideLayout819.xml"/><Relationship Id="rId6" Type="http://schemas.openxmlformats.org/officeDocument/2006/relationships/slideLayout" Target="../slideLayouts/slideLayout824.xml"/><Relationship Id="rId11" Type="http://schemas.openxmlformats.org/officeDocument/2006/relationships/slideLayout" Target="../slideLayouts/slideLayout829.xml"/><Relationship Id="rId5" Type="http://schemas.openxmlformats.org/officeDocument/2006/relationships/slideLayout" Target="../slideLayouts/slideLayout823.xml"/><Relationship Id="rId10" Type="http://schemas.openxmlformats.org/officeDocument/2006/relationships/slideLayout" Target="../slideLayouts/slideLayout828.xml"/><Relationship Id="rId4" Type="http://schemas.openxmlformats.org/officeDocument/2006/relationships/slideLayout" Target="../slideLayouts/slideLayout822.xml"/><Relationship Id="rId9" Type="http://schemas.openxmlformats.org/officeDocument/2006/relationships/slideLayout" Target="../slideLayouts/slideLayout827.xml"/></Relationships>
</file>

<file path=ppt/slideMasters/_rels/slideMaster78.xml.rels><?xml version="1.0" encoding="UTF-8" standalone="yes"?>
<Relationships xmlns="http://schemas.openxmlformats.org/package/2006/relationships"><Relationship Id="rId8" Type="http://schemas.openxmlformats.org/officeDocument/2006/relationships/slideLayout" Target="../slideLayouts/slideLayout837.xml"/><Relationship Id="rId13" Type="http://schemas.openxmlformats.org/officeDocument/2006/relationships/image" Target="../media/image11.jpeg"/><Relationship Id="rId3" Type="http://schemas.openxmlformats.org/officeDocument/2006/relationships/slideLayout" Target="../slideLayouts/slideLayout832.xml"/><Relationship Id="rId7" Type="http://schemas.openxmlformats.org/officeDocument/2006/relationships/slideLayout" Target="../slideLayouts/slideLayout836.xml"/><Relationship Id="rId12" Type="http://schemas.openxmlformats.org/officeDocument/2006/relationships/theme" Target="../theme/theme78.xml"/><Relationship Id="rId2" Type="http://schemas.openxmlformats.org/officeDocument/2006/relationships/slideLayout" Target="../slideLayouts/slideLayout831.xml"/><Relationship Id="rId1" Type="http://schemas.openxmlformats.org/officeDocument/2006/relationships/slideLayout" Target="../slideLayouts/slideLayout830.xml"/><Relationship Id="rId6" Type="http://schemas.openxmlformats.org/officeDocument/2006/relationships/slideLayout" Target="../slideLayouts/slideLayout835.xml"/><Relationship Id="rId11" Type="http://schemas.openxmlformats.org/officeDocument/2006/relationships/slideLayout" Target="../slideLayouts/slideLayout840.xml"/><Relationship Id="rId5" Type="http://schemas.openxmlformats.org/officeDocument/2006/relationships/slideLayout" Target="../slideLayouts/slideLayout834.xml"/><Relationship Id="rId10" Type="http://schemas.openxmlformats.org/officeDocument/2006/relationships/slideLayout" Target="../slideLayouts/slideLayout839.xml"/><Relationship Id="rId4" Type="http://schemas.openxmlformats.org/officeDocument/2006/relationships/slideLayout" Target="../slideLayouts/slideLayout833.xml"/><Relationship Id="rId9" Type="http://schemas.openxmlformats.org/officeDocument/2006/relationships/slideLayout" Target="../slideLayouts/slideLayout838.xml"/></Relationships>
</file>

<file path=ppt/slideMasters/_rels/slideMaster79.xml.rels><?xml version="1.0" encoding="UTF-8" standalone="yes"?>
<Relationships xmlns="http://schemas.openxmlformats.org/package/2006/relationships"><Relationship Id="rId8" Type="http://schemas.openxmlformats.org/officeDocument/2006/relationships/slideLayout" Target="../slideLayouts/slideLayout848.xml"/><Relationship Id="rId13" Type="http://schemas.openxmlformats.org/officeDocument/2006/relationships/image" Target="../media/image11.jpeg"/><Relationship Id="rId3" Type="http://schemas.openxmlformats.org/officeDocument/2006/relationships/slideLayout" Target="../slideLayouts/slideLayout843.xml"/><Relationship Id="rId7" Type="http://schemas.openxmlformats.org/officeDocument/2006/relationships/slideLayout" Target="../slideLayouts/slideLayout847.xml"/><Relationship Id="rId12" Type="http://schemas.openxmlformats.org/officeDocument/2006/relationships/theme" Target="../theme/theme79.xml"/><Relationship Id="rId2" Type="http://schemas.openxmlformats.org/officeDocument/2006/relationships/slideLayout" Target="../slideLayouts/slideLayout842.xml"/><Relationship Id="rId1" Type="http://schemas.openxmlformats.org/officeDocument/2006/relationships/slideLayout" Target="../slideLayouts/slideLayout841.xml"/><Relationship Id="rId6" Type="http://schemas.openxmlformats.org/officeDocument/2006/relationships/slideLayout" Target="../slideLayouts/slideLayout846.xml"/><Relationship Id="rId11" Type="http://schemas.openxmlformats.org/officeDocument/2006/relationships/slideLayout" Target="../slideLayouts/slideLayout851.xml"/><Relationship Id="rId5" Type="http://schemas.openxmlformats.org/officeDocument/2006/relationships/slideLayout" Target="../slideLayouts/slideLayout845.xml"/><Relationship Id="rId10" Type="http://schemas.openxmlformats.org/officeDocument/2006/relationships/slideLayout" Target="../slideLayouts/slideLayout850.xml"/><Relationship Id="rId4" Type="http://schemas.openxmlformats.org/officeDocument/2006/relationships/slideLayout" Target="../slideLayouts/slideLayout844.xml"/><Relationship Id="rId9" Type="http://schemas.openxmlformats.org/officeDocument/2006/relationships/slideLayout" Target="../slideLayouts/slideLayout84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microsoft.com/office/2007/relationships/hdphoto" Target="../media/hdphoto1.wdp"/><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image" Target="../media/image1.png"/><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theme" Target="../theme/theme8.xml"/><Relationship Id="rId5" Type="http://schemas.openxmlformats.org/officeDocument/2006/relationships/slideLayout" Target="../slideLayouts/slideLayout83.xml"/><Relationship Id="rId15" Type="http://schemas.openxmlformats.org/officeDocument/2006/relationships/image" Target="../media/image3.gif"/><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2.gif"/></Relationships>
</file>

<file path=ppt/slideMasters/_rels/slideMaster80.xml.rels><?xml version="1.0" encoding="UTF-8" standalone="yes"?>
<Relationships xmlns="http://schemas.openxmlformats.org/package/2006/relationships"><Relationship Id="rId8" Type="http://schemas.openxmlformats.org/officeDocument/2006/relationships/slideLayout" Target="../slideLayouts/slideLayout859.xml"/><Relationship Id="rId13" Type="http://schemas.openxmlformats.org/officeDocument/2006/relationships/image" Target="../media/image11.jpeg"/><Relationship Id="rId3" Type="http://schemas.openxmlformats.org/officeDocument/2006/relationships/slideLayout" Target="../slideLayouts/slideLayout854.xml"/><Relationship Id="rId7" Type="http://schemas.openxmlformats.org/officeDocument/2006/relationships/slideLayout" Target="../slideLayouts/slideLayout858.xml"/><Relationship Id="rId12" Type="http://schemas.openxmlformats.org/officeDocument/2006/relationships/theme" Target="../theme/theme80.xml"/><Relationship Id="rId2" Type="http://schemas.openxmlformats.org/officeDocument/2006/relationships/slideLayout" Target="../slideLayouts/slideLayout853.xml"/><Relationship Id="rId1" Type="http://schemas.openxmlformats.org/officeDocument/2006/relationships/slideLayout" Target="../slideLayouts/slideLayout852.xml"/><Relationship Id="rId6" Type="http://schemas.openxmlformats.org/officeDocument/2006/relationships/slideLayout" Target="../slideLayouts/slideLayout857.xml"/><Relationship Id="rId11" Type="http://schemas.openxmlformats.org/officeDocument/2006/relationships/slideLayout" Target="../slideLayouts/slideLayout862.xml"/><Relationship Id="rId5" Type="http://schemas.openxmlformats.org/officeDocument/2006/relationships/slideLayout" Target="../slideLayouts/slideLayout856.xml"/><Relationship Id="rId10" Type="http://schemas.openxmlformats.org/officeDocument/2006/relationships/slideLayout" Target="../slideLayouts/slideLayout861.xml"/><Relationship Id="rId4" Type="http://schemas.openxmlformats.org/officeDocument/2006/relationships/slideLayout" Target="../slideLayouts/slideLayout855.xml"/><Relationship Id="rId9" Type="http://schemas.openxmlformats.org/officeDocument/2006/relationships/slideLayout" Target="../slideLayouts/slideLayout860.xml"/></Relationships>
</file>

<file path=ppt/slideMasters/_rels/slideMaster81.xml.rels><?xml version="1.0" encoding="UTF-8" standalone="yes"?>
<Relationships xmlns="http://schemas.openxmlformats.org/package/2006/relationships"><Relationship Id="rId8" Type="http://schemas.openxmlformats.org/officeDocument/2006/relationships/slideLayout" Target="../slideLayouts/slideLayout870.xml"/><Relationship Id="rId13" Type="http://schemas.openxmlformats.org/officeDocument/2006/relationships/image" Target="../media/image11.jpeg"/><Relationship Id="rId3" Type="http://schemas.openxmlformats.org/officeDocument/2006/relationships/slideLayout" Target="../slideLayouts/slideLayout865.xml"/><Relationship Id="rId7" Type="http://schemas.openxmlformats.org/officeDocument/2006/relationships/slideLayout" Target="../slideLayouts/slideLayout869.xml"/><Relationship Id="rId12" Type="http://schemas.openxmlformats.org/officeDocument/2006/relationships/theme" Target="../theme/theme81.xml"/><Relationship Id="rId2" Type="http://schemas.openxmlformats.org/officeDocument/2006/relationships/slideLayout" Target="../slideLayouts/slideLayout864.xml"/><Relationship Id="rId1" Type="http://schemas.openxmlformats.org/officeDocument/2006/relationships/slideLayout" Target="../slideLayouts/slideLayout863.xml"/><Relationship Id="rId6" Type="http://schemas.openxmlformats.org/officeDocument/2006/relationships/slideLayout" Target="../slideLayouts/slideLayout868.xml"/><Relationship Id="rId11" Type="http://schemas.openxmlformats.org/officeDocument/2006/relationships/slideLayout" Target="../slideLayouts/slideLayout873.xml"/><Relationship Id="rId5" Type="http://schemas.openxmlformats.org/officeDocument/2006/relationships/slideLayout" Target="../slideLayouts/slideLayout867.xml"/><Relationship Id="rId10" Type="http://schemas.openxmlformats.org/officeDocument/2006/relationships/slideLayout" Target="../slideLayouts/slideLayout872.xml"/><Relationship Id="rId4" Type="http://schemas.openxmlformats.org/officeDocument/2006/relationships/slideLayout" Target="../slideLayouts/slideLayout866.xml"/><Relationship Id="rId9" Type="http://schemas.openxmlformats.org/officeDocument/2006/relationships/slideLayout" Target="../slideLayouts/slideLayout871.xml"/></Relationships>
</file>

<file path=ppt/slideMasters/_rels/slideMaster82.xml.rels><?xml version="1.0" encoding="UTF-8" standalone="yes"?>
<Relationships xmlns="http://schemas.openxmlformats.org/package/2006/relationships"><Relationship Id="rId8" Type="http://schemas.openxmlformats.org/officeDocument/2006/relationships/slideLayout" Target="../slideLayouts/slideLayout881.xml"/><Relationship Id="rId13" Type="http://schemas.openxmlformats.org/officeDocument/2006/relationships/image" Target="../media/image11.jpeg"/><Relationship Id="rId3" Type="http://schemas.openxmlformats.org/officeDocument/2006/relationships/slideLayout" Target="../slideLayouts/slideLayout876.xml"/><Relationship Id="rId7" Type="http://schemas.openxmlformats.org/officeDocument/2006/relationships/slideLayout" Target="../slideLayouts/slideLayout880.xml"/><Relationship Id="rId12" Type="http://schemas.openxmlformats.org/officeDocument/2006/relationships/theme" Target="../theme/theme82.xml"/><Relationship Id="rId2" Type="http://schemas.openxmlformats.org/officeDocument/2006/relationships/slideLayout" Target="../slideLayouts/slideLayout875.xml"/><Relationship Id="rId1" Type="http://schemas.openxmlformats.org/officeDocument/2006/relationships/slideLayout" Target="../slideLayouts/slideLayout874.xml"/><Relationship Id="rId6" Type="http://schemas.openxmlformats.org/officeDocument/2006/relationships/slideLayout" Target="../slideLayouts/slideLayout879.xml"/><Relationship Id="rId11" Type="http://schemas.openxmlformats.org/officeDocument/2006/relationships/slideLayout" Target="../slideLayouts/slideLayout884.xml"/><Relationship Id="rId5" Type="http://schemas.openxmlformats.org/officeDocument/2006/relationships/slideLayout" Target="../slideLayouts/slideLayout878.xml"/><Relationship Id="rId10" Type="http://schemas.openxmlformats.org/officeDocument/2006/relationships/slideLayout" Target="../slideLayouts/slideLayout883.xml"/><Relationship Id="rId4" Type="http://schemas.openxmlformats.org/officeDocument/2006/relationships/slideLayout" Target="../slideLayouts/slideLayout877.xml"/><Relationship Id="rId9" Type="http://schemas.openxmlformats.org/officeDocument/2006/relationships/slideLayout" Target="../slideLayouts/slideLayout882.xml"/></Relationships>
</file>

<file path=ppt/slideMasters/_rels/slideMaster83.xml.rels><?xml version="1.0" encoding="UTF-8" standalone="yes"?>
<Relationships xmlns="http://schemas.openxmlformats.org/package/2006/relationships"><Relationship Id="rId8" Type="http://schemas.openxmlformats.org/officeDocument/2006/relationships/slideLayout" Target="../slideLayouts/slideLayout892.xml"/><Relationship Id="rId13" Type="http://schemas.openxmlformats.org/officeDocument/2006/relationships/image" Target="../media/image11.jpeg"/><Relationship Id="rId3" Type="http://schemas.openxmlformats.org/officeDocument/2006/relationships/slideLayout" Target="../slideLayouts/slideLayout887.xml"/><Relationship Id="rId7" Type="http://schemas.openxmlformats.org/officeDocument/2006/relationships/slideLayout" Target="../slideLayouts/slideLayout891.xml"/><Relationship Id="rId12" Type="http://schemas.openxmlformats.org/officeDocument/2006/relationships/theme" Target="../theme/theme83.xml"/><Relationship Id="rId2" Type="http://schemas.openxmlformats.org/officeDocument/2006/relationships/slideLayout" Target="../slideLayouts/slideLayout886.xml"/><Relationship Id="rId1" Type="http://schemas.openxmlformats.org/officeDocument/2006/relationships/slideLayout" Target="../slideLayouts/slideLayout885.xml"/><Relationship Id="rId6" Type="http://schemas.openxmlformats.org/officeDocument/2006/relationships/slideLayout" Target="../slideLayouts/slideLayout890.xml"/><Relationship Id="rId11" Type="http://schemas.openxmlformats.org/officeDocument/2006/relationships/slideLayout" Target="../slideLayouts/slideLayout895.xml"/><Relationship Id="rId5" Type="http://schemas.openxmlformats.org/officeDocument/2006/relationships/slideLayout" Target="../slideLayouts/slideLayout889.xml"/><Relationship Id="rId10" Type="http://schemas.openxmlformats.org/officeDocument/2006/relationships/slideLayout" Target="../slideLayouts/slideLayout894.xml"/><Relationship Id="rId4" Type="http://schemas.openxmlformats.org/officeDocument/2006/relationships/slideLayout" Target="../slideLayouts/slideLayout888.xml"/><Relationship Id="rId9" Type="http://schemas.openxmlformats.org/officeDocument/2006/relationships/slideLayout" Target="../slideLayouts/slideLayout893.xml"/></Relationships>
</file>

<file path=ppt/slideMasters/_rels/slideMaster84.xml.rels><?xml version="1.0" encoding="UTF-8" standalone="yes"?>
<Relationships xmlns="http://schemas.openxmlformats.org/package/2006/relationships"><Relationship Id="rId8" Type="http://schemas.openxmlformats.org/officeDocument/2006/relationships/slideLayout" Target="../slideLayouts/slideLayout903.xml"/><Relationship Id="rId13" Type="http://schemas.openxmlformats.org/officeDocument/2006/relationships/image" Target="../media/image11.jpeg"/><Relationship Id="rId3" Type="http://schemas.openxmlformats.org/officeDocument/2006/relationships/slideLayout" Target="../slideLayouts/slideLayout898.xml"/><Relationship Id="rId7" Type="http://schemas.openxmlformats.org/officeDocument/2006/relationships/slideLayout" Target="../slideLayouts/slideLayout902.xml"/><Relationship Id="rId12" Type="http://schemas.openxmlformats.org/officeDocument/2006/relationships/theme" Target="../theme/theme84.xml"/><Relationship Id="rId2" Type="http://schemas.openxmlformats.org/officeDocument/2006/relationships/slideLayout" Target="../slideLayouts/slideLayout897.xml"/><Relationship Id="rId1" Type="http://schemas.openxmlformats.org/officeDocument/2006/relationships/slideLayout" Target="../slideLayouts/slideLayout896.xml"/><Relationship Id="rId6" Type="http://schemas.openxmlformats.org/officeDocument/2006/relationships/slideLayout" Target="../slideLayouts/slideLayout901.xml"/><Relationship Id="rId11" Type="http://schemas.openxmlformats.org/officeDocument/2006/relationships/slideLayout" Target="../slideLayouts/slideLayout906.xml"/><Relationship Id="rId5" Type="http://schemas.openxmlformats.org/officeDocument/2006/relationships/slideLayout" Target="../slideLayouts/slideLayout900.xml"/><Relationship Id="rId10" Type="http://schemas.openxmlformats.org/officeDocument/2006/relationships/slideLayout" Target="../slideLayouts/slideLayout905.xml"/><Relationship Id="rId4" Type="http://schemas.openxmlformats.org/officeDocument/2006/relationships/slideLayout" Target="../slideLayouts/slideLayout899.xml"/><Relationship Id="rId9" Type="http://schemas.openxmlformats.org/officeDocument/2006/relationships/slideLayout" Target="../slideLayouts/slideLayout904.xml"/></Relationships>
</file>

<file path=ppt/slideMasters/_rels/slideMaster85.xml.rels><?xml version="1.0" encoding="UTF-8" standalone="yes"?>
<Relationships xmlns="http://schemas.openxmlformats.org/package/2006/relationships"><Relationship Id="rId8" Type="http://schemas.openxmlformats.org/officeDocument/2006/relationships/slideLayout" Target="../slideLayouts/slideLayout914.xml"/><Relationship Id="rId13" Type="http://schemas.openxmlformats.org/officeDocument/2006/relationships/image" Target="../media/image11.jpeg"/><Relationship Id="rId3" Type="http://schemas.openxmlformats.org/officeDocument/2006/relationships/slideLayout" Target="../slideLayouts/slideLayout909.xml"/><Relationship Id="rId7" Type="http://schemas.openxmlformats.org/officeDocument/2006/relationships/slideLayout" Target="../slideLayouts/slideLayout913.xml"/><Relationship Id="rId12" Type="http://schemas.openxmlformats.org/officeDocument/2006/relationships/theme" Target="../theme/theme85.xml"/><Relationship Id="rId2" Type="http://schemas.openxmlformats.org/officeDocument/2006/relationships/slideLayout" Target="../slideLayouts/slideLayout908.xml"/><Relationship Id="rId1" Type="http://schemas.openxmlformats.org/officeDocument/2006/relationships/slideLayout" Target="../slideLayouts/slideLayout907.xml"/><Relationship Id="rId6" Type="http://schemas.openxmlformats.org/officeDocument/2006/relationships/slideLayout" Target="../slideLayouts/slideLayout912.xml"/><Relationship Id="rId11" Type="http://schemas.openxmlformats.org/officeDocument/2006/relationships/slideLayout" Target="../slideLayouts/slideLayout917.xml"/><Relationship Id="rId5" Type="http://schemas.openxmlformats.org/officeDocument/2006/relationships/slideLayout" Target="../slideLayouts/slideLayout911.xml"/><Relationship Id="rId10" Type="http://schemas.openxmlformats.org/officeDocument/2006/relationships/slideLayout" Target="../slideLayouts/slideLayout916.xml"/><Relationship Id="rId4" Type="http://schemas.openxmlformats.org/officeDocument/2006/relationships/slideLayout" Target="../slideLayouts/slideLayout910.xml"/><Relationship Id="rId9" Type="http://schemas.openxmlformats.org/officeDocument/2006/relationships/slideLayout" Target="../slideLayouts/slideLayout915.xml"/></Relationships>
</file>

<file path=ppt/slideMasters/_rels/slideMaster86.xml.rels><?xml version="1.0" encoding="UTF-8" standalone="yes"?>
<Relationships xmlns="http://schemas.openxmlformats.org/package/2006/relationships"><Relationship Id="rId8" Type="http://schemas.openxmlformats.org/officeDocument/2006/relationships/slideLayout" Target="../slideLayouts/slideLayout925.xml"/><Relationship Id="rId13" Type="http://schemas.openxmlformats.org/officeDocument/2006/relationships/image" Target="../media/image11.jpeg"/><Relationship Id="rId3" Type="http://schemas.openxmlformats.org/officeDocument/2006/relationships/slideLayout" Target="../slideLayouts/slideLayout920.xml"/><Relationship Id="rId7" Type="http://schemas.openxmlformats.org/officeDocument/2006/relationships/slideLayout" Target="../slideLayouts/slideLayout924.xml"/><Relationship Id="rId12" Type="http://schemas.openxmlformats.org/officeDocument/2006/relationships/theme" Target="../theme/theme86.xml"/><Relationship Id="rId2" Type="http://schemas.openxmlformats.org/officeDocument/2006/relationships/slideLayout" Target="../slideLayouts/slideLayout919.xml"/><Relationship Id="rId1" Type="http://schemas.openxmlformats.org/officeDocument/2006/relationships/slideLayout" Target="../slideLayouts/slideLayout918.xml"/><Relationship Id="rId6" Type="http://schemas.openxmlformats.org/officeDocument/2006/relationships/slideLayout" Target="../slideLayouts/slideLayout923.xml"/><Relationship Id="rId11" Type="http://schemas.openxmlformats.org/officeDocument/2006/relationships/slideLayout" Target="../slideLayouts/slideLayout928.xml"/><Relationship Id="rId5" Type="http://schemas.openxmlformats.org/officeDocument/2006/relationships/slideLayout" Target="../slideLayouts/slideLayout922.xml"/><Relationship Id="rId10" Type="http://schemas.openxmlformats.org/officeDocument/2006/relationships/slideLayout" Target="../slideLayouts/slideLayout927.xml"/><Relationship Id="rId4" Type="http://schemas.openxmlformats.org/officeDocument/2006/relationships/slideLayout" Target="../slideLayouts/slideLayout921.xml"/><Relationship Id="rId9" Type="http://schemas.openxmlformats.org/officeDocument/2006/relationships/slideLayout" Target="../slideLayouts/slideLayout926.xml"/></Relationships>
</file>

<file path=ppt/slideMasters/_rels/slideMaster87.xml.rels><?xml version="1.0" encoding="UTF-8" standalone="yes"?>
<Relationships xmlns="http://schemas.openxmlformats.org/package/2006/relationships"><Relationship Id="rId8" Type="http://schemas.openxmlformats.org/officeDocument/2006/relationships/slideLayout" Target="../slideLayouts/slideLayout936.xml"/><Relationship Id="rId13" Type="http://schemas.openxmlformats.org/officeDocument/2006/relationships/image" Target="../media/image15.png"/><Relationship Id="rId3" Type="http://schemas.openxmlformats.org/officeDocument/2006/relationships/slideLayout" Target="../slideLayouts/slideLayout931.xml"/><Relationship Id="rId7" Type="http://schemas.openxmlformats.org/officeDocument/2006/relationships/slideLayout" Target="../slideLayouts/slideLayout935.xml"/><Relationship Id="rId12" Type="http://schemas.openxmlformats.org/officeDocument/2006/relationships/image" Target="../media/image1.png"/><Relationship Id="rId2" Type="http://schemas.openxmlformats.org/officeDocument/2006/relationships/slideLayout" Target="../slideLayouts/slideLayout930.xml"/><Relationship Id="rId1" Type="http://schemas.openxmlformats.org/officeDocument/2006/relationships/slideLayout" Target="../slideLayouts/slideLayout929.xml"/><Relationship Id="rId6" Type="http://schemas.openxmlformats.org/officeDocument/2006/relationships/slideLayout" Target="../slideLayouts/slideLayout934.xml"/><Relationship Id="rId11" Type="http://schemas.openxmlformats.org/officeDocument/2006/relationships/theme" Target="../theme/theme87.xml"/><Relationship Id="rId5" Type="http://schemas.openxmlformats.org/officeDocument/2006/relationships/slideLayout" Target="../slideLayouts/slideLayout933.xml"/><Relationship Id="rId10" Type="http://schemas.openxmlformats.org/officeDocument/2006/relationships/slideLayout" Target="../slideLayouts/slideLayout938.xml"/><Relationship Id="rId4" Type="http://schemas.openxmlformats.org/officeDocument/2006/relationships/slideLayout" Target="../slideLayouts/slideLayout932.xml"/><Relationship Id="rId9" Type="http://schemas.openxmlformats.org/officeDocument/2006/relationships/slideLayout" Target="../slideLayouts/slideLayout937.xml"/></Relationships>
</file>

<file path=ppt/slideMasters/_rels/slideMaster88.xml.rels><?xml version="1.0" encoding="UTF-8" standalone="yes"?>
<Relationships xmlns="http://schemas.openxmlformats.org/package/2006/relationships"><Relationship Id="rId8" Type="http://schemas.openxmlformats.org/officeDocument/2006/relationships/slideLayout" Target="../slideLayouts/slideLayout946.xml"/><Relationship Id="rId13" Type="http://schemas.microsoft.com/office/2007/relationships/hdphoto" Target="../media/hdphoto1.wdp"/><Relationship Id="rId3" Type="http://schemas.openxmlformats.org/officeDocument/2006/relationships/slideLayout" Target="../slideLayouts/slideLayout941.xml"/><Relationship Id="rId7" Type="http://schemas.openxmlformats.org/officeDocument/2006/relationships/slideLayout" Target="../slideLayouts/slideLayout945.xml"/><Relationship Id="rId12" Type="http://schemas.openxmlformats.org/officeDocument/2006/relationships/image" Target="../media/image1.png"/><Relationship Id="rId2" Type="http://schemas.openxmlformats.org/officeDocument/2006/relationships/slideLayout" Target="../slideLayouts/slideLayout940.xml"/><Relationship Id="rId1" Type="http://schemas.openxmlformats.org/officeDocument/2006/relationships/slideLayout" Target="../slideLayouts/slideLayout939.xml"/><Relationship Id="rId6" Type="http://schemas.openxmlformats.org/officeDocument/2006/relationships/slideLayout" Target="../slideLayouts/slideLayout944.xml"/><Relationship Id="rId11" Type="http://schemas.openxmlformats.org/officeDocument/2006/relationships/theme" Target="../theme/theme88.xml"/><Relationship Id="rId5" Type="http://schemas.openxmlformats.org/officeDocument/2006/relationships/slideLayout" Target="../slideLayouts/slideLayout943.xml"/><Relationship Id="rId15" Type="http://schemas.openxmlformats.org/officeDocument/2006/relationships/image" Target="../media/image3.gif"/><Relationship Id="rId10" Type="http://schemas.openxmlformats.org/officeDocument/2006/relationships/slideLayout" Target="../slideLayouts/slideLayout948.xml"/><Relationship Id="rId4" Type="http://schemas.openxmlformats.org/officeDocument/2006/relationships/slideLayout" Target="../slideLayouts/slideLayout942.xml"/><Relationship Id="rId9" Type="http://schemas.openxmlformats.org/officeDocument/2006/relationships/slideLayout" Target="../slideLayouts/slideLayout947.xml"/><Relationship Id="rId14" Type="http://schemas.openxmlformats.org/officeDocument/2006/relationships/image" Target="../media/image2.gif"/></Relationships>
</file>

<file path=ppt/slideMasters/_rels/slideMaster89.xml.rels><?xml version="1.0" encoding="UTF-8" standalone="yes"?>
<Relationships xmlns="http://schemas.openxmlformats.org/package/2006/relationships"><Relationship Id="rId8" Type="http://schemas.openxmlformats.org/officeDocument/2006/relationships/slideLayout" Target="../slideLayouts/slideLayout956.xml"/><Relationship Id="rId13" Type="http://schemas.openxmlformats.org/officeDocument/2006/relationships/image" Target="../media/image1.png"/><Relationship Id="rId3" Type="http://schemas.openxmlformats.org/officeDocument/2006/relationships/slideLayout" Target="../slideLayouts/slideLayout951.xml"/><Relationship Id="rId7" Type="http://schemas.openxmlformats.org/officeDocument/2006/relationships/slideLayout" Target="../slideLayouts/slideLayout955.xml"/><Relationship Id="rId12" Type="http://schemas.openxmlformats.org/officeDocument/2006/relationships/theme" Target="../theme/theme89.xml"/><Relationship Id="rId2" Type="http://schemas.openxmlformats.org/officeDocument/2006/relationships/slideLayout" Target="../slideLayouts/slideLayout950.xml"/><Relationship Id="rId16" Type="http://schemas.openxmlformats.org/officeDocument/2006/relationships/image" Target="../media/image3.gif"/><Relationship Id="rId1" Type="http://schemas.openxmlformats.org/officeDocument/2006/relationships/slideLayout" Target="../slideLayouts/slideLayout949.xml"/><Relationship Id="rId6" Type="http://schemas.openxmlformats.org/officeDocument/2006/relationships/slideLayout" Target="../slideLayouts/slideLayout954.xml"/><Relationship Id="rId11" Type="http://schemas.openxmlformats.org/officeDocument/2006/relationships/slideLayout" Target="../slideLayouts/slideLayout959.xml"/><Relationship Id="rId5" Type="http://schemas.openxmlformats.org/officeDocument/2006/relationships/slideLayout" Target="../slideLayouts/slideLayout953.xml"/><Relationship Id="rId15" Type="http://schemas.openxmlformats.org/officeDocument/2006/relationships/image" Target="../media/image2.gif"/><Relationship Id="rId10" Type="http://schemas.openxmlformats.org/officeDocument/2006/relationships/slideLayout" Target="../slideLayouts/slideLayout958.xml"/><Relationship Id="rId4" Type="http://schemas.openxmlformats.org/officeDocument/2006/relationships/slideLayout" Target="../slideLayouts/slideLayout952.xml"/><Relationship Id="rId9" Type="http://schemas.openxmlformats.org/officeDocument/2006/relationships/slideLayout" Target="../slideLayouts/slideLayout957.xml"/><Relationship Id="rId14" Type="http://schemas.microsoft.com/office/2007/relationships/hdphoto" Target="../media/hdphoto1.wdp"/></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heme" Target="../theme/theme9.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11.jpeg"/></Relationships>
</file>

<file path=ppt/slideMasters/_rels/slideMaster90.xml.rels><?xml version="1.0" encoding="UTF-8" standalone="yes"?>
<Relationships xmlns="http://schemas.openxmlformats.org/package/2006/relationships"><Relationship Id="rId8" Type="http://schemas.openxmlformats.org/officeDocument/2006/relationships/slideLayout" Target="../slideLayouts/slideLayout967.xml"/><Relationship Id="rId13" Type="http://schemas.openxmlformats.org/officeDocument/2006/relationships/image" Target="../media/image1.png"/><Relationship Id="rId3" Type="http://schemas.openxmlformats.org/officeDocument/2006/relationships/slideLayout" Target="../slideLayouts/slideLayout962.xml"/><Relationship Id="rId7" Type="http://schemas.openxmlformats.org/officeDocument/2006/relationships/slideLayout" Target="../slideLayouts/slideLayout966.xml"/><Relationship Id="rId12" Type="http://schemas.openxmlformats.org/officeDocument/2006/relationships/theme" Target="../theme/theme90.xml"/><Relationship Id="rId2" Type="http://schemas.openxmlformats.org/officeDocument/2006/relationships/slideLayout" Target="../slideLayouts/slideLayout961.xml"/><Relationship Id="rId16" Type="http://schemas.openxmlformats.org/officeDocument/2006/relationships/image" Target="../media/image3.gif"/><Relationship Id="rId1" Type="http://schemas.openxmlformats.org/officeDocument/2006/relationships/slideLayout" Target="../slideLayouts/slideLayout960.xml"/><Relationship Id="rId6" Type="http://schemas.openxmlformats.org/officeDocument/2006/relationships/slideLayout" Target="../slideLayouts/slideLayout965.xml"/><Relationship Id="rId11" Type="http://schemas.openxmlformats.org/officeDocument/2006/relationships/slideLayout" Target="../slideLayouts/slideLayout970.xml"/><Relationship Id="rId5" Type="http://schemas.openxmlformats.org/officeDocument/2006/relationships/slideLayout" Target="../slideLayouts/slideLayout964.xml"/><Relationship Id="rId15" Type="http://schemas.openxmlformats.org/officeDocument/2006/relationships/image" Target="../media/image2.gif"/><Relationship Id="rId10" Type="http://schemas.openxmlformats.org/officeDocument/2006/relationships/slideLayout" Target="../slideLayouts/slideLayout969.xml"/><Relationship Id="rId4" Type="http://schemas.openxmlformats.org/officeDocument/2006/relationships/slideLayout" Target="../slideLayouts/slideLayout963.xml"/><Relationship Id="rId9" Type="http://schemas.openxmlformats.org/officeDocument/2006/relationships/slideLayout" Target="../slideLayouts/slideLayout968.xml"/><Relationship Id="rId14" Type="http://schemas.microsoft.com/office/2007/relationships/hdphoto" Target="../media/hdphoto1.wdp"/></Relationships>
</file>

<file path=ppt/slideMasters/_rels/slideMaster91.xml.rels><?xml version="1.0" encoding="UTF-8" standalone="yes"?>
<Relationships xmlns="http://schemas.openxmlformats.org/package/2006/relationships"><Relationship Id="rId8" Type="http://schemas.openxmlformats.org/officeDocument/2006/relationships/slideLayout" Target="../slideLayouts/slideLayout978.xml"/><Relationship Id="rId13" Type="http://schemas.openxmlformats.org/officeDocument/2006/relationships/theme" Target="../theme/theme91.xml"/><Relationship Id="rId3" Type="http://schemas.openxmlformats.org/officeDocument/2006/relationships/slideLayout" Target="../slideLayouts/slideLayout973.xml"/><Relationship Id="rId7" Type="http://schemas.openxmlformats.org/officeDocument/2006/relationships/slideLayout" Target="../slideLayouts/slideLayout977.xml"/><Relationship Id="rId12" Type="http://schemas.openxmlformats.org/officeDocument/2006/relationships/slideLayout" Target="../slideLayouts/slideLayout982.xml"/><Relationship Id="rId2" Type="http://schemas.openxmlformats.org/officeDocument/2006/relationships/slideLayout" Target="../slideLayouts/slideLayout972.xml"/><Relationship Id="rId1" Type="http://schemas.openxmlformats.org/officeDocument/2006/relationships/slideLayout" Target="../slideLayouts/slideLayout971.xml"/><Relationship Id="rId6" Type="http://schemas.openxmlformats.org/officeDocument/2006/relationships/slideLayout" Target="../slideLayouts/slideLayout976.xml"/><Relationship Id="rId11" Type="http://schemas.openxmlformats.org/officeDocument/2006/relationships/slideLayout" Target="../slideLayouts/slideLayout981.xml"/><Relationship Id="rId5" Type="http://schemas.openxmlformats.org/officeDocument/2006/relationships/slideLayout" Target="../slideLayouts/slideLayout975.xml"/><Relationship Id="rId10" Type="http://schemas.openxmlformats.org/officeDocument/2006/relationships/slideLayout" Target="../slideLayouts/slideLayout980.xml"/><Relationship Id="rId4" Type="http://schemas.openxmlformats.org/officeDocument/2006/relationships/slideLayout" Target="../slideLayouts/slideLayout974.xml"/><Relationship Id="rId9" Type="http://schemas.openxmlformats.org/officeDocument/2006/relationships/slideLayout" Target="../slideLayouts/slideLayout979.xml"/><Relationship Id="rId14" Type="http://schemas.openxmlformats.org/officeDocument/2006/relationships/image" Target="../media/image11.jpeg"/></Relationships>
</file>

<file path=ppt/slideMasters/_rels/slideMaster92.xml.rels><?xml version="1.0" encoding="UTF-8" standalone="yes"?>
<Relationships xmlns="http://schemas.openxmlformats.org/package/2006/relationships"><Relationship Id="rId8" Type="http://schemas.openxmlformats.org/officeDocument/2006/relationships/slideLayout" Target="../slideLayouts/slideLayout990.xml"/><Relationship Id="rId13" Type="http://schemas.openxmlformats.org/officeDocument/2006/relationships/theme" Target="../theme/theme92.xml"/><Relationship Id="rId3" Type="http://schemas.openxmlformats.org/officeDocument/2006/relationships/slideLayout" Target="../slideLayouts/slideLayout985.xml"/><Relationship Id="rId7" Type="http://schemas.openxmlformats.org/officeDocument/2006/relationships/slideLayout" Target="../slideLayouts/slideLayout989.xml"/><Relationship Id="rId12" Type="http://schemas.openxmlformats.org/officeDocument/2006/relationships/slideLayout" Target="../slideLayouts/slideLayout994.xml"/><Relationship Id="rId2" Type="http://schemas.openxmlformats.org/officeDocument/2006/relationships/slideLayout" Target="../slideLayouts/slideLayout984.xml"/><Relationship Id="rId1" Type="http://schemas.openxmlformats.org/officeDocument/2006/relationships/slideLayout" Target="../slideLayouts/slideLayout983.xml"/><Relationship Id="rId6" Type="http://schemas.openxmlformats.org/officeDocument/2006/relationships/slideLayout" Target="../slideLayouts/slideLayout988.xml"/><Relationship Id="rId11" Type="http://schemas.openxmlformats.org/officeDocument/2006/relationships/slideLayout" Target="../slideLayouts/slideLayout993.xml"/><Relationship Id="rId5" Type="http://schemas.openxmlformats.org/officeDocument/2006/relationships/slideLayout" Target="../slideLayouts/slideLayout987.xml"/><Relationship Id="rId10" Type="http://schemas.openxmlformats.org/officeDocument/2006/relationships/slideLayout" Target="../slideLayouts/slideLayout992.xml"/><Relationship Id="rId4" Type="http://schemas.openxmlformats.org/officeDocument/2006/relationships/slideLayout" Target="../slideLayouts/slideLayout986.xml"/><Relationship Id="rId9" Type="http://schemas.openxmlformats.org/officeDocument/2006/relationships/slideLayout" Target="../slideLayouts/slideLayout991.xml"/><Relationship Id="rId14" Type="http://schemas.openxmlformats.org/officeDocument/2006/relationships/image" Target="../media/image11.jpeg"/></Relationships>
</file>

<file path=ppt/slideMasters/_rels/slideMaster93.xml.rels><?xml version="1.0" encoding="UTF-8" standalone="yes"?>
<Relationships xmlns="http://schemas.openxmlformats.org/package/2006/relationships"><Relationship Id="rId8" Type="http://schemas.openxmlformats.org/officeDocument/2006/relationships/slideLayout" Target="../slideLayouts/slideLayout1002.xml"/><Relationship Id="rId13" Type="http://schemas.openxmlformats.org/officeDocument/2006/relationships/image" Target="../media/image15.png"/><Relationship Id="rId3" Type="http://schemas.openxmlformats.org/officeDocument/2006/relationships/slideLayout" Target="../slideLayouts/slideLayout997.xml"/><Relationship Id="rId7" Type="http://schemas.openxmlformats.org/officeDocument/2006/relationships/slideLayout" Target="../slideLayouts/slideLayout1001.xml"/><Relationship Id="rId12" Type="http://schemas.openxmlformats.org/officeDocument/2006/relationships/image" Target="../media/image1.png"/><Relationship Id="rId2" Type="http://schemas.openxmlformats.org/officeDocument/2006/relationships/slideLayout" Target="../slideLayouts/slideLayout996.xml"/><Relationship Id="rId1" Type="http://schemas.openxmlformats.org/officeDocument/2006/relationships/slideLayout" Target="../slideLayouts/slideLayout995.xml"/><Relationship Id="rId6" Type="http://schemas.openxmlformats.org/officeDocument/2006/relationships/slideLayout" Target="../slideLayouts/slideLayout1000.xml"/><Relationship Id="rId11" Type="http://schemas.openxmlformats.org/officeDocument/2006/relationships/theme" Target="../theme/theme93.xml"/><Relationship Id="rId5" Type="http://schemas.openxmlformats.org/officeDocument/2006/relationships/slideLayout" Target="../slideLayouts/slideLayout999.xml"/><Relationship Id="rId10" Type="http://schemas.openxmlformats.org/officeDocument/2006/relationships/slideLayout" Target="../slideLayouts/slideLayout1004.xml"/><Relationship Id="rId4" Type="http://schemas.openxmlformats.org/officeDocument/2006/relationships/slideLayout" Target="../slideLayouts/slideLayout998.xml"/><Relationship Id="rId9" Type="http://schemas.openxmlformats.org/officeDocument/2006/relationships/slideLayout" Target="../slideLayouts/slideLayout1003.xml"/></Relationships>
</file>

<file path=ppt/slideMasters/_rels/slideMaster94.xml.rels><?xml version="1.0" encoding="UTF-8" standalone="yes"?>
<Relationships xmlns="http://schemas.openxmlformats.org/package/2006/relationships"><Relationship Id="rId8" Type="http://schemas.openxmlformats.org/officeDocument/2006/relationships/slideLayout" Target="../slideLayouts/slideLayout1012.xml"/><Relationship Id="rId13" Type="http://schemas.openxmlformats.org/officeDocument/2006/relationships/image" Target="../media/image15.png"/><Relationship Id="rId3" Type="http://schemas.openxmlformats.org/officeDocument/2006/relationships/slideLayout" Target="../slideLayouts/slideLayout1007.xml"/><Relationship Id="rId7" Type="http://schemas.openxmlformats.org/officeDocument/2006/relationships/slideLayout" Target="../slideLayouts/slideLayout1011.xml"/><Relationship Id="rId12" Type="http://schemas.openxmlformats.org/officeDocument/2006/relationships/image" Target="../media/image1.png"/><Relationship Id="rId2" Type="http://schemas.openxmlformats.org/officeDocument/2006/relationships/slideLayout" Target="../slideLayouts/slideLayout1006.xml"/><Relationship Id="rId1" Type="http://schemas.openxmlformats.org/officeDocument/2006/relationships/slideLayout" Target="../slideLayouts/slideLayout1005.xml"/><Relationship Id="rId6" Type="http://schemas.openxmlformats.org/officeDocument/2006/relationships/slideLayout" Target="../slideLayouts/slideLayout1010.xml"/><Relationship Id="rId11" Type="http://schemas.openxmlformats.org/officeDocument/2006/relationships/theme" Target="../theme/theme94.xml"/><Relationship Id="rId5" Type="http://schemas.openxmlformats.org/officeDocument/2006/relationships/slideLayout" Target="../slideLayouts/slideLayout1009.xml"/><Relationship Id="rId10" Type="http://schemas.openxmlformats.org/officeDocument/2006/relationships/slideLayout" Target="../slideLayouts/slideLayout1014.xml"/><Relationship Id="rId4" Type="http://schemas.openxmlformats.org/officeDocument/2006/relationships/slideLayout" Target="../slideLayouts/slideLayout1008.xml"/><Relationship Id="rId9" Type="http://schemas.openxmlformats.org/officeDocument/2006/relationships/slideLayout" Target="../slideLayouts/slideLayout1013.xml"/></Relationships>
</file>

<file path=ppt/slideMasters/_rels/slideMaster95.xml.rels><?xml version="1.0" encoding="UTF-8" standalone="yes"?>
<Relationships xmlns="http://schemas.openxmlformats.org/package/2006/relationships"><Relationship Id="rId8" Type="http://schemas.openxmlformats.org/officeDocument/2006/relationships/slideLayout" Target="../slideLayouts/slideLayout1022.xml"/><Relationship Id="rId3" Type="http://schemas.openxmlformats.org/officeDocument/2006/relationships/slideLayout" Target="../slideLayouts/slideLayout1017.xml"/><Relationship Id="rId7" Type="http://schemas.openxmlformats.org/officeDocument/2006/relationships/slideLayout" Target="../slideLayouts/slideLayout1021.xml"/><Relationship Id="rId12" Type="http://schemas.openxmlformats.org/officeDocument/2006/relationships/image" Target="../media/image15.png"/><Relationship Id="rId2" Type="http://schemas.openxmlformats.org/officeDocument/2006/relationships/slideLayout" Target="../slideLayouts/slideLayout1016.xml"/><Relationship Id="rId1" Type="http://schemas.openxmlformats.org/officeDocument/2006/relationships/slideLayout" Target="../slideLayouts/slideLayout1015.xml"/><Relationship Id="rId6" Type="http://schemas.openxmlformats.org/officeDocument/2006/relationships/slideLayout" Target="../slideLayouts/slideLayout1020.xml"/><Relationship Id="rId11" Type="http://schemas.openxmlformats.org/officeDocument/2006/relationships/image" Target="../media/image1.png"/><Relationship Id="rId5" Type="http://schemas.openxmlformats.org/officeDocument/2006/relationships/slideLayout" Target="../slideLayouts/slideLayout1019.xml"/><Relationship Id="rId10" Type="http://schemas.openxmlformats.org/officeDocument/2006/relationships/theme" Target="../theme/theme95.xml"/><Relationship Id="rId4" Type="http://schemas.openxmlformats.org/officeDocument/2006/relationships/slideLayout" Target="../slideLayouts/slideLayout1018.xml"/><Relationship Id="rId9" Type="http://schemas.openxmlformats.org/officeDocument/2006/relationships/slideLayout" Target="../slideLayouts/slideLayout1023.xml"/></Relationships>
</file>

<file path=ppt/slideMasters/_rels/slideMaster96.xml.rels><?xml version="1.0" encoding="UTF-8" standalone="yes"?>
<Relationships xmlns="http://schemas.openxmlformats.org/package/2006/relationships"><Relationship Id="rId8" Type="http://schemas.openxmlformats.org/officeDocument/2006/relationships/slideLayout" Target="../slideLayouts/slideLayout1031.xml"/><Relationship Id="rId13" Type="http://schemas.openxmlformats.org/officeDocument/2006/relationships/image" Target="../media/image18.jpeg"/><Relationship Id="rId3" Type="http://schemas.openxmlformats.org/officeDocument/2006/relationships/slideLayout" Target="../slideLayouts/slideLayout1026.xml"/><Relationship Id="rId7" Type="http://schemas.openxmlformats.org/officeDocument/2006/relationships/slideLayout" Target="../slideLayouts/slideLayout1030.xml"/><Relationship Id="rId12" Type="http://schemas.openxmlformats.org/officeDocument/2006/relationships/theme" Target="../theme/theme96.xml"/><Relationship Id="rId2" Type="http://schemas.openxmlformats.org/officeDocument/2006/relationships/slideLayout" Target="../slideLayouts/slideLayout1025.xml"/><Relationship Id="rId1" Type="http://schemas.openxmlformats.org/officeDocument/2006/relationships/slideLayout" Target="../slideLayouts/slideLayout1024.xml"/><Relationship Id="rId6" Type="http://schemas.openxmlformats.org/officeDocument/2006/relationships/slideLayout" Target="../slideLayouts/slideLayout1029.xml"/><Relationship Id="rId11" Type="http://schemas.openxmlformats.org/officeDocument/2006/relationships/slideLayout" Target="../slideLayouts/slideLayout1034.xml"/><Relationship Id="rId5" Type="http://schemas.openxmlformats.org/officeDocument/2006/relationships/slideLayout" Target="../slideLayouts/slideLayout1028.xml"/><Relationship Id="rId10" Type="http://schemas.openxmlformats.org/officeDocument/2006/relationships/slideLayout" Target="../slideLayouts/slideLayout1033.xml"/><Relationship Id="rId4" Type="http://schemas.openxmlformats.org/officeDocument/2006/relationships/slideLayout" Target="../slideLayouts/slideLayout1027.xml"/><Relationship Id="rId9" Type="http://schemas.openxmlformats.org/officeDocument/2006/relationships/slideLayout" Target="../slideLayouts/slideLayout10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a:solidFill>
                <a:srgbClr val="FFFFFF"/>
              </a:solidFill>
              <a:latin typeface="Arial" charset="0"/>
              <a:cs typeface="Arial" charset="0"/>
            </a:endParaRPr>
          </a:p>
        </p:txBody>
      </p:sp>
      <p:sp>
        <p:nvSpPr>
          <p:cNvPr id="1027" name="AC Banner Title"/>
          <p:cNvSpPr>
            <a:spLocks noGrp="1" noChangeArrowheads="1"/>
          </p:cNvSpPr>
          <p:nvPr>
            <p:ph type="title"/>
          </p:nvPr>
        </p:nvSpPr>
        <p:spPr bwMode="auto">
          <a:xfrm>
            <a:off x="429468" y="230925"/>
            <a:ext cx="8476511" cy="69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dirty="0" smtClean="0"/>
          </a:p>
        </p:txBody>
      </p:sp>
      <p:sp>
        <p:nvSpPr>
          <p:cNvPr id="2161668"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EC971C0E-C980-469C-9BE6-A74CD85201F4}" type="datetime3">
              <a:rPr lang="en-US" altLang="zh-SG" smtClean="0">
                <a:cs typeface="Arial" charset="0"/>
              </a:rPr>
              <a:pPr algn="l" fontAlgn="base">
                <a:spcBef>
                  <a:spcPct val="0"/>
                </a:spcBef>
                <a:spcAft>
                  <a:spcPct val="0"/>
                </a:spcAft>
                <a:defRPr/>
              </a:pPr>
              <a:t>25 July 2018</a:t>
            </a:fld>
            <a:endParaRPr lang="en-US" altLang="zh-SG" dirty="0">
              <a:cs typeface="Arial" charset="0"/>
            </a:endParaRPr>
          </a:p>
        </p:txBody>
      </p:sp>
      <p:sp>
        <p:nvSpPr>
          <p:cNvPr id="2161670" name="Rectangle 6"/>
          <p:cNvSpPr>
            <a:spLocks noGrp="1" noChangeArrowheads="1"/>
          </p:cNvSpPr>
          <p:nvPr>
            <p:ph type="sldNum" sz="quarter" idx="4"/>
          </p:nvPr>
        </p:nvSpPr>
        <p:spPr bwMode="auto">
          <a:xfrm>
            <a:off x="7696208" y="6617262"/>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
        <p:nvSpPr>
          <p:cNvPr id="1031" name="Rectangle 7"/>
          <p:cNvSpPr>
            <a:spLocks noGrp="1" noChangeArrowheads="1"/>
          </p:cNvSpPr>
          <p:nvPr>
            <p:ph type="body" idx="1"/>
          </p:nvPr>
        </p:nvSpPr>
        <p:spPr bwMode="auto">
          <a:xfrm>
            <a:off x="517713" y="968376"/>
            <a:ext cx="8140519" cy="518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Second level</a:t>
            </a:r>
            <a:endParaRPr lang="en-US" altLang="zh-SG" dirty="0" smtClean="0"/>
          </a:p>
          <a:p>
            <a:pPr lvl="2"/>
            <a:r>
              <a:rPr lang="en-US" dirty="0" smtClean="0"/>
              <a:t>Third level</a:t>
            </a:r>
          </a:p>
          <a:p>
            <a:pPr lvl="3"/>
            <a:r>
              <a:rPr lang="en-US" altLang="zh-SG" dirty="0" smtClean="0"/>
              <a:t>Fourth Level</a:t>
            </a:r>
          </a:p>
        </p:txBody>
      </p:sp>
      <p:grpSp>
        <p:nvGrpSpPr>
          <p:cNvPr id="1033" name="Group 10"/>
          <p:cNvGrpSpPr>
            <a:grpSpLocks/>
          </p:cNvGrpSpPr>
          <p:nvPr/>
        </p:nvGrpSpPr>
        <p:grpSpPr bwMode="auto">
          <a:xfrm>
            <a:off x="1644" y="968381"/>
            <a:ext cx="855575" cy="5889623"/>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7" name="Freeform 13"/>
            <p:cNvSpPr>
              <a:spLocks/>
            </p:cNvSpPr>
            <p:nvPr/>
          </p:nvSpPr>
          <p:spPr bwMode="ltGray">
            <a:xfrm>
              <a:off x="0" y="2735"/>
              <a:ext cx="1747"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8" name="Freeform 14"/>
            <p:cNvSpPr>
              <a:spLocks/>
            </p:cNvSpPr>
            <p:nvPr/>
          </p:nvSpPr>
          <p:spPr bwMode="ltGray">
            <a:xfrm>
              <a:off x="0" y="2544"/>
              <a:ext cx="1747"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1040" name="Oval 15"/>
            <p:cNvSpPr>
              <a:spLocks noChangeArrowheads="1"/>
            </p:cNvSpPr>
            <p:nvPr/>
          </p:nvSpPr>
          <p:spPr bwMode="ltGray">
            <a:xfrm>
              <a:off x="210"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sp>
          <p:nvSpPr>
            <p:cNvPr id="1041" name="Oval 16"/>
            <p:cNvSpPr>
              <a:spLocks noChangeArrowheads="1"/>
            </p:cNvSpPr>
            <p:nvPr/>
          </p:nvSpPr>
          <p:spPr bwMode="ltGray">
            <a:xfrm>
              <a:off x="1537" y="3884"/>
              <a:ext cx="93"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sp>
          <p:nvSpPr>
            <p:cNvPr id="1042" name="Oval 17"/>
            <p:cNvSpPr>
              <a:spLocks noChangeArrowheads="1"/>
            </p:cNvSpPr>
            <p:nvPr/>
          </p:nvSpPr>
          <p:spPr bwMode="ltGray">
            <a:xfrm>
              <a:off x="791" y="2723"/>
              <a:ext cx="120"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grpSp>
      <p:pic>
        <p:nvPicPr>
          <p:cNvPr id="20" name="Picture 13"/>
          <p:cNvPicPr>
            <a:picLocks noChangeAspect="1" noChangeArrowheads="1"/>
          </p:cNvPicPr>
          <p:nvPr userDrawn="1"/>
        </p:nvPicPr>
        <p:blipFill>
          <a:blip r:embed="rId13" cstate="print">
            <a:extLst>
              <a:ext uri="{BEBA8EAE-BF5A-486C-A8C5-ECC9F3942E4B}">
                <a14:imgProps xmlns:a14="http://schemas.microsoft.com/office/drawing/2010/main">
                  <a14:imgLayer r:embed="rId14">
                    <a14:imgEffect>
                      <a14:backgroundRemoval t="4379" b="34495" l="67342" r="94976">
                        <a14:foregroundMark x1="79092" y1="13941" x2="79092" y2="13941"/>
                        <a14:foregroundMark x1="80389" y1="21358" x2="80389" y2="21358"/>
                        <a14:foregroundMark x1="77715" y1="14567" x2="77715" y2="14567"/>
                        <a14:foregroundMark x1="87439" y1="22609" x2="87439" y2="22609"/>
                        <a14:foregroundMark x1="83387" y1="22878" x2="83387" y2="22878"/>
                        <a14:foregroundMark x1="79903" y1="18141" x2="79903" y2="18141"/>
                        <a14:foregroundMark x1="76013" y1="15996" x2="76013" y2="15996"/>
                        <a14:foregroundMark x1="76175" y1="15907" x2="76175" y2="15907"/>
                        <a14:foregroundMark x1="76094" y1="15818" x2="76094" y2="15818"/>
                        <a14:foregroundMark x1="77147" y1="18945" x2="77147" y2="18945"/>
                        <a14:foregroundMark x1="78768" y1="20554" x2="78768" y2="20554"/>
                        <a14:foregroundMark x1="84441" y1="13673" x2="84441" y2="13673"/>
                        <a14:foregroundMark x1="81605" y1="14120" x2="81605" y2="14120"/>
                        <a14:foregroundMark x1="82496" y1="15192" x2="82496" y2="15192"/>
                        <a14:foregroundMark x1="81686" y1="11528" x2="81686" y2="11528"/>
                        <a14:backgroundMark x1="80551" y1="13226" x2="80551" y2="13226"/>
                        <a14:backgroundMark x1="80551" y1="13226" x2="80551" y2="13226"/>
                        <a14:backgroundMark x1="80551" y1="13226" x2="80551" y2="13226"/>
                      </a14:backgroundRemoval>
                    </a14:imgEffect>
                  </a14:imgLayer>
                </a14:imgProps>
              </a:ext>
              <a:ext uri="{28A0092B-C50C-407E-A947-70E740481C1C}">
                <a14:useLocalDpi xmlns:a14="http://schemas.microsoft.com/office/drawing/2010/main" val="0"/>
              </a:ext>
            </a:extLst>
          </a:blip>
          <a:srcRect l="67751" t="4707" r="5081" b="68340"/>
          <a:stretch>
            <a:fillRect/>
          </a:stretch>
        </p:blipFill>
        <p:spPr bwMode="auto">
          <a:xfrm>
            <a:off x="44824" y="5934547"/>
            <a:ext cx="945785" cy="8509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84985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4" r:id="rId3"/>
    <p:sldLayoutId id="2147483726" r:id="rId4"/>
    <p:sldLayoutId id="2147483727" r:id="rId5"/>
    <p:sldLayoutId id="2147483728" r:id="rId6"/>
    <p:sldLayoutId id="2147483729" r:id="rId7"/>
    <p:sldLayoutId id="2147483730" r:id="rId8"/>
    <p:sldLayoutId id="2147483731" r:id="rId9"/>
    <p:sldLayoutId id="2147483732" r:id="rId10"/>
    <p:sldLayoutId id="2147483817" r:id="rId11"/>
  </p:sldLayoutIdLst>
  <p:transition spd="slow">
    <p:pull/>
  </p:transition>
  <p:timing>
    <p:tnLst>
      <p:par>
        <p:cTn id="1" dur="indefinite" restart="never" nodeType="tmRoot"/>
      </p:par>
    </p:tnLst>
  </p:timing>
  <p:hf hdr="0" ftr="0" dt="0"/>
  <p:txStyles>
    <p:titleStyle>
      <a:lvl1pPr algn="l" rtl="0" eaLnBrk="0" fontAlgn="base" hangingPunct="0">
        <a:spcBef>
          <a:spcPct val="0"/>
        </a:spcBef>
        <a:spcAft>
          <a:spcPct val="0"/>
        </a:spcAft>
        <a:defRPr sz="2400" b="1" i="1" u="sng">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Calibri" pitchFamily="34" charset="0"/>
        </a:defRPr>
      </a:lvl2pPr>
      <a:lvl3pPr algn="r" rtl="0" eaLnBrk="0" fontAlgn="base" hangingPunct="0">
        <a:spcBef>
          <a:spcPct val="0"/>
        </a:spcBef>
        <a:spcAft>
          <a:spcPct val="0"/>
        </a:spcAft>
        <a:defRPr sz="2400" b="1" i="1">
          <a:solidFill>
            <a:srgbClr val="008000"/>
          </a:solidFill>
          <a:latin typeface="Calibri" pitchFamily="34" charset="0"/>
        </a:defRPr>
      </a:lvl3pPr>
      <a:lvl4pPr algn="r" rtl="0" eaLnBrk="0" fontAlgn="base" hangingPunct="0">
        <a:spcBef>
          <a:spcPct val="0"/>
        </a:spcBef>
        <a:spcAft>
          <a:spcPct val="0"/>
        </a:spcAft>
        <a:defRPr sz="2400" b="1" i="1">
          <a:solidFill>
            <a:srgbClr val="008000"/>
          </a:solidFill>
          <a:latin typeface="Calibri" pitchFamily="34" charset="0"/>
        </a:defRPr>
      </a:lvl4pPr>
      <a:lvl5pPr algn="r" rtl="0" eaLnBrk="0" fontAlgn="base" hangingPunct="0">
        <a:spcBef>
          <a:spcPct val="0"/>
        </a:spcBef>
        <a:spcAft>
          <a:spcPct val="0"/>
        </a:spcAft>
        <a:defRPr sz="2400" b="1" i="1">
          <a:solidFill>
            <a:srgbClr val="008000"/>
          </a:solidFill>
          <a:latin typeface="Calibri"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Tx/>
        <a:buBlip>
          <a:blip r:embed="rId15"/>
        </a:buBlip>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Tx/>
        <a:buBlip>
          <a:blip r:embed="rId16"/>
        </a:buBlip>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4099" name="AC Banner Title"/>
          <p:cNvSpPr>
            <a:spLocks noGrp="1" noChangeArrowheads="1"/>
          </p:cNvSpPr>
          <p:nvPr>
            <p:ph type="title"/>
          </p:nvPr>
        </p:nvSpPr>
        <p:spPr bwMode="auto">
          <a:xfrm>
            <a:off x="1657351" y="246762"/>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b="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b="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70" name="Rectangle 6"/>
          <p:cNvSpPr>
            <a:spLocks noGrp="1" noChangeArrowheads="1"/>
          </p:cNvSpPr>
          <p:nvPr>
            <p:ph type="sldNum" sz="quarter" idx="4"/>
          </p:nvPr>
        </p:nvSpPr>
        <p:spPr bwMode="auto">
          <a:xfrm>
            <a:off x="3519908" y="6388623"/>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b="0" i="0" u="none">
                <a:solidFill>
                  <a:srgbClr val="000000"/>
                </a:solidFill>
                <a:ea typeface="SimSun" pitchFamily="2" charset="-122"/>
                <a:cs typeface="+mn-cs"/>
              </a:defRPr>
            </a:lvl1pPr>
          </a:lstStyle>
          <a:p>
            <a:pPr fontAlgn="base">
              <a:spcAft>
                <a:spcPct val="0"/>
              </a:spcAft>
              <a:defRPr/>
            </a:pPr>
            <a:fld id="{299812F1-E8EF-45C1-B742-4053478CA00D}" type="slidenum">
              <a:rPr lang="zh-SG" altLang="en-US"/>
              <a:pPr fontAlgn="base">
                <a:spcAft>
                  <a:spcPct val="0"/>
                </a:spcAft>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
        <p:nvSpPr>
          <p:cNvPr id="4103"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4104"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grpSp>
        <p:nvGrpSpPr>
          <p:cNvPr id="4105"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4112"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4113"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4114"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50000"/>
              </a:spcBef>
              <a:defRPr i="1" u="sng">
                <a:solidFill>
                  <a:schemeClr val="tx1"/>
                </a:solidFill>
                <a:latin typeface="Verdana" pitchFamily="34" charset="0"/>
              </a:defRPr>
            </a:lvl1pPr>
            <a:lvl2pPr marL="742950" indent="-285750" eaLnBrk="0" hangingPunct="0">
              <a:spcBef>
                <a:spcPct val="50000"/>
              </a:spcBef>
              <a:defRPr i="1" u="sng">
                <a:solidFill>
                  <a:schemeClr val="tx1"/>
                </a:solidFill>
                <a:latin typeface="Verdana" pitchFamily="34" charset="0"/>
              </a:defRPr>
            </a:lvl2pPr>
            <a:lvl3pPr marL="1143000" indent="-228600" eaLnBrk="0" hangingPunct="0">
              <a:spcBef>
                <a:spcPct val="50000"/>
              </a:spcBef>
              <a:defRPr i="1" u="sng">
                <a:solidFill>
                  <a:schemeClr val="tx1"/>
                </a:solidFill>
                <a:latin typeface="Verdana" pitchFamily="34" charset="0"/>
              </a:defRPr>
            </a:lvl3pPr>
            <a:lvl4pPr marL="1600200" indent="-228600" eaLnBrk="0" hangingPunct="0">
              <a:spcBef>
                <a:spcPct val="50000"/>
              </a:spcBef>
              <a:defRPr i="1" u="sng">
                <a:solidFill>
                  <a:schemeClr val="tx1"/>
                </a:solidFill>
                <a:latin typeface="Verdana" pitchFamily="34" charset="0"/>
              </a:defRPr>
            </a:lvl4pPr>
            <a:lvl5pPr marL="2057400" indent="-228600" eaLnBrk="0" hangingPunct="0">
              <a:spcBef>
                <a:spcPct val="50000"/>
              </a:spcBef>
              <a:defRPr i="1" u="sng">
                <a:solidFill>
                  <a:schemeClr val="tx1"/>
                </a:solidFill>
                <a:latin typeface="Verdana" pitchFamily="34" charset="0"/>
              </a:defRPr>
            </a:lvl5pPr>
            <a:lvl6pPr marL="2514600" indent="-228600" eaLnBrk="0" fontAlgn="base" hangingPunct="0">
              <a:spcBef>
                <a:spcPct val="50000"/>
              </a:spcBef>
              <a:spcAft>
                <a:spcPct val="0"/>
              </a:spcAft>
              <a:defRPr i="1" u="sng">
                <a:solidFill>
                  <a:schemeClr val="tx1"/>
                </a:solidFill>
                <a:latin typeface="Verdana" pitchFamily="34" charset="0"/>
              </a:defRPr>
            </a:lvl6pPr>
            <a:lvl7pPr marL="2971800" indent="-228600" eaLnBrk="0" fontAlgn="base" hangingPunct="0">
              <a:spcBef>
                <a:spcPct val="50000"/>
              </a:spcBef>
              <a:spcAft>
                <a:spcPct val="0"/>
              </a:spcAft>
              <a:defRPr i="1" u="sng">
                <a:solidFill>
                  <a:schemeClr val="tx1"/>
                </a:solidFill>
                <a:latin typeface="Verdana" pitchFamily="34" charset="0"/>
              </a:defRPr>
            </a:lvl7pPr>
            <a:lvl8pPr marL="3429000" indent="-228600" eaLnBrk="0" fontAlgn="base" hangingPunct="0">
              <a:spcBef>
                <a:spcPct val="50000"/>
              </a:spcBef>
              <a:spcAft>
                <a:spcPct val="0"/>
              </a:spcAft>
              <a:defRPr i="1" u="sng">
                <a:solidFill>
                  <a:schemeClr val="tx1"/>
                </a:solidFill>
                <a:latin typeface="Verdana" pitchFamily="34" charset="0"/>
              </a:defRPr>
            </a:lvl8pPr>
            <a:lvl9pPr marL="3886200" indent="-228600" eaLnBrk="0" fontAlgn="base" hangingPunct="0">
              <a:spcBef>
                <a:spcPct val="50000"/>
              </a:spcBef>
              <a:spcAft>
                <a:spcPct val="0"/>
              </a:spcAft>
              <a:defRPr i="1" u="sng">
                <a:solidFill>
                  <a:schemeClr val="tx1"/>
                </a:solidFill>
                <a:latin typeface="Verdana" pitchFamily="34" charset="0"/>
              </a:defRPr>
            </a:lvl9pPr>
          </a:lstStyle>
          <a:p>
            <a:pPr fontAlgn="base">
              <a:spcAft>
                <a:spcPct val="0"/>
              </a:spcAft>
              <a:defRPr/>
            </a:pPr>
            <a:r>
              <a:rPr lang="en-US" b="1" i="0" u="none" smtClean="0">
                <a:solidFill>
                  <a:srgbClr val="777777"/>
                </a:solidFill>
                <a:cs typeface="Arial" pitchFamily="34" charset="0"/>
              </a:rPr>
              <a:t>Financial System Strategy  2020</a:t>
            </a:r>
          </a:p>
        </p:txBody>
      </p:sp>
      <p:pic>
        <p:nvPicPr>
          <p:cNvPr id="4107" name="Picture 21"/>
          <p:cNvPicPr>
            <a:picLocks noChangeAspect="1" noChangeArrowheads="1"/>
          </p:cNvPicPr>
          <p:nvPr/>
        </p:nvPicPr>
        <p:blipFill>
          <a:blip r:embed="rId14"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0655670"/>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5123" name="AC Banner Title"/>
          <p:cNvSpPr>
            <a:spLocks noGrp="1" noChangeArrowheads="1"/>
          </p:cNvSpPr>
          <p:nvPr>
            <p:ph type="title"/>
          </p:nvPr>
        </p:nvSpPr>
        <p:spPr bwMode="auto">
          <a:xfrm>
            <a:off x="1657351" y="246746"/>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b="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b="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70" name="Rectangle 6"/>
          <p:cNvSpPr>
            <a:spLocks noGrp="1" noChangeArrowheads="1"/>
          </p:cNvSpPr>
          <p:nvPr>
            <p:ph type="sldNum" sz="quarter" idx="4"/>
          </p:nvPr>
        </p:nvSpPr>
        <p:spPr bwMode="auto">
          <a:xfrm>
            <a:off x="3519908" y="6388607"/>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b="0" i="0" u="none">
                <a:solidFill>
                  <a:srgbClr val="000000"/>
                </a:solidFill>
                <a:ea typeface="SimSun" pitchFamily="2" charset="-122"/>
                <a:cs typeface="+mn-cs"/>
              </a:defRPr>
            </a:lvl1pPr>
          </a:lstStyle>
          <a:p>
            <a:pPr fontAlgn="base">
              <a:spcAft>
                <a:spcPct val="0"/>
              </a:spcAft>
              <a:defRPr/>
            </a:pPr>
            <a:fld id="{94AB29E3-9953-4BA0-AB8C-F4A3FA581CC7}" type="slidenum">
              <a:rPr lang="zh-SG" altLang="en-US"/>
              <a:pPr fontAlgn="base">
                <a:spcAft>
                  <a:spcPct val="0"/>
                </a:spcAft>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
        <p:nvSpPr>
          <p:cNvPr id="5127"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5128"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grpSp>
        <p:nvGrpSpPr>
          <p:cNvPr id="5129"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5136"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5137"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5138"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50000"/>
              </a:spcBef>
              <a:defRPr i="1" u="sng">
                <a:solidFill>
                  <a:schemeClr val="tx1"/>
                </a:solidFill>
                <a:latin typeface="Verdana" pitchFamily="34" charset="0"/>
              </a:defRPr>
            </a:lvl1pPr>
            <a:lvl2pPr marL="742950" indent="-285750" eaLnBrk="0" hangingPunct="0">
              <a:spcBef>
                <a:spcPct val="50000"/>
              </a:spcBef>
              <a:defRPr i="1" u="sng">
                <a:solidFill>
                  <a:schemeClr val="tx1"/>
                </a:solidFill>
                <a:latin typeface="Verdana" pitchFamily="34" charset="0"/>
              </a:defRPr>
            </a:lvl2pPr>
            <a:lvl3pPr marL="1143000" indent="-228600" eaLnBrk="0" hangingPunct="0">
              <a:spcBef>
                <a:spcPct val="50000"/>
              </a:spcBef>
              <a:defRPr i="1" u="sng">
                <a:solidFill>
                  <a:schemeClr val="tx1"/>
                </a:solidFill>
                <a:latin typeface="Verdana" pitchFamily="34" charset="0"/>
              </a:defRPr>
            </a:lvl3pPr>
            <a:lvl4pPr marL="1600200" indent="-228600" eaLnBrk="0" hangingPunct="0">
              <a:spcBef>
                <a:spcPct val="50000"/>
              </a:spcBef>
              <a:defRPr i="1" u="sng">
                <a:solidFill>
                  <a:schemeClr val="tx1"/>
                </a:solidFill>
                <a:latin typeface="Verdana" pitchFamily="34" charset="0"/>
              </a:defRPr>
            </a:lvl4pPr>
            <a:lvl5pPr marL="2057400" indent="-228600" eaLnBrk="0" hangingPunct="0">
              <a:spcBef>
                <a:spcPct val="50000"/>
              </a:spcBef>
              <a:defRPr i="1" u="sng">
                <a:solidFill>
                  <a:schemeClr val="tx1"/>
                </a:solidFill>
                <a:latin typeface="Verdana" pitchFamily="34" charset="0"/>
              </a:defRPr>
            </a:lvl5pPr>
            <a:lvl6pPr marL="2514600" indent="-228600" eaLnBrk="0" fontAlgn="base" hangingPunct="0">
              <a:spcBef>
                <a:spcPct val="50000"/>
              </a:spcBef>
              <a:spcAft>
                <a:spcPct val="0"/>
              </a:spcAft>
              <a:defRPr i="1" u="sng">
                <a:solidFill>
                  <a:schemeClr val="tx1"/>
                </a:solidFill>
                <a:latin typeface="Verdana" pitchFamily="34" charset="0"/>
              </a:defRPr>
            </a:lvl6pPr>
            <a:lvl7pPr marL="2971800" indent="-228600" eaLnBrk="0" fontAlgn="base" hangingPunct="0">
              <a:spcBef>
                <a:spcPct val="50000"/>
              </a:spcBef>
              <a:spcAft>
                <a:spcPct val="0"/>
              </a:spcAft>
              <a:defRPr i="1" u="sng">
                <a:solidFill>
                  <a:schemeClr val="tx1"/>
                </a:solidFill>
                <a:latin typeface="Verdana" pitchFamily="34" charset="0"/>
              </a:defRPr>
            </a:lvl7pPr>
            <a:lvl8pPr marL="3429000" indent="-228600" eaLnBrk="0" fontAlgn="base" hangingPunct="0">
              <a:spcBef>
                <a:spcPct val="50000"/>
              </a:spcBef>
              <a:spcAft>
                <a:spcPct val="0"/>
              </a:spcAft>
              <a:defRPr i="1" u="sng">
                <a:solidFill>
                  <a:schemeClr val="tx1"/>
                </a:solidFill>
                <a:latin typeface="Verdana" pitchFamily="34" charset="0"/>
              </a:defRPr>
            </a:lvl8pPr>
            <a:lvl9pPr marL="3886200" indent="-228600" eaLnBrk="0" fontAlgn="base" hangingPunct="0">
              <a:spcBef>
                <a:spcPct val="50000"/>
              </a:spcBef>
              <a:spcAft>
                <a:spcPct val="0"/>
              </a:spcAft>
              <a:defRPr i="1" u="sng">
                <a:solidFill>
                  <a:schemeClr val="tx1"/>
                </a:solidFill>
                <a:latin typeface="Verdana" pitchFamily="34" charset="0"/>
              </a:defRPr>
            </a:lvl9pPr>
          </a:lstStyle>
          <a:p>
            <a:pPr fontAlgn="base">
              <a:spcAft>
                <a:spcPct val="0"/>
              </a:spcAft>
              <a:defRPr/>
            </a:pPr>
            <a:r>
              <a:rPr lang="en-US" b="1" i="0" u="none" smtClean="0">
                <a:solidFill>
                  <a:srgbClr val="777777"/>
                </a:solidFill>
                <a:cs typeface="Arial" pitchFamily="34" charset="0"/>
              </a:rPr>
              <a:t>Financial System Strategy  2020</a:t>
            </a:r>
          </a:p>
        </p:txBody>
      </p:sp>
      <p:pic>
        <p:nvPicPr>
          <p:cNvPr id="5131" name="Picture 21"/>
          <p:cNvPicPr>
            <a:picLocks noChangeAspect="1" noChangeArrowheads="1"/>
          </p:cNvPicPr>
          <p:nvPr/>
        </p:nvPicPr>
        <p:blipFill>
          <a:blip r:embed="rId14"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9044862"/>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6147" name="AC Banner Title"/>
          <p:cNvSpPr>
            <a:spLocks noGrp="1" noChangeArrowheads="1"/>
          </p:cNvSpPr>
          <p:nvPr>
            <p:ph type="title"/>
          </p:nvPr>
        </p:nvSpPr>
        <p:spPr bwMode="auto">
          <a:xfrm>
            <a:off x="1657351" y="246730"/>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b="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b="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70" name="Rectangle 6"/>
          <p:cNvSpPr>
            <a:spLocks noGrp="1" noChangeArrowheads="1"/>
          </p:cNvSpPr>
          <p:nvPr>
            <p:ph type="sldNum" sz="quarter" idx="4"/>
          </p:nvPr>
        </p:nvSpPr>
        <p:spPr bwMode="auto">
          <a:xfrm>
            <a:off x="3519908" y="6388589"/>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b="0" i="0" u="none">
                <a:solidFill>
                  <a:srgbClr val="000000"/>
                </a:solidFill>
                <a:ea typeface="SimSun" pitchFamily="2" charset="-122"/>
                <a:cs typeface="+mn-cs"/>
              </a:defRPr>
            </a:lvl1pPr>
          </a:lstStyle>
          <a:p>
            <a:pPr fontAlgn="base">
              <a:spcAft>
                <a:spcPct val="0"/>
              </a:spcAft>
              <a:defRPr/>
            </a:pPr>
            <a:fld id="{46505044-B968-49D0-8E25-F42C96CF0C1F}" type="slidenum">
              <a:rPr lang="zh-SG" altLang="en-US"/>
              <a:pPr fontAlgn="base">
                <a:spcAft>
                  <a:spcPct val="0"/>
                </a:spcAft>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
        <p:nvSpPr>
          <p:cNvPr id="615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615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grpSp>
        <p:nvGrpSpPr>
          <p:cNvPr id="615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616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616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616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50000"/>
              </a:spcBef>
              <a:defRPr i="1" u="sng">
                <a:solidFill>
                  <a:schemeClr val="tx1"/>
                </a:solidFill>
                <a:latin typeface="Verdana" pitchFamily="34" charset="0"/>
              </a:defRPr>
            </a:lvl1pPr>
            <a:lvl2pPr marL="742950" indent="-285750" eaLnBrk="0" hangingPunct="0">
              <a:spcBef>
                <a:spcPct val="50000"/>
              </a:spcBef>
              <a:defRPr i="1" u="sng">
                <a:solidFill>
                  <a:schemeClr val="tx1"/>
                </a:solidFill>
                <a:latin typeface="Verdana" pitchFamily="34" charset="0"/>
              </a:defRPr>
            </a:lvl2pPr>
            <a:lvl3pPr marL="1143000" indent="-228600" eaLnBrk="0" hangingPunct="0">
              <a:spcBef>
                <a:spcPct val="50000"/>
              </a:spcBef>
              <a:defRPr i="1" u="sng">
                <a:solidFill>
                  <a:schemeClr val="tx1"/>
                </a:solidFill>
                <a:latin typeface="Verdana" pitchFamily="34" charset="0"/>
              </a:defRPr>
            </a:lvl3pPr>
            <a:lvl4pPr marL="1600200" indent="-228600" eaLnBrk="0" hangingPunct="0">
              <a:spcBef>
                <a:spcPct val="50000"/>
              </a:spcBef>
              <a:defRPr i="1" u="sng">
                <a:solidFill>
                  <a:schemeClr val="tx1"/>
                </a:solidFill>
                <a:latin typeface="Verdana" pitchFamily="34" charset="0"/>
              </a:defRPr>
            </a:lvl4pPr>
            <a:lvl5pPr marL="2057400" indent="-228600" eaLnBrk="0" hangingPunct="0">
              <a:spcBef>
                <a:spcPct val="50000"/>
              </a:spcBef>
              <a:defRPr i="1" u="sng">
                <a:solidFill>
                  <a:schemeClr val="tx1"/>
                </a:solidFill>
                <a:latin typeface="Verdana" pitchFamily="34" charset="0"/>
              </a:defRPr>
            </a:lvl5pPr>
            <a:lvl6pPr marL="2514600" indent="-228600" eaLnBrk="0" fontAlgn="base" hangingPunct="0">
              <a:spcBef>
                <a:spcPct val="50000"/>
              </a:spcBef>
              <a:spcAft>
                <a:spcPct val="0"/>
              </a:spcAft>
              <a:defRPr i="1" u="sng">
                <a:solidFill>
                  <a:schemeClr val="tx1"/>
                </a:solidFill>
                <a:latin typeface="Verdana" pitchFamily="34" charset="0"/>
              </a:defRPr>
            </a:lvl6pPr>
            <a:lvl7pPr marL="2971800" indent="-228600" eaLnBrk="0" fontAlgn="base" hangingPunct="0">
              <a:spcBef>
                <a:spcPct val="50000"/>
              </a:spcBef>
              <a:spcAft>
                <a:spcPct val="0"/>
              </a:spcAft>
              <a:defRPr i="1" u="sng">
                <a:solidFill>
                  <a:schemeClr val="tx1"/>
                </a:solidFill>
                <a:latin typeface="Verdana" pitchFamily="34" charset="0"/>
              </a:defRPr>
            </a:lvl7pPr>
            <a:lvl8pPr marL="3429000" indent="-228600" eaLnBrk="0" fontAlgn="base" hangingPunct="0">
              <a:spcBef>
                <a:spcPct val="50000"/>
              </a:spcBef>
              <a:spcAft>
                <a:spcPct val="0"/>
              </a:spcAft>
              <a:defRPr i="1" u="sng">
                <a:solidFill>
                  <a:schemeClr val="tx1"/>
                </a:solidFill>
                <a:latin typeface="Verdana" pitchFamily="34" charset="0"/>
              </a:defRPr>
            </a:lvl8pPr>
            <a:lvl9pPr marL="3886200" indent="-228600" eaLnBrk="0" fontAlgn="base" hangingPunct="0">
              <a:spcBef>
                <a:spcPct val="50000"/>
              </a:spcBef>
              <a:spcAft>
                <a:spcPct val="0"/>
              </a:spcAft>
              <a:defRPr i="1" u="sng">
                <a:solidFill>
                  <a:schemeClr val="tx1"/>
                </a:solidFill>
                <a:latin typeface="Verdana" pitchFamily="34" charset="0"/>
              </a:defRPr>
            </a:lvl9pPr>
          </a:lstStyle>
          <a:p>
            <a:pPr fontAlgn="base">
              <a:spcAft>
                <a:spcPct val="0"/>
              </a:spcAft>
              <a:defRPr/>
            </a:pPr>
            <a:r>
              <a:rPr lang="en-US" b="1" i="0" u="none" smtClean="0">
                <a:solidFill>
                  <a:srgbClr val="777777"/>
                </a:solidFill>
                <a:cs typeface="Arial" pitchFamily="34" charset="0"/>
              </a:rPr>
              <a:t>Financial System Strategy  2020</a:t>
            </a:r>
          </a:p>
        </p:txBody>
      </p:sp>
      <p:pic>
        <p:nvPicPr>
          <p:cNvPr id="6155" name="Picture 21"/>
          <p:cNvPicPr>
            <a:picLocks noChangeAspect="1" noChangeArrowheads="1"/>
          </p:cNvPicPr>
          <p:nvPr/>
        </p:nvPicPr>
        <p:blipFill>
          <a:blip r:embed="rId14"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1234089"/>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7171" name="AC Banner Title"/>
          <p:cNvSpPr>
            <a:spLocks noGrp="1" noChangeArrowheads="1"/>
          </p:cNvSpPr>
          <p:nvPr>
            <p:ph type="title"/>
          </p:nvPr>
        </p:nvSpPr>
        <p:spPr bwMode="auto">
          <a:xfrm>
            <a:off x="1657351" y="246709"/>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b="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b="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70" name="Rectangle 6"/>
          <p:cNvSpPr>
            <a:spLocks noGrp="1" noChangeArrowheads="1"/>
          </p:cNvSpPr>
          <p:nvPr>
            <p:ph type="sldNum" sz="quarter" idx="4"/>
          </p:nvPr>
        </p:nvSpPr>
        <p:spPr bwMode="auto">
          <a:xfrm>
            <a:off x="3519908" y="6388569"/>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b="0" i="0" u="none">
                <a:solidFill>
                  <a:srgbClr val="000000"/>
                </a:solidFill>
                <a:ea typeface="SimSun" pitchFamily="2" charset="-122"/>
                <a:cs typeface="+mn-cs"/>
              </a:defRPr>
            </a:lvl1pPr>
          </a:lstStyle>
          <a:p>
            <a:pPr fontAlgn="base">
              <a:spcAft>
                <a:spcPct val="0"/>
              </a:spcAft>
              <a:defRPr/>
            </a:pPr>
            <a:fld id="{589C9120-5A4F-4E21-80A8-CAC41E5A6DE4}" type="slidenum">
              <a:rPr lang="zh-SG" altLang="en-US"/>
              <a:pPr fontAlgn="base">
                <a:spcAft>
                  <a:spcPct val="0"/>
                </a:spcAft>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
        <p:nvSpPr>
          <p:cNvPr id="7175"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7176"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grpSp>
        <p:nvGrpSpPr>
          <p:cNvPr id="7177"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7184"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7185"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7186"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50000"/>
              </a:spcBef>
              <a:defRPr i="1" u="sng">
                <a:solidFill>
                  <a:schemeClr val="tx1"/>
                </a:solidFill>
                <a:latin typeface="Verdana" pitchFamily="34" charset="0"/>
              </a:defRPr>
            </a:lvl1pPr>
            <a:lvl2pPr marL="742950" indent="-285750" eaLnBrk="0" hangingPunct="0">
              <a:spcBef>
                <a:spcPct val="50000"/>
              </a:spcBef>
              <a:defRPr i="1" u="sng">
                <a:solidFill>
                  <a:schemeClr val="tx1"/>
                </a:solidFill>
                <a:latin typeface="Verdana" pitchFamily="34" charset="0"/>
              </a:defRPr>
            </a:lvl2pPr>
            <a:lvl3pPr marL="1143000" indent="-228600" eaLnBrk="0" hangingPunct="0">
              <a:spcBef>
                <a:spcPct val="50000"/>
              </a:spcBef>
              <a:defRPr i="1" u="sng">
                <a:solidFill>
                  <a:schemeClr val="tx1"/>
                </a:solidFill>
                <a:latin typeface="Verdana" pitchFamily="34" charset="0"/>
              </a:defRPr>
            </a:lvl3pPr>
            <a:lvl4pPr marL="1600200" indent="-228600" eaLnBrk="0" hangingPunct="0">
              <a:spcBef>
                <a:spcPct val="50000"/>
              </a:spcBef>
              <a:defRPr i="1" u="sng">
                <a:solidFill>
                  <a:schemeClr val="tx1"/>
                </a:solidFill>
                <a:latin typeface="Verdana" pitchFamily="34" charset="0"/>
              </a:defRPr>
            </a:lvl4pPr>
            <a:lvl5pPr marL="2057400" indent="-228600" eaLnBrk="0" hangingPunct="0">
              <a:spcBef>
                <a:spcPct val="50000"/>
              </a:spcBef>
              <a:defRPr i="1" u="sng">
                <a:solidFill>
                  <a:schemeClr val="tx1"/>
                </a:solidFill>
                <a:latin typeface="Verdana" pitchFamily="34" charset="0"/>
              </a:defRPr>
            </a:lvl5pPr>
            <a:lvl6pPr marL="2514600" indent="-228600" eaLnBrk="0" fontAlgn="base" hangingPunct="0">
              <a:spcBef>
                <a:spcPct val="50000"/>
              </a:spcBef>
              <a:spcAft>
                <a:spcPct val="0"/>
              </a:spcAft>
              <a:defRPr i="1" u="sng">
                <a:solidFill>
                  <a:schemeClr val="tx1"/>
                </a:solidFill>
                <a:latin typeface="Verdana" pitchFamily="34" charset="0"/>
              </a:defRPr>
            </a:lvl6pPr>
            <a:lvl7pPr marL="2971800" indent="-228600" eaLnBrk="0" fontAlgn="base" hangingPunct="0">
              <a:spcBef>
                <a:spcPct val="50000"/>
              </a:spcBef>
              <a:spcAft>
                <a:spcPct val="0"/>
              </a:spcAft>
              <a:defRPr i="1" u="sng">
                <a:solidFill>
                  <a:schemeClr val="tx1"/>
                </a:solidFill>
                <a:latin typeface="Verdana" pitchFamily="34" charset="0"/>
              </a:defRPr>
            </a:lvl7pPr>
            <a:lvl8pPr marL="3429000" indent="-228600" eaLnBrk="0" fontAlgn="base" hangingPunct="0">
              <a:spcBef>
                <a:spcPct val="50000"/>
              </a:spcBef>
              <a:spcAft>
                <a:spcPct val="0"/>
              </a:spcAft>
              <a:defRPr i="1" u="sng">
                <a:solidFill>
                  <a:schemeClr val="tx1"/>
                </a:solidFill>
                <a:latin typeface="Verdana" pitchFamily="34" charset="0"/>
              </a:defRPr>
            </a:lvl8pPr>
            <a:lvl9pPr marL="3886200" indent="-228600" eaLnBrk="0" fontAlgn="base" hangingPunct="0">
              <a:spcBef>
                <a:spcPct val="50000"/>
              </a:spcBef>
              <a:spcAft>
                <a:spcPct val="0"/>
              </a:spcAft>
              <a:defRPr i="1" u="sng">
                <a:solidFill>
                  <a:schemeClr val="tx1"/>
                </a:solidFill>
                <a:latin typeface="Verdana" pitchFamily="34" charset="0"/>
              </a:defRPr>
            </a:lvl9pPr>
          </a:lstStyle>
          <a:p>
            <a:pPr fontAlgn="base">
              <a:spcAft>
                <a:spcPct val="0"/>
              </a:spcAft>
              <a:defRPr/>
            </a:pPr>
            <a:r>
              <a:rPr lang="en-US" b="1" i="0" u="none" smtClean="0">
                <a:solidFill>
                  <a:srgbClr val="777777"/>
                </a:solidFill>
                <a:cs typeface="Arial" pitchFamily="34" charset="0"/>
              </a:rPr>
              <a:t>Financial System Strategy  2020</a:t>
            </a:r>
          </a:p>
        </p:txBody>
      </p:sp>
      <p:pic>
        <p:nvPicPr>
          <p:cNvPr id="7179" name="Picture 21"/>
          <p:cNvPicPr>
            <a:picLocks noChangeAspect="1" noChangeArrowheads="1"/>
          </p:cNvPicPr>
          <p:nvPr/>
        </p:nvPicPr>
        <p:blipFill>
          <a:blip r:embed="rId14"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3010136"/>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8195" name="AC Banner Title"/>
          <p:cNvSpPr>
            <a:spLocks noGrp="1" noChangeArrowheads="1"/>
          </p:cNvSpPr>
          <p:nvPr>
            <p:ph type="title"/>
          </p:nvPr>
        </p:nvSpPr>
        <p:spPr bwMode="auto">
          <a:xfrm>
            <a:off x="1657351" y="246687"/>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b="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b="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70" name="Rectangle 6"/>
          <p:cNvSpPr>
            <a:spLocks noGrp="1" noChangeArrowheads="1"/>
          </p:cNvSpPr>
          <p:nvPr>
            <p:ph type="sldNum" sz="quarter" idx="4"/>
          </p:nvPr>
        </p:nvSpPr>
        <p:spPr bwMode="auto">
          <a:xfrm>
            <a:off x="3519908" y="6388547"/>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b="0" i="0" u="none">
                <a:solidFill>
                  <a:srgbClr val="000000"/>
                </a:solidFill>
                <a:ea typeface="SimSun" pitchFamily="2" charset="-122"/>
                <a:cs typeface="+mn-cs"/>
              </a:defRPr>
            </a:lvl1pPr>
          </a:lstStyle>
          <a:p>
            <a:pPr fontAlgn="base">
              <a:spcAft>
                <a:spcPct val="0"/>
              </a:spcAft>
              <a:defRPr/>
            </a:pPr>
            <a:fld id="{36781636-3DE9-463B-BEF6-9371B593F8D2}" type="slidenum">
              <a:rPr lang="zh-SG" altLang="en-US"/>
              <a:pPr fontAlgn="base">
                <a:spcAft>
                  <a:spcPct val="0"/>
                </a:spcAft>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
        <p:nvSpPr>
          <p:cNvPr id="8199"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8200"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grpSp>
        <p:nvGrpSpPr>
          <p:cNvPr id="8201"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8208"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8209"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8210"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50000"/>
              </a:spcBef>
              <a:defRPr i="1" u="sng">
                <a:solidFill>
                  <a:schemeClr val="tx1"/>
                </a:solidFill>
                <a:latin typeface="Verdana" pitchFamily="34" charset="0"/>
              </a:defRPr>
            </a:lvl1pPr>
            <a:lvl2pPr marL="742950" indent="-285750" eaLnBrk="0" hangingPunct="0">
              <a:spcBef>
                <a:spcPct val="50000"/>
              </a:spcBef>
              <a:defRPr i="1" u="sng">
                <a:solidFill>
                  <a:schemeClr val="tx1"/>
                </a:solidFill>
                <a:latin typeface="Verdana" pitchFamily="34" charset="0"/>
              </a:defRPr>
            </a:lvl2pPr>
            <a:lvl3pPr marL="1143000" indent="-228600" eaLnBrk="0" hangingPunct="0">
              <a:spcBef>
                <a:spcPct val="50000"/>
              </a:spcBef>
              <a:defRPr i="1" u="sng">
                <a:solidFill>
                  <a:schemeClr val="tx1"/>
                </a:solidFill>
                <a:latin typeface="Verdana" pitchFamily="34" charset="0"/>
              </a:defRPr>
            </a:lvl3pPr>
            <a:lvl4pPr marL="1600200" indent="-228600" eaLnBrk="0" hangingPunct="0">
              <a:spcBef>
                <a:spcPct val="50000"/>
              </a:spcBef>
              <a:defRPr i="1" u="sng">
                <a:solidFill>
                  <a:schemeClr val="tx1"/>
                </a:solidFill>
                <a:latin typeface="Verdana" pitchFamily="34" charset="0"/>
              </a:defRPr>
            </a:lvl4pPr>
            <a:lvl5pPr marL="2057400" indent="-228600" eaLnBrk="0" hangingPunct="0">
              <a:spcBef>
                <a:spcPct val="50000"/>
              </a:spcBef>
              <a:defRPr i="1" u="sng">
                <a:solidFill>
                  <a:schemeClr val="tx1"/>
                </a:solidFill>
                <a:latin typeface="Verdana" pitchFamily="34" charset="0"/>
              </a:defRPr>
            </a:lvl5pPr>
            <a:lvl6pPr marL="2514600" indent="-228600" eaLnBrk="0" fontAlgn="base" hangingPunct="0">
              <a:spcBef>
                <a:spcPct val="50000"/>
              </a:spcBef>
              <a:spcAft>
                <a:spcPct val="0"/>
              </a:spcAft>
              <a:defRPr i="1" u="sng">
                <a:solidFill>
                  <a:schemeClr val="tx1"/>
                </a:solidFill>
                <a:latin typeface="Verdana" pitchFamily="34" charset="0"/>
              </a:defRPr>
            </a:lvl6pPr>
            <a:lvl7pPr marL="2971800" indent="-228600" eaLnBrk="0" fontAlgn="base" hangingPunct="0">
              <a:spcBef>
                <a:spcPct val="50000"/>
              </a:spcBef>
              <a:spcAft>
                <a:spcPct val="0"/>
              </a:spcAft>
              <a:defRPr i="1" u="sng">
                <a:solidFill>
                  <a:schemeClr val="tx1"/>
                </a:solidFill>
                <a:latin typeface="Verdana" pitchFamily="34" charset="0"/>
              </a:defRPr>
            </a:lvl7pPr>
            <a:lvl8pPr marL="3429000" indent="-228600" eaLnBrk="0" fontAlgn="base" hangingPunct="0">
              <a:spcBef>
                <a:spcPct val="50000"/>
              </a:spcBef>
              <a:spcAft>
                <a:spcPct val="0"/>
              </a:spcAft>
              <a:defRPr i="1" u="sng">
                <a:solidFill>
                  <a:schemeClr val="tx1"/>
                </a:solidFill>
                <a:latin typeface="Verdana" pitchFamily="34" charset="0"/>
              </a:defRPr>
            </a:lvl8pPr>
            <a:lvl9pPr marL="3886200" indent="-228600" eaLnBrk="0" fontAlgn="base" hangingPunct="0">
              <a:spcBef>
                <a:spcPct val="50000"/>
              </a:spcBef>
              <a:spcAft>
                <a:spcPct val="0"/>
              </a:spcAft>
              <a:defRPr i="1" u="sng">
                <a:solidFill>
                  <a:schemeClr val="tx1"/>
                </a:solidFill>
                <a:latin typeface="Verdana" pitchFamily="34" charset="0"/>
              </a:defRPr>
            </a:lvl9pPr>
          </a:lstStyle>
          <a:p>
            <a:pPr fontAlgn="base">
              <a:spcAft>
                <a:spcPct val="0"/>
              </a:spcAft>
              <a:defRPr/>
            </a:pPr>
            <a:r>
              <a:rPr lang="en-US" b="1" i="0" u="none" smtClean="0">
                <a:solidFill>
                  <a:srgbClr val="777777"/>
                </a:solidFill>
                <a:cs typeface="Arial" pitchFamily="34" charset="0"/>
              </a:rPr>
              <a:t>Financial System Strategy  2020</a:t>
            </a:r>
          </a:p>
        </p:txBody>
      </p:sp>
      <p:pic>
        <p:nvPicPr>
          <p:cNvPr id="8203" name="Picture 21"/>
          <p:cNvPicPr>
            <a:picLocks noChangeAspect="1" noChangeArrowheads="1"/>
          </p:cNvPicPr>
          <p:nvPr/>
        </p:nvPicPr>
        <p:blipFill>
          <a:blip r:embed="rId14"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5816156"/>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9219" name="AC Banner Title"/>
          <p:cNvSpPr>
            <a:spLocks noGrp="1" noChangeArrowheads="1"/>
          </p:cNvSpPr>
          <p:nvPr>
            <p:ph type="title"/>
          </p:nvPr>
        </p:nvSpPr>
        <p:spPr bwMode="auto">
          <a:xfrm>
            <a:off x="1657351" y="246661"/>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b="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b="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70" name="Rectangle 6"/>
          <p:cNvSpPr>
            <a:spLocks noGrp="1" noChangeArrowheads="1"/>
          </p:cNvSpPr>
          <p:nvPr>
            <p:ph type="sldNum" sz="quarter" idx="4"/>
          </p:nvPr>
        </p:nvSpPr>
        <p:spPr bwMode="auto">
          <a:xfrm>
            <a:off x="3519908" y="6388523"/>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b="0" i="0" u="none">
                <a:solidFill>
                  <a:srgbClr val="000000"/>
                </a:solidFill>
                <a:ea typeface="SimSun" pitchFamily="2" charset="-122"/>
                <a:cs typeface="+mn-cs"/>
              </a:defRPr>
            </a:lvl1pPr>
          </a:lstStyle>
          <a:p>
            <a:pPr fontAlgn="base">
              <a:spcAft>
                <a:spcPct val="0"/>
              </a:spcAft>
              <a:defRPr/>
            </a:pPr>
            <a:fld id="{5454B610-1F0F-4F7E-AA86-3C13F118189A}" type="slidenum">
              <a:rPr lang="zh-SG" altLang="en-US"/>
              <a:pPr fontAlgn="base">
                <a:spcAft>
                  <a:spcPct val="0"/>
                </a:spcAft>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
        <p:nvSpPr>
          <p:cNvPr id="9223"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9224"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grpSp>
        <p:nvGrpSpPr>
          <p:cNvPr id="9225"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9232"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9233"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9234"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50000"/>
              </a:spcBef>
              <a:defRPr i="1" u="sng">
                <a:solidFill>
                  <a:schemeClr val="tx1"/>
                </a:solidFill>
                <a:latin typeface="Verdana" pitchFamily="34" charset="0"/>
              </a:defRPr>
            </a:lvl1pPr>
            <a:lvl2pPr marL="742950" indent="-285750" eaLnBrk="0" hangingPunct="0">
              <a:spcBef>
                <a:spcPct val="50000"/>
              </a:spcBef>
              <a:defRPr i="1" u="sng">
                <a:solidFill>
                  <a:schemeClr val="tx1"/>
                </a:solidFill>
                <a:latin typeface="Verdana" pitchFamily="34" charset="0"/>
              </a:defRPr>
            </a:lvl2pPr>
            <a:lvl3pPr marL="1143000" indent="-228600" eaLnBrk="0" hangingPunct="0">
              <a:spcBef>
                <a:spcPct val="50000"/>
              </a:spcBef>
              <a:defRPr i="1" u="sng">
                <a:solidFill>
                  <a:schemeClr val="tx1"/>
                </a:solidFill>
                <a:latin typeface="Verdana" pitchFamily="34" charset="0"/>
              </a:defRPr>
            </a:lvl3pPr>
            <a:lvl4pPr marL="1600200" indent="-228600" eaLnBrk="0" hangingPunct="0">
              <a:spcBef>
                <a:spcPct val="50000"/>
              </a:spcBef>
              <a:defRPr i="1" u="sng">
                <a:solidFill>
                  <a:schemeClr val="tx1"/>
                </a:solidFill>
                <a:latin typeface="Verdana" pitchFamily="34" charset="0"/>
              </a:defRPr>
            </a:lvl4pPr>
            <a:lvl5pPr marL="2057400" indent="-228600" eaLnBrk="0" hangingPunct="0">
              <a:spcBef>
                <a:spcPct val="50000"/>
              </a:spcBef>
              <a:defRPr i="1" u="sng">
                <a:solidFill>
                  <a:schemeClr val="tx1"/>
                </a:solidFill>
                <a:latin typeface="Verdana" pitchFamily="34" charset="0"/>
              </a:defRPr>
            </a:lvl5pPr>
            <a:lvl6pPr marL="2514600" indent="-228600" eaLnBrk="0" fontAlgn="base" hangingPunct="0">
              <a:spcBef>
                <a:spcPct val="50000"/>
              </a:spcBef>
              <a:spcAft>
                <a:spcPct val="0"/>
              </a:spcAft>
              <a:defRPr i="1" u="sng">
                <a:solidFill>
                  <a:schemeClr val="tx1"/>
                </a:solidFill>
                <a:latin typeface="Verdana" pitchFamily="34" charset="0"/>
              </a:defRPr>
            </a:lvl6pPr>
            <a:lvl7pPr marL="2971800" indent="-228600" eaLnBrk="0" fontAlgn="base" hangingPunct="0">
              <a:spcBef>
                <a:spcPct val="50000"/>
              </a:spcBef>
              <a:spcAft>
                <a:spcPct val="0"/>
              </a:spcAft>
              <a:defRPr i="1" u="sng">
                <a:solidFill>
                  <a:schemeClr val="tx1"/>
                </a:solidFill>
                <a:latin typeface="Verdana" pitchFamily="34" charset="0"/>
              </a:defRPr>
            </a:lvl7pPr>
            <a:lvl8pPr marL="3429000" indent="-228600" eaLnBrk="0" fontAlgn="base" hangingPunct="0">
              <a:spcBef>
                <a:spcPct val="50000"/>
              </a:spcBef>
              <a:spcAft>
                <a:spcPct val="0"/>
              </a:spcAft>
              <a:defRPr i="1" u="sng">
                <a:solidFill>
                  <a:schemeClr val="tx1"/>
                </a:solidFill>
                <a:latin typeface="Verdana" pitchFamily="34" charset="0"/>
              </a:defRPr>
            </a:lvl8pPr>
            <a:lvl9pPr marL="3886200" indent="-228600" eaLnBrk="0" fontAlgn="base" hangingPunct="0">
              <a:spcBef>
                <a:spcPct val="50000"/>
              </a:spcBef>
              <a:spcAft>
                <a:spcPct val="0"/>
              </a:spcAft>
              <a:defRPr i="1" u="sng">
                <a:solidFill>
                  <a:schemeClr val="tx1"/>
                </a:solidFill>
                <a:latin typeface="Verdana" pitchFamily="34" charset="0"/>
              </a:defRPr>
            </a:lvl9pPr>
          </a:lstStyle>
          <a:p>
            <a:pPr fontAlgn="base">
              <a:spcAft>
                <a:spcPct val="0"/>
              </a:spcAft>
              <a:defRPr/>
            </a:pPr>
            <a:r>
              <a:rPr lang="en-US" b="1" i="0" u="none" smtClean="0">
                <a:solidFill>
                  <a:srgbClr val="777777"/>
                </a:solidFill>
                <a:cs typeface="Arial" pitchFamily="34" charset="0"/>
              </a:rPr>
              <a:t>Financial System Strategy  2020</a:t>
            </a:r>
          </a:p>
        </p:txBody>
      </p:sp>
      <p:pic>
        <p:nvPicPr>
          <p:cNvPr id="9227" name="Picture 21"/>
          <p:cNvPicPr>
            <a:picLocks noChangeAspect="1" noChangeArrowheads="1"/>
          </p:cNvPicPr>
          <p:nvPr/>
        </p:nvPicPr>
        <p:blipFill>
          <a:blip r:embed="rId14"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352154"/>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10243" name="AC Banner Title"/>
          <p:cNvSpPr>
            <a:spLocks noGrp="1" noChangeArrowheads="1"/>
          </p:cNvSpPr>
          <p:nvPr>
            <p:ph type="title"/>
          </p:nvPr>
        </p:nvSpPr>
        <p:spPr bwMode="auto">
          <a:xfrm>
            <a:off x="1657351" y="246634"/>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b="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b="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70" name="Rectangle 6"/>
          <p:cNvSpPr>
            <a:spLocks noGrp="1" noChangeArrowheads="1"/>
          </p:cNvSpPr>
          <p:nvPr>
            <p:ph type="sldNum" sz="quarter" idx="4"/>
          </p:nvPr>
        </p:nvSpPr>
        <p:spPr bwMode="auto">
          <a:xfrm>
            <a:off x="3519908" y="6388497"/>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b="0" i="0" u="none">
                <a:solidFill>
                  <a:srgbClr val="000000"/>
                </a:solidFill>
                <a:ea typeface="SimSun" pitchFamily="2" charset="-122"/>
                <a:cs typeface="+mn-cs"/>
              </a:defRPr>
            </a:lvl1pPr>
          </a:lstStyle>
          <a:p>
            <a:pPr fontAlgn="base">
              <a:spcAft>
                <a:spcPct val="0"/>
              </a:spcAft>
              <a:defRPr/>
            </a:pPr>
            <a:fld id="{8D37FEC0-8477-4345-844F-55CE043521BB}" type="slidenum">
              <a:rPr lang="zh-SG" altLang="en-US"/>
              <a:pPr fontAlgn="base">
                <a:spcAft>
                  <a:spcPct val="0"/>
                </a:spcAft>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
        <p:nvSpPr>
          <p:cNvPr id="10247"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248"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grpSp>
        <p:nvGrpSpPr>
          <p:cNvPr id="10249"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10256"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10257"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10258"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50000"/>
              </a:spcBef>
              <a:defRPr i="1" u="sng">
                <a:solidFill>
                  <a:schemeClr val="tx1"/>
                </a:solidFill>
                <a:latin typeface="Verdana" pitchFamily="34" charset="0"/>
              </a:defRPr>
            </a:lvl1pPr>
            <a:lvl2pPr marL="742950" indent="-285750" eaLnBrk="0" hangingPunct="0">
              <a:spcBef>
                <a:spcPct val="50000"/>
              </a:spcBef>
              <a:defRPr i="1" u="sng">
                <a:solidFill>
                  <a:schemeClr val="tx1"/>
                </a:solidFill>
                <a:latin typeface="Verdana" pitchFamily="34" charset="0"/>
              </a:defRPr>
            </a:lvl2pPr>
            <a:lvl3pPr marL="1143000" indent="-228600" eaLnBrk="0" hangingPunct="0">
              <a:spcBef>
                <a:spcPct val="50000"/>
              </a:spcBef>
              <a:defRPr i="1" u="sng">
                <a:solidFill>
                  <a:schemeClr val="tx1"/>
                </a:solidFill>
                <a:latin typeface="Verdana" pitchFamily="34" charset="0"/>
              </a:defRPr>
            </a:lvl3pPr>
            <a:lvl4pPr marL="1600200" indent="-228600" eaLnBrk="0" hangingPunct="0">
              <a:spcBef>
                <a:spcPct val="50000"/>
              </a:spcBef>
              <a:defRPr i="1" u="sng">
                <a:solidFill>
                  <a:schemeClr val="tx1"/>
                </a:solidFill>
                <a:latin typeface="Verdana" pitchFamily="34" charset="0"/>
              </a:defRPr>
            </a:lvl4pPr>
            <a:lvl5pPr marL="2057400" indent="-228600" eaLnBrk="0" hangingPunct="0">
              <a:spcBef>
                <a:spcPct val="50000"/>
              </a:spcBef>
              <a:defRPr i="1" u="sng">
                <a:solidFill>
                  <a:schemeClr val="tx1"/>
                </a:solidFill>
                <a:latin typeface="Verdana" pitchFamily="34" charset="0"/>
              </a:defRPr>
            </a:lvl5pPr>
            <a:lvl6pPr marL="2514600" indent="-228600" eaLnBrk="0" fontAlgn="base" hangingPunct="0">
              <a:spcBef>
                <a:spcPct val="50000"/>
              </a:spcBef>
              <a:spcAft>
                <a:spcPct val="0"/>
              </a:spcAft>
              <a:defRPr i="1" u="sng">
                <a:solidFill>
                  <a:schemeClr val="tx1"/>
                </a:solidFill>
                <a:latin typeface="Verdana" pitchFamily="34" charset="0"/>
              </a:defRPr>
            </a:lvl6pPr>
            <a:lvl7pPr marL="2971800" indent="-228600" eaLnBrk="0" fontAlgn="base" hangingPunct="0">
              <a:spcBef>
                <a:spcPct val="50000"/>
              </a:spcBef>
              <a:spcAft>
                <a:spcPct val="0"/>
              </a:spcAft>
              <a:defRPr i="1" u="sng">
                <a:solidFill>
                  <a:schemeClr val="tx1"/>
                </a:solidFill>
                <a:latin typeface="Verdana" pitchFamily="34" charset="0"/>
              </a:defRPr>
            </a:lvl7pPr>
            <a:lvl8pPr marL="3429000" indent="-228600" eaLnBrk="0" fontAlgn="base" hangingPunct="0">
              <a:spcBef>
                <a:spcPct val="50000"/>
              </a:spcBef>
              <a:spcAft>
                <a:spcPct val="0"/>
              </a:spcAft>
              <a:defRPr i="1" u="sng">
                <a:solidFill>
                  <a:schemeClr val="tx1"/>
                </a:solidFill>
                <a:latin typeface="Verdana" pitchFamily="34" charset="0"/>
              </a:defRPr>
            </a:lvl8pPr>
            <a:lvl9pPr marL="3886200" indent="-228600" eaLnBrk="0" fontAlgn="base" hangingPunct="0">
              <a:spcBef>
                <a:spcPct val="50000"/>
              </a:spcBef>
              <a:spcAft>
                <a:spcPct val="0"/>
              </a:spcAft>
              <a:defRPr i="1" u="sng">
                <a:solidFill>
                  <a:schemeClr val="tx1"/>
                </a:solidFill>
                <a:latin typeface="Verdana" pitchFamily="34" charset="0"/>
              </a:defRPr>
            </a:lvl9pPr>
          </a:lstStyle>
          <a:p>
            <a:pPr fontAlgn="base">
              <a:spcAft>
                <a:spcPct val="0"/>
              </a:spcAft>
              <a:defRPr/>
            </a:pPr>
            <a:r>
              <a:rPr lang="en-US" b="1" i="0" u="none" smtClean="0">
                <a:solidFill>
                  <a:srgbClr val="777777"/>
                </a:solidFill>
                <a:cs typeface="Arial" pitchFamily="34" charset="0"/>
              </a:rPr>
              <a:t>Financial System Strategy  2020</a:t>
            </a:r>
          </a:p>
        </p:txBody>
      </p:sp>
      <p:pic>
        <p:nvPicPr>
          <p:cNvPr id="10251" name="Picture 21"/>
          <p:cNvPicPr>
            <a:picLocks noChangeAspect="1" noChangeArrowheads="1"/>
          </p:cNvPicPr>
          <p:nvPr/>
        </p:nvPicPr>
        <p:blipFill>
          <a:blip r:embed="rId14"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0724329"/>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23555" name="AC Banner Title"/>
          <p:cNvSpPr>
            <a:spLocks noGrp="1" noChangeArrowheads="1"/>
          </p:cNvSpPr>
          <p:nvPr>
            <p:ph type="title"/>
          </p:nvPr>
        </p:nvSpPr>
        <p:spPr bwMode="auto">
          <a:xfrm>
            <a:off x="429412" y="228600"/>
            <a:ext cx="8477251"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990600" y="6332538"/>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000" i="0" u="none">
                <a:solidFill>
                  <a:srgbClr val="000000"/>
                </a:solidFill>
                <a:latin typeface="Arial" charset="0"/>
                <a:ea typeface="SimSun" pitchFamily="2" charset="-122"/>
                <a:cs typeface="Arial" charset="0"/>
              </a:defRPr>
            </a:lvl1pPr>
          </a:lstStyle>
          <a:p>
            <a:pPr fontAlgn="base">
              <a:spcBef>
                <a:spcPct val="0"/>
              </a:spcBef>
              <a:spcAft>
                <a:spcPct val="0"/>
              </a:spcAft>
              <a:defRPr/>
            </a:pPr>
            <a:fld id="{FE77EF56-55AD-4634-9C31-F291A809C9CB}" type="datetime3">
              <a:rPr lang="en-US" altLang="zh-SG"/>
              <a:pPr fontAlgn="base">
                <a:spcBef>
                  <a:spcPct val="0"/>
                </a:spcBef>
                <a:spcAft>
                  <a:spcPct val="0"/>
                </a:spcAft>
                <a:defRPr/>
              </a:pPr>
              <a:t>25 July 2018</a:t>
            </a:fld>
            <a:endParaRPr lang="en-US" altLang="zh-SG" dirty="0"/>
          </a:p>
        </p:txBody>
      </p:sp>
      <p:sp>
        <p:nvSpPr>
          <p:cNvPr id="2161670" name="Rectangle 6"/>
          <p:cNvSpPr>
            <a:spLocks noGrp="1" noChangeArrowheads="1"/>
          </p:cNvSpPr>
          <p:nvPr>
            <p:ph type="sldNum" sz="quarter" idx="4"/>
          </p:nvPr>
        </p:nvSpPr>
        <p:spPr bwMode="auto">
          <a:xfrm>
            <a:off x="7696209" y="6617053"/>
            <a:ext cx="1453663" cy="320675"/>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a:t>Slide </a:t>
            </a:r>
            <a:fld id="{5D9EBA3A-7B82-4A3B-A756-65C0AFEB33FA}" type="slidenum">
              <a:rPr lang="zh-SG" altLang="en-US"/>
              <a:pPr fontAlgn="base">
                <a:spcAft>
                  <a:spcPct val="0"/>
                </a:spcAft>
                <a:defRPr/>
              </a:pPr>
              <a:t>‹#›</a:t>
            </a:fld>
            <a:r>
              <a:rPr lang="zh-SG" altLang="en-US"/>
              <a:t>  </a:t>
            </a:r>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
        <p:nvSpPr>
          <p:cNvPr id="23558" name="Rectangle 7"/>
          <p:cNvSpPr>
            <a:spLocks noGrp="1" noChangeArrowheads="1"/>
          </p:cNvSpPr>
          <p:nvPr>
            <p:ph type="body" idx="1"/>
          </p:nvPr>
        </p:nvSpPr>
        <p:spPr bwMode="auto">
          <a:xfrm>
            <a:off x="517282" y="968376"/>
            <a:ext cx="8141677"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grpSp>
        <p:nvGrpSpPr>
          <p:cNvPr id="23559" name="Group 10"/>
          <p:cNvGrpSpPr>
            <a:grpSpLocks/>
          </p:cNvGrpSpPr>
          <p:nvPr/>
        </p:nvGrpSpPr>
        <p:grpSpPr bwMode="auto">
          <a:xfrm>
            <a:off x="1469" y="968380"/>
            <a:ext cx="855785" cy="588962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6" name="Freeform 12"/>
            <p:cNvSpPr>
              <a:spLocks/>
            </p:cNvSpPr>
            <p:nvPr/>
          </p:nvSpPr>
          <p:spPr bwMode="hidden">
            <a:xfrm>
              <a:off x="0" y="2458"/>
              <a:ext cx="1852"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7" name="Freeform 13"/>
            <p:cNvSpPr>
              <a:spLocks/>
            </p:cNvSpPr>
            <p:nvPr/>
          </p:nvSpPr>
          <p:spPr bwMode="ltGray">
            <a:xfrm>
              <a:off x="0" y="2735"/>
              <a:ext cx="1746"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8" name="Freeform 14"/>
            <p:cNvSpPr>
              <a:spLocks/>
            </p:cNvSpPr>
            <p:nvPr/>
          </p:nvSpPr>
          <p:spPr bwMode="ltGray">
            <a:xfrm>
              <a:off x="0" y="2544"/>
              <a:ext cx="1746"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3565" name="Oval 15"/>
            <p:cNvSpPr>
              <a:spLocks noChangeArrowheads="1"/>
            </p:cNvSpPr>
            <p:nvPr/>
          </p:nvSpPr>
          <p:spPr bwMode="ltGray">
            <a:xfrm>
              <a:off x="210"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23566" name="Oval 16"/>
            <p:cNvSpPr>
              <a:spLocks noChangeArrowheads="1"/>
            </p:cNvSpPr>
            <p:nvPr/>
          </p:nvSpPr>
          <p:spPr bwMode="ltGray">
            <a:xfrm>
              <a:off x="1537" y="3884"/>
              <a:ext cx="93"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23567" name="Oval 17"/>
            <p:cNvSpPr>
              <a:spLocks noChangeArrowheads="1"/>
            </p:cNvSpPr>
            <p:nvPr/>
          </p:nvSpPr>
          <p:spPr bwMode="ltGray">
            <a:xfrm>
              <a:off x="791" y="2723"/>
              <a:ext cx="120"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grpSp>
      <p:pic>
        <p:nvPicPr>
          <p:cNvPr id="20" name="Picture 13"/>
          <p:cNvPicPr>
            <a:picLocks noChangeAspect="1" noChangeArrowheads="1"/>
          </p:cNvPicPr>
          <p:nvPr userDrawn="1"/>
        </p:nvPicPr>
        <p:blipFill>
          <a:blip r:embed="rId13"/>
          <a:srcRect l="67751" t="4707" r="5081" b="68340"/>
          <a:stretch>
            <a:fillRect/>
          </a:stretch>
        </p:blipFill>
        <p:spPr bwMode="auto">
          <a:xfrm>
            <a:off x="46551" y="5930901"/>
            <a:ext cx="945173" cy="850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7919042"/>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p:transition spd="slow">
    <p:pull/>
  </p:transition>
  <p:timing>
    <p:tnLst>
      <p:par>
        <p:cTn id="1" dur="indefinite" restart="never" nodeType="tmRoot"/>
      </p:par>
    </p:tnLst>
  </p:timing>
  <p:hf hdr="0" ftr="0" dt="0"/>
  <p:txStyles>
    <p:titleStyle>
      <a:lvl1pPr algn="l" rtl="0" eaLnBrk="0" fontAlgn="base" hangingPunct="0">
        <a:spcBef>
          <a:spcPct val="0"/>
        </a:spcBef>
        <a:spcAft>
          <a:spcPct val="0"/>
        </a:spcAft>
        <a:defRPr sz="2400" b="1" i="1" u="sng">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Blip>
          <a:blip r:embed="rId14"/>
        </a:buBlip>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SzPct val="60000"/>
        <a:buBlip>
          <a:blip r:embed="rId15"/>
        </a:buBlip>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25603" name="AC Banner Title"/>
          <p:cNvSpPr>
            <a:spLocks noGrp="1" noChangeArrowheads="1"/>
          </p:cNvSpPr>
          <p:nvPr>
            <p:ph type="title"/>
          </p:nvPr>
        </p:nvSpPr>
        <p:spPr bwMode="auto">
          <a:xfrm>
            <a:off x="1657351" y="246559"/>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70" name="Rectangle 6"/>
          <p:cNvSpPr>
            <a:spLocks noGrp="1" noChangeArrowheads="1"/>
          </p:cNvSpPr>
          <p:nvPr>
            <p:ph type="sldNum" sz="quarter" idx="4"/>
          </p:nvPr>
        </p:nvSpPr>
        <p:spPr bwMode="auto">
          <a:xfrm>
            <a:off x="3519908" y="6388421"/>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ea typeface="SimSun" pitchFamily="2" charset="-122"/>
                <a:cs typeface="+mn-cs"/>
              </a:defRPr>
            </a:lvl1pPr>
          </a:lstStyle>
          <a:p>
            <a:pPr fontAlgn="base">
              <a:spcAft>
                <a:spcPct val="0"/>
              </a:spcAft>
              <a:defRPr/>
            </a:pPr>
            <a:fld id="{2D931FAC-329E-4E05-9388-986C6B5B11B7}" type="slidenum">
              <a:rPr lang="zh-SG" altLang="en-US"/>
              <a:pPr fontAlgn="base">
                <a:spcAft>
                  <a:spcPct val="0"/>
                </a:spcAft>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
        <p:nvSpPr>
          <p:cNvPr id="25607"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25608"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grpSp>
        <p:nvGrpSpPr>
          <p:cNvPr id="25609"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5616"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25617"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25618"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50000"/>
              </a:spcBef>
              <a:defRPr i="1" u="sng">
                <a:solidFill>
                  <a:schemeClr val="tx1"/>
                </a:solidFill>
                <a:latin typeface="Verdana" pitchFamily="34" charset="0"/>
              </a:defRPr>
            </a:lvl1pPr>
            <a:lvl2pPr marL="742950" indent="-285750" eaLnBrk="0" hangingPunct="0">
              <a:spcBef>
                <a:spcPct val="50000"/>
              </a:spcBef>
              <a:defRPr i="1" u="sng">
                <a:solidFill>
                  <a:schemeClr val="tx1"/>
                </a:solidFill>
                <a:latin typeface="Verdana" pitchFamily="34" charset="0"/>
              </a:defRPr>
            </a:lvl2pPr>
            <a:lvl3pPr marL="1143000" indent="-228600" eaLnBrk="0" hangingPunct="0">
              <a:spcBef>
                <a:spcPct val="50000"/>
              </a:spcBef>
              <a:defRPr i="1" u="sng">
                <a:solidFill>
                  <a:schemeClr val="tx1"/>
                </a:solidFill>
                <a:latin typeface="Verdana" pitchFamily="34" charset="0"/>
              </a:defRPr>
            </a:lvl3pPr>
            <a:lvl4pPr marL="1600200" indent="-228600" eaLnBrk="0" hangingPunct="0">
              <a:spcBef>
                <a:spcPct val="50000"/>
              </a:spcBef>
              <a:defRPr i="1" u="sng">
                <a:solidFill>
                  <a:schemeClr val="tx1"/>
                </a:solidFill>
                <a:latin typeface="Verdana" pitchFamily="34" charset="0"/>
              </a:defRPr>
            </a:lvl4pPr>
            <a:lvl5pPr marL="2057400" indent="-228600" eaLnBrk="0" hangingPunct="0">
              <a:spcBef>
                <a:spcPct val="50000"/>
              </a:spcBef>
              <a:defRPr i="1" u="sng">
                <a:solidFill>
                  <a:schemeClr val="tx1"/>
                </a:solidFill>
                <a:latin typeface="Verdana" pitchFamily="34" charset="0"/>
              </a:defRPr>
            </a:lvl5pPr>
            <a:lvl6pPr marL="2514600" indent="-228600" eaLnBrk="0" fontAlgn="base" hangingPunct="0">
              <a:spcBef>
                <a:spcPct val="50000"/>
              </a:spcBef>
              <a:spcAft>
                <a:spcPct val="0"/>
              </a:spcAft>
              <a:defRPr i="1" u="sng">
                <a:solidFill>
                  <a:schemeClr val="tx1"/>
                </a:solidFill>
                <a:latin typeface="Verdana" pitchFamily="34" charset="0"/>
              </a:defRPr>
            </a:lvl6pPr>
            <a:lvl7pPr marL="2971800" indent="-228600" eaLnBrk="0" fontAlgn="base" hangingPunct="0">
              <a:spcBef>
                <a:spcPct val="50000"/>
              </a:spcBef>
              <a:spcAft>
                <a:spcPct val="0"/>
              </a:spcAft>
              <a:defRPr i="1" u="sng">
                <a:solidFill>
                  <a:schemeClr val="tx1"/>
                </a:solidFill>
                <a:latin typeface="Verdana" pitchFamily="34" charset="0"/>
              </a:defRPr>
            </a:lvl7pPr>
            <a:lvl8pPr marL="3429000" indent="-228600" eaLnBrk="0" fontAlgn="base" hangingPunct="0">
              <a:spcBef>
                <a:spcPct val="50000"/>
              </a:spcBef>
              <a:spcAft>
                <a:spcPct val="0"/>
              </a:spcAft>
              <a:defRPr i="1" u="sng">
                <a:solidFill>
                  <a:schemeClr val="tx1"/>
                </a:solidFill>
                <a:latin typeface="Verdana" pitchFamily="34" charset="0"/>
              </a:defRPr>
            </a:lvl8pPr>
            <a:lvl9pPr marL="3886200" indent="-228600" eaLnBrk="0" fontAlgn="base" hangingPunct="0">
              <a:spcBef>
                <a:spcPct val="50000"/>
              </a:spcBef>
              <a:spcAft>
                <a:spcPct val="0"/>
              </a:spcAft>
              <a:defRPr i="1" u="sng">
                <a:solidFill>
                  <a:schemeClr val="tx1"/>
                </a:solidFill>
                <a:latin typeface="Verdana" pitchFamily="34" charset="0"/>
              </a:defRPr>
            </a:lvl9pPr>
          </a:lstStyle>
          <a:p>
            <a:pPr fontAlgn="base">
              <a:spcAft>
                <a:spcPct val="0"/>
              </a:spcAft>
              <a:defRPr/>
            </a:pPr>
            <a:r>
              <a:rPr lang="en-US" b="1" i="0" u="none" smtClean="0">
                <a:solidFill>
                  <a:srgbClr val="777777"/>
                </a:solidFill>
                <a:cs typeface="Arial" pitchFamily="34" charset="0"/>
              </a:rPr>
              <a:t>Financial System Strategy  2020</a:t>
            </a:r>
          </a:p>
        </p:txBody>
      </p:sp>
      <p:pic>
        <p:nvPicPr>
          <p:cNvPr id="25611" name="Picture 21"/>
          <p:cNvPicPr>
            <a:picLocks noChangeAspect="1" noChangeArrowheads="1"/>
          </p:cNvPicPr>
          <p:nvPr/>
        </p:nvPicPr>
        <p:blipFill>
          <a:blip r:embed="rId14"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2729802"/>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15363" name="AC Banner Title"/>
          <p:cNvSpPr>
            <a:spLocks noGrp="1" noChangeArrowheads="1"/>
          </p:cNvSpPr>
          <p:nvPr>
            <p:ph type="title"/>
          </p:nvPr>
        </p:nvSpPr>
        <p:spPr bwMode="auto">
          <a:xfrm>
            <a:off x="1657351" y="246527"/>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70" name="Rectangle 6"/>
          <p:cNvSpPr>
            <a:spLocks noGrp="1" noChangeArrowheads="1"/>
          </p:cNvSpPr>
          <p:nvPr>
            <p:ph type="sldNum" sz="quarter" idx="4"/>
          </p:nvPr>
        </p:nvSpPr>
        <p:spPr bwMode="auto">
          <a:xfrm>
            <a:off x="3519908" y="6388389"/>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ea typeface="SimSun" pitchFamily="2" charset="-122"/>
                <a:cs typeface="+mn-cs"/>
              </a:defRPr>
            </a:lvl1pPr>
          </a:lstStyle>
          <a:p>
            <a:pPr fontAlgn="base">
              <a:spcAft>
                <a:spcPct val="0"/>
              </a:spcAft>
              <a:defRPr/>
            </a:pPr>
            <a:fld id="{4BC3F4D1-2AA8-4623-9071-D960B7D29C5F}" type="slidenum">
              <a:rPr lang="zh-SG" altLang="en-US"/>
              <a:pPr fontAlgn="base">
                <a:spcAft>
                  <a:spcPct val="0"/>
                </a:spcAft>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
        <p:nvSpPr>
          <p:cNvPr id="15367"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5368"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prstClr val="black"/>
              </a:solidFill>
              <a:cs typeface="Arial" pitchFamily="34" charset="0"/>
            </a:endParaRPr>
          </a:p>
        </p:txBody>
      </p:sp>
      <p:grpSp>
        <p:nvGrpSpPr>
          <p:cNvPr id="15369"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15376"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15377"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15378"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50000"/>
              </a:spcBef>
              <a:defRPr i="1" u="sng">
                <a:solidFill>
                  <a:schemeClr val="tx1"/>
                </a:solidFill>
                <a:latin typeface="Verdana" pitchFamily="34" charset="0"/>
              </a:defRPr>
            </a:lvl1pPr>
            <a:lvl2pPr marL="742950" indent="-285750" eaLnBrk="0" hangingPunct="0">
              <a:spcBef>
                <a:spcPct val="50000"/>
              </a:spcBef>
              <a:defRPr i="1" u="sng">
                <a:solidFill>
                  <a:schemeClr val="tx1"/>
                </a:solidFill>
                <a:latin typeface="Verdana" pitchFamily="34" charset="0"/>
              </a:defRPr>
            </a:lvl2pPr>
            <a:lvl3pPr marL="1143000" indent="-228600" eaLnBrk="0" hangingPunct="0">
              <a:spcBef>
                <a:spcPct val="50000"/>
              </a:spcBef>
              <a:defRPr i="1" u="sng">
                <a:solidFill>
                  <a:schemeClr val="tx1"/>
                </a:solidFill>
                <a:latin typeface="Verdana" pitchFamily="34" charset="0"/>
              </a:defRPr>
            </a:lvl3pPr>
            <a:lvl4pPr marL="1600200" indent="-228600" eaLnBrk="0" hangingPunct="0">
              <a:spcBef>
                <a:spcPct val="50000"/>
              </a:spcBef>
              <a:defRPr i="1" u="sng">
                <a:solidFill>
                  <a:schemeClr val="tx1"/>
                </a:solidFill>
                <a:latin typeface="Verdana" pitchFamily="34" charset="0"/>
              </a:defRPr>
            </a:lvl4pPr>
            <a:lvl5pPr marL="2057400" indent="-228600" eaLnBrk="0" hangingPunct="0">
              <a:spcBef>
                <a:spcPct val="50000"/>
              </a:spcBef>
              <a:defRPr i="1" u="sng">
                <a:solidFill>
                  <a:schemeClr val="tx1"/>
                </a:solidFill>
                <a:latin typeface="Verdana" pitchFamily="34" charset="0"/>
              </a:defRPr>
            </a:lvl5pPr>
            <a:lvl6pPr marL="2514600" indent="-228600" eaLnBrk="0" fontAlgn="base" hangingPunct="0">
              <a:spcBef>
                <a:spcPct val="50000"/>
              </a:spcBef>
              <a:spcAft>
                <a:spcPct val="0"/>
              </a:spcAft>
              <a:defRPr i="1" u="sng">
                <a:solidFill>
                  <a:schemeClr val="tx1"/>
                </a:solidFill>
                <a:latin typeface="Verdana" pitchFamily="34" charset="0"/>
              </a:defRPr>
            </a:lvl6pPr>
            <a:lvl7pPr marL="2971800" indent="-228600" eaLnBrk="0" fontAlgn="base" hangingPunct="0">
              <a:spcBef>
                <a:spcPct val="50000"/>
              </a:spcBef>
              <a:spcAft>
                <a:spcPct val="0"/>
              </a:spcAft>
              <a:defRPr i="1" u="sng">
                <a:solidFill>
                  <a:schemeClr val="tx1"/>
                </a:solidFill>
                <a:latin typeface="Verdana" pitchFamily="34" charset="0"/>
              </a:defRPr>
            </a:lvl7pPr>
            <a:lvl8pPr marL="3429000" indent="-228600" eaLnBrk="0" fontAlgn="base" hangingPunct="0">
              <a:spcBef>
                <a:spcPct val="50000"/>
              </a:spcBef>
              <a:spcAft>
                <a:spcPct val="0"/>
              </a:spcAft>
              <a:defRPr i="1" u="sng">
                <a:solidFill>
                  <a:schemeClr val="tx1"/>
                </a:solidFill>
                <a:latin typeface="Verdana" pitchFamily="34" charset="0"/>
              </a:defRPr>
            </a:lvl8pPr>
            <a:lvl9pPr marL="3886200" indent="-228600" eaLnBrk="0" fontAlgn="base" hangingPunct="0">
              <a:spcBef>
                <a:spcPct val="50000"/>
              </a:spcBef>
              <a:spcAft>
                <a:spcPct val="0"/>
              </a:spcAft>
              <a:defRPr i="1" u="sng">
                <a:solidFill>
                  <a:schemeClr val="tx1"/>
                </a:solidFill>
                <a:latin typeface="Verdana" pitchFamily="34" charset="0"/>
              </a:defRPr>
            </a:lvl9pPr>
          </a:lstStyle>
          <a:p>
            <a:pPr fontAlgn="base">
              <a:spcAft>
                <a:spcPct val="0"/>
              </a:spcAft>
              <a:defRPr/>
            </a:pPr>
            <a:r>
              <a:rPr lang="en-US" b="1" i="0" u="none" smtClean="0">
                <a:solidFill>
                  <a:srgbClr val="777777"/>
                </a:solidFill>
                <a:cs typeface="Arial" pitchFamily="34" charset="0"/>
              </a:rPr>
              <a:t>Financial System Strategy  2020</a:t>
            </a:r>
          </a:p>
        </p:txBody>
      </p:sp>
      <p:pic>
        <p:nvPicPr>
          <p:cNvPr id="15371" name="Picture 21"/>
          <p:cNvPicPr>
            <a:picLocks noChangeAspect="1" noChangeArrowheads="1"/>
          </p:cNvPicPr>
          <p:nvPr/>
        </p:nvPicPr>
        <p:blipFill>
          <a:blip r:embed="rId14"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2649929"/>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3959"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6008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73676D-3E98-4AD4-B2CE-6CB7BF3292BB}" type="datetime3">
              <a:rPr lang="en-US" smtClean="0"/>
              <a:pPr/>
              <a:t>25 July 2018</a:t>
            </a:fld>
            <a:endParaRPr lang="en-US"/>
          </a:p>
        </p:txBody>
      </p:sp>
      <p:sp>
        <p:nvSpPr>
          <p:cNvPr id="5" name="Footer Placeholder 4"/>
          <p:cNvSpPr>
            <a:spLocks noGrp="1"/>
          </p:cNvSpPr>
          <p:nvPr>
            <p:ph type="ftr" sz="quarter" idx="3"/>
          </p:nvPr>
        </p:nvSpPr>
        <p:spPr>
          <a:xfrm>
            <a:off x="3124200" y="6360089"/>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6008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3C0C73-69A6-44F5-9C71-F331687F52A1}" type="slidenum">
              <a:rPr lang="en-US" smtClean="0"/>
              <a:pPr/>
              <a:t>‹#›</a:t>
            </a:fld>
            <a:endParaRPr lang="en-US"/>
          </a:p>
        </p:txBody>
      </p:sp>
    </p:spTree>
    <p:extLst>
      <p:ext uri="{BB962C8B-B14F-4D97-AF65-F5344CB8AC3E}">
        <p14:creationId xmlns:p14="http://schemas.microsoft.com/office/powerpoint/2010/main" val="823079511"/>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ransition spd="slow">
    <p:pull/>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1027" name="AC Banner Title"/>
          <p:cNvSpPr>
            <a:spLocks noGrp="1" noChangeArrowheads="1"/>
          </p:cNvSpPr>
          <p:nvPr>
            <p:ph type="title"/>
          </p:nvPr>
        </p:nvSpPr>
        <p:spPr bwMode="auto">
          <a:xfrm>
            <a:off x="1657351" y="246489"/>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i="0" u="none">
                <a:latin typeface="Arial" pitchFamily="34" charset="0"/>
                <a:ea typeface="SimSun" pitchFamily="2" charset="-122"/>
                <a:cs typeface="+mn-cs"/>
              </a:defRPr>
            </a:lvl1pPr>
          </a:lstStyle>
          <a:p>
            <a:pPr fontAlgn="base">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i="0" u="none">
                <a:latin typeface="Arial" pitchFamily="34" charset="0"/>
                <a:ea typeface="SimSun" pitchFamily="2" charset="-122"/>
                <a:cs typeface="+mn-cs"/>
              </a:defRPr>
            </a:lvl1pPr>
          </a:lstStyle>
          <a:p>
            <a:pPr fontAlgn="base">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8351"/>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i="0" u="none">
                <a:ea typeface="SimSun" pitchFamily="2" charset="-122"/>
                <a:cs typeface="+mn-cs"/>
              </a:defRPr>
            </a:lvl1pPr>
          </a:lstStyle>
          <a:p>
            <a:pPr fontAlgn="base">
              <a:spcAft>
                <a:spcPct val="0"/>
              </a:spcAft>
              <a:defRPr/>
            </a:pPr>
            <a:fld id="{3BCFF84F-AC1F-4BB5-8114-1BF1B768DDB9}" type="slidenum">
              <a:rPr lang="zh-SG" altLang="en-US">
                <a:solidFill>
                  <a:srgbClr val="000000"/>
                </a:solidFill>
              </a:rPr>
              <a:pPr fontAlgn="base">
                <a:spcAft>
                  <a:spcPct val="0"/>
                </a:spcAft>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50000"/>
              </a:spcBef>
              <a:defRPr i="1" u="sng">
                <a:solidFill>
                  <a:schemeClr val="tx1"/>
                </a:solidFill>
                <a:latin typeface="Verdana" pitchFamily="34" charset="0"/>
              </a:defRPr>
            </a:lvl1pPr>
            <a:lvl2pPr marL="742950" indent="-285750" eaLnBrk="0" hangingPunct="0">
              <a:spcBef>
                <a:spcPct val="50000"/>
              </a:spcBef>
              <a:defRPr i="1" u="sng">
                <a:solidFill>
                  <a:schemeClr val="tx1"/>
                </a:solidFill>
                <a:latin typeface="Verdana" pitchFamily="34" charset="0"/>
              </a:defRPr>
            </a:lvl2pPr>
            <a:lvl3pPr marL="1143000" indent="-228600" eaLnBrk="0" hangingPunct="0">
              <a:spcBef>
                <a:spcPct val="50000"/>
              </a:spcBef>
              <a:defRPr i="1" u="sng">
                <a:solidFill>
                  <a:schemeClr val="tx1"/>
                </a:solidFill>
                <a:latin typeface="Verdana" pitchFamily="34" charset="0"/>
              </a:defRPr>
            </a:lvl3pPr>
            <a:lvl4pPr marL="1600200" indent="-228600" eaLnBrk="0" hangingPunct="0">
              <a:spcBef>
                <a:spcPct val="50000"/>
              </a:spcBef>
              <a:defRPr i="1" u="sng">
                <a:solidFill>
                  <a:schemeClr val="tx1"/>
                </a:solidFill>
                <a:latin typeface="Verdana" pitchFamily="34" charset="0"/>
              </a:defRPr>
            </a:lvl4pPr>
            <a:lvl5pPr marL="2057400" indent="-228600" eaLnBrk="0" hangingPunct="0">
              <a:spcBef>
                <a:spcPct val="50000"/>
              </a:spcBef>
              <a:defRPr i="1" u="sng">
                <a:solidFill>
                  <a:schemeClr val="tx1"/>
                </a:solidFill>
                <a:latin typeface="Verdana" pitchFamily="34" charset="0"/>
              </a:defRPr>
            </a:lvl5pPr>
            <a:lvl6pPr marL="2514600" indent="-228600" eaLnBrk="0" fontAlgn="base" hangingPunct="0">
              <a:spcBef>
                <a:spcPct val="50000"/>
              </a:spcBef>
              <a:spcAft>
                <a:spcPct val="0"/>
              </a:spcAft>
              <a:defRPr i="1" u="sng">
                <a:solidFill>
                  <a:schemeClr val="tx1"/>
                </a:solidFill>
                <a:latin typeface="Verdana" pitchFamily="34" charset="0"/>
              </a:defRPr>
            </a:lvl6pPr>
            <a:lvl7pPr marL="2971800" indent="-228600" eaLnBrk="0" fontAlgn="base" hangingPunct="0">
              <a:spcBef>
                <a:spcPct val="50000"/>
              </a:spcBef>
              <a:spcAft>
                <a:spcPct val="0"/>
              </a:spcAft>
              <a:defRPr i="1" u="sng">
                <a:solidFill>
                  <a:schemeClr val="tx1"/>
                </a:solidFill>
                <a:latin typeface="Verdana" pitchFamily="34" charset="0"/>
              </a:defRPr>
            </a:lvl7pPr>
            <a:lvl8pPr marL="3429000" indent="-228600" eaLnBrk="0" fontAlgn="base" hangingPunct="0">
              <a:spcBef>
                <a:spcPct val="50000"/>
              </a:spcBef>
              <a:spcAft>
                <a:spcPct val="0"/>
              </a:spcAft>
              <a:defRPr i="1" u="sng">
                <a:solidFill>
                  <a:schemeClr val="tx1"/>
                </a:solidFill>
                <a:latin typeface="Verdana" pitchFamily="34" charset="0"/>
              </a:defRPr>
            </a:lvl8pPr>
            <a:lvl9pPr marL="3886200" indent="-228600" eaLnBrk="0" fontAlgn="base" hangingPunct="0">
              <a:spcBef>
                <a:spcPct val="50000"/>
              </a:spcBef>
              <a:spcAft>
                <a:spcPct val="0"/>
              </a:spcAft>
              <a:defRPr i="1" u="sng">
                <a:solidFill>
                  <a:schemeClr val="tx1"/>
                </a:solidFill>
                <a:latin typeface="Verdana" pitchFamily="34" charset="0"/>
              </a:defRPr>
            </a:lvl9pPr>
          </a:lstStyle>
          <a:p>
            <a:pPr fontAlgn="base">
              <a:spcAft>
                <a:spcPct val="0"/>
              </a:spcAft>
              <a:defRPr/>
            </a:pPr>
            <a:r>
              <a:rPr lang="en-US" b="1" i="0" u="none" smtClean="0">
                <a:solidFill>
                  <a:srgbClr val="777777"/>
                </a:solidFill>
                <a:cs typeface="Arial" pitchFamily="34" charset="0"/>
              </a:rPr>
              <a:t>Financial System Strategy  2020</a:t>
            </a:r>
          </a:p>
        </p:txBody>
      </p:sp>
      <p:pic>
        <p:nvPicPr>
          <p:cNvPr id="1035" name="Picture 21"/>
          <p:cNvPicPr>
            <a:picLocks noChangeAspect="1" noChangeArrowheads="1"/>
          </p:cNvPicPr>
          <p:nvPr/>
        </p:nvPicPr>
        <p:blipFill>
          <a:blip r:embed="rId14"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4743289"/>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18435" name="AC Banner Title"/>
          <p:cNvSpPr>
            <a:spLocks noGrp="1" noChangeArrowheads="1"/>
          </p:cNvSpPr>
          <p:nvPr>
            <p:ph type="title"/>
          </p:nvPr>
        </p:nvSpPr>
        <p:spPr bwMode="auto">
          <a:xfrm>
            <a:off x="1657351" y="246452"/>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b="0" i="0" u="none">
                <a:solidFill>
                  <a:srgbClr val="000000"/>
                </a:solidFill>
                <a:latin typeface="Arial" charset="0"/>
                <a:ea typeface="SimSun" pitchFamily="2" charset="-122"/>
                <a:cs typeface="+mn-cs"/>
              </a:defRPr>
            </a:lvl1pPr>
          </a:lstStyle>
          <a:p>
            <a:pPr fontAlgn="base">
              <a:spcAft>
                <a:spcPct val="0"/>
              </a:spcAft>
              <a:defRPr/>
            </a:pPr>
            <a:endParaRPr lang="en-US" altLang="zh-SG"/>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b="0" i="0" u="none">
                <a:solidFill>
                  <a:srgbClr val="000000"/>
                </a:solidFill>
                <a:latin typeface="Arial" charset="0"/>
                <a:ea typeface="SimSun" pitchFamily="2" charset="-122"/>
                <a:cs typeface="+mn-cs"/>
              </a:defRPr>
            </a:lvl1pPr>
          </a:lstStyle>
          <a:p>
            <a:pPr fontAlgn="base">
              <a:spcAft>
                <a:spcPct val="0"/>
              </a:spcAft>
              <a:defRPr/>
            </a:pPr>
            <a:endParaRPr lang="en-US" altLang="zh-SG"/>
          </a:p>
        </p:txBody>
      </p:sp>
      <p:sp>
        <p:nvSpPr>
          <p:cNvPr id="2161670" name="Rectangle 6"/>
          <p:cNvSpPr>
            <a:spLocks noGrp="1" noChangeArrowheads="1"/>
          </p:cNvSpPr>
          <p:nvPr>
            <p:ph type="sldNum" sz="quarter" idx="4"/>
          </p:nvPr>
        </p:nvSpPr>
        <p:spPr bwMode="auto">
          <a:xfrm>
            <a:off x="3519908" y="6388311"/>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b="0" i="0" u="none">
                <a:solidFill>
                  <a:srgbClr val="000000"/>
                </a:solidFill>
                <a:ea typeface="SimSun" pitchFamily="2" charset="-122"/>
                <a:cs typeface="+mn-cs"/>
              </a:defRPr>
            </a:lvl1pPr>
          </a:lstStyle>
          <a:p>
            <a:pPr fontAlgn="base">
              <a:spcAft>
                <a:spcPct val="0"/>
              </a:spcAft>
              <a:defRPr/>
            </a:pPr>
            <a:fld id="{5A8BF332-FC7A-405D-914C-3349C84EB7F1}" type="slidenum">
              <a:rPr lang="zh-SG" altLang="en-US"/>
              <a:pPr fontAlgn="base">
                <a:spcAft>
                  <a:spcPct val="0"/>
                </a:spcAft>
                <a:defRPr/>
              </a:pPr>
              <a:t>‹#›</a:t>
            </a:fld>
            <a:r>
              <a:rPr lang="en-US" altLang="zh-SG" sz="1000">
                <a:latin typeface="Arial" charset="0"/>
              </a:rPr>
              <a:t/>
            </a:r>
            <a:br>
              <a:rPr lang="en-US" altLang="zh-SG" sz="1000">
                <a:latin typeface="Arial" charset="0"/>
              </a:rPr>
            </a:br>
            <a:endParaRPr lang="en-US" altLang="zh-SG">
              <a:latin typeface="Arial" charset="0"/>
            </a:endParaRPr>
          </a:p>
        </p:txBody>
      </p:sp>
      <p:sp>
        <p:nvSpPr>
          <p:cNvPr id="18439"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8440"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grpSp>
        <p:nvGrpSpPr>
          <p:cNvPr id="18441"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b="1"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b="1"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b="1"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b="1" i="1" u="sng">
                <a:solidFill>
                  <a:srgbClr val="000000"/>
                </a:solidFill>
                <a:cs typeface="Arial" pitchFamily="34" charset="0"/>
              </a:endParaRPr>
            </a:p>
          </p:txBody>
        </p:sp>
        <p:sp>
          <p:nvSpPr>
            <p:cNvPr id="18448"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b="1" i="1" u="sng" smtClean="0">
                <a:solidFill>
                  <a:srgbClr val="000000"/>
                </a:solidFill>
                <a:cs typeface="Arial" pitchFamily="34" charset="0"/>
              </a:endParaRPr>
            </a:p>
          </p:txBody>
        </p:sp>
        <p:sp>
          <p:nvSpPr>
            <p:cNvPr id="18449"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b="1" i="1" u="sng" smtClean="0">
                <a:solidFill>
                  <a:srgbClr val="000000"/>
                </a:solidFill>
                <a:cs typeface="Arial" pitchFamily="34" charset="0"/>
              </a:endParaRPr>
            </a:p>
          </p:txBody>
        </p:sp>
        <p:sp>
          <p:nvSpPr>
            <p:cNvPr id="18450"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b="1"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b="1" i="1" u="sng">
                <a:solidFill>
                  <a:schemeClr val="tx1"/>
                </a:solidFill>
                <a:latin typeface="Verdana" pitchFamily="34" charset="0"/>
              </a:defRPr>
            </a:lvl1pPr>
            <a:lvl2pPr marL="742950" indent="-285750">
              <a:defRPr b="1" i="1" u="sng">
                <a:solidFill>
                  <a:schemeClr val="tx1"/>
                </a:solidFill>
                <a:latin typeface="Verdana" pitchFamily="34" charset="0"/>
              </a:defRPr>
            </a:lvl2pPr>
            <a:lvl3pPr marL="1143000" indent="-228600">
              <a:defRPr b="1" i="1" u="sng">
                <a:solidFill>
                  <a:schemeClr val="tx1"/>
                </a:solidFill>
                <a:latin typeface="Verdana" pitchFamily="34" charset="0"/>
              </a:defRPr>
            </a:lvl3pPr>
            <a:lvl4pPr marL="1600200" indent="-228600">
              <a:defRPr b="1" i="1" u="sng">
                <a:solidFill>
                  <a:schemeClr val="tx1"/>
                </a:solidFill>
                <a:latin typeface="Verdana" pitchFamily="34" charset="0"/>
              </a:defRPr>
            </a:lvl4pPr>
            <a:lvl5pPr marL="2057400" indent="-228600">
              <a:defRPr b="1" i="1" u="sng">
                <a:solidFill>
                  <a:schemeClr val="tx1"/>
                </a:solidFill>
                <a:latin typeface="Verdana" pitchFamily="34" charset="0"/>
              </a:defRPr>
            </a:lvl5pPr>
            <a:lvl6pPr marL="2514600" indent="-228600" eaLnBrk="0" fontAlgn="base" hangingPunct="0">
              <a:spcBef>
                <a:spcPct val="50000"/>
              </a:spcBef>
              <a:spcAft>
                <a:spcPct val="0"/>
              </a:spcAft>
              <a:defRPr b="1" i="1" u="sng">
                <a:solidFill>
                  <a:schemeClr val="tx1"/>
                </a:solidFill>
                <a:latin typeface="Verdana" pitchFamily="34" charset="0"/>
              </a:defRPr>
            </a:lvl6pPr>
            <a:lvl7pPr marL="2971800" indent="-228600" eaLnBrk="0" fontAlgn="base" hangingPunct="0">
              <a:spcBef>
                <a:spcPct val="50000"/>
              </a:spcBef>
              <a:spcAft>
                <a:spcPct val="0"/>
              </a:spcAft>
              <a:defRPr b="1" i="1" u="sng">
                <a:solidFill>
                  <a:schemeClr val="tx1"/>
                </a:solidFill>
                <a:latin typeface="Verdana" pitchFamily="34" charset="0"/>
              </a:defRPr>
            </a:lvl7pPr>
            <a:lvl8pPr marL="3429000" indent="-228600" eaLnBrk="0" fontAlgn="base" hangingPunct="0">
              <a:spcBef>
                <a:spcPct val="50000"/>
              </a:spcBef>
              <a:spcAft>
                <a:spcPct val="0"/>
              </a:spcAft>
              <a:defRPr b="1" i="1" u="sng">
                <a:solidFill>
                  <a:schemeClr val="tx1"/>
                </a:solidFill>
                <a:latin typeface="Verdana" pitchFamily="34" charset="0"/>
              </a:defRPr>
            </a:lvl8pPr>
            <a:lvl9pPr marL="3886200" indent="-228600" eaLnBrk="0" fontAlgn="base" hangingPunct="0">
              <a:spcBef>
                <a:spcPct val="50000"/>
              </a:spcBef>
              <a:spcAft>
                <a:spcPct val="0"/>
              </a:spcAft>
              <a:defRPr b="1" i="1" u="sng">
                <a:solidFill>
                  <a:schemeClr val="tx1"/>
                </a:solidFill>
                <a:latin typeface="Verdana" pitchFamily="34" charset="0"/>
              </a:defRPr>
            </a:lvl9pPr>
          </a:lstStyle>
          <a:p>
            <a:pPr eaLnBrk="0" fontAlgn="base" hangingPunct="0">
              <a:spcBef>
                <a:spcPct val="50000"/>
              </a:spcBef>
              <a:spcAft>
                <a:spcPct val="0"/>
              </a:spcAft>
              <a:defRPr/>
            </a:pPr>
            <a:r>
              <a:rPr lang="en-US" i="0" u="none" smtClean="0">
                <a:solidFill>
                  <a:srgbClr val="777777"/>
                </a:solidFill>
                <a:cs typeface="Arial" pitchFamily="34" charset="0"/>
              </a:rPr>
              <a:t>Financial System Strategy  2020</a:t>
            </a:r>
          </a:p>
        </p:txBody>
      </p:sp>
      <p:pic>
        <p:nvPicPr>
          <p:cNvPr id="18443" name="Picture 21"/>
          <p:cNvPicPr>
            <a:picLocks noChangeAspect="1" noChangeArrowheads="1"/>
          </p:cNvPicPr>
          <p:nvPr/>
        </p:nvPicPr>
        <p:blipFill>
          <a:blip r:embed="rId15"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3154869"/>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 id="2147483985" r:id="rId12"/>
    <p:sldLayoutId id="2147483986" r:id="rId13"/>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chemeClr val="tx1"/>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19459" name="AC Banner Title"/>
          <p:cNvSpPr>
            <a:spLocks noGrp="1" noChangeArrowheads="1"/>
          </p:cNvSpPr>
          <p:nvPr>
            <p:ph type="title"/>
          </p:nvPr>
        </p:nvSpPr>
        <p:spPr bwMode="auto">
          <a:xfrm>
            <a:off x="1657351" y="246409"/>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b="0" i="0" u="none">
                <a:solidFill>
                  <a:srgbClr val="000000"/>
                </a:solidFill>
                <a:latin typeface="Arial" charset="0"/>
                <a:ea typeface="SimSun" pitchFamily="2" charset="-122"/>
                <a:cs typeface="+mn-cs"/>
              </a:defRPr>
            </a:lvl1pPr>
          </a:lstStyle>
          <a:p>
            <a:pPr fontAlgn="base">
              <a:spcAft>
                <a:spcPct val="0"/>
              </a:spcAft>
              <a:defRPr/>
            </a:pPr>
            <a:endParaRPr lang="en-US" altLang="zh-SG"/>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b="0" i="0" u="none">
                <a:solidFill>
                  <a:srgbClr val="000000"/>
                </a:solidFill>
                <a:latin typeface="Arial" charset="0"/>
                <a:ea typeface="SimSun" pitchFamily="2" charset="-122"/>
                <a:cs typeface="+mn-cs"/>
              </a:defRPr>
            </a:lvl1pPr>
          </a:lstStyle>
          <a:p>
            <a:pPr fontAlgn="base">
              <a:spcAft>
                <a:spcPct val="0"/>
              </a:spcAft>
              <a:defRPr/>
            </a:pPr>
            <a:endParaRPr lang="en-US" altLang="zh-SG"/>
          </a:p>
        </p:txBody>
      </p:sp>
      <p:sp>
        <p:nvSpPr>
          <p:cNvPr id="2161670" name="Rectangle 6"/>
          <p:cNvSpPr>
            <a:spLocks noGrp="1" noChangeArrowheads="1"/>
          </p:cNvSpPr>
          <p:nvPr>
            <p:ph type="sldNum" sz="quarter" idx="4"/>
          </p:nvPr>
        </p:nvSpPr>
        <p:spPr bwMode="auto">
          <a:xfrm>
            <a:off x="3519908" y="6388273"/>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b="0" i="0" u="none">
                <a:solidFill>
                  <a:srgbClr val="000000"/>
                </a:solidFill>
                <a:ea typeface="SimSun" pitchFamily="2" charset="-122"/>
                <a:cs typeface="+mn-cs"/>
              </a:defRPr>
            </a:lvl1pPr>
          </a:lstStyle>
          <a:p>
            <a:pPr fontAlgn="base">
              <a:spcAft>
                <a:spcPct val="0"/>
              </a:spcAft>
              <a:defRPr/>
            </a:pPr>
            <a:fld id="{504AB427-291A-42D1-8EB5-1DCB82309E4C}" type="slidenum">
              <a:rPr lang="zh-SG" altLang="en-US"/>
              <a:pPr fontAlgn="base">
                <a:spcAft>
                  <a:spcPct val="0"/>
                </a:spcAft>
                <a:defRPr/>
              </a:pPr>
              <a:t>‹#›</a:t>
            </a:fld>
            <a:r>
              <a:rPr lang="en-US" altLang="zh-SG" sz="1000">
                <a:latin typeface="Arial" charset="0"/>
              </a:rPr>
              <a:t/>
            </a:r>
            <a:br>
              <a:rPr lang="en-US" altLang="zh-SG" sz="1000">
                <a:latin typeface="Arial" charset="0"/>
              </a:rPr>
            </a:br>
            <a:endParaRPr lang="en-US" altLang="zh-SG">
              <a:latin typeface="Arial" charset="0"/>
            </a:endParaRPr>
          </a:p>
        </p:txBody>
      </p:sp>
      <p:sp>
        <p:nvSpPr>
          <p:cNvPr id="19463"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9464"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grpSp>
        <p:nvGrpSpPr>
          <p:cNvPr id="19465"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b="1"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b="1"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b="1"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b="1" i="1" u="sng">
                <a:solidFill>
                  <a:srgbClr val="000000"/>
                </a:solidFill>
                <a:cs typeface="Arial" pitchFamily="34" charset="0"/>
              </a:endParaRPr>
            </a:p>
          </p:txBody>
        </p:sp>
        <p:sp>
          <p:nvSpPr>
            <p:cNvPr id="19472"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b="1" i="1" u="sng" smtClean="0">
                <a:solidFill>
                  <a:srgbClr val="000000"/>
                </a:solidFill>
                <a:cs typeface="Arial" pitchFamily="34" charset="0"/>
              </a:endParaRPr>
            </a:p>
          </p:txBody>
        </p:sp>
        <p:sp>
          <p:nvSpPr>
            <p:cNvPr id="19473"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b="1" i="1" u="sng" smtClean="0">
                <a:solidFill>
                  <a:srgbClr val="000000"/>
                </a:solidFill>
                <a:cs typeface="Arial" pitchFamily="34" charset="0"/>
              </a:endParaRPr>
            </a:p>
          </p:txBody>
        </p:sp>
        <p:sp>
          <p:nvSpPr>
            <p:cNvPr id="19474"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b="1"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b="1" i="1" u="sng">
                <a:solidFill>
                  <a:schemeClr val="tx1"/>
                </a:solidFill>
                <a:latin typeface="Verdana" pitchFamily="34" charset="0"/>
              </a:defRPr>
            </a:lvl1pPr>
            <a:lvl2pPr marL="742950" indent="-285750">
              <a:defRPr b="1" i="1" u="sng">
                <a:solidFill>
                  <a:schemeClr val="tx1"/>
                </a:solidFill>
                <a:latin typeface="Verdana" pitchFamily="34" charset="0"/>
              </a:defRPr>
            </a:lvl2pPr>
            <a:lvl3pPr marL="1143000" indent="-228600">
              <a:defRPr b="1" i="1" u="sng">
                <a:solidFill>
                  <a:schemeClr val="tx1"/>
                </a:solidFill>
                <a:latin typeface="Verdana" pitchFamily="34" charset="0"/>
              </a:defRPr>
            </a:lvl3pPr>
            <a:lvl4pPr marL="1600200" indent="-228600">
              <a:defRPr b="1" i="1" u="sng">
                <a:solidFill>
                  <a:schemeClr val="tx1"/>
                </a:solidFill>
                <a:latin typeface="Verdana" pitchFamily="34" charset="0"/>
              </a:defRPr>
            </a:lvl4pPr>
            <a:lvl5pPr marL="2057400" indent="-228600">
              <a:defRPr b="1" i="1" u="sng">
                <a:solidFill>
                  <a:schemeClr val="tx1"/>
                </a:solidFill>
                <a:latin typeface="Verdana" pitchFamily="34" charset="0"/>
              </a:defRPr>
            </a:lvl5pPr>
            <a:lvl6pPr marL="2514600" indent="-228600" eaLnBrk="0" fontAlgn="base" hangingPunct="0">
              <a:spcBef>
                <a:spcPct val="50000"/>
              </a:spcBef>
              <a:spcAft>
                <a:spcPct val="0"/>
              </a:spcAft>
              <a:defRPr b="1" i="1" u="sng">
                <a:solidFill>
                  <a:schemeClr val="tx1"/>
                </a:solidFill>
                <a:latin typeface="Verdana" pitchFamily="34" charset="0"/>
              </a:defRPr>
            </a:lvl6pPr>
            <a:lvl7pPr marL="2971800" indent="-228600" eaLnBrk="0" fontAlgn="base" hangingPunct="0">
              <a:spcBef>
                <a:spcPct val="50000"/>
              </a:spcBef>
              <a:spcAft>
                <a:spcPct val="0"/>
              </a:spcAft>
              <a:defRPr b="1" i="1" u="sng">
                <a:solidFill>
                  <a:schemeClr val="tx1"/>
                </a:solidFill>
                <a:latin typeface="Verdana" pitchFamily="34" charset="0"/>
              </a:defRPr>
            </a:lvl7pPr>
            <a:lvl8pPr marL="3429000" indent="-228600" eaLnBrk="0" fontAlgn="base" hangingPunct="0">
              <a:spcBef>
                <a:spcPct val="50000"/>
              </a:spcBef>
              <a:spcAft>
                <a:spcPct val="0"/>
              </a:spcAft>
              <a:defRPr b="1" i="1" u="sng">
                <a:solidFill>
                  <a:schemeClr val="tx1"/>
                </a:solidFill>
                <a:latin typeface="Verdana" pitchFamily="34" charset="0"/>
              </a:defRPr>
            </a:lvl8pPr>
            <a:lvl9pPr marL="3886200" indent="-228600" eaLnBrk="0" fontAlgn="base" hangingPunct="0">
              <a:spcBef>
                <a:spcPct val="50000"/>
              </a:spcBef>
              <a:spcAft>
                <a:spcPct val="0"/>
              </a:spcAft>
              <a:defRPr b="1" i="1" u="sng">
                <a:solidFill>
                  <a:schemeClr val="tx1"/>
                </a:solidFill>
                <a:latin typeface="Verdana" pitchFamily="34" charset="0"/>
              </a:defRPr>
            </a:lvl9pPr>
          </a:lstStyle>
          <a:p>
            <a:pPr eaLnBrk="0" fontAlgn="base" hangingPunct="0">
              <a:spcBef>
                <a:spcPct val="50000"/>
              </a:spcBef>
              <a:spcAft>
                <a:spcPct val="0"/>
              </a:spcAft>
              <a:defRPr/>
            </a:pPr>
            <a:r>
              <a:rPr lang="en-US" i="0" u="none" smtClean="0">
                <a:solidFill>
                  <a:srgbClr val="777777"/>
                </a:solidFill>
                <a:cs typeface="Arial" pitchFamily="34" charset="0"/>
              </a:rPr>
              <a:t>Financial System Strategy  2020</a:t>
            </a:r>
          </a:p>
        </p:txBody>
      </p:sp>
      <p:pic>
        <p:nvPicPr>
          <p:cNvPr id="19467" name="Picture 21"/>
          <p:cNvPicPr>
            <a:picLocks noChangeAspect="1" noChangeArrowheads="1"/>
          </p:cNvPicPr>
          <p:nvPr/>
        </p:nvPicPr>
        <p:blipFill>
          <a:blip r:embed="rId15"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8002055"/>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 id="2147484000" r:id="rId13"/>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chemeClr val="tx1"/>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20483" name="AC Banner Title"/>
          <p:cNvSpPr>
            <a:spLocks noGrp="1" noChangeArrowheads="1"/>
          </p:cNvSpPr>
          <p:nvPr>
            <p:ph type="title"/>
          </p:nvPr>
        </p:nvSpPr>
        <p:spPr bwMode="auto">
          <a:xfrm>
            <a:off x="1657351" y="246372"/>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b="0" i="0" u="none">
                <a:solidFill>
                  <a:srgbClr val="000000"/>
                </a:solidFill>
                <a:latin typeface="Arial" charset="0"/>
                <a:ea typeface="SimSun" pitchFamily="2" charset="-122"/>
                <a:cs typeface="+mn-cs"/>
              </a:defRPr>
            </a:lvl1pPr>
          </a:lstStyle>
          <a:p>
            <a:pPr fontAlgn="base">
              <a:spcAft>
                <a:spcPct val="0"/>
              </a:spcAft>
              <a:defRPr/>
            </a:pPr>
            <a:endParaRPr lang="en-US" altLang="zh-SG"/>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b="0" i="0" u="none">
                <a:solidFill>
                  <a:srgbClr val="000000"/>
                </a:solidFill>
                <a:latin typeface="Arial" charset="0"/>
                <a:ea typeface="SimSun" pitchFamily="2" charset="-122"/>
                <a:cs typeface="+mn-cs"/>
              </a:defRPr>
            </a:lvl1pPr>
          </a:lstStyle>
          <a:p>
            <a:pPr fontAlgn="base">
              <a:spcAft>
                <a:spcPct val="0"/>
              </a:spcAft>
              <a:defRPr/>
            </a:pPr>
            <a:endParaRPr lang="en-US" altLang="zh-SG"/>
          </a:p>
        </p:txBody>
      </p:sp>
      <p:sp>
        <p:nvSpPr>
          <p:cNvPr id="2161670" name="Rectangle 6"/>
          <p:cNvSpPr>
            <a:spLocks noGrp="1" noChangeArrowheads="1"/>
          </p:cNvSpPr>
          <p:nvPr>
            <p:ph type="sldNum" sz="quarter" idx="4"/>
          </p:nvPr>
        </p:nvSpPr>
        <p:spPr bwMode="auto">
          <a:xfrm>
            <a:off x="3519908" y="6388233"/>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b="0" i="0" u="none">
                <a:solidFill>
                  <a:srgbClr val="000000"/>
                </a:solidFill>
                <a:ea typeface="SimSun" pitchFamily="2" charset="-122"/>
                <a:cs typeface="+mn-cs"/>
              </a:defRPr>
            </a:lvl1pPr>
          </a:lstStyle>
          <a:p>
            <a:pPr fontAlgn="base">
              <a:spcAft>
                <a:spcPct val="0"/>
              </a:spcAft>
              <a:defRPr/>
            </a:pPr>
            <a:fld id="{13965DFC-163F-4B86-A44A-62AE2086C3BC}" type="slidenum">
              <a:rPr lang="zh-SG" altLang="en-US"/>
              <a:pPr fontAlgn="base">
                <a:spcAft>
                  <a:spcPct val="0"/>
                </a:spcAft>
                <a:defRPr/>
              </a:pPr>
              <a:t>‹#›</a:t>
            </a:fld>
            <a:r>
              <a:rPr lang="en-US" altLang="zh-SG" sz="1000">
                <a:latin typeface="Arial" charset="0"/>
              </a:rPr>
              <a:t/>
            </a:r>
            <a:br>
              <a:rPr lang="en-US" altLang="zh-SG" sz="1000">
                <a:latin typeface="Arial" charset="0"/>
              </a:rPr>
            </a:br>
            <a:endParaRPr lang="en-US" altLang="zh-SG">
              <a:latin typeface="Arial" charset="0"/>
            </a:endParaRPr>
          </a:p>
        </p:txBody>
      </p:sp>
      <p:sp>
        <p:nvSpPr>
          <p:cNvPr id="20487"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20488"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grpSp>
        <p:nvGrpSpPr>
          <p:cNvPr id="20489"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b="1"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b="1"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b="1"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b="1" i="1" u="sng">
                <a:solidFill>
                  <a:srgbClr val="000000"/>
                </a:solidFill>
                <a:cs typeface="Arial" pitchFamily="34" charset="0"/>
              </a:endParaRPr>
            </a:p>
          </p:txBody>
        </p:sp>
        <p:sp>
          <p:nvSpPr>
            <p:cNvPr id="20496"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b="1" i="1" u="sng" smtClean="0">
                <a:solidFill>
                  <a:srgbClr val="000000"/>
                </a:solidFill>
                <a:cs typeface="Arial" pitchFamily="34" charset="0"/>
              </a:endParaRPr>
            </a:p>
          </p:txBody>
        </p:sp>
        <p:sp>
          <p:nvSpPr>
            <p:cNvPr id="20497"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b="1" i="1" u="sng" smtClean="0">
                <a:solidFill>
                  <a:srgbClr val="000000"/>
                </a:solidFill>
                <a:cs typeface="Arial" pitchFamily="34" charset="0"/>
              </a:endParaRPr>
            </a:p>
          </p:txBody>
        </p:sp>
        <p:sp>
          <p:nvSpPr>
            <p:cNvPr id="20498"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b="1"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b="1" i="1" u="sng">
                <a:solidFill>
                  <a:schemeClr val="tx1"/>
                </a:solidFill>
                <a:latin typeface="Verdana" pitchFamily="34" charset="0"/>
              </a:defRPr>
            </a:lvl1pPr>
            <a:lvl2pPr marL="742950" indent="-285750">
              <a:defRPr b="1" i="1" u="sng">
                <a:solidFill>
                  <a:schemeClr val="tx1"/>
                </a:solidFill>
                <a:latin typeface="Verdana" pitchFamily="34" charset="0"/>
              </a:defRPr>
            </a:lvl2pPr>
            <a:lvl3pPr marL="1143000" indent="-228600">
              <a:defRPr b="1" i="1" u="sng">
                <a:solidFill>
                  <a:schemeClr val="tx1"/>
                </a:solidFill>
                <a:latin typeface="Verdana" pitchFamily="34" charset="0"/>
              </a:defRPr>
            </a:lvl3pPr>
            <a:lvl4pPr marL="1600200" indent="-228600">
              <a:defRPr b="1" i="1" u="sng">
                <a:solidFill>
                  <a:schemeClr val="tx1"/>
                </a:solidFill>
                <a:latin typeface="Verdana" pitchFamily="34" charset="0"/>
              </a:defRPr>
            </a:lvl4pPr>
            <a:lvl5pPr marL="2057400" indent="-228600">
              <a:defRPr b="1" i="1" u="sng">
                <a:solidFill>
                  <a:schemeClr val="tx1"/>
                </a:solidFill>
                <a:latin typeface="Verdana" pitchFamily="34" charset="0"/>
              </a:defRPr>
            </a:lvl5pPr>
            <a:lvl6pPr marL="2514600" indent="-228600" eaLnBrk="0" fontAlgn="base" hangingPunct="0">
              <a:spcBef>
                <a:spcPct val="50000"/>
              </a:spcBef>
              <a:spcAft>
                <a:spcPct val="0"/>
              </a:spcAft>
              <a:defRPr b="1" i="1" u="sng">
                <a:solidFill>
                  <a:schemeClr val="tx1"/>
                </a:solidFill>
                <a:latin typeface="Verdana" pitchFamily="34" charset="0"/>
              </a:defRPr>
            </a:lvl6pPr>
            <a:lvl7pPr marL="2971800" indent="-228600" eaLnBrk="0" fontAlgn="base" hangingPunct="0">
              <a:spcBef>
                <a:spcPct val="50000"/>
              </a:spcBef>
              <a:spcAft>
                <a:spcPct val="0"/>
              </a:spcAft>
              <a:defRPr b="1" i="1" u="sng">
                <a:solidFill>
                  <a:schemeClr val="tx1"/>
                </a:solidFill>
                <a:latin typeface="Verdana" pitchFamily="34" charset="0"/>
              </a:defRPr>
            </a:lvl7pPr>
            <a:lvl8pPr marL="3429000" indent="-228600" eaLnBrk="0" fontAlgn="base" hangingPunct="0">
              <a:spcBef>
                <a:spcPct val="50000"/>
              </a:spcBef>
              <a:spcAft>
                <a:spcPct val="0"/>
              </a:spcAft>
              <a:defRPr b="1" i="1" u="sng">
                <a:solidFill>
                  <a:schemeClr val="tx1"/>
                </a:solidFill>
                <a:latin typeface="Verdana" pitchFamily="34" charset="0"/>
              </a:defRPr>
            </a:lvl8pPr>
            <a:lvl9pPr marL="3886200" indent="-228600" eaLnBrk="0" fontAlgn="base" hangingPunct="0">
              <a:spcBef>
                <a:spcPct val="50000"/>
              </a:spcBef>
              <a:spcAft>
                <a:spcPct val="0"/>
              </a:spcAft>
              <a:defRPr b="1" i="1" u="sng">
                <a:solidFill>
                  <a:schemeClr val="tx1"/>
                </a:solidFill>
                <a:latin typeface="Verdana" pitchFamily="34" charset="0"/>
              </a:defRPr>
            </a:lvl9pPr>
          </a:lstStyle>
          <a:p>
            <a:pPr eaLnBrk="0" fontAlgn="base" hangingPunct="0">
              <a:spcBef>
                <a:spcPct val="50000"/>
              </a:spcBef>
              <a:spcAft>
                <a:spcPct val="0"/>
              </a:spcAft>
              <a:defRPr/>
            </a:pPr>
            <a:r>
              <a:rPr lang="en-US" i="0" u="none" smtClean="0">
                <a:solidFill>
                  <a:srgbClr val="777777"/>
                </a:solidFill>
                <a:cs typeface="Arial" pitchFamily="34" charset="0"/>
              </a:rPr>
              <a:t>Financial System Strategy  2020</a:t>
            </a:r>
          </a:p>
        </p:txBody>
      </p:sp>
      <p:pic>
        <p:nvPicPr>
          <p:cNvPr id="20491" name="Picture 21"/>
          <p:cNvPicPr>
            <a:picLocks noChangeAspect="1" noChangeArrowheads="1"/>
          </p:cNvPicPr>
          <p:nvPr/>
        </p:nvPicPr>
        <p:blipFill>
          <a:blip r:embed="rId15"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4277995"/>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 id="2147484013" r:id="rId12"/>
    <p:sldLayoutId id="2147484014" r:id="rId13"/>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chemeClr val="tx1"/>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1027" name="AC Banner Title"/>
          <p:cNvSpPr>
            <a:spLocks noGrp="1" noChangeArrowheads="1"/>
          </p:cNvSpPr>
          <p:nvPr>
            <p:ph type="title"/>
          </p:nvPr>
        </p:nvSpPr>
        <p:spPr bwMode="auto">
          <a:xfrm>
            <a:off x="1657351" y="246324"/>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i="0" u="none">
                <a:latin typeface="Arial" pitchFamily="34" charset="0"/>
                <a:ea typeface="SimSun" pitchFamily="2" charset="-122"/>
                <a:cs typeface="+mn-cs"/>
              </a:defRPr>
            </a:lvl1pPr>
          </a:lstStyle>
          <a:p>
            <a:pPr fontAlgn="base">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i="0" u="none">
                <a:latin typeface="Arial" pitchFamily="34" charset="0"/>
                <a:ea typeface="SimSun" pitchFamily="2" charset="-122"/>
                <a:cs typeface="+mn-cs"/>
              </a:defRPr>
            </a:lvl1pPr>
          </a:lstStyle>
          <a:p>
            <a:pPr fontAlgn="base">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8183"/>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i="0" u="none">
                <a:ea typeface="SimSun" pitchFamily="2" charset="-122"/>
                <a:cs typeface="+mn-cs"/>
              </a:defRPr>
            </a:lvl1pPr>
          </a:lstStyle>
          <a:p>
            <a:pPr fontAlgn="base">
              <a:spcAft>
                <a:spcPct val="0"/>
              </a:spcAft>
              <a:defRPr/>
            </a:pPr>
            <a:fld id="{3BCFF84F-AC1F-4BB5-8114-1BF1B768DDB9}" type="slidenum">
              <a:rPr lang="zh-SG" altLang="en-US">
                <a:solidFill>
                  <a:srgbClr val="000000"/>
                </a:solidFill>
              </a:rPr>
              <a:pPr fontAlgn="base">
                <a:spcAft>
                  <a:spcPct val="0"/>
                </a:spcAft>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50000"/>
              </a:spcBef>
              <a:defRPr i="1" u="sng">
                <a:solidFill>
                  <a:schemeClr val="tx1"/>
                </a:solidFill>
                <a:latin typeface="Verdana" pitchFamily="34" charset="0"/>
              </a:defRPr>
            </a:lvl1pPr>
            <a:lvl2pPr marL="742950" indent="-285750" eaLnBrk="0" hangingPunct="0">
              <a:spcBef>
                <a:spcPct val="50000"/>
              </a:spcBef>
              <a:defRPr i="1" u="sng">
                <a:solidFill>
                  <a:schemeClr val="tx1"/>
                </a:solidFill>
                <a:latin typeface="Verdana" pitchFamily="34" charset="0"/>
              </a:defRPr>
            </a:lvl2pPr>
            <a:lvl3pPr marL="1143000" indent="-228600" eaLnBrk="0" hangingPunct="0">
              <a:spcBef>
                <a:spcPct val="50000"/>
              </a:spcBef>
              <a:defRPr i="1" u="sng">
                <a:solidFill>
                  <a:schemeClr val="tx1"/>
                </a:solidFill>
                <a:latin typeface="Verdana" pitchFamily="34" charset="0"/>
              </a:defRPr>
            </a:lvl3pPr>
            <a:lvl4pPr marL="1600200" indent="-228600" eaLnBrk="0" hangingPunct="0">
              <a:spcBef>
                <a:spcPct val="50000"/>
              </a:spcBef>
              <a:defRPr i="1" u="sng">
                <a:solidFill>
                  <a:schemeClr val="tx1"/>
                </a:solidFill>
                <a:latin typeface="Verdana" pitchFamily="34" charset="0"/>
              </a:defRPr>
            </a:lvl4pPr>
            <a:lvl5pPr marL="2057400" indent="-228600" eaLnBrk="0" hangingPunct="0">
              <a:spcBef>
                <a:spcPct val="50000"/>
              </a:spcBef>
              <a:defRPr i="1" u="sng">
                <a:solidFill>
                  <a:schemeClr val="tx1"/>
                </a:solidFill>
                <a:latin typeface="Verdana" pitchFamily="34" charset="0"/>
              </a:defRPr>
            </a:lvl5pPr>
            <a:lvl6pPr marL="2514600" indent="-228600" eaLnBrk="0" fontAlgn="base" hangingPunct="0">
              <a:spcBef>
                <a:spcPct val="50000"/>
              </a:spcBef>
              <a:spcAft>
                <a:spcPct val="0"/>
              </a:spcAft>
              <a:defRPr i="1" u="sng">
                <a:solidFill>
                  <a:schemeClr val="tx1"/>
                </a:solidFill>
                <a:latin typeface="Verdana" pitchFamily="34" charset="0"/>
              </a:defRPr>
            </a:lvl6pPr>
            <a:lvl7pPr marL="2971800" indent="-228600" eaLnBrk="0" fontAlgn="base" hangingPunct="0">
              <a:spcBef>
                <a:spcPct val="50000"/>
              </a:spcBef>
              <a:spcAft>
                <a:spcPct val="0"/>
              </a:spcAft>
              <a:defRPr i="1" u="sng">
                <a:solidFill>
                  <a:schemeClr val="tx1"/>
                </a:solidFill>
                <a:latin typeface="Verdana" pitchFamily="34" charset="0"/>
              </a:defRPr>
            </a:lvl7pPr>
            <a:lvl8pPr marL="3429000" indent="-228600" eaLnBrk="0" fontAlgn="base" hangingPunct="0">
              <a:spcBef>
                <a:spcPct val="50000"/>
              </a:spcBef>
              <a:spcAft>
                <a:spcPct val="0"/>
              </a:spcAft>
              <a:defRPr i="1" u="sng">
                <a:solidFill>
                  <a:schemeClr val="tx1"/>
                </a:solidFill>
                <a:latin typeface="Verdana" pitchFamily="34" charset="0"/>
              </a:defRPr>
            </a:lvl8pPr>
            <a:lvl9pPr marL="3886200" indent="-228600" eaLnBrk="0" fontAlgn="base" hangingPunct="0">
              <a:spcBef>
                <a:spcPct val="50000"/>
              </a:spcBef>
              <a:spcAft>
                <a:spcPct val="0"/>
              </a:spcAft>
              <a:defRPr i="1" u="sng">
                <a:solidFill>
                  <a:schemeClr val="tx1"/>
                </a:solidFill>
                <a:latin typeface="Verdana" pitchFamily="34" charset="0"/>
              </a:defRPr>
            </a:lvl9pPr>
          </a:lstStyle>
          <a:p>
            <a:pPr fontAlgn="base">
              <a:spcAft>
                <a:spcPct val="0"/>
              </a:spcAft>
              <a:defRPr/>
            </a:pPr>
            <a:r>
              <a:rPr lang="en-US" b="1" i="0" u="none" smtClean="0">
                <a:solidFill>
                  <a:srgbClr val="777777"/>
                </a:solidFill>
                <a:cs typeface="Arial" pitchFamily="34" charset="0"/>
              </a:rPr>
              <a:t>Financial System Strategy  2020</a:t>
            </a:r>
          </a:p>
        </p:txBody>
      </p:sp>
      <p:pic>
        <p:nvPicPr>
          <p:cNvPr id="1035" name="Picture 21"/>
          <p:cNvPicPr>
            <a:picLocks noChangeAspect="1" noChangeArrowheads="1"/>
          </p:cNvPicPr>
          <p:nvPr/>
        </p:nvPicPr>
        <p:blipFill>
          <a:blip r:embed="rId14"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3819905"/>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 id="2147484027"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22531" name="AC Banner Title"/>
          <p:cNvSpPr>
            <a:spLocks noGrp="1" noChangeArrowheads="1"/>
          </p:cNvSpPr>
          <p:nvPr>
            <p:ph type="title"/>
          </p:nvPr>
        </p:nvSpPr>
        <p:spPr bwMode="auto">
          <a:xfrm>
            <a:off x="429412" y="228600"/>
            <a:ext cx="8477251"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990600" y="6332538"/>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000" i="0" u="none">
                <a:solidFill>
                  <a:srgbClr val="000000"/>
                </a:solidFill>
                <a:latin typeface="Arial" charset="0"/>
                <a:ea typeface="SimSun" pitchFamily="2" charset="-122"/>
                <a:cs typeface="Arial" charset="0"/>
              </a:defRPr>
            </a:lvl1pPr>
          </a:lstStyle>
          <a:p>
            <a:pPr fontAlgn="base">
              <a:spcBef>
                <a:spcPct val="0"/>
              </a:spcBef>
              <a:spcAft>
                <a:spcPct val="0"/>
              </a:spcAft>
              <a:defRPr/>
            </a:pPr>
            <a:fld id="{B84ECA79-98C6-4C3C-8C5B-D27CB6F57CD4}" type="datetime3">
              <a:rPr lang="en-US" altLang="zh-SG"/>
              <a:pPr fontAlgn="base">
                <a:spcBef>
                  <a:spcPct val="0"/>
                </a:spcBef>
                <a:spcAft>
                  <a:spcPct val="0"/>
                </a:spcAft>
                <a:defRPr/>
              </a:pPr>
              <a:t>25 July 2018</a:t>
            </a:fld>
            <a:endParaRPr lang="en-US" altLang="zh-SG" dirty="0"/>
          </a:p>
        </p:txBody>
      </p:sp>
      <p:sp>
        <p:nvSpPr>
          <p:cNvPr id="2161670" name="Rectangle 6"/>
          <p:cNvSpPr>
            <a:spLocks noGrp="1" noChangeArrowheads="1"/>
          </p:cNvSpPr>
          <p:nvPr>
            <p:ph type="sldNum" sz="quarter" idx="4"/>
          </p:nvPr>
        </p:nvSpPr>
        <p:spPr bwMode="auto">
          <a:xfrm>
            <a:off x="7696209" y="6616739"/>
            <a:ext cx="1453663" cy="320675"/>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a:t>Slide </a:t>
            </a:r>
            <a:fld id="{654E67F3-DD3F-49CD-9D54-3F4A7435E3E7}" type="slidenum">
              <a:rPr lang="zh-SG" altLang="en-US"/>
              <a:pPr fontAlgn="base">
                <a:spcAft>
                  <a:spcPct val="0"/>
                </a:spcAft>
                <a:defRPr/>
              </a:pPr>
              <a:t>‹#›</a:t>
            </a:fld>
            <a:r>
              <a:rPr lang="zh-SG" altLang="en-US"/>
              <a:t>  </a:t>
            </a:r>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
        <p:nvSpPr>
          <p:cNvPr id="22534" name="Rectangle 7"/>
          <p:cNvSpPr>
            <a:spLocks noGrp="1" noChangeArrowheads="1"/>
          </p:cNvSpPr>
          <p:nvPr>
            <p:ph type="body" idx="1"/>
          </p:nvPr>
        </p:nvSpPr>
        <p:spPr bwMode="auto">
          <a:xfrm>
            <a:off x="517282" y="968376"/>
            <a:ext cx="8141677"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grpSp>
        <p:nvGrpSpPr>
          <p:cNvPr id="22535" name="Group 10"/>
          <p:cNvGrpSpPr>
            <a:grpSpLocks/>
          </p:cNvGrpSpPr>
          <p:nvPr/>
        </p:nvGrpSpPr>
        <p:grpSpPr bwMode="auto">
          <a:xfrm>
            <a:off x="1469" y="968380"/>
            <a:ext cx="855785" cy="588962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6" name="Freeform 12"/>
            <p:cNvSpPr>
              <a:spLocks/>
            </p:cNvSpPr>
            <p:nvPr/>
          </p:nvSpPr>
          <p:spPr bwMode="hidden">
            <a:xfrm>
              <a:off x="0" y="2458"/>
              <a:ext cx="1852"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7" name="Freeform 13"/>
            <p:cNvSpPr>
              <a:spLocks/>
            </p:cNvSpPr>
            <p:nvPr/>
          </p:nvSpPr>
          <p:spPr bwMode="ltGray">
            <a:xfrm>
              <a:off x="0" y="2735"/>
              <a:ext cx="1746"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8" name="Freeform 14"/>
            <p:cNvSpPr>
              <a:spLocks/>
            </p:cNvSpPr>
            <p:nvPr/>
          </p:nvSpPr>
          <p:spPr bwMode="ltGray">
            <a:xfrm>
              <a:off x="0" y="2544"/>
              <a:ext cx="1746"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2541" name="Oval 15"/>
            <p:cNvSpPr>
              <a:spLocks noChangeArrowheads="1"/>
            </p:cNvSpPr>
            <p:nvPr/>
          </p:nvSpPr>
          <p:spPr bwMode="ltGray">
            <a:xfrm>
              <a:off x="210"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22542" name="Oval 16"/>
            <p:cNvSpPr>
              <a:spLocks noChangeArrowheads="1"/>
            </p:cNvSpPr>
            <p:nvPr/>
          </p:nvSpPr>
          <p:spPr bwMode="ltGray">
            <a:xfrm>
              <a:off x="1537" y="3884"/>
              <a:ext cx="93"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22543" name="Oval 17"/>
            <p:cNvSpPr>
              <a:spLocks noChangeArrowheads="1"/>
            </p:cNvSpPr>
            <p:nvPr/>
          </p:nvSpPr>
          <p:spPr bwMode="ltGray">
            <a:xfrm>
              <a:off x="791" y="2723"/>
              <a:ext cx="120"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grpSp>
      <p:pic>
        <p:nvPicPr>
          <p:cNvPr id="20" name="Picture 13"/>
          <p:cNvPicPr>
            <a:picLocks noChangeAspect="1" noChangeArrowheads="1"/>
          </p:cNvPicPr>
          <p:nvPr userDrawn="1"/>
        </p:nvPicPr>
        <p:blipFill>
          <a:blip r:embed="rId13"/>
          <a:srcRect l="67751" t="4707" r="5081" b="68340"/>
          <a:stretch>
            <a:fillRect/>
          </a:stretch>
        </p:blipFill>
        <p:spPr bwMode="auto">
          <a:xfrm>
            <a:off x="46395" y="5930901"/>
            <a:ext cx="945173" cy="850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9009715"/>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ransition spd="slow">
    <p:pull/>
  </p:transition>
  <p:timing>
    <p:tnLst>
      <p:par>
        <p:cTn id="1" dur="indefinite" restart="never" nodeType="tmRoot"/>
      </p:par>
    </p:tnLst>
  </p:timing>
  <p:hf hdr="0" ftr="0" dt="0"/>
  <p:txStyles>
    <p:titleStyle>
      <a:lvl1pPr algn="l" rtl="0" eaLnBrk="0" fontAlgn="base" hangingPunct="0">
        <a:spcBef>
          <a:spcPct val="0"/>
        </a:spcBef>
        <a:spcAft>
          <a:spcPct val="0"/>
        </a:spcAft>
        <a:defRPr sz="2400" b="1" i="1" u="sng">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Blip>
          <a:blip r:embed="rId14"/>
        </a:buBlip>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SzPct val="60000"/>
        <a:buBlip>
          <a:blip r:embed="rId15"/>
        </a:buBlip>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18435" name="AC Banner Title"/>
          <p:cNvSpPr>
            <a:spLocks noGrp="1" noChangeArrowheads="1"/>
          </p:cNvSpPr>
          <p:nvPr>
            <p:ph type="title"/>
          </p:nvPr>
        </p:nvSpPr>
        <p:spPr bwMode="auto">
          <a:xfrm>
            <a:off x="1657351" y="246222"/>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b="0" i="0" u="none">
                <a:solidFill>
                  <a:srgbClr val="000000"/>
                </a:solidFill>
                <a:latin typeface="Arial" charset="0"/>
                <a:ea typeface="SimSun" pitchFamily="2" charset="-122"/>
                <a:cs typeface="+mn-cs"/>
              </a:defRPr>
            </a:lvl1pPr>
          </a:lstStyle>
          <a:p>
            <a:pPr fontAlgn="base">
              <a:spcAft>
                <a:spcPct val="0"/>
              </a:spcAft>
              <a:defRPr/>
            </a:pPr>
            <a:endParaRPr lang="en-US" altLang="zh-SG"/>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b="0" i="0" u="none">
                <a:solidFill>
                  <a:srgbClr val="000000"/>
                </a:solidFill>
                <a:latin typeface="Arial" charset="0"/>
                <a:ea typeface="SimSun" pitchFamily="2" charset="-122"/>
                <a:cs typeface="+mn-cs"/>
              </a:defRPr>
            </a:lvl1pPr>
          </a:lstStyle>
          <a:p>
            <a:pPr fontAlgn="base">
              <a:spcAft>
                <a:spcPct val="0"/>
              </a:spcAft>
              <a:defRPr/>
            </a:pPr>
            <a:endParaRPr lang="en-US" altLang="zh-SG"/>
          </a:p>
        </p:txBody>
      </p:sp>
      <p:sp>
        <p:nvSpPr>
          <p:cNvPr id="2161670" name="Rectangle 6"/>
          <p:cNvSpPr>
            <a:spLocks noGrp="1" noChangeArrowheads="1"/>
          </p:cNvSpPr>
          <p:nvPr>
            <p:ph type="sldNum" sz="quarter" idx="4"/>
          </p:nvPr>
        </p:nvSpPr>
        <p:spPr bwMode="auto">
          <a:xfrm>
            <a:off x="3519908" y="6388087"/>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b="0" i="0" u="none">
                <a:solidFill>
                  <a:srgbClr val="000000"/>
                </a:solidFill>
                <a:ea typeface="SimSun" pitchFamily="2" charset="-122"/>
                <a:cs typeface="+mn-cs"/>
              </a:defRPr>
            </a:lvl1pPr>
          </a:lstStyle>
          <a:p>
            <a:pPr fontAlgn="base">
              <a:spcAft>
                <a:spcPct val="0"/>
              </a:spcAft>
              <a:defRPr/>
            </a:pPr>
            <a:fld id="{5A8BF332-FC7A-405D-914C-3349C84EB7F1}" type="slidenum">
              <a:rPr lang="zh-SG" altLang="en-US"/>
              <a:pPr fontAlgn="base">
                <a:spcAft>
                  <a:spcPct val="0"/>
                </a:spcAft>
                <a:defRPr/>
              </a:pPr>
              <a:t>‹#›</a:t>
            </a:fld>
            <a:r>
              <a:rPr lang="en-US" altLang="zh-SG" sz="1000">
                <a:latin typeface="Arial" charset="0"/>
              </a:rPr>
              <a:t/>
            </a:r>
            <a:br>
              <a:rPr lang="en-US" altLang="zh-SG" sz="1000">
                <a:latin typeface="Arial" charset="0"/>
              </a:rPr>
            </a:br>
            <a:endParaRPr lang="en-US" altLang="zh-SG">
              <a:latin typeface="Arial" charset="0"/>
            </a:endParaRPr>
          </a:p>
        </p:txBody>
      </p:sp>
      <p:sp>
        <p:nvSpPr>
          <p:cNvPr id="18439"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8440"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grpSp>
        <p:nvGrpSpPr>
          <p:cNvPr id="18441"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b="1"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b="1"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b="1"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b="1" i="1" u="sng">
                <a:solidFill>
                  <a:srgbClr val="000000"/>
                </a:solidFill>
                <a:cs typeface="Arial" pitchFamily="34" charset="0"/>
              </a:endParaRPr>
            </a:p>
          </p:txBody>
        </p:sp>
        <p:sp>
          <p:nvSpPr>
            <p:cNvPr id="18448"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b="1" i="1" u="sng" smtClean="0">
                <a:solidFill>
                  <a:srgbClr val="000000"/>
                </a:solidFill>
                <a:cs typeface="Arial" pitchFamily="34" charset="0"/>
              </a:endParaRPr>
            </a:p>
          </p:txBody>
        </p:sp>
        <p:sp>
          <p:nvSpPr>
            <p:cNvPr id="18449"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b="1" i="1" u="sng" smtClean="0">
                <a:solidFill>
                  <a:srgbClr val="000000"/>
                </a:solidFill>
                <a:cs typeface="Arial" pitchFamily="34" charset="0"/>
              </a:endParaRPr>
            </a:p>
          </p:txBody>
        </p:sp>
        <p:sp>
          <p:nvSpPr>
            <p:cNvPr id="18450"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b="1"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b="1" i="1" u="sng">
                <a:solidFill>
                  <a:schemeClr val="tx1"/>
                </a:solidFill>
                <a:latin typeface="Verdana" pitchFamily="34" charset="0"/>
              </a:defRPr>
            </a:lvl1pPr>
            <a:lvl2pPr marL="742950" indent="-285750">
              <a:defRPr b="1" i="1" u="sng">
                <a:solidFill>
                  <a:schemeClr val="tx1"/>
                </a:solidFill>
                <a:latin typeface="Verdana" pitchFamily="34" charset="0"/>
              </a:defRPr>
            </a:lvl2pPr>
            <a:lvl3pPr marL="1143000" indent="-228600">
              <a:defRPr b="1" i="1" u="sng">
                <a:solidFill>
                  <a:schemeClr val="tx1"/>
                </a:solidFill>
                <a:latin typeface="Verdana" pitchFamily="34" charset="0"/>
              </a:defRPr>
            </a:lvl3pPr>
            <a:lvl4pPr marL="1600200" indent="-228600">
              <a:defRPr b="1" i="1" u="sng">
                <a:solidFill>
                  <a:schemeClr val="tx1"/>
                </a:solidFill>
                <a:latin typeface="Verdana" pitchFamily="34" charset="0"/>
              </a:defRPr>
            </a:lvl4pPr>
            <a:lvl5pPr marL="2057400" indent="-228600">
              <a:defRPr b="1" i="1" u="sng">
                <a:solidFill>
                  <a:schemeClr val="tx1"/>
                </a:solidFill>
                <a:latin typeface="Verdana" pitchFamily="34" charset="0"/>
              </a:defRPr>
            </a:lvl5pPr>
            <a:lvl6pPr marL="2514600" indent="-228600" eaLnBrk="0" fontAlgn="base" hangingPunct="0">
              <a:spcBef>
                <a:spcPct val="50000"/>
              </a:spcBef>
              <a:spcAft>
                <a:spcPct val="0"/>
              </a:spcAft>
              <a:defRPr b="1" i="1" u="sng">
                <a:solidFill>
                  <a:schemeClr val="tx1"/>
                </a:solidFill>
                <a:latin typeface="Verdana" pitchFamily="34" charset="0"/>
              </a:defRPr>
            </a:lvl6pPr>
            <a:lvl7pPr marL="2971800" indent="-228600" eaLnBrk="0" fontAlgn="base" hangingPunct="0">
              <a:spcBef>
                <a:spcPct val="50000"/>
              </a:spcBef>
              <a:spcAft>
                <a:spcPct val="0"/>
              </a:spcAft>
              <a:defRPr b="1" i="1" u="sng">
                <a:solidFill>
                  <a:schemeClr val="tx1"/>
                </a:solidFill>
                <a:latin typeface="Verdana" pitchFamily="34" charset="0"/>
              </a:defRPr>
            </a:lvl7pPr>
            <a:lvl8pPr marL="3429000" indent="-228600" eaLnBrk="0" fontAlgn="base" hangingPunct="0">
              <a:spcBef>
                <a:spcPct val="50000"/>
              </a:spcBef>
              <a:spcAft>
                <a:spcPct val="0"/>
              </a:spcAft>
              <a:defRPr b="1" i="1" u="sng">
                <a:solidFill>
                  <a:schemeClr val="tx1"/>
                </a:solidFill>
                <a:latin typeface="Verdana" pitchFamily="34" charset="0"/>
              </a:defRPr>
            </a:lvl8pPr>
            <a:lvl9pPr marL="3886200" indent="-228600" eaLnBrk="0" fontAlgn="base" hangingPunct="0">
              <a:spcBef>
                <a:spcPct val="50000"/>
              </a:spcBef>
              <a:spcAft>
                <a:spcPct val="0"/>
              </a:spcAft>
              <a:defRPr b="1" i="1" u="sng">
                <a:solidFill>
                  <a:schemeClr val="tx1"/>
                </a:solidFill>
                <a:latin typeface="Verdana" pitchFamily="34" charset="0"/>
              </a:defRPr>
            </a:lvl9pPr>
          </a:lstStyle>
          <a:p>
            <a:pPr eaLnBrk="0" fontAlgn="base" hangingPunct="0">
              <a:spcBef>
                <a:spcPct val="50000"/>
              </a:spcBef>
              <a:spcAft>
                <a:spcPct val="0"/>
              </a:spcAft>
              <a:defRPr/>
            </a:pPr>
            <a:r>
              <a:rPr lang="en-US" i="0" u="none" smtClean="0">
                <a:solidFill>
                  <a:srgbClr val="777777"/>
                </a:solidFill>
                <a:cs typeface="Arial" pitchFamily="34" charset="0"/>
              </a:rPr>
              <a:t>Financial System Strategy  2020</a:t>
            </a:r>
          </a:p>
        </p:txBody>
      </p:sp>
      <p:pic>
        <p:nvPicPr>
          <p:cNvPr id="18443" name="Picture 21"/>
          <p:cNvPicPr>
            <a:picLocks noChangeAspect="1" noChangeArrowheads="1"/>
          </p:cNvPicPr>
          <p:nvPr/>
        </p:nvPicPr>
        <p:blipFill>
          <a:blip r:embed="rId15"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6715790"/>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 id="2147484052" r:id="rId12"/>
    <p:sldLayoutId id="2147484053" r:id="rId13"/>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chemeClr val="tx1"/>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a:solidFill>
                <a:srgbClr val="FFFFFF"/>
              </a:solidFill>
              <a:latin typeface="Arial" charset="0"/>
              <a:cs typeface="Arial" charset="0"/>
            </a:endParaRPr>
          </a:p>
        </p:txBody>
      </p:sp>
      <p:sp>
        <p:nvSpPr>
          <p:cNvPr id="1027" name="AC Banner Title"/>
          <p:cNvSpPr>
            <a:spLocks noGrp="1" noChangeArrowheads="1"/>
          </p:cNvSpPr>
          <p:nvPr>
            <p:ph type="title"/>
          </p:nvPr>
        </p:nvSpPr>
        <p:spPr bwMode="auto">
          <a:xfrm>
            <a:off x="429468" y="230358"/>
            <a:ext cx="8476511" cy="69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dirty="0" smtClean="0"/>
          </a:p>
        </p:txBody>
      </p:sp>
      <p:sp>
        <p:nvSpPr>
          <p:cNvPr id="2161668"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EC971C0E-C980-469C-9BE6-A74CD85201F4}" type="datetime3">
              <a:rPr lang="en-US" altLang="zh-SG" smtClean="0">
                <a:cs typeface="Arial" charset="0"/>
              </a:rPr>
              <a:pPr algn="l" fontAlgn="base">
                <a:spcBef>
                  <a:spcPct val="0"/>
                </a:spcBef>
                <a:spcAft>
                  <a:spcPct val="0"/>
                </a:spcAft>
                <a:defRPr/>
              </a:pPr>
              <a:t>25 July 2018</a:t>
            </a:fld>
            <a:endParaRPr lang="en-US" altLang="zh-SG" dirty="0">
              <a:cs typeface="Arial" charset="0"/>
            </a:endParaRPr>
          </a:p>
        </p:txBody>
      </p:sp>
      <p:sp>
        <p:nvSpPr>
          <p:cNvPr id="2161670" name="Rectangle 6"/>
          <p:cNvSpPr>
            <a:spLocks noGrp="1" noChangeArrowheads="1"/>
          </p:cNvSpPr>
          <p:nvPr>
            <p:ph type="sldNum" sz="quarter" idx="4"/>
          </p:nvPr>
        </p:nvSpPr>
        <p:spPr bwMode="auto">
          <a:xfrm>
            <a:off x="7696208" y="6616694"/>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
        <p:nvSpPr>
          <p:cNvPr id="1031" name="Rectangle 7"/>
          <p:cNvSpPr>
            <a:spLocks noGrp="1" noChangeArrowheads="1"/>
          </p:cNvSpPr>
          <p:nvPr>
            <p:ph type="body" idx="1"/>
          </p:nvPr>
        </p:nvSpPr>
        <p:spPr bwMode="auto">
          <a:xfrm>
            <a:off x="517713" y="968376"/>
            <a:ext cx="8140519" cy="518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Second level</a:t>
            </a:r>
            <a:endParaRPr lang="en-US" altLang="zh-SG" dirty="0" smtClean="0"/>
          </a:p>
          <a:p>
            <a:pPr lvl="2"/>
            <a:r>
              <a:rPr lang="en-US" dirty="0" smtClean="0"/>
              <a:t>Third level</a:t>
            </a:r>
          </a:p>
          <a:p>
            <a:pPr lvl="3"/>
            <a:r>
              <a:rPr lang="en-US" altLang="zh-SG" dirty="0" smtClean="0"/>
              <a:t>Fourth Level</a:t>
            </a:r>
          </a:p>
        </p:txBody>
      </p:sp>
      <p:grpSp>
        <p:nvGrpSpPr>
          <p:cNvPr id="1033" name="Group 10"/>
          <p:cNvGrpSpPr>
            <a:grpSpLocks/>
          </p:cNvGrpSpPr>
          <p:nvPr/>
        </p:nvGrpSpPr>
        <p:grpSpPr bwMode="auto">
          <a:xfrm>
            <a:off x="1644" y="968381"/>
            <a:ext cx="855575" cy="5889623"/>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7" name="Freeform 13"/>
            <p:cNvSpPr>
              <a:spLocks/>
            </p:cNvSpPr>
            <p:nvPr/>
          </p:nvSpPr>
          <p:spPr bwMode="ltGray">
            <a:xfrm>
              <a:off x="0" y="2735"/>
              <a:ext cx="1747"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8" name="Freeform 14"/>
            <p:cNvSpPr>
              <a:spLocks/>
            </p:cNvSpPr>
            <p:nvPr/>
          </p:nvSpPr>
          <p:spPr bwMode="ltGray">
            <a:xfrm>
              <a:off x="0" y="2544"/>
              <a:ext cx="1747"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1040" name="Oval 15"/>
            <p:cNvSpPr>
              <a:spLocks noChangeArrowheads="1"/>
            </p:cNvSpPr>
            <p:nvPr/>
          </p:nvSpPr>
          <p:spPr bwMode="ltGray">
            <a:xfrm>
              <a:off x="210"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sp>
          <p:nvSpPr>
            <p:cNvPr id="1041" name="Oval 16"/>
            <p:cNvSpPr>
              <a:spLocks noChangeArrowheads="1"/>
            </p:cNvSpPr>
            <p:nvPr/>
          </p:nvSpPr>
          <p:spPr bwMode="ltGray">
            <a:xfrm>
              <a:off x="1537" y="3884"/>
              <a:ext cx="93"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sp>
          <p:nvSpPr>
            <p:cNvPr id="1042" name="Oval 17"/>
            <p:cNvSpPr>
              <a:spLocks noChangeArrowheads="1"/>
            </p:cNvSpPr>
            <p:nvPr/>
          </p:nvSpPr>
          <p:spPr bwMode="ltGray">
            <a:xfrm>
              <a:off x="791" y="2723"/>
              <a:ext cx="120"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grpSp>
      <p:pic>
        <p:nvPicPr>
          <p:cNvPr id="20" name="Picture 13"/>
          <p:cNvPicPr>
            <a:picLocks noChangeAspect="1" noChangeArrowheads="1"/>
          </p:cNvPicPr>
          <p:nvPr userDrawn="1"/>
        </p:nvPicPr>
        <p:blipFill>
          <a:blip r:embed="rId13" cstate="print">
            <a:extLst>
              <a:ext uri="{BEBA8EAE-BF5A-486C-A8C5-ECC9F3942E4B}">
                <a14:imgProps xmlns:a14="http://schemas.microsoft.com/office/drawing/2010/main">
                  <a14:imgLayer r:embed="rId14">
                    <a14:imgEffect>
                      <a14:backgroundRemoval t="4379" b="34495" l="67342" r="94976">
                        <a14:foregroundMark x1="79092" y1="13941" x2="79092" y2="13941"/>
                        <a14:foregroundMark x1="80389" y1="21358" x2="80389" y2="21358"/>
                        <a14:foregroundMark x1="77715" y1="14567" x2="77715" y2="14567"/>
                        <a14:foregroundMark x1="87439" y1="22609" x2="87439" y2="22609"/>
                        <a14:foregroundMark x1="83387" y1="22878" x2="83387" y2="22878"/>
                        <a14:foregroundMark x1="79903" y1="18141" x2="79903" y2="18141"/>
                        <a14:foregroundMark x1="76013" y1="15996" x2="76013" y2="15996"/>
                        <a14:foregroundMark x1="76175" y1="15907" x2="76175" y2="15907"/>
                        <a14:foregroundMark x1="76094" y1="15818" x2="76094" y2="15818"/>
                        <a14:foregroundMark x1="77147" y1="18945" x2="77147" y2="18945"/>
                        <a14:foregroundMark x1="78768" y1="20554" x2="78768" y2="20554"/>
                        <a14:foregroundMark x1="84441" y1="13673" x2="84441" y2="13673"/>
                        <a14:foregroundMark x1="81605" y1="14120" x2="81605" y2="14120"/>
                        <a14:foregroundMark x1="82496" y1="15192" x2="82496" y2="15192"/>
                        <a14:foregroundMark x1="81686" y1="11528" x2="81686" y2="11528"/>
                        <a14:backgroundMark x1="80551" y1="13226" x2="80551" y2="13226"/>
                        <a14:backgroundMark x1="80551" y1="13226" x2="80551" y2="13226"/>
                        <a14:backgroundMark x1="80551" y1="13226" x2="80551" y2="13226"/>
                      </a14:backgroundRemoval>
                    </a14:imgEffect>
                  </a14:imgLayer>
                </a14:imgProps>
              </a:ext>
              <a:ext uri="{28A0092B-C50C-407E-A947-70E740481C1C}">
                <a14:useLocalDpi xmlns:a14="http://schemas.microsoft.com/office/drawing/2010/main" val="0"/>
              </a:ext>
            </a:extLst>
          </a:blip>
          <a:srcRect l="67751" t="4707" r="5081" b="68340"/>
          <a:stretch>
            <a:fillRect/>
          </a:stretch>
        </p:blipFill>
        <p:spPr bwMode="auto">
          <a:xfrm>
            <a:off x="44824" y="5933979"/>
            <a:ext cx="945785" cy="8509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0142226"/>
      </p:ext>
    </p:extLst>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Lst>
  <p:transition spd="slow">
    <p:pull/>
  </p:transition>
  <p:timing>
    <p:tnLst>
      <p:par>
        <p:cTn id="1" dur="indefinite" restart="never" nodeType="tmRoot"/>
      </p:par>
    </p:tnLst>
  </p:timing>
  <p:hf hdr="0" ftr="0" dt="0"/>
  <p:txStyles>
    <p:titleStyle>
      <a:lvl1pPr algn="l" rtl="0" eaLnBrk="0" fontAlgn="base" hangingPunct="0">
        <a:spcBef>
          <a:spcPct val="0"/>
        </a:spcBef>
        <a:spcAft>
          <a:spcPct val="0"/>
        </a:spcAft>
        <a:defRPr sz="2400" b="1" i="1" u="sng">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Calibri" pitchFamily="34" charset="0"/>
        </a:defRPr>
      </a:lvl2pPr>
      <a:lvl3pPr algn="r" rtl="0" eaLnBrk="0" fontAlgn="base" hangingPunct="0">
        <a:spcBef>
          <a:spcPct val="0"/>
        </a:spcBef>
        <a:spcAft>
          <a:spcPct val="0"/>
        </a:spcAft>
        <a:defRPr sz="2400" b="1" i="1">
          <a:solidFill>
            <a:srgbClr val="008000"/>
          </a:solidFill>
          <a:latin typeface="Calibri" pitchFamily="34" charset="0"/>
        </a:defRPr>
      </a:lvl3pPr>
      <a:lvl4pPr algn="r" rtl="0" eaLnBrk="0" fontAlgn="base" hangingPunct="0">
        <a:spcBef>
          <a:spcPct val="0"/>
        </a:spcBef>
        <a:spcAft>
          <a:spcPct val="0"/>
        </a:spcAft>
        <a:defRPr sz="2400" b="1" i="1">
          <a:solidFill>
            <a:srgbClr val="008000"/>
          </a:solidFill>
          <a:latin typeface="Calibri" pitchFamily="34" charset="0"/>
        </a:defRPr>
      </a:lvl4pPr>
      <a:lvl5pPr algn="r" rtl="0" eaLnBrk="0" fontAlgn="base" hangingPunct="0">
        <a:spcBef>
          <a:spcPct val="0"/>
        </a:spcBef>
        <a:spcAft>
          <a:spcPct val="0"/>
        </a:spcAft>
        <a:defRPr sz="2400" b="1" i="1">
          <a:solidFill>
            <a:srgbClr val="008000"/>
          </a:solidFill>
          <a:latin typeface="Calibri"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Tx/>
        <a:buBlip>
          <a:blip r:embed="rId15"/>
        </a:buBlip>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Tx/>
        <a:buBlip>
          <a:blip r:embed="rId16"/>
        </a:buBlip>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6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986"/>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1" cstate="print"/>
          <a:srcRect l="67751" t="4707" r="5081" b="68340"/>
          <a:stretch>
            <a:fillRect/>
          </a:stretch>
        </p:blipFill>
        <p:spPr bwMode="auto">
          <a:xfrm>
            <a:off x="8466166" y="0"/>
            <a:ext cx="677839" cy="60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smtClean="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2" cstate="print"/>
          <a:stretch>
            <a:fillRect/>
          </a:stretch>
        </p:blipFill>
        <p:spPr>
          <a:xfrm>
            <a:off x="8002600" y="6498985"/>
            <a:ext cx="985825" cy="286011"/>
          </a:xfrm>
          <a:prstGeom prst="rect">
            <a:avLst/>
          </a:prstGeom>
        </p:spPr>
      </p:pic>
    </p:spTree>
    <p:extLst>
      <p:ext uri="{BB962C8B-B14F-4D97-AF65-F5344CB8AC3E}">
        <p14:creationId xmlns:p14="http://schemas.microsoft.com/office/powerpoint/2010/main" val="3182864669"/>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6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982"/>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8466166" y="0"/>
            <a:ext cx="677839" cy="60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smtClean="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597" y="6498982"/>
            <a:ext cx="985825" cy="286011"/>
          </a:xfrm>
          <a:prstGeom prst="rect">
            <a:avLst/>
          </a:prstGeom>
        </p:spPr>
      </p:pic>
    </p:spTree>
    <p:extLst>
      <p:ext uri="{BB962C8B-B14F-4D97-AF65-F5344CB8AC3E}">
        <p14:creationId xmlns:p14="http://schemas.microsoft.com/office/powerpoint/2010/main" val="1246419150"/>
      </p:ext>
    </p:extLst>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fontAlgn="base">
              <a:spcBef>
                <a:spcPct val="0"/>
              </a:spcBef>
              <a:spcAft>
                <a:spcPct val="0"/>
              </a:spcAft>
            </a:pPr>
            <a:endParaRPr lang="en-US" b="1">
              <a:solidFill>
                <a:srgbClr val="FFFFFF"/>
              </a:solidFill>
              <a:latin typeface="Arial" charset="0"/>
            </a:endParaRPr>
          </a:p>
        </p:txBody>
      </p:sp>
      <p:sp>
        <p:nvSpPr>
          <p:cNvPr id="1027" name="AC Banner Title"/>
          <p:cNvSpPr>
            <a:spLocks noGrp="1" noChangeArrowheads="1"/>
          </p:cNvSpPr>
          <p:nvPr>
            <p:ph type="title"/>
          </p:nvPr>
        </p:nvSpPr>
        <p:spPr bwMode="auto">
          <a:xfrm>
            <a:off x="1657351" y="246821"/>
            <a:ext cx="7247792"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000" u="none" smtClean="0">
                <a:latin typeface="Arial" charset="0"/>
                <a:ea typeface="SimSun" pitchFamily="2" charset="-122"/>
              </a:defRPr>
            </a:lvl1pPr>
          </a:lstStyle>
          <a:p>
            <a:pPr eaLnBrk="0" fontAlgn="base" hangingPunct="0">
              <a:spcAft>
                <a:spcPct val="0"/>
              </a:spcAft>
              <a:defRPr/>
            </a:pPr>
            <a:fld id="{E904D133-5042-46D8-973B-BE622FDDE309}" type="datetime3">
              <a:rPr lang="en-US" altLang="zh-SG" smtClean="0">
                <a:solidFill>
                  <a:srgbClr val="000000"/>
                </a:solidFill>
              </a:rPr>
              <a:pPr eaLnBrk="0" fontAlgn="base" hangingPunct="0">
                <a:spcAft>
                  <a:spcPct val="0"/>
                </a:spcAft>
                <a:defRPr/>
              </a:pPr>
              <a:t>25 July 2018</a:t>
            </a:fld>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9" y="6384925"/>
            <a:ext cx="3518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000" u="none" smtClean="0">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8685"/>
            <a:ext cx="2110155"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smtClean="0">
                <a:ea typeface="SimSun" pitchFamily="2" charset="-122"/>
              </a:defRPr>
            </a:lvl1pPr>
          </a:lstStyle>
          <a:p>
            <a:pPr eaLnBrk="0" fontAlgn="base" hangingPunct="0">
              <a:spcAft>
                <a:spcPct val="0"/>
              </a:spcAft>
              <a:defRPr/>
            </a:pPr>
            <a:fld id="{66E9A8D6-11A3-4EA0-B319-F0BE1A3BFB51}"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50000"/>
              </a:spcBef>
              <a:spcAft>
                <a:spcPct val="0"/>
              </a:spcAft>
            </a:pPr>
            <a:endParaRPr lang="en-US" u="sng">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defRPr/>
              </a:pPr>
              <a:endParaRPr lang="en-US" u="sng">
                <a:solidFill>
                  <a:srgbClr val="000000"/>
                </a:solidFill>
              </a:endParaRPr>
            </a:p>
          </p:txBody>
        </p:sp>
        <p:sp>
          <p:nvSpPr>
            <p:cNvPr id="2161676" name="Freeform 12"/>
            <p:cNvSpPr>
              <a:spLocks/>
            </p:cNvSpPr>
            <p:nvPr/>
          </p:nvSpPr>
          <p:spPr bwMode="hidden">
            <a:xfrm>
              <a:off x="0" y="2458"/>
              <a:ext cx="1853"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defRPr/>
              </a:pPr>
              <a:endParaRPr lang="en-US" u="sng">
                <a:solidFill>
                  <a:srgbClr val="000000"/>
                </a:solidFill>
              </a:endParaRPr>
            </a:p>
          </p:txBody>
        </p:sp>
        <p:sp>
          <p:nvSpPr>
            <p:cNvPr id="2161677" name="Freeform 13"/>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defRPr/>
              </a:pPr>
              <a:endParaRPr lang="en-US" u="sng">
                <a:solidFill>
                  <a:srgbClr val="000000"/>
                </a:solidFill>
              </a:endParaRPr>
            </a:p>
          </p:txBody>
        </p:sp>
        <p:sp>
          <p:nvSpPr>
            <p:cNvPr id="2161678" name="Freeform 14"/>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defRPr/>
              </a:pPr>
              <a:endParaRPr lang="en-US"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50000"/>
                </a:spcBef>
                <a:spcAft>
                  <a:spcPct val="0"/>
                </a:spcAft>
              </a:pPr>
              <a:endParaRPr lang="en-US" u="sng">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50000"/>
                </a:spcBef>
                <a:spcAft>
                  <a:spcPct val="0"/>
                </a:spcAft>
              </a:pPr>
              <a:endParaRPr lang="en-US" u="sng">
                <a:solidFill>
                  <a:srgbClr val="000000"/>
                </a:solidFill>
              </a:endParaRPr>
            </a:p>
          </p:txBody>
        </p:sp>
        <p:sp>
          <p:nvSpPr>
            <p:cNvPr id="1042" name="Oval 17"/>
            <p:cNvSpPr>
              <a:spLocks noChangeArrowheads="1"/>
            </p:cNvSpPr>
            <p:nvPr/>
          </p:nvSpPr>
          <p:spPr bwMode="ltGray">
            <a:xfrm>
              <a:off x="791" y="2723"/>
              <a:ext cx="121" cy="121"/>
            </a:xfrm>
            <a:prstGeom prst="ellipse">
              <a:avLst/>
            </a:prstGeom>
            <a:gradFill rotWithShape="0">
              <a:gsLst>
                <a:gs pos="0">
                  <a:srgbClr val="008000"/>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50000"/>
                </a:spcBef>
                <a:spcAft>
                  <a:spcPct val="0"/>
                </a:spcAft>
              </a:pPr>
              <a:endParaRPr lang="en-US" u="sng">
                <a:solidFill>
                  <a:srgbClr val="000000"/>
                </a:solidFill>
              </a:endParaRPr>
            </a:p>
          </p:txBody>
        </p:sp>
      </p:grpSp>
      <p:sp>
        <p:nvSpPr>
          <p:cNvPr id="1034" name="Text Box 18"/>
          <p:cNvSpPr txBox="1">
            <a:spLocks noChangeArrowheads="1"/>
          </p:cNvSpPr>
          <p:nvPr/>
        </p:nvSpPr>
        <p:spPr bwMode="auto">
          <a:xfrm rot="-5400000">
            <a:off x="-2296564" y="4118255"/>
            <a:ext cx="50371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pPr>
            <a:r>
              <a:rPr lang="en-US" b="1" u="none">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042608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ransition spd="slow">
    <p:pull/>
  </p:transition>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6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978"/>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33" y="22188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596" y="6498978"/>
            <a:ext cx="985825" cy="286011"/>
          </a:xfrm>
          <a:prstGeom prst="rect">
            <a:avLst/>
          </a:prstGeom>
        </p:spPr>
      </p:pic>
      <p:sp>
        <p:nvSpPr>
          <p:cNvPr id="8" name="Rectangle 4"/>
          <p:cNvSpPr txBox="1">
            <a:spLocks noChangeArrowheads="1"/>
          </p:cNvSpPr>
          <p:nvPr userDrawn="1"/>
        </p:nvSpPr>
        <p:spPr>
          <a:xfrm>
            <a:off x="3861729" y="6700991"/>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val="2058306264"/>
      </p:ext>
    </p:extLst>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6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970"/>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33" y="22188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592" y="6498970"/>
            <a:ext cx="985825" cy="286011"/>
          </a:xfrm>
          <a:prstGeom prst="rect">
            <a:avLst/>
          </a:prstGeom>
        </p:spPr>
      </p:pic>
      <p:sp>
        <p:nvSpPr>
          <p:cNvPr id="8" name="Rectangle 4"/>
          <p:cNvSpPr txBox="1">
            <a:spLocks noChangeArrowheads="1"/>
          </p:cNvSpPr>
          <p:nvPr userDrawn="1"/>
        </p:nvSpPr>
        <p:spPr>
          <a:xfrm>
            <a:off x="3861729" y="6700983"/>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val="2328852458"/>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6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960"/>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33" y="22188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587" y="6498960"/>
            <a:ext cx="985825" cy="286011"/>
          </a:xfrm>
          <a:prstGeom prst="rect">
            <a:avLst/>
          </a:prstGeom>
        </p:spPr>
      </p:pic>
      <p:sp>
        <p:nvSpPr>
          <p:cNvPr id="8" name="Rectangle 4"/>
          <p:cNvSpPr txBox="1">
            <a:spLocks noChangeArrowheads="1"/>
          </p:cNvSpPr>
          <p:nvPr userDrawn="1"/>
        </p:nvSpPr>
        <p:spPr>
          <a:xfrm>
            <a:off x="3861729" y="6700973"/>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val="2737229072"/>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6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948"/>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33" y="22188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580" y="6498948"/>
            <a:ext cx="985825" cy="286011"/>
          </a:xfrm>
          <a:prstGeom prst="rect">
            <a:avLst/>
          </a:prstGeom>
        </p:spPr>
      </p:pic>
      <p:sp>
        <p:nvSpPr>
          <p:cNvPr id="8" name="Rectangle 4"/>
          <p:cNvSpPr txBox="1">
            <a:spLocks noChangeArrowheads="1"/>
          </p:cNvSpPr>
          <p:nvPr userDrawn="1"/>
        </p:nvSpPr>
        <p:spPr>
          <a:xfrm>
            <a:off x="3861729" y="6700961"/>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val="2784853452"/>
      </p:ext>
    </p:extLst>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6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934"/>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33" y="22188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573" y="6498934"/>
            <a:ext cx="985825" cy="286011"/>
          </a:xfrm>
          <a:prstGeom prst="rect">
            <a:avLst/>
          </a:prstGeom>
        </p:spPr>
      </p:pic>
      <p:sp>
        <p:nvSpPr>
          <p:cNvPr id="8" name="Rectangle 4"/>
          <p:cNvSpPr txBox="1">
            <a:spLocks noChangeArrowheads="1"/>
          </p:cNvSpPr>
          <p:nvPr userDrawn="1"/>
        </p:nvSpPr>
        <p:spPr>
          <a:xfrm>
            <a:off x="3861729" y="6700947"/>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val="2073670287"/>
      </p:ext>
    </p:extLst>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6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918"/>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33" y="22188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565" y="6498918"/>
            <a:ext cx="985825" cy="286011"/>
          </a:xfrm>
          <a:prstGeom prst="rect">
            <a:avLst/>
          </a:prstGeom>
        </p:spPr>
      </p:pic>
      <p:sp>
        <p:nvSpPr>
          <p:cNvPr id="8" name="Rectangle 4"/>
          <p:cNvSpPr txBox="1">
            <a:spLocks noChangeArrowheads="1"/>
          </p:cNvSpPr>
          <p:nvPr userDrawn="1"/>
        </p:nvSpPr>
        <p:spPr>
          <a:xfrm>
            <a:off x="3861729" y="6700931"/>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val="472446827"/>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6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900"/>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33" y="22188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556" y="6498900"/>
            <a:ext cx="985825" cy="286011"/>
          </a:xfrm>
          <a:prstGeom prst="rect">
            <a:avLst/>
          </a:prstGeom>
        </p:spPr>
      </p:pic>
      <p:sp>
        <p:nvSpPr>
          <p:cNvPr id="8" name="Rectangle 4"/>
          <p:cNvSpPr txBox="1">
            <a:spLocks noChangeArrowheads="1"/>
          </p:cNvSpPr>
          <p:nvPr userDrawn="1"/>
        </p:nvSpPr>
        <p:spPr>
          <a:xfrm>
            <a:off x="3861729" y="6700913"/>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val="13869314"/>
      </p:ext>
    </p:extLst>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6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880"/>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33" y="22188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547" y="6498880"/>
            <a:ext cx="985825" cy="286011"/>
          </a:xfrm>
          <a:prstGeom prst="rect">
            <a:avLst/>
          </a:prstGeom>
        </p:spPr>
      </p:pic>
      <p:sp>
        <p:nvSpPr>
          <p:cNvPr id="8" name="Rectangle 4"/>
          <p:cNvSpPr txBox="1">
            <a:spLocks noChangeArrowheads="1"/>
          </p:cNvSpPr>
          <p:nvPr userDrawn="1"/>
        </p:nvSpPr>
        <p:spPr>
          <a:xfrm>
            <a:off x="3861729" y="6700893"/>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val="4203642903"/>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6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858"/>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33" y="22188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536" y="6498858"/>
            <a:ext cx="985825" cy="286011"/>
          </a:xfrm>
          <a:prstGeom prst="rect">
            <a:avLst/>
          </a:prstGeom>
        </p:spPr>
      </p:pic>
      <p:sp>
        <p:nvSpPr>
          <p:cNvPr id="8" name="Rectangle 4"/>
          <p:cNvSpPr txBox="1">
            <a:spLocks noChangeArrowheads="1"/>
          </p:cNvSpPr>
          <p:nvPr userDrawn="1"/>
        </p:nvSpPr>
        <p:spPr>
          <a:xfrm>
            <a:off x="3861729" y="6700871"/>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val="3643744262"/>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6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834"/>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33" y="22188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524" y="6498834"/>
            <a:ext cx="985825" cy="286011"/>
          </a:xfrm>
          <a:prstGeom prst="rect">
            <a:avLst/>
          </a:prstGeom>
        </p:spPr>
      </p:pic>
      <p:sp>
        <p:nvSpPr>
          <p:cNvPr id="8" name="Rectangle 4"/>
          <p:cNvSpPr txBox="1">
            <a:spLocks noChangeArrowheads="1"/>
          </p:cNvSpPr>
          <p:nvPr userDrawn="1"/>
        </p:nvSpPr>
        <p:spPr>
          <a:xfrm>
            <a:off x="3861729" y="6700847"/>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val="1665395119"/>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rgbClr val="CCFF9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fontAlgn="base">
              <a:spcBef>
                <a:spcPct val="0"/>
              </a:spcBef>
              <a:spcAft>
                <a:spcPct val="0"/>
              </a:spcAft>
            </a:pPr>
            <a:endParaRPr lang="en-US" b="1">
              <a:solidFill>
                <a:srgbClr val="CCECFF"/>
              </a:solidFill>
              <a:latin typeface="Arial" charset="0"/>
            </a:endParaRPr>
          </a:p>
        </p:txBody>
      </p:sp>
      <p:sp>
        <p:nvSpPr>
          <p:cNvPr id="1027" name="AC Banner Title"/>
          <p:cNvSpPr>
            <a:spLocks noGrp="1" noChangeArrowheads="1"/>
          </p:cNvSpPr>
          <p:nvPr>
            <p:ph type="title"/>
          </p:nvPr>
        </p:nvSpPr>
        <p:spPr bwMode="auto">
          <a:xfrm>
            <a:off x="1701859" y="228608"/>
            <a:ext cx="7247184"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348" y="6400800"/>
            <a:ext cx="351805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000" smtClean="0">
                <a:latin typeface="Arial" charset="0"/>
                <a:ea typeface="SimSun" pitchFamily="2" charset="-122"/>
              </a:defRPr>
            </a:lvl1pPr>
          </a:lstStyle>
          <a:p>
            <a:pPr eaLnBrk="0" fontAlgn="base" hangingPunct="0">
              <a:spcAft>
                <a:spcPct val="0"/>
              </a:spcAft>
              <a:defRPr/>
            </a:pPr>
            <a:fld id="{8144D7A3-1F17-4734-8421-856AC265CCD9}" type="datetime3">
              <a:rPr lang="en-US" altLang="zh-SG" smtClean="0">
                <a:solidFill>
                  <a:srgbClr val="000000"/>
                </a:solidFill>
              </a:rPr>
              <a:pPr eaLnBrk="0" fontAlgn="base" hangingPunct="0">
                <a:spcAft>
                  <a:spcPct val="0"/>
                </a:spcAft>
                <a:defRPr/>
              </a:pPr>
              <a:t>25 July 2018</a:t>
            </a:fld>
            <a:endParaRPr lang="en-US" altLang="zh-SG">
              <a:solidFill>
                <a:srgbClr val="000000"/>
              </a:solidFill>
            </a:endParaRPr>
          </a:p>
        </p:txBody>
      </p:sp>
      <p:sp>
        <p:nvSpPr>
          <p:cNvPr id="2161669" name="Rectangle 5"/>
          <p:cNvSpPr>
            <a:spLocks noGrp="1" noChangeArrowheads="1"/>
          </p:cNvSpPr>
          <p:nvPr>
            <p:ph type="ftr" sz="quarter" idx="3"/>
          </p:nvPr>
        </p:nvSpPr>
        <p:spPr bwMode="auto">
          <a:xfrm>
            <a:off x="1472" y="6384925"/>
            <a:ext cx="351805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000" smtClean="0">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525" y="6388681"/>
            <a:ext cx="2110831"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smtClean="0">
                <a:ea typeface="SimSun" pitchFamily="2" charset="-122"/>
              </a:defRPr>
            </a:lvl1pPr>
          </a:lstStyle>
          <a:p>
            <a:pPr eaLnBrk="0" fontAlgn="base" hangingPunct="0">
              <a:spcAft>
                <a:spcPct val="0"/>
              </a:spcAft>
              <a:defRPr/>
            </a:pPr>
            <a:fld id="{B72AA151-ACF0-4BC9-B841-29C4C235F87C}"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8377" y="1119189"/>
            <a:ext cx="7880433" cy="4938712"/>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399" y="931863"/>
            <a:ext cx="91469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50000"/>
              </a:spcBef>
              <a:spcAft>
                <a:spcPct val="0"/>
              </a:spcAft>
            </a:pPr>
            <a:endParaRPr lang="en-US">
              <a:solidFill>
                <a:srgbClr val="000000"/>
              </a:solidFill>
            </a:endParaRPr>
          </a:p>
        </p:txBody>
      </p:sp>
      <p:pic>
        <p:nvPicPr>
          <p:cNvPr id="1033" name="Picture 9" descr="cb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 y="0"/>
            <a:ext cx="107300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4" name="Group 10"/>
          <p:cNvGrpSpPr>
            <a:grpSpLocks/>
          </p:cNvGrpSpPr>
          <p:nvPr/>
        </p:nvGrpSpPr>
        <p:grpSpPr bwMode="auto">
          <a:xfrm>
            <a:off x="2680" y="968377"/>
            <a:ext cx="989451" cy="5883275"/>
            <a:chOff x="0" y="2458"/>
            <a:chExt cx="2142" cy="1858"/>
          </a:xfrm>
        </p:grpSpPr>
        <p:sp>
          <p:nvSpPr>
            <p:cNvPr id="2161675" name="Freeform 11"/>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defRPr/>
              </a:pPr>
              <a:endParaRPr lang="en-US">
                <a:solidFill>
                  <a:srgbClr val="000000"/>
                </a:solidFill>
              </a:endParaRPr>
            </a:p>
          </p:txBody>
        </p:sp>
        <p:sp>
          <p:nvSpPr>
            <p:cNvPr id="2161676" name="Freeform 12"/>
            <p:cNvSpPr>
              <a:spLocks/>
            </p:cNvSpPr>
            <p:nvPr/>
          </p:nvSpPr>
          <p:spPr bwMode="hidden">
            <a:xfrm>
              <a:off x="0" y="2458"/>
              <a:ext cx="1853"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defRPr/>
              </a:pPr>
              <a:endParaRPr lang="en-US">
                <a:solidFill>
                  <a:srgbClr val="000000"/>
                </a:solidFill>
              </a:endParaRPr>
            </a:p>
          </p:txBody>
        </p:sp>
        <p:sp>
          <p:nvSpPr>
            <p:cNvPr id="2161677" name="Freeform 13"/>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defRPr/>
              </a:pPr>
              <a:endParaRPr lang="en-US">
                <a:solidFill>
                  <a:srgbClr val="000000"/>
                </a:solidFill>
              </a:endParaRPr>
            </a:p>
          </p:txBody>
        </p:sp>
        <p:sp>
          <p:nvSpPr>
            <p:cNvPr id="2161678" name="Freeform 14"/>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defRPr/>
              </a:pPr>
              <a:endParaRPr lang="en-US">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50000"/>
                </a:spcBef>
                <a:spcAft>
                  <a:spcPct val="0"/>
                </a:spcAft>
              </a:pPr>
              <a:endParaRPr lang="en-US">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50000"/>
                </a:spcBef>
                <a:spcAft>
                  <a:spcPct val="0"/>
                </a:spcAft>
              </a:pPr>
              <a:endParaRPr lang="en-US">
                <a:solidFill>
                  <a:srgbClr val="000000"/>
                </a:solidFill>
              </a:endParaRPr>
            </a:p>
          </p:txBody>
        </p:sp>
        <p:sp>
          <p:nvSpPr>
            <p:cNvPr id="1042" name="Oval 17"/>
            <p:cNvSpPr>
              <a:spLocks noChangeArrowheads="1"/>
            </p:cNvSpPr>
            <p:nvPr/>
          </p:nvSpPr>
          <p:spPr bwMode="ltGray">
            <a:xfrm>
              <a:off x="791" y="2723"/>
              <a:ext cx="121" cy="121"/>
            </a:xfrm>
            <a:prstGeom prst="ellipse">
              <a:avLst/>
            </a:prstGeom>
            <a:gradFill rotWithShape="0">
              <a:gsLst>
                <a:gs pos="0">
                  <a:srgbClr val="008000"/>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50000"/>
                </a:spcBef>
                <a:spcAft>
                  <a:spcPct val="0"/>
                </a:spcAft>
              </a:pPr>
              <a:endParaRPr lang="en-US">
                <a:solidFill>
                  <a:srgbClr val="000000"/>
                </a:solidFill>
              </a:endParaRPr>
            </a:p>
          </p:txBody>
        </p:sp>
      </p:grpSp>
      <p:sp>
        <p:nvSpPr>
          <p:cNvPr id="1035" name="Text Box 18"/>
          <p:cNvSpPr txBox="1">
            <a:spLocks noChangeArrowheads="1"/>
          </p:cNvSpPr>
          <p:nvPr/>
        </p:nvSpPr>
        <p:spPr bwMode="auto">
          <a:xfrm rot="-5400000">
            <a:off x="-2297958" y="4118253"/>
            <a:ext cx="50371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50000"/>
              </a:spcBef>
              <a:spcAft>
                <a:spcPct val="0"/>
              </a:spcAft>
              <a:defRPr>
                <a:solidFill>
                  <a:schemeClr val="tx1"/>
                </a:solidFill>
                <a:latin typeface="Verdana" pitchFamily="34" charset="0"/>
              </a:defRPr>
            </a:lvl6pPr>
            <a:lvl7pPr marL="2971800" indent="-228600" eaLnBrk="0" fontAlgn="base" hangingPunct="0">
              <a:spcBef>
                <a:spcPct val="50000"/>
              </a:spcBef>
              <a:spcAft>
                <a:spcPct val="0"/>
              </a:spcAft>
              <a:defRPr>
                <a:solidFill>
                  <a:schemeClr val="tx1"/>
                </a:solidFill>
                <a:latin typeface="Verdana" pitchFamily="34" charset="0"/>
              </a:defRPr>
            </a:lvl7pPr>
            <a:lvl8pPr marL="3429000" indent="-228600" eaLnBrk="0" fontAlgn="base" hangingPunct="0">
              <a:spcBef>
                <a:spcPct val="50000"/>
              </a:spcBef>
              <a:spcAft>
                <a:spcPct val="0"/>
              </a:spcAft>
              <a:defRPr>
                <a:solidFill>
                  <a:schemeClr val="tx1"/>
                </a:solidFill>
                <a:latin typeface="Verdana" pitchFamily="34" charset="0"/>
              </a:defRPr>
            </a:lvl8pPr>
            <a:lvl9pPr marL="3886200" indent="-228600" eaLnBrk="0" fontAlgn="base" hangingPunct="0">
              <a:spcBef>
                <a:spcPct val="50000"/>
              </a:spcBef>
              <a:spcAft>
                <a:spcPct val="0"/>
              </a:spcAft>
              <a:defRPr>
                <a:solidFill>
                  <a:schemeClr val="tx1"/>
                </a:solidFill>
                <a:latin typeface="Verdana" pitchFamily="34" charset="0"/>
              </a:defRPr>
            </a:lvl9pPr>
          </a:lstStyle>
          <a:p>
            <a:pPr eaLnBrk="0" fontAlgn="base" hangingPunct="0">
              <a:spcBef>
                <a:spcPct val="50000"/>
              </a:spcBef>
              <a:spcAft>
                <a:spcPct val="0"/>
              </a:spcAft>
            </a:pPr>
            <a:r>
              <a:rPr lang="en-US" b="1">
                <a:solidFill>
                  <a:srgbClr val="777777"/>
                </a:solidFill>
              </a:rPr>
              <a:t>Financial System Strategy  2020</a:t>
            </a:r>
          </a:p>
        </p:txBody>
      </p:sp>
    </p:spTree>
    <p:extLst>
      <p:ext uri="{BB962C8B-B14F-4D97-AF65-F5344CB8AC3E}">
        <p14:creationId xmlns:p14="http://schemas.microsoft.com/office/powerpoint/2010/main" val="428878967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transition spd="slow">
    <p:pull/>
  </p:transition>
  <p:timing>
    <p:tnLst>
      <p:par>
        <p:cTn id="1" dur="indefinite" restart="never" nodeType="tmRoot"/>
      </p:par>
    </p:tnLst>
  </p:timing>
  <p:hf hdr="0" ftr="0" dt="0"/>
  <p:txStyles>
    <p:titleStyle>
      <a:lvl1pPr algn="r" rtl="0" eaLnBrk="0" fontAlgn="base" hangingPunct="0">
        <a:spcBef>
          <a:spcPct val="0"/>
        </a:spcBef>
        <a:spcAft>
          <a:spcPct val="0"/>
        </a:spcAft>
        <a:defRPr sz="2800">
          <a:solidFill>
            <a:srgbClr val="009900"/>
          </a:solidFill>
          <a:latin typeface="+mj-lt"/>
          <a:ea typeface="+mj-ea"/>
          <a:cs typeface="+mj-cs"/>
        </a:defRPr>
      </a:lvl1pPr>
      <a:lvl2pPr algn="r" rtl="0" eaLnBrk="0" fontAlgn="base" hangingPunct="0">
        <a:spcBef>
          <a:spcPct val="0"/>
        </a:spcBef>
        <a:spcAft>
          <a:spcPct val="0"/>
        </a:spcAft>
        <a:defRPr sz="2800">
          <a:solidFill>
            <a:srgbClr val="009900"/>
          </a:solidFill>
          <a:latin typeface="Verdana" pitchFamily="34" charset="0"/>
        </a:defRPr>
      </a:lvl2pPr>
      <a:lvl3pPr algn="r" rtl="0" eaLnBrk="0" fontAlgn="base" hangingPunct="0">
        <a:spcBef>
          <a:spcPct val="0"/>
        </a:spcBef>
        <a:spcAft>
          <a:spcPct val="0"/>
        </a:spcAft>
        <a:defRPr sz="2800">
          <a:solidFill>
            <a:srgbClr val="009900"/>
          </a:solidFill>
          <a:latin typeface="Verdana" pitchFamily="34" charset="0"/>
        </a:defRPr>
      </a:lvl3pPr>
      <a:lvl4pPr algn="r" rtl="0" eaLnBrk="0" fontAlgn="base" hangingPunct="0">
        <a:spcBef>
          <a:spcPct val="0"/>
        </a:spcBef>
        <a:spcAft>
          <a:spcPct val="0"/>
        </a:spcAft>
        <a:defRPr sz="2800">
          <a:solidFill>
            <a:srgbClr val="009900"/>
          </a:solidFill>
          <a:latin typeface="Verdana" pitchFamily="34" charset="0"/>
        </a:defRPr>
      </a:lvl4pPr>
      <a:lvl5pPr algn="r" rtl="0" eaLnBrk="0" fontAlgn="base" hangingPunct="0">
        <a:spcBef>
          <a:spcPct val="0"/>
        </a:spcBef>
        <a:spcAft>
          <a:spcPct val="0"/>
        </a:spcAft>
        <a:defRPr sz="2800">
          <a:solidFill>
            <a:srgbClr val="009900"/>
          </a:solidFill>
          <a:latin typeface="Verdana" pitchFamily="34" charset="0"/>
        </a:defRPr>
      </a:lvl5pPr>
      <a:lvl6pPr marL="457200" algn="r" rtl="0" fontAlgn="base">
        <a:spcBef>
          <a:spcPct val="0"/>
        </a:spcBef>
        <a:spcAft>
          <a:spcPct val="0"/>
        </a:spcAft>
        <a:defRPr sz="2800">
          <a:solidFill>
            <a:srgbClr val="009900"/>
          </a:solidFill>
          <a:latin typeface="Verdana" pitchFamily="34" charset="0"/>
        </a:defRPr>
      </a:lvl6pPr>
      <a:lvl7pPr marL="914400" algn="r" rtl="0" fontAlgn="base">
        <a:spcBef>
          <a:spcPct val="0"/>
        </a:spcBef>
        <a:spcAft>
          <a:spcPct val="0"/>
        </a:spcAft>
        <a:defRPr sz="2800">
          <a:solidFill>
            <a:srgbClr val="009900"/>
          </a:solidFill>
          <a:latin typeface="Verdana" pitchFamily="34" charset="0"/>
        </a:defRPr>
      </a:lvl7pPr>
      <a:lvl8pPr marL="1371600" algn="r" rtl="0" fontAlgn="base">
        <a:spcBef>
          <a:spcPct val="0"/>
        </a:spcBef>
        <a:spcAft>
          <a:spcPct val="0"/>
        </a:spcAft>
        <a:defRPr sz="2800">
          <a:solidFill>
            <a:srgbClr val="009900"/>
          </a:solidFill>
          <a:latin typeface="Verdana" pitchFamily="34" charset="0"/>
        </a:defRPr>
      </a:lvl8pPr>
      <a:lvl9pPr marL="1828800" algn="r" rtl="0" fontAlgn="base">
        <a:spcBef>
          <a:spcPct val="0"/>
        </a:spcBef>
        <a:spcAft>
          <a:spcPct val="0"/>
        </a:spcAft>
        <a:defRPr sz="2800">
          <a:solidFill>
            <a:srgbClr val="0099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6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810"/>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33" y="22188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512" y="6498810"/>
            <a:ext cx="985825" cy="286011"/>
          </a:xfrm>
          <a:prstGeom prst="rect">
            <a:avLst/>
          </a:prstGeom>
        </p:spPr>
      </p:pic>
      <p:sp>
        <p:nvSpPr>
          <p:cNvPr id="8" name="Rectangle 4"/>
          <p:cNvSpPr txBox="1">
            <a:spLocks noChangeArrowheads="1"/>
          </p:cNvSpPr>
          <p:nvPr userDrawn="1"/>
        </p:nvSpPr>
        <p:spPr>
          <a:xfrm>
            <a:off x="3861729" y="6700823"/>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val="203422021"/>
      </p:ext>
    </p:extLst>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6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782"/>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33" y="221853"/>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497" y="6498781"/>
            <a:ext cx="985825" cy="286011"/>
          </a:xfrm>
          <a:prstGeom prst="rect">
            <a:avLst/>
          </a:prstGeom>
        </p:spPr>
      </p:pic>
      <p:sp>
        <p:nvSpPr>
          <p:cNvPr id="8" name="Rectangle 4"/>
          <p:cNvSpPr txBox="1">
            <a:spLocks noChangeArrowheads="1"/>
          </p:cNvSpPr>
          <p:nvPr userDrawn="1"/>
        </p:nvSpPr>
        <p:spPr>
          <a:xfrm>
            <a:off x="3861729" y="6700795"/>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val="2350366069"/>
      </p:ext>
    </p:extLst>
  </p:cSld>
  <p:clrMap bg1="lt1" tx1="dk1" bg2="lt2" tx2="dk2" accent1="accent1" accent2="accent2" accent3="accent3" accent4="accent4" accent5="accent5" accent6="accent6" hlink="hlink" folHlink="folHlink"/>
  <p:sldLayoutIdLst>
    <p:sldLayoutId id="2147484211" r:id="rId1"/>
    <p:sldLayoutId id="2147484212" r:id="rId2"/>
    <p:sldLayoutId id="2147484213" r:id="rId3"/>
    <p:sldLayoutId id="2147484214" r:id="rId4"/>
    <p:sldLayoutId id="2147484215" r:id="rId5"/>
    <p:sldLayoutId id="2147484216" r:id="rId6"/>
    <p:sldLayoutId id="2147484217" r:id="rId7"/>
    <p:sldLayoutId id="2147484218" r:id="rId8"/>
    <p:sldLayoutId id="2147484219" r:id="rId9"/>
    <p:sldLayoutId id="2147484220"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6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752"/>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33" y="221832"/>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483" y="6498751"/>
            <a:ext cx="985825" cy="286011"/>
          </a:xfrm>
          <a:prstGeom prst="rect">
            <a:avLst/>
          </a:prstGeom>
        </p:spPr>
      </p:pic>
      <p:sp>
        <p:nvSpPr>
          <p:cNvPr id="8" name="Rectangle 4"/>
          <p:cNvSpPr txBox="1">
            <a:spLocks noChangeArrowheads="1"/>
          </p:cNvSpPr>
          <p:nvPr userDrawn="1"/>
        </p:nvSpPr>
        <p:spPr>
          <a:xfrm>
            <a:off x="3861729" y="6700765"/>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val="2012614659"/>
      </p:ext>
    </p:extLst>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0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720"/>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33" y="221800"/>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467" y="6498720"/>
            <a:ext cx="985825" cy="286011"/>
          </a:xfrm>
          <a:prstGeom prst="rect">
            <a:avLst/>
          </a:prstGeom>
        </p:spPr>
      </p:pic>
      <p:sp>
        <p:nvSpPr>
          <p:cNvPr id="8" name="Rectangle 4"/>
          <p:cNvSpPr txBox="1">
            <a:spLocks noChangeArrowheads="1"/>
          </p:cNvSpPr>
          <p:nvPr userDrawn="1"/>
        </p:nvSpPr>
        <p:spPr>
          <a:xfrm>
            <a:off x="3861729" y="6700733"/>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val="2928786478"/>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0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686"/>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33" y="221762"/>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449" y="6498685"/>
            <a:ext cx="985825" cy="286011"/>
          </a:xfrm>
          <a:prstGeom prst="rect">
            <a:avLst/>
          </a:prstGeom>
        </p:spPr>
      </p:pic>
      <p:sp>
        <p:nvSpPr>
          <p:cNvPr id="8" name="Rectangle 4"/>
          <p:cNvSpPr txBox="1">
            <a:spLocks noChangeArrowheads="1"/>
          </p:cNvSpPr>
          <p:nvPr userDrawn="1"/>
        </p:nvSpPr>
        <p:spPr>
          <a:xfrm>
            <a:off x="3861729" y="6700699"/>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val="1309874744"/>
      </p:ext>
    </p:extLst>
  </p:cSld>
  <p:clrMap bg1="lt1" tx1="dk1" bg2="lt2" tx2="dk2" accent1="accent1" accent2="accent2" accent3="accent3" accent4="accent4" accent5="accent5" accent6="accent6" hlink="hlink" folHlink="folHlink"/>
  <p:sldLayoutIdLst>
    <p:sldLayoutId id="2147484244" r:id="rId1"/>
    <p:sldLayoutId id="2147484245" r:id="rId2"/>
    <p:sldLayoutId id="2147484246" r:id="rId3"/>
    <p:sldLayoutId id="2147484247" r:id="rId4"/>
    <p:sldLayoutId id="2147484248" r:id="rId5"/>
    <p:sldLayoutId id="2147484249" r:id="rId6"/>
    <p:sldLayoutId id="2147484250" r:id="rId7"/>
    <p:sldLayoutId id="2147484251" r:id="rId8"/>
    <p:sldLayoutId id="2147484252" r:id="rId9"/>
    <p:sldLayoutId id="2147484253"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0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650"/>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33" y="22172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432" y="6498649"/>
            <a:ext cx="985825" cy="286011"/>
          </a:xfrm>
          <a:prstGeom prst="rect">
            <a:avLst/>
          </a:prstGeom>
        </p:spPr>
      </p:pic>
      <p:sp>
        <p:nvSpPr>
          <p:cNvPr id="8" name="Rectangle 4"/>
          <p:cNvSpPr txBox="1">
            <a:spLocks noChangeArrowheads="1"/>
          </p:cNvSpPr>
          <p:nvPr userDrawn="1"/>
        </p:nvSpPr>
        <p:spPr>
          <a:xfrm>
            <a:off x="3861729" y="6700663"/>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val="2862183998"/>
      </p:ext>
    </p:extLst>
  </p:cSld>
  <p:clrMap bg1="lt1" tx1="dk1" bg2="lt2" tx2="dk2" accent1="accent1" accent2="accent2" accent3="accent3" accent4="accent4" accent5="accent5" accent6="accent6" hlink="hlink" folHlink="folHlink"/>
  <p:sldLayoutIdLst>
    <p:sldLayoutId id="2147484255" r:id="rId1"/>
    <p:sldLayoutId id="2147484256" r:id="rId2"/>
    <p:sldLayoutId id="2147484257" r:id="rId3"/>
    <p:sldLayoutId id="2147484258" r:id="rId4"/>
    <p:sldLayoutId id="2147484259" r:id="rId5"/>
    <p:sldLayoutId id="2147484260" r:id="rId6"/>
    <p:sldLayoutId id="2147484261" r:id="rId7"/>
    <p:sldLayoutId id="2147484262" r:id="rId8"/>
    <p:sldLayoutId id="2147484263" r:id="rId9"/>
    <p:sldLayoutId id="2147484264"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0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612"/>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33" y="22172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412" y="6498612"/>
            <a:ext cx="985825" cy="286011"/>
          </a:xfrm>
          <a:prstGeom prst="rect">
            <a:avLst/>
          </a:prstGeom>
        </p:spPr>
      </p:pic>
      <p:sp>
        <p:nvSpPr>
          <p:cNvPr id="8" name="Rectangle 4"/>
          <p:cNvSpPr txBox="1">
            <a:spLocks noChangeArrowheads="1"/>
          </p:cNvSpPr>
          <p:nvPr userDrawn="1"/>
        </p:nvSpPr>
        <p:spPr>
          <a:xfrm>
            <a:off x="3861729" y="6700625"/>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val="2289498724"/>
      </p:ext>
    </p:extLst>
  </p:cSld>
  <p:clrMap bg1="lt1" tx1="dk1" bg2="lt2" tx2="dk2" accent1="accent1" accent2="accent2" accent3="accent3" accent4="accent4" accent5="accent5" accent6="accent6" hlink="hlink" folHlink="folHlink"/>
  <p:sldLayoutIdLst>
    <p:sldLayoutId id="2147484266" r:id="rId1"/>
    <p:sldLayoutId id="2147484267" r:id="rId2"/>
    <p:sldLayoutId id="2147484268" r:id="rId3"/>
    <p:sldLayoutId id="2147484269" r:id="rId4"/>
    <p:sldLayoutId id="2147484270" r:id="rId5"/>
    <p:sldLayoutId id="2147484271" r:id="rId6"/>
    <p:sldLayoutId id="2147484272" r:id="rId7"/>
    <p:sldLayoutId id="2147484273" r:id="rId8"/>
    <p:sldLayoutId id="2147484274" r:id="rId9"/>
    <p:sldLayoutId id="2147484275"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0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572"/>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33" y="22172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392" y="6498571"/>
            <a:ext cx="985825" cy="286011"/>
          </a:xfrm>
          <a:prstGeom prst="rect">
            <a:avLst/>
          </a:prstGeom>
        </p:spPr>
      </p:pic>
      <p:sp>
        <p:nvSpPr>
          <p:cNvPr id="8" name="Rectangle 4"/>
          <p:cNvSpPr txBox="1">
            <a:spLocks noChangeArrowheads="1"/>
          </p:cNvSpPr>
          <p:nvPr userDrawn="1"/>
        </p:nvSpPr>
        <p:spPr>
          <a:xfrm>
            <a:off x="3861729" y="6700585"/>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val="2916622333"/>
      </p:ext>
    </p:extLst>
  </p:cSld>
  <p:clrMap bg1="lt1" tx1="dk1" bg2="lt2" tx2="dk2" accent1="accent1" accent2="accent2" accent3="accent3" accent4="accent4" accent5="accent5" accent6="accent6" hlink="hlink" folHlink="folHlink"/>
  <p:sldLayoutIdLst>
    <p:sldLayoutId id="2147484277" r:id="rId1"/>
    <p:sldLayoutId id="2147484278" r:id="rId2"/>
    <p:sldLayoutId id="2147484279" r:id="rId3"/>
    <p:sldLayoutId id="2147484280" r:id="rId4"/>
    <p:sldLayoutId id="2147484281" r:id="rId5"/>
    <p:sldLayoutId id="2147484282" r:id="rId6"/>
    <p:sldLayoutId id="2147484283" r:id="rId7"/>
    <p:sldLayoutId id="2147484284" r:id="rId8"/>
    <p:sldLayoutId id="2147484285" r:id="rId9"/>
    <p:sldLayoutId id="2147484286"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0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530"/>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33" y="22172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372" y="6498529"/>
            <a:ext cx="985825" cy="286011"/>
          </a:xfrm>
          <a:prstGeom prst="rect">
            <a:avLst/>
          </a:prstGeom>
        </p:spPr>
      </p:pic>
      <p:sp>
        <p:nvSpPr>
          <p:cNvPr id="8" name="Rectangle 4"/>
          <p:cNvSpPr txBox="1">
            <a:spLocks noChangeArrowheads="1"/>
          </p:cNvSpPr>
          <p:nvPr userDrawn="1"/>
        </p:nvSpPr>
        <p:spPr>
          <a:xfrm>
            <a:off x="3861729" y="6700543"/>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val="945118332"/>
      </p:ext>
    </p:extLst>
  </p:cSld>
  <p:clrMap bg1="lt1" tx1="dk1" bg2="lt2" tx2="dk2" accent1="accent1" accent2="accent2" accent3="accent3" accent4="accent4" accent5="accent5" accent6="accent6" hlink="hlink" folHlink="folHlink"/>
  <p:sldLayoutIdLst>
    <p:sldLayoutId id="2147484288" r:id="rId1"/>
    <p:sldLayoutId id="2147484289" r:id="rId2"/>
    <p:sldLayoutId id="2147484290" r:id="rId3"/>
    <p:sldLayoutId id="2147484291" r:id="rId4"/>
    <p:sldLayoutId id="2147484292" r:id="rId5"/>
    <p:sldLayoutId id="2147484293" r:id="rId6"/>
    <p:sldLayoutId id="2147484294" r:id="rId7"/>
    <p:sldLayoutId id="2147484295" r:id="rId8"/>
    <p:sldLayoutId id="2147484296" r:id="rId9"/>
    <p:sldLayoutId id="2147484297"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0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486"/>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33" y="22172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349" y="6498486"/>
            <a:ext cx="985825" cy="286011"/>
          </a:xfrm>
          <a:prstGeom prst="rect">
            <a:avLst/>
          </a:prstGeom>
        </p:spPr>
      </p:pic>
      <p:sp>
        <p:nvSpPr>
          <p:cNvPr id="8" name="Rectangle 4"/>
          <p:cNvSpPr txBox="1">
            <a:spLocks noChangeArrowheads="1"/>
          </p:cNvSpPr>
          <p:nvPr userDrawn="1"/>
        </p:nvSpPr>
        <p:spPr>
          <a:xfrm>
            <a:off x="3861729" y="6700499"/>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val="2448322832"/>
      </p:ext>
    </p:extLst>
  </p:cSld>
  <p:clrMap bg1="lt1" tx1="dk1" bg2="lt2" tx2="dk2" accent1="accent1" accent2="accent2" accent3="accent3" accent4="accent4" accent5="accent5" accent6="accent6" hlink="hlink" folHlink="folHlink"/>
  <p:sldLayoutIdLst>
    <p:sldLayoutId id="2147484299" r:id="rId1"/>
    <p:sldLayoutId id="2147484300" r:id="rId2"/>
    <p:sldLayoutId id="2147484301" r:id="rId3"/>
    <p:sldLayoutId id="2147484302" r:id="rId4"/>
    <p:sldLayoutId id="2147484303" r:id="rId5"/>
    <p:sldLayoutId id="2147484304" r:id="rId6"/>
    <p:sldLayoutId id="2147484305" r:id="rId7"/>
    <p:sldLayoutId id="2147484306" r:id="rId8"/>
    <p:sldLayoutId id="2147484307" r:id="rId9"/>
    <p:sldLayoutId id="2147484308"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fontAlgn="base">
              <a:spcBef>
                <a:spcPct val="0"/>
              </a:spcBef>
              <a:spcAft>
                <a:spcPct val="0"/>
              </a:spcAft>
            </a:pPr>
            <a:endParaRPr lang="en-US" b="1">
              <a:solidFill>
                <a:srgbClr val="FFFFFF"/>
              </a:solidFill>
              <a:latin typeface="Arial" charset="0"/>
            </a:endParaRPr>
          </a:p>
        </p:txBody>
      </p:sp>
      <p:sp>
        <p:nvSpPr>
          <p:cNvPr id="1027" name="AC Banner Title"/>
          <p:cNvSpPr>
            <a:spLocks noGrp="1" noChangeArrowheads="1"/>
          </p:cNvSpPr>
          <p:nvPr>
            <p:ph type="title"/>
          </p:nvPr>
        </p:nvSpPr>
        <p:spPr bwMode="auto">
          <a:xfrm>
            <a:off x="1657351" y="246816"/>
            <a:ext cx="7247792"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000" u="none" smtClean="0">
                <a:latin typeface="Arial" charset="0"/>
                <a:ea typeface="SimSun" pitchFamily="2" charset="-122"/>
              </a:defRPr>
            </a:lvl1pPr>
          </a:lstStyle>
          <a:p>
            <a:pPr eaLnBrk="0" fontAlgn="base" hangingPunct="0">
              <a:spcAft>
                <a:spcPct val="0"/>
              </a:spcAft>
              <a:defRPr/>
            </a:pPr>
            <a:fld id="{CFB9F86A-03D7-4843-A2E3-7A8A8271E313}" type="datetime3">
              <a:rPr lang="en-US" altLang="zh-SG" smtClean="0">
                <a:solidFill>
                  <a:srgbClr val="000000"/>
                </a:solidFill>
              </a:rPr>
              <a:pPr eaLnBrk="0" fontAlgn="base" hangingPunct="0">
                <a:spcAft>
                  <a:spcPct val="0"/>
                </a:spcAft>
                <a:defRPr/>
              </a:pPr>
              <a:t>25 July 2018</a:t>
            </a:fld>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000" u="none" smtClean="0">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8675"/>
            <a:ext cx="2110155"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smtClean="0">
                <a:ea typeface="SimSun" pitchFamily="2" charset="-122"/>
              </a:defRPr>
            </a:lvl1pPr>
          </a:lstStyle>
          <a:p>
            <a:pPr eaLnBrk="0" fontAlgn="base" hangingPunct="0">
              <a:spcAft>
                <a:spcPct val="0"/>
              </a:spcAft>
              <a:defRPr/>
            </a:pPr>
            <a:fld id="{66E9A8D6-11A3-4EA0-B319-F0BE1A3BFB51}"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50000"/>
              </a:spcBef>
              <a:spcAft>
                <a:spcPct val="0"/>
              </a:spcAft>
            </a:pPr>
            <a:endParaRPr lang="en-US" u="sng">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defRPr/>
              </a:pPr>
              <a:endParaRPr lang="en-US" u="sng">
                <a:solidFill>
                  <a:srgbClr val="000000"/>
                </a:solidFill>
              </a:endParaRPr>
            </a:p>
          </p:txBody>
        </p:sp>
        <p:sp>
          <p:nvSpPr>
            <p:cNvPr id="2161676" name="Freeform 12"/>
            <p:cNvSpPr>
              <a:spLocks/>
            </p:cNvSpPr>
            <p:nvPr/>
          </p:nvSpPr>
          <p:spPr bwMode="hidden">
            <a:xfrm>
              <a:off x="0" y="2458"/>
              <a:ext cx="1853"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defRPr/>
              </a:pPr>
              <a:endParaRPr lang="en-US" u="sng">
                <a:solidFill>
                  <a:srgbClr val="000000"/>
                </a:solidFill>
              </a:endParaRPr>
            </a:p>
          </p:txBody>
        </p:sp>
        <p:sp>
          <p:nvSpPr>
            <p:cNvPr id="2161677" name="Freeform 13"/>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defRPr/>
              </a:pPr>
              <a:endParaRPr lang="en-US" u="sng">
                <a:solidFill>
                  <a:srgbClr val="000000"/>
                </a:solidFill>
              </a:endParaRPr>
            </a:p>
          </p:txBody>
        </p:sp>
        <p:sp>
          <p:nvSpPr>
            <p:cNvPr id="2161678" name="Freeform 14"/>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defRPr/>
              </a:pPr>
              <a:endParaRPr lang="en-US"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50000"/>
                </a:spcBef>
                <a:spcAft>
                  <a:spcPct val="0"/>
                </a:spcAft>
              </a:pPr>
              <a:endParaRPr lang="en-US" u="sng">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50000"/>
                </a:spcBef>
                <a:spcAft>
                  <a:spcPct val="0"/>
                </a:spcAft>
              </a:pPr>
              <a:endParaRPr lang="en-US" u="sng">
                <a:solidFill>
                  <a:srgbClr val="000000"/>
                </a:solidFill>
              </a:endParaRPr>
            </a:p>
          </p:txBody>
        </p:sp>
        <p:sp>
          <p:nvSpPr>
            <p:cNvPr id="1042" name="Oval 17"/>
            <p:cNvSpPr>
              <a:spLocks noChangeArrowheads="1"/>
            </p:cNvSpPr>
            <p:nvPr/>
          </p:nvSpPr>
          <p:spPr bwMode="ltGray">
            <a:xfrm>
              <a:off x="791" y="2723"/>
              <a:ext cx="121" cy="121"/>
            </a:xfrm>
            <a:prstGeom prst="ellipse">
              <a:avLst/>
            </a:prstGeom>
            <a:gradFill rotWithShape="0">
              <a:gsLst>
                <a:gs pos="0">
                  <a:srgbClr val="008000"/>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50000"/>
                </a:spcBef>
                <a:spcAft>
                  <a:spcPct val="0"/>
                </a:spcAft>
              </a:pPr>
              <a:endParaRPr lang="en-US" u="sng">
                <a:solidFill>
                  <a:srgbClr val="000000"/>
                </a:solidFill>
              </a:endParaRPr>
            </a:p>
          </p:txBody>
        </p:sp>
      </p:grpSp>
      <p:sp>
        <p:nvSpPr>
          <p:cNvPr id="1034" name="Text Box 18"/>
          <p:cNvSpPr txBox="1">
            <a:spLocks noChangeArrowheads="1"/>
          </p:cNvSpPr>
          <p:nvPr/>
        </p:nvSpPr>
        <p:spPr bwMode="auto">
          <a:xfrm rot="-5400000">
            <a:off x="-2296564" y="4118253"/>
            <a:ext cx="50371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pPr>
            <a:r>
              <a:rPr lang="en-US" b="1" u="none">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491883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ransition spd="slow">
    <p:pull/>
  </p:transition>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0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440"/>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29" y="22172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327" y="6498439"/>
            <a:ext cx="985825" cy="286011"/>
          </a:xfrm>
          <a:prstGeom prst="rect">
            <a:avLst/>
          </a:prstGeom>
        </p:spPr>
      </p:pic>
      <p:sp>
        <p:nvSpPr>
          <p:cNvPr id="8" name="Rectangle 4"/>
          <p:cNvSpPr txBox="1">
            <a:spLocks noChangeArrowheads="1"/>
          </p:cNvSpPr>
          <p:nvPr userDrawn="1"/>
        </p:nvSpPr>
        <p:spPr>
          <a:xfrm>
            <a:off x="3861729" y="6700453"/>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val="1920466926"/>
      </p:ext>
    </p:extLst>
  </p:cSld>
  <p:clrMap bg1="lt1" tx1="dk1" bg2="lt2" tx2="dk2" accent1="accent1" accent2="accent2" accent3="accent3" accent4="accent4" accent5="accent5" accent6="accent6" hlink="hlink" folHlink="folHlink"/>
  <p:sldLayoutIdLst>
    <p:sldLayoutId id="2147484310" r:id="rId1"/>
    <p:sldLayoutId id="2147484311" r:id="rId2"/>
    <p:sldLayoutId id="2147484312" r:id="rId3"/>
    <p:sldLayoutId id="2147484313" r:id="rId4"/>
    <p:sldLayoutId id="2147484314" r:id="rId5"/>
    <p:sldLayoutId id="2147484315" r:id="rId6"/>
    <p:sldLayoutId id="2147484316" r:id="rId7"/>
    <p:sldLayoutId id="2147484317" r:id="rId8"/>
    <p:sldLayoutId id="2147484318" r:id="rId9"/>
    <p:sldLayoutId id="2147484319"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0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392"/>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305" y="22172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303" y="6498391"/>
            <a:ext cx="985825" cy="286011"/>
          </a:xfrm>
          <a:prstGeom prst="rect">
            <a:avLst/>
          </a:prstGeom>
        </p:spPr>
      </p:pic>
      <p:sp>
        <p:nvSpPr>
          <p:cNvPr id="8" name="Rectangle 4"/>
          <p:cNvSpPr txBox="1">
            <a:spLocks noChangeArrowheads="1"/>
          </p:cNvSpPr>
          <p:nvPr userDrawn="1"/>
        </p:nvSpPr>
        <p:spPr>
          <a:xfrm>
            <a:off x="3861729" y="6700405"/>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val="3831135807"/>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0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342"/>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232" y="22172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277" y="6498342"/>
            <a:ext cx="985825" cy="286011"/>
          </a:xfrm>
          <a:prstGeom prst="rect">
            <a:avLst/>
          </a:prstGeom>
        </p:spPr>
      </p:pic>
      <p:sp>
        <p:nvSpPr>
          <p:cNvPr id="8" name="Rectangle 4"/>
          <p:cNvSpPr txBox="1">
            <a:spLocks noChangeArrowheads="1"/>
          </p:cNvSpPr>
          <p:nvPr userDrawn="1"/>
        </p:nvSpPr>
        <p:spPr>
          <a:xfrm>
            <a:off x="3861729" y="6700355"/>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val="71393136"/>
      </p:ext>
    </p:extLst>
  </p:cSld>
  <p:clrMap bg1="lt1" tx1="dk1" bg2="lt2" tx2="dk2" accent1="accent1" accent2="accent2" accent3="accent3" accent4="accent4" accent5="accent5" accent6="accent6" hlink="hlink" folHlink="folHlink"/>
  <p:sldLayoutIdLst>
    <p:sldLayoutId id="2147484332" r:id="rId1"/>
    <p:sldLayoutId id="2147484333" r:id="rId2"/>
    <p:sldLayoutId id="2147484334" r:id="rId3"/>
    <p:sldLayoutId id="2147484335" r:id="rId4"/>
    <p:sldLayoutId id="2147484336" r:id="rId5"/>
    <p:sldLayoutId id="2147484337" r:id="rId6"/>
    <p:sldLayoutId id="2147484338" r:id="rId7"/>
    <p:sldLayoutId id="2147484339" r:id="rId8"/>
    <p:sldLayoutId id="2147484340" r:id="rId9"/>
    <p:sldLayoutId id="2147484341"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0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290"/>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232" y="22172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252" y="6498289"/>
            <a:ext cx="985825" cy="286011"/>
          </a:xfrm>
          <a:prstGeom prst="rect">
            <a:avLst/>
          </a:prstGeom>
        </p:spPr>
      </p:pic>
      <p:sp>
        <p:nvSpPr>
          <p:cNvPr id="8" name="Rectangle 4"/>
          <p:cNvSpPr txBox="1">
            <a:spLocks noChangeArrowheads="1"/>
          </p:cNvSpPr>
          <p:nvPr userDrawn="1"/>
        </p:nvSpPr>
        <p:spPr>
          <a:xfrm>
            <a:off x="3861729" y="6700303"/>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val="754165680"/>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0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236"/>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226" y="22172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224" y="6498235"/>
            <a:ext cx="985825" cy="286011"/>
          </a:xfrm>
          <a:prstGeom prst="rect">
            <a:avLst/>
          </a:prstGeom>
        </p:spPr>
      </p:pic>
      <p:sp>
        <p:nvSpPr>
          <p:cNvPr id="8" name="Rectangle 4"/>
          <p:cNvSpPr txBox="1">
            <a:spLocks noChangeArrowheads="1"/>
          </p:cNvSpPr>
          <p:nvPr userDrawn="1"/>
        </p:nvSpPr>
        <p:spPr>
          <a:xfrm>
            <a:off x="3861729" y="6700249"/>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val="3845644577"/>
      </p:ext>
    </p:extLst>
  </p:cSld>
  <p:clrMap bg1="lt1" tx1="dk1" bg2="lt2" tx2="dk2" accent1="accent1" accent2="accent2" accent3="accent3" accent4="accent4" accent5="accent5" accent6="accent6" hlink="hlink" folHlink="folHlink"/>
  <p:sldLayoutIdLst>
    <p:sldLayoutId id="2147484354" r:id="rId1"/>
    <p:sldLayoutId id="2147484355" r:id="rId2"/>
    <p:sldLayoutId id="2147484356" r:id="rId3"/>
    <p:sldLayoutId id="2147484357" r:id="rId4"/>
    <p:sldLayoutId id="2147484358" r:id="rId5"/>
    <p:sldLayoutId id="2147484359" r:id="rId6"/>
    <p:sldLayoutId id="2147484360" r:id="rId7"/>
    <p:sldLayoutId id="2147484361" r:id="rId8"/>
    <p:sldLayoutId id="2147484362" r:id="rId9"/>
    <p:sldLayoutId id="2147484363"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0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180"/>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198" y="22172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196" y="6498180"/>
            <a:ext cx="985825" cy="286011"/>
          </a:xfrm>
          <a:prstGeom prst="rect">
            <a:avLst/>
          </a:prstGeom>
        </p:spPr>
      </p:pic>
      <p:sp>
        <p:nvSpPr>
          <p:cNvPr id="8" name="Rectangle 4"/>
          <p:cNvSpPr txBox="1">
            <a:spLocks noChangeArrowheads="1"/>
          </p:cNvSpPr>
          <p:nvPr userDrawn="1"/>
        </p:nvSpPr>
        <p:spPr>
          <a:xfrm>
            <a:off x="3861729" y="6700193"/>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val="2087848896"/>
      </p:ext>
    </p:extLst>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0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122"/>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169" y="22172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168" y="6498121"/>
            <a:ext cx="985825" cy="286011"/>
          </a:xfrm>
          <a:prstGeom prst="rect">
            <a:avLst/>
          </a:prstGeom>
        </p:spPr>
      </p:pic>
      <p:sp>
        <p:nvSpPr>
          <p:cNvPr id="8" name="Rectangle 4"/>
          <p:cNvSpPr txBox="1">
            <a:spLocks noChangeArrowheads="1"/>
          </p:cNvSpPr>
          <p:nvPr userDrawn="1"/>
        </p:nvSpPr>
        <p:spPr>
          <a:xfrm>
            <a:off x="3861729" y="6700135"/>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val="2415079489"/>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a:solidFill>
                <a:srgbClr val="FFFFFF"/>
              </a:solidFill>
              <a:latin typeface="Arial" charset="0"/>
              <a:cs typeface="Arial" charset="0"/>
            </a:endParaRPr>
          </a:p>
        </p:txBody>
      </p:sp>
      <p:sp>
        <p:nvSpPr>
          <p:cNvPr id="1027" name="AC Banner Title"/>
          <p:cNvSpPr>
            <a:spLocks noGrp="1" noChangeArrowheads="1"/>
          </p:cNvSpPr>
          <p:nvPr>
            <p:ph type="title"/>
          </p:nvPr>
        </p:nvSpPr>
        <p:spPr bwMode="auto">
          <a:xfrm>
            <a:off x="429468" y="230187"/>
            <a:ext cx="8476511" cy="69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dirty="0" smtClean="0"/>
          </a:p>
        </p:txBody>
      </p:sp>
      <p:sp>
        <p:nvSpPr>
          <p:cNvPr id="2161668"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EC971C0E-C980-469C-9BE6-A74CD85201F4}" type="datetime3">
              <a:rPr lang="en-US" altLang="zh-SG" smtClean="0">
                <a:cs typeface="Arial" charset="0"/>
              </a:rPr>
              <a:pPr algn="l" fontAlgn="base">
                <a:spcBef>
                  <a:spcPct val="0"/>
                </a:spcBef>
                <a:spcAft>
                  <a:spcPct val="0"/>
                </a:spcAft>
                <a:defRPr/>
              </a:pPr>
              <a:t>25 July 2018</a:t>
            </a:fld>
            <a:endParaRPr lang="en-US" altLang="zh-SG" dirty="0">
              <a:cs typeface="Arial" charset="0"/>
            </a:endParaRPr>
          </a:p>
        </p:txBody>
      </p:sp>
      <p:sp>
        <p:nvSpPr>
          <p:cNvPr id="2161670" name="Rectangle 6"/>
          <p:cNvSpPr>
            <a:spLocks noGrp="1" noChangeArrowheads="1"/>
          </p:cNvSpPr>
          <p:nvPr>
            <p:ph type="sldNum" sz="quarter" idx="4"/>
          </p:nvPr>
        </p:nvSpPr>
        <p:spPr bwMode="auto">
          <a:xfrm>
            <a:off x="7696208" y="6615818"/>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
        <p:nvSpPr>
          <p:cNvPr id="1031" name="Rectangle 7"/>
          <p:cNvSpPr>
            <a:spLocks noGrp="1" noChangeArrowheads="1"/>
          </p:cNvSpPr>
          <p:nvPr>
            <p:ph type="body" idx="1"/>
          </p:nvPr>
        </p:nvSpPr>
        <p:spPr bwMode="auto">
          <a:xfrm>
            <a:off x="517713" y="968376"/>
            <a:ext cx="8140519" cy="518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Second level</a:t>
            </a:r>
            <a:endParaRPr lang="en-US" altLang="zh-SG" dirty="0" smtClean="0"/>
          </a:p>
          <a:p>
            <a:pPr lvl="2"/>
            <a:r>
              <a:rPr lang="en-US" dirty="0" smtClean="0"/>
              <a:t>Third level</a:t>
            </a:r>
          </a:p>
          <a:p>
            <a:pPr lvl="3"/>
            <a:r>
              <a:rPr lang="en-US" altLang="zh-SG" dirty="0" smtClean="0"/>
              <a:t>Fourth Level</a:t>
            </a:r>
          </a:p>
        </p:txBody>
      </p:sp>
      <p:grpSp>
        <p:nvGrpSpPr>
          <p:cNvPr id="1033" name="Group 10"/>
          <p:cNvGrpSpPr>
            <a:grpSpLocks/>
          </p:cNvGrpSpPr>
          <p:nvPr/>
        </p:nvGrpSpPr>
        <p:grpSpPr bwMode="auto">
          <a:xfrm>
            <a:off x="1644" y="968381"/>
            <a:ext cx="855575" cy="5889623"/>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7" name="Freeform 13"/>
            <p:cNvSpPr>
              <a:spLocks/>
            </p:cNvSpPr>
            <p:nvPr/>
          </p:nvSpPr>
          <p:spPr bwMode="ltGray">
            <a:xfrm>
              <a:off x="0" y="2735"/>
              <a:ext cx="1747"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8" name="Freeform 14"/>
            <p:cNvSpPr>
              <a:spLocks/>
            </p:cNvSpPr>
            <p:nvPr/>
          </p:nvSpPr>
          <p:spPr bwMode="ltGray">
            <a:xfrm>
              <a:off x="0" y="2544"/>
              <a:ext cx="1747"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1040" name="Oval 15"/>
            <p:cNvSpPr>
              <a:spLocks noChangeArrowheads="1"/>
            </p:cNvSpPr>
            <p:nvPr/>
          </p:nvSpPr>
          <p:spPr bwMode="ltGray">
            <a:xfrm>
              <a:off x="210"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sp>
          <p:nvSpPr>
            <p:cNvPr id="1041" name="Oval 16"/>
            <p:cNvSpPr>
              <a:spLocks noChangeArrowheads="1"/>
            </p:cNvSpPr>
            <p:nvPr/>
          </p:nvSpPr>
          <p:spPr bwMode="ltGray">
            <a:xfrm>
              <a:off x="1537" y="3884"/>
              <a:ext cx="93"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sp>
          <p:nvSpPr>
            <p:cNvPr id="1042" name="Oval 17"/>
            <p:cNvSpPr>
              <a:spLocks noChangeArrowheads="1"/>
            </p:cNvSpPr>
            <p:nvPr/>
          </p:nvSpPr>
          <p:spPr bwMode="ltGray">
            <a:xfrm>
              <a:off x="791" y="2723"/>
              <a:ext cx="120"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grpSp>
      <p:pic>
        <p:nvPicPr>
          <p:cNvPr id="20" name="Picture 13"/>
          <p:cNvPicPr>
            <a:picLocks noChangeAspect="1" noChangeArrowheads="1"/>
          </p:cNvPicPr>
          <p:nvPr userDrawn="1"/>
        </p:nvPicPr>
        <p:blipFill>
          <a:blip r:embed="rId12" cstate="print">
            <a:extLst>
              <a:ext uri="{BEBA8EAE-BF5A-486C-A8C5-ECC9F3942E4B}">
                <a14:imgProps xmlns:a14="http://schemas.microsoft.com/office/drawing/2010/main">
                  <a14:imgLayer r:embed="rId13">
                    <a14:imgEffect>
                      <a14:backgroundRemoval t="4379" b="34495" l="67342" r="94976">
                        <a14:foregroundMark x1="79092" y1="13941" x2="79092" y2="13941"/>
                        <a14:foregroundMark x1="80389" y1="21358" x2="80389" y2="21358"/>
                        <a14:foregroundMark x1="77715" y1="14567" x2="77715" y2="14567"/>
                        <a14:foregroundMark x1="87439" y1="22609" x2="87439" y2="22609"/>
                        <a14:foregroundMark x1="83387" y1="22878" x2="83387" y2="22878"/>
                        <a14:foregroundMark x1="79903" y1="18141" x2="79903" y2="18141"/>
                        <a14:foregroundMark x1="76013" y1="15996" x2="76013" y2="15996"/>
                        <a14:foregroundMark x1="76175" y1="15907" x2="76175" y2="15907"/>
                        <a14:foregroundMark x1="76094" y1="15818" x2="76094" y2="15818"/>
                        <a14:foregroundMark x1="77147" y1="18945" x2="77147" y2="18945"/>
                        <a14:foregroundMark x1="78768" y1="20554" x2="78768" y2="20554"/>
                        <a14:foregroundMark x1="84441" y1="13673" x2="84441" y2="13673"/>
                        <a14:foregroundMark x1="81605" y1="14120" x2="81605" y2="14120"/>
                        <a14:foregroundMark x1="82496" y1="15192" x2="82496" y2="15192"/>
                        <a14:foregroundMark x1="81686" y1="11528" x2="81686" y2="11528"/>
                        <a14:backgroundMark x1="80551" y1="13226" x2="80551" y2="13226"/>
                        <a14:backgroundMark x1="80551" y1="13226" x2="80551" y2="13226"/>
                        <a14:backgroundMark x1="80551" y1="13226" x2="80551" y2="13226"/>
                      </a14:backgroundRemoval>
                    </a14:imgEffect>
                  </a14:imgLayer>
                </a14:imgProps>
              </a:ext>
              <a:ext uri="{28A0092B-C50C-407E-A947-70E740481C1C}">
                <a14:useLocalDpi xmlns:a14="http://schemas.microsoft.com/office/drawing/2010/main" val="0"/>
              </a:ext>
            </a:extLst>
          </a:blip>
          <a:srcRect l="67751" t="4707" r="5081" b="68340"/>
          <a:stretch>
            <a:fillRect/>
          </a:stretch>
        </p:blipFill>
        <p:spPr bwMode="auto">
          <a:xfrm>
            <a:off x="44824" y="5933103"/>
            <a:ext cx="945785" cy="8509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1349500"/>
      </p:ext>
    </p:extLst>
  </p:cSld>
  <p:clrMap bg1="lt1" tx1="dk1" bg2="lt2" tx2="dk2" accent1="accent1" accent2="accent2" accent3="accent3" accent4="accent4" accent5="accent5" accent6="accent6" hlink="hlink" folHlink="folHlink"/>
  <p:sldLayoutIdLst>
    <p:sldLayoutId id="2147484387" r:id="rId1"/>
    <p:sldLayoutId id="2147484388" r:id="rId2"/>
    <p:sldLayoutId id="2147484389" r:id="rId3"/>
    <p:sldLayoutId id="2147484390" r:id="rId4"/>
    <p:sldLayoutId id="2147484391" r:id="rId5"/>
    <p:sldLayoutId id="2147484392" r:id="rId6"/>
    <p:sldLayoutId id="2147484393" r:id="rId7"/>
    <p:sldLayoutId id="2147484394" r:id="rId8"/>
    <p:sldLayoutId id="2147484395" r:id="rId9"/>
    <p:sldLayoutId id="2147484396" r:id="rId10"/>
  </p:sldLayoutIdLst>
  <p:transition spd="slow">
    <p:pull/>
  </p:transition>
  <p:timing>
    <p:tnLst>
      <p:par>
        <p:cTn id="1" dur="indefinite" restart="never" nodeType="tmRoot"/>
      </p:par>
    </p:tnLst>
  </p:timing>
  <p:hf hdr="0" ftr="0" dt="0"/>
  <p:txStyles>
    <p:titleStyle>
      <a:lvl1pPr algn="l" rtl="0" eaLnBrk="0" fontAlgn="base" hangingPunct="0">
        <a:spcBef>
          <a:spcPct val="0"/>
        </a:spcBef>
        <a:spcAft>
          <a:spcPct val="0"/>
        </a:spcAft>
        <a:defRPr sz="2400" b="1" i="1" u="sng">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Calibri" pitchFamily="34" charset="0"/>
        </a:defRPr>
      </a:lvl2pPr>
      <a:lvl3pPr algn="r" rtl="0" eaLnBrk="0" fontAlgn="base" hangingPunct="0">
        <a:spcBef>
          <a:spcPct val="0"/>
        </a:spcBef>
        <a:spcAft>
          <a:spcPct val="0"/>
        </a:spcAft>
        <a:defRPr sz="2400" b="1" i="1">
          <a:solidFill>
            <a:srgbClr val="008000"/>
          </a:solidFill>
          <a:latin typeface="Calibri" pitchFamily="34" charset="0"/>
        </a:defRPr>
      </a:lvl3pPr>
      <a:lvl4pPr algn="r" rtl="0" eaLnBrk="0" fontAlgn="base" hangingPunct="0">
        <a:spcBef>
          <a:spcPct val="0"/>
        </a:spcBef>
        <a:spcAft>
          <a:spcPct val="0"/>
        </a:spcAft>
        <a:defRPr sz="2400" b="1" i="1">
          <a:solidFill>
            <a:srgbClr val="008000"/>
          </a:solidFill>
          <a:latin typeface="Calibri" pitchFamily="34" charset="0"/>
        </a:defRPr>
      </a:lvl4pPr>
      <a:lvl5pPr algn="r" rtl="0" eaLnBrk="0" fontAlgn="base" hangingPunct="0">
        <a:spcBef>
          <a:spcPct val="0"/>
        </a:spcBef>
        <a:spcAft>
          <a:spcPct val="0"/>
        </a:spcAft>
        <a:defRPr sz="2400" b="1" i="1">
          <a:solidFill>
            <a:srgbClr val="008000"/>
          </a:solidFill>
          <a:latin typeface="Calibri"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Tx/>
        <a:buBlip>
          <a:blip r:embed="rId14"/>
        </a:buBlip>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Tx/>
        <a:buBlip>
          <a:blip r:embed="rId15"/>
        </a:buBlip>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0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062"/>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8466166" y="0"/>
            <a:ext cx="677839" cy="60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smtClean="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137" y="6498061"/>
            <a:ext cx="985825" cy="286011"/>
          </a:xfrm>
          <a:prstGeom prst="rect">
            <a:avLst/>
          </a:prstGeom>
        </p:spPr>
      </p:pic>
    </p:spTree>
    <p:extLst>
      <p:ext uri="{BB962C8B-B14F-4D97-AF65-F5344CB8AC3E}">
        <p14:creationId xmlns:p14="http://schemas.microsoft.com/office/powerpoint/2010/main" val="1151116723"/>
      </p:ext>
    </p:extLst>
  </p:cSld>
  <p:clrMap bg1="lt1" tx1="dk1" bg2="lt2" tx2="dk2" accent1="accent1" accent2="accent2" accent3="accent3" accent4="accent4" accent5="accent5" accent6="accent6" hlink="hlink" folHlink="folHlink"/>
  <p:sldLayoutIdLst>
    <p:sldLayoutId id="2147484398" r:id="rId1"/>
    <p:sldLayoutId id="2147484399" r:id="rId2"/>
    <p:sldLayoutId id="2147484400" r:id="rId3"/>
    <p:sldLayoutId id="2147484401" r:id="rId4"/>
    <p:sldLayoutId id="2147484402" r:id="rId5"/>
    <p:sldLayoutId id="2147484403" r:id="rId6"/>
    <p:sldLayoutId id="2147484404" r:id="rId7"/>
    <p:sldLayoutId id="2147484405" r:id="rId8"/>
    <p:sldLayoutId id="2147484406" r:id="rId9"/>
    <p:sldLayoutId id="2147484407"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08"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8000"/>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8466166" y="0"/>
            <a:ext cx="677839" cy="60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smtClean="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p:nvPicPr>
        <p:blipFill>
          <a:blip r:embed="rId13" cstate="print"/>
          <a:stretch>
            <a:fillRect/>
          </a:stretch>
        </p:blipFill>
        <p:spPr>
          <a:xfrm>
            <a:off x="8002107" y="6498000"/>
            <a:ext cx="985825" cy="286011"/>
          </a:xfrm>
          <a:prstGeom prst="rect">
            <a:avLst/>
          </a:prstGeom>
        </p:spPr>
      </p:pic>
    </p:spTree>
    <p:extLst>
      <p:ext uri="{BB962C8B-B14F-4D97-AF65-F5344CB8AC3E}">
        <p14:creationId xmlns:p14="http://schemas.microsoft.com/office/powerpoint/2010/main" val="1184689103"/>
      </p:ext>
    </p:extLst>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 id="2147484416" r:id="rId8"/>
    <p:sldLayoutId id="2147484417" r:id="rId9"/>
    <p:sldLayoutId id="2147484418"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fontAlgn="base">
              <a:spcBef>
                <a:spcPct val="0"/>
              </a:spcBef>
              <a:spcAft>
                <a:spcPct val="0"/>
              </a:spcAft>
            </a:pPr>
            <a:endParaRPr lang="en-US" b="1">
              <a:solidFill>
                <a:srgbClr val="FFFFFF"/>
              </a:solidFill>
              <a:latin typeface="Arial" charset="0"/>
            </a:endParaRPr>
          </a:p>
        </p:txBody>
      </p:sp>
      <p:sp>
        <p:nvSpPr>
          <p:cNvPr id="1027" name="AC Banner Title"/>
          <p:cNvSpPr>
            <a:spLocks noGrp="1" noChangeArrowheads="1"/>
          </p:cNvSpPr>
          <p:nvPr>
            <p:ph type="title"/>
          </p:nvPr>
        </p:nvSpPr>
        <p:spPr bwMode="auto">
          <a:xfrm>
            <a:off x="1657351" y="246805"/>
            <a:ext cx="7247792"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000" u="none" smtClean="0">
                <a:latin typeface="Arial" charset="0"/>
                <a:ea typeface="SimSun" pitchFamily="2" charset="-122"/>
              </a:defRPr>
            </a:lvl1pPr>
          </a:lstStyle>
          <a:p>
            <a:pPr eaLnBrk="0" fontAlgn="base" hangingPunct="0">
              <a:spcAft>
                <a:spcPct val="0"/>
              </a:spcAft>
              <a:defRPr/>
            </a:pPr>
            <a:fld id="{1DFD524E-BA7C-4435-9EC4-7471929F8F81}" type="datetime3">
              <a:rPr lang="en-US" altLang="zh-SG" smtClean="0">
                <a:solidFill>
                  <a:srgbClr val="000000"/>
                </a:solidFill>
              </a:rPr>
              <a:pPr eaLnBrk="0" fontAlgn="base" hangingPunct="0">
                <a:spcAft>
                  <a:spcPct val="0"/>
                </a:spcAft>
                <a:defRPr/>
              </a:pPr>
              <a:t>25 July 2018</a:t>
            </a:fld>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000" u="none" smtClean="0">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8665"/>
            <a:ext cx="2110155"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smtClean="0">
                <a:ea typeface="SimSun" pitchFamily="2" charset="-122"/>
              </a:defRPr>
            </a:lvl1pPr>
          </a:lstStyle>
          <a:p>
            <a:pPr eaLnBrk="0" fontAlgn="base" hangingPunct="0">
              <a:spcAft>
                <a:spcPct val="0"/>
              </a:spcAft>
              <a:defRPr/>
            </a:pPr>
            <a:fld id="{66E9A8D6-11A3-4EA0-B319-F0BE1A3BFB51}"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50000"/>
              </a:spcBef>
              <a:spcAft>
                <a:spcPct val="0"/>
              </a:spcAft>
            </a:pPr>
            <a:endParaRPr lang="en-US" u="sng">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defRPr/>
              </a:pPr>
              <a:endParaRPr lang="en-US" u="sng">
                <a:solidFill>
                  <a:srgbClr val="000000"/>
                </a:solidFill>
              </a:endParaRPr>
            </a:p>
          </p:txBody>
        </p:sp>
        <p:sp>
          <p:nvSpPr>
            <p:cNvPr id="2161676" name="Freeform 12"/>
            <p:cNvSpPr>
              <a:spLocks/>
            </p:cNvSpPr>
            <p:nvPr/>
          </p:nvSpPr>
          <p:spPr bwMode="hidden">
            <a:xfrm>
              <a:off x="0" y="2458"/>
              <a:ext cx="1853"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defRPr/>
              </a:pPr>
              <a:endParaRPr lang="en-US" u="sng">
                <a:solidFill>
                  <a:srgbClr val="000000"/>
                </a:solidFill>
              </a:endParaRPr>
            </a:p>
          </p:txBody>
        </p:sp>
        <p:sp>
          <p:nvSpPr>
            <p:cNvPr id="2161677" name="Freeform 13"/>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defRPr/>
              </a:pPr>
              <a:endParaRPr lang="en-US" u="sng">
                <a:solidFill>
                  <a:srgbClr val="000000"/>
                </a:solidFill>
              </a:endParaRPr>
            </a:p>
          </p:txBody>
        </p:sp>
        <p:sp>
          <p:nvSpPr>
            <p:cNvPr id="2161678" name="Freeform 14"/>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defRPr/>
              </a:pPr>
              <a:endParaRPr lang="en-US"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50000"/>
                </a:spcBef>
                <a:spcAft>
                  <a:spcPct val="0"/>
                </a:spcAft>
              </a:pPr>
              <a:endParaRPr lang="en-US" u="sng">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50000"/>
                </a:spcBef>
                <a:spcAft>
                  <a:spcPct val="0"/>
                </a:spcAft>
              </a:pPr>
              <a:endParaRPr lang="en-US" u="sng">
                <a:solidFill>
                  <a:srgbClr val="000000"/>
                </a:solidFill>
              </a:endParaRPr>
            </a:p>
          </p:txBody>
        </p:sp>
        <p:sp>
          <p:nvSpPr>
            <p:cNvPr id="1042" name="Oval 17"/>
            <p:cNvSpPr>
              <a:spLocks noChangeArrowheads="1"/>
            </p:cNvSpPr>
            <p:nvPr/>
          </p:nvSpPr>
          <p:spPr bwMode="ltGray">
            <a:xfrm>
              <a:off x="791" y="2723"/>
              <a:ext cx="121" cy="121"/>
            </a:xfrm>
            <a:prstGeom prst="ellipse">
              <a:avLst/>
            </a:prstGeom>
            <a:gradFill rotWithShape="0">
              <a:gsLst>
                <a:gs pos="0">
                  <a:srgbClr val="008000"/>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50000"/>
                </a:spcBef>
                <a:spcAft>
                  <a:spcPct val="0"/>
                </a:spcAft>
              </a:pPr>
              <a:endParaRPr lang="en-US" u="sng">
                <a:solidFill>
                  <a:srgbClr val="000000"/>
                </a:solidFill>
              </a:endParaRPr>
            </a:p>
          </p:txBody>
        </p:sp>
      </p:grpSp>
      <p:sp>
        <p:nvSpPr>
          <p:cNvPr id="1034" name="Text Box 18"/>
          <p:cNvSpPr txBox="1">
            <a:spLocks noChangeArrowheads="1"/>
          </p:cNvSpPr>
          <p:nvPr/>
        </p:nvSpPr>
        <p:spPr bwMode="auto">
          <a:xfrm rot="-5400000">
            <a:off x="-2296564" y="4118253"/>
            <a:ext cx="50371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pPr>
            <a:r>
              <a:rPr lang="en-US" b="1" u="none">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0769736"/>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ransition spd="slow">
    <p:pull/>
  </p:transition>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836"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7938"/>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2932" y="22172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p:nvPicPr>
        <p:blipFill>
          <a:blip r:embed="rId13" cstate="print"/>
          <a:stretch>
            <a:fillRect/>
          </a:stretch>
        </p:blipFill>
        <p:spPr>
          <a:xfrm>
            <a:off x="8002076" y="6497938"/>
            <a:ext cx="985825" cy="286011"/>
          </a:xfrm>
          <a:prstGeom prst="rect">
            <a:avLst/>
          </a:prstGeom>
        </p:spPr>
      </p:pic>
      <p:sp>
        <p:nvSpPr>
          <p:cNvPr id="8" name="Rectangle 4"/>
          <p:cNvSpPr txBox="1">
            <a:spLocks noChangeArrowheads="1"/>
          </p:cNvSpPr>
          <p:nvPr/>
        </p:nvSpPr>
        <p:spPr>
          <a:xfrm>
            <a:off x="3861729" y="6699951"/>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val="2677433290"/>
      </p:ext>
    </p:extLst>
  </p:cSld>
  <p:clrMap bg1="lt1" tx1="dk1" bg2="lt2" tx2="dk2" accent1="accent1" accent2="accent2" accent3="accent3" accent4="accent4" accent5="accent5" accent6="accent6" hlink="hlink" folHlink="folHlink"/>
  <p:sldLayoutIdLst>
    <p:sldLayoutId id="2147484420" r:id="rId1"/>
    <p:sldLayoutId id="2147484421" r:id="rId2"/>
    <p:sldLayoutId id="2147484422" r:id="rId3"/>
    <p:sldLayoutId id="2147484423" r:id="rId4"/>
    <p:sldLayoutId id="2147484424" r:id="rId5"/>
    <p:sldLayoutId id="2147484425" r:id="rId6"/>
    <p:sldLayoutId id="2147484426" r:id="rId7"/>
    <p:sldLayoutId id="2147484427" r:id="rId8"/>
    <p:sldLayoutId id="2147484428" r:id="rId9"/>
    <p:sldLayoutId id="2147484429"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836"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7872"/>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2932" y="22165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p:nvPicPr>
        <p:blipFill>
          <a:blip r:embed="rId13" cstate="print"/>
          <a:stretch>
            <a:fillRect/>
          </a:stretch>
        </p:blipFill>
        <p:spPr>
          <a:xfrm>
            <a:off x="8002043" y="6497872"/>
            <a:ext cx="985825" cy="286011"/>
          </a:xfrm>
          <a:prstGeom prst="rect">
            <a:avLst/>
          </a:prstGeom>
        </p:spPr>
      </p:pic>
      <p:sp>
        <p:nvSpPr>
          <p:cNvPr id="8" name="Rectangle 4"/>
          <p:cNvSpPr txBox="1">
            <a:spLocks noChangeArrowheads="1"/>
          </p:cNvSpPr>
          <p:nvPr/>
        </p:nvSpPr>
        <p:spPr>
          <a:xfrm>
            <a:off x="3861729" y="6699885"/>
            <a:ext cx="1847479"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val="4070392826"/>
      </p:ext>
    </p:extLst>
  </p:cSld>
  <p:clrMap bg1="lt1" tx1="dk1" bg2="lt2" tx2="dk2" accent1="accent1" accent2="accent2" accent3="accent3" accent4="accent4" accent5="accent5" accent6="accent6" hlink="hlink" folHlink="folHlink"/>
  <p:sldLayoutIdLst>
    <p:sldLayoutId id="2147484431" r:id="rId1"/>
    <p:sldLayoutId id="2147484432" r:id="rId2"/>
    <p:sldLayoutId id="2147484433" r:id="rId3"/>
    <p:sldLayoutId id="2147484434" r:id="rId4"/>
    <p:sldLayoutId id="2147484435" r:id="rId5"/>
    <p:sldLayoutId id="2147484436" r:id="rId6"/>
    <p:sldLayoutId id="2147484437" r:id="rId7"/>
    <p:sldLayoutId id="2147484438" r:id="rId8"/>
    <p:sldLayoutId id="2147484439" r:id="rId9"/>
    <p:sldLayoutId id="2147484440"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836"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7804"/>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1" cstate="print"/>
          <a:srcRect l="67751" t="4707" r="5081" b="68340"/>
          <a:stretch>
            <a:fillRect/>
          </a:stretch>
        </p:blipFill>
        <p:spPr bwMode="auto">
          <a:xfrm>
            <a:off x="8466166" y="0"/>
            <a:ext cx="677839" cy="60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smtClean="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2" cstate="print"/>
          <a:stretch>
            <a:fillRect/>
          </a:stretch>
        </p:blipFill>
        <p:spPr>
          <a:xfrm>
            <a:off x="8002008" y="6497803"/>
            <a:ext cx="985825" cy="286011"/>
          </a:xfrm>
          <a:prstGeom prst="rect">
            <a:avLst/>
          </a:prstGeom>
        </p:spPr>
      </p:pic>
    </p:spTree>
    <p:extLst>
      <p:ext uri="{BB962C8B-B14F-4D97-AF65-F5344CB8AC3E}">
        <p14:creationId xmlns:p14="http://schemas.microsoft.com/office/powerpoint/2010/main" val="3359741300"/>
      </p:ext>
    </p:extLst>
  </p:cSld>
  <p:clrMap bg1="lt1" tx1="dk1" bg2="lt2" tx2="dk2" accent1="accent1" accent2="accent2" accent3="accent3" accent4="accent4" accent5="accent5" accent6="accent6" hlink="hlink" folHlink="folHlink"/>
  <p:sldLayoutIdLst>
    <p:sldLayoutId id="2147484443" r:id="rId1"/>
    <p:sldLayoutId id="2147484444" r:id="rId2"/>
    <p:sldLayoutId id="2147484445" r:id="rId3"/>
    <p:sldLayoutId id="2147484446" r:id="rId4"/>
    <p:sldLayoutId id="2147484447" r:id="rId5"/>
    <p:sldLayoutId id="2147484448" r:id="rId6"/>
    <p:sldLayoutId id="2147484449" r:id="rId7"/>
    <p:sldLayoutId id="2147484450" r:id="rId8"/>
    <p:sldLayoutId id="2147484451" r:id="rId9"/>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836"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7738"/>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2788" y="221655"/>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1976" y="6497737"/>
            <a:ext cx="985825" cy="286011"/>
          </a:xfrm>
          <a:prstGeom prst="rect">
            <a:avLst/>
          </a:prstGeom>
        </p:spPr>
      </p:pic>
    </p:spTree>
    <p:extLst>
      <p:ext uri="{BB962C8B-B14F-4D97-AF65-F5344CB8AC3E}">
        <p14:creationId xmlns:p14="http://schemas.microsoft.com/office/powerpoint/2010/main" val="536086849"/>
      </p:ext>
    </p:extLst>
  </p:cSld>
  <p:clrMap bg1="lt1" tx1="dk1" bg2="lt2" tx2="dk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a:solidFill>
                <a:srgbClr val="FFFFFF"/>
              </a:solidFill>
              <a:latin typeface="Arial" charset="0"/>
            </a:endParaRPr>
          </a:p>
        </p:txBody>
      </p:sp>
      <p:sp>
        <p:nvSpPr>
          <p:cNvPr id="1027" name="AC Banner Title"/>
          <p:cNvSpPr>
            <a:spLocks noGrp="1" noChangeArrowheads="1"/>
          </p:cNvSpPr>
          <p:nvPr>
            <p:ph type="title"/>
          </p:nvPr>
        </p:nvSpPr>
        <p:spPr bwMode="auto">
          <a:xfrm>
            <a:off x="1657351" y="245939"/>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6781"/>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9DE5FD67-738B-49CF-B0EF-A3C990A35475}"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a:solidFill>
                  <a:srgbClr val="000000"/>
                </a:solidFill>
              </a:endParaRPr>
            </a:p>
          </p:txBody>
        </p:sp>
      </p:grpSp>
      <p:sp>
        <p:nvSpPr>
          <p:cNvPr id="1034" name="Text Box 18"/>
          <p:cNvSpPr txBox="1">
            <a:spLocks noChangeArrowheads="1"/>
          </p:cNvSpPr>
          <p:nvPr/>
        </p:nvSpPr>
        <p:spPr bwMode="auto">
          <a:xfrm rot="-54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pPr>
            <a:r>
              <a:rPr lang="en-US" b="1" u="none">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7695996"/>
      </p:ext>
    </p:extLst>
  </p:cSld>
  <p:clrMap bg1="lt1" tx1="dk1" bg2="lt2" tx2="dk2" accent1="accent1" accent2="accent2" accent3="accent3" accent4="accent4" accent5="accent5" accent6="accent6" hlink="hlink" folHlink="folHlink"/>
  <p:sldLayoutIdLst>
    <p:sldLayoutId id="2147484488" r:id="rId1"/>
    <p:sldLayoutId id="2147484489" r:id="rId2"/>
    <p:sldLayoutId id="2147484490" r:id="rId3"/>
    <p:sldLayoutId id="2147484491" r:id="rId4"/>
    <p:sldLayoutId id="2147484492" r:id="rId5"/>
    <p:sldLayoutId id="2147484493" r:id="rId6"/>
    <p:sldLayoutId id="2147484494" r:id="rId7"/>
    <p:sldLayoutId id="2147484495" r:id="rId8"/>
    <p:sldLayoutId id="2147484496" r:id="rId9"/>
    <p:sldLayoutId id="2147484497" r:id="rId10"/>
    <p:sldLayoutId id="2147484498"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61666" name="Rectangle 2"/>
          <p:cNvSpPr>
            <a:spLocks noChangeArrowheads="1"/>
          </p:cNvSpPr>
          <p:nvPr/>
        </p:nvSpPr>
        <p:spPr bwMode="gray">
          <a:xfrm>
            <a:off x="0" y="0"/>
            <a:ext cx="9144000" cy="927100"/>
          </a:xfrm>
          <a:prstGeom prst="rect">
            <a:avLst/>
          </a:prstGeom>
          <a:solidFill>
            <a:schemeClr val="bg1"/>
          </a:solidFill>
          <a:ln w="12700">
            <a:noFill/>
            <a:miter lim="800000"/>
            <a:headEnd/>
            <a:tailEnd/>
          </a:ln>
          <a:effectLst/>
        </p:spPr>
        <p:txBody>
          <a:bodyPr wrap="none" lIns="90488" tIns="44450" rIns="90488" bIns="44450" anchor="ctr"/>
          <a:lstStyle/>
          <a:p>
            <a:pPr algn="ctr" fontAlgn="base">
              <a:spcBef>
                <a:spcPct val="0"/>
              </a:spcBef>
              <a:spcAft>
                <a:spcPct val="0"/>
              </a:spcAft>
              <a:defRPr/>
            </a:pPr>
            <a:endParaRPr lang="en-US" b="1">
              <a:solidFill>
                <a:srgbClr val="FFFFFF"/>
              </a:solidFill>
              <a:latin typeface="Arial" charset="0"/>
            </a:endParaRPr>
          </a:p>
        </p:txBody>
      </p:sp>
      <p:sp>
        <p:nvSpPr>
          <p:cNvPr id="1027" name="AC Banner Title"/>
          <p:cNvSpPr>
            <a:spLocks noGrp="1" noChangeArrowheads="1"/>
          </p:cNvSpPr>
          <p:nvPr>
            <p:ph type="title"/>
          </p:nvPr>
        </p:nvSpPr>
        <p:spPr bwMode="auto">
          <a:xfrm>
            <a:off x="1657351" y="245885"/>
            <a:ext cx="7247792" cy="576263"/>
          </a:xfrm>
          <a:prstGeom prst="rect">
            <a:avLst/>
          </a:prstGeom>
          <a:noFill/>
          <a:ln w="12700">
            <a:noFill/>
            <a:miter lim="800000"/>
            <a:headEnd/>
            <a:tailEnd/>
          </a:ln>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6725"/>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9A65AB00-7C43-40B1-9791-16929EAE7E49}"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2161672" name="Line 8"/>
          <p:cNvSpPr>
            <a:spLocks noChangeShapeType="1"/>
          </p:cNvSpPr>
          <p:nvPr/>
        </p:nvSpPr>
        <p:spPr bwMode="auto">
          <a:xfrm>
            <a:off x="4403" y="1074738"/>
            <a:ext cx="9145465" cy="0"/>
          </a:xfrm>
          <a:prstGeom prst="line">
            <a:avLst/>
          </a:prstGeom>
          <a:noFill/>
          <a:ln w="12700">
            <a:solidFill>
              <a:schemeClr val="tx1"/>
            </a:solidFill>
            <a:round/>
            <a:headEnd/>
            <a:tailEnd/>
          </a:ln>
          <a:effectLst/>
        </p:spPr>
        <p:txBody>
          <a:bodyPr wrap="none" anchor="ctr"/>
          <a:lstStyle/>
          <a:p>
            <a:pPr eaLnBrk="0" fontAlgn="base" hangingPunct="0">
              <a:spcBef>
                <a:spcPct val="50000"/>
              </a:spcBef>
              <a:spcAft>
                <a:spcPct val="0"/>
              </a:spcAft>
              <a:defRPr/>
            </a:pPr>
            <a:endParaRPr lang="en-GB" u="sng">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9"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w="9525">
              <a:noFill/>
              <a:round/>
              <a:headEnd/>
              <a:tailEnd/>
            </a:ln>
            <a:effectLst/>
          </p:spPr>
          <p:txBody>
            <a:bodyPr/>
            <a:lstStyle/>
            <a:p>
              <a:pPr eaLnBrk="0" fontAlgn="base" hangingPunct="0">
                <a:spcBef>
                  <a:spcPct val="50000"/>
                </a:spcBef>
                <a:spcAft>
                  <a:spcPct val="0"/>
                </a:spcAft>
                <a:defRPr/>
              </a:pPr>
              <a:endParaRPr lang="en-GB" u="sng">
                <a:solidFill>
                  <a:srgbClr val="000000"/>
                </a:solidFill>
              </a:endParaRPr>
            </a:p>
          </p:txBody>
        </p:sp>
        <p:sp>
          <p:nvSpPr>
            <p:cNvPr id="2161680"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w="9525">
              <a:noFill/>
              <a:round/>
              <a:headEnd/>
              <a:tailEnd/>
            </a:ln>
            <a:effectLst/>
          </p:spPr>
          <p:txBody>
            <a:bodyPr/>
            <a:lstStyle/>
            <a:p>
              <a:pPr eaLnBrk="0" fontAlgn="base" hangingPunct="0">
                <a:spcBef>
                  <a:spcPct val="50000"/>
                </a:spcBef>
                <a:spcAft>
                  <a:spcPct val="0"/>
                </a:spcAft>
                <a:defRPr/>
              </a:pPr>
              <a:endParaRPr lang="en-GB" u="sng">
                <a:solidFill>
                  <a:srgbClr val="000000"/>
                </a:solidFill>
              </a:endParaRPr>
            </a:p>
          </p:txBody>
        </p:sp>
        <p:sp>
          <p:nvSpPr>
            <p:cNvPr id="2161681"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w="9525">
              <a:noFill/>
              <a:round/>
              <a:headEnd/>
              <a:tailEnd/>
            </a:ln>
            <a:effectLst/>
          </p:spPr>
          <p:txBody>
            <a:bodyPr/>
            <a:lstStyle/>
            <a:p>
              <a:pPr eaLnBrk="0" fontAlgn="base" hangingPunct="0">
                <a:spcBef>
                  <a:spcPct val="50000"/>
                </a:spcBef>
                <a:spcAft>
                  <a:spcPct val="0"/>
                </a:spcAft>
                <a:defRPr/>
              </a:pPr>
              <a:endParaRPr lang="en-GB" u="sng">
                <a:solidFill>
                  <a:srgbClr val="000000"/>
                </a:solidFill>
              </a:endParaRPr>
            </a:p>
          </p:txBody>
        </p:sp>
      </p:grpSp>
      <p:sp>
        <p:nvSpPr>
          <p:cNvPr id="2161682" name="Text Box 18"/>
          <p:cNvSpPr txBox="1">
            <a:spLocks noChangeArrowheads="1"/>
          </p:cNvSpPr>
          <p:nvPr/>
        </p:nvSpPr>
        <p:spPr bwMode="auto">
          <a:xfrm rot="-5400000">
            <a:off x="-2296564" y="4118253"/>
            <a:ext cx="5037138" cy="369332"/>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defRPr/>
            </a:pPr>
            <a:r>
              <a:rPr lang="en-US" b="1">
                <a:solidFill>
                  <a:srgbClr val="777777"/>
                </a:solidFill>
              </a:rPr>
              <a:t>Financial System Strategy  2020</a:t>
            </a:r>
          </a:p>
        </p:txBody>
      </p:sp>
      <p:pic>
        <p:nvPicPr>
          <p:cNvPr id="1035" name="Picture 21"/>
          <p:cNvPicPr>
            <a:picLocks noChangeAspect="1" noChangeArrowheads="1"/>
          </p:cNvPicPr>
          <p:nvPr userDrawn="1"/>
        </p:nvPicPr>
        <p:blipFill>
          <a:blip r:embed="rId14"/>
          <a:srcRect l="67751" t="4707" r="5081" b="68340"/>
          <a:stretch>
            <a:fillRect/>
          </a:stretch>
        </p:blipFill>
        <p:spPr bwMode="auto">
          <a:xfrm>
            <a:off x="14708" y="15876"/>
            <a:ext cx="1144467" cy="1042988"/>
          </a:xfrm>
          <a:prstGeom prst="rect">
            <a:avLst/>
          </a:prstGeom>
          <a:noFill/>
          <a:ln w="9525">
            <a:noFill/>
            <a:miter lim="800000"/>
            <a:headEnd/>
            <a:tailEnd/>
          </a:ln>
        </p:spPr>
      </p:pic>
    </p:spTree>
    <p:extLst>
      <p:ext uri="{BB962C8B-B14F-4D97-AF65-F5344CB8AC3E}">
        <p14:creationId xmlns:p14="http://schemas.microsoft.com/office/powerpoint/2010/main" val="326677087"/>
      </p:ext>
    </p:extLst>
  </p:cSld>
  <p:clrMap bg1="lt1" tx1="dk1" bg2="lt2" tx2="dk2" accent1="accent1" accent2="accent2" accent3="accent3" accent4="accent4" accent5="accent5" accent6="accent6" hlink="hlink" folHlink="folHlink"/>
  <p:sldLayoutIdLst>
    <p:sldLayoutId id="2147484500" r:id="rId1"/>
    <p:sldLayoutId id="2147484501" r:id="rId2"/>
    <p:sldLayoutId id="2147484502" r:id="rId3"/>
    <p:sldLayoutId id="2147484503" r:id="rId4"/>
    <p:sldLayoutId id="2147484504" r:id="rId5"/>
    <p:sldLayoutId id="2147484505" r:id="rId6"/>
    <p:sldLayoutId id="2147484506" r:id="rId7"/>
    <p:sldLayoutId id="2147484507" r:id="rId8"/>
    <p:sldLayoutId id="2147484508" r:id="rId9"/>
    <p:sldLayoutId id="2147484509" r:id="rId10"/>
    <p:sldLayoutId id="2147484510" r:id="rId11"/>
    <p:sldLayoutId id="2147484511"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a:solidFill>
            <a:srgbClr val="008000"/>
          </a:solidFill>
          <a:latin typeface="+mj-lt"/>
          <a:ea typeface="+mj-ea"/>
          <a:cs typeface="+mj-cs"/>
        </a:defRPr>
      </a:lvl1pPr>
      <a:lvl2pPr algn="ctr" rtl="0" eaLnBrk="0" fontAlgn="base" hangingPunct="0">
        <a:spcBef>
          <a:spcPct val="0"/>
        </a:spcBef>
        <a:spcAft>
          <a:spcPct val="0"/>
        </a:spcAft>
        <a:defRPr sz="2800">
          <a:solidFill>
            <a:srgbClr val="008000"/>
          </a:solidFill>
          <a:latin typeface="Verdana" pitchFamily="34" charset="0"/>
        </a:defRPr>
      </a:lvl2pPr>
      <a:lvl3pPr algn="ctr" rtl="0" eaLnBrk="0" fontAlgn="base" hangingPunct="0">
        <a:spcBef>
          <a:spcPct val="0"/>
        </a:spcBef>
        <a:spcAft>
          <a:spcPct val="0"/>
        </a:spcAft>
        <a:defRPr sz="2800">
          <a:solidFill>
            <a:srgbClr val="008000"/>
          </a:solidFill>
          <a:latin typeface="Verdana" pitchFamily="34" charset="0"/>
        </a:defRPr>
      </a:lvl3pPr>
      <a:lvl4pPr algn="ctr" rtl="0" eaLnBrk="0" fontAlgn="base" hangingPunct="0">
        <a:spcBef>
          <a:spcPct val="0"/>
        </a:spcBef>
        <a:spcAft>
          <a:spcPct val="0"/>
        </a:spcAft>
        <a:defRPr sz="2800">
          <a:solidFill>
            <a:srgbClr val="008000"/>
          </a:solidFill>
          <a:latin typeface="Verdana" pitchFamily="34" charset="0"/>
        </a:defRPr>
      </a:lvl4pPr>
      <a:lvl5pPr algn="ctr" rtl="0" eaLnBrk="0" fontAlgn="base" hangingPunct="0">
        <a:spcBef>
          <a:spcPct val="0"/>
        </a:spcBef>
        <a:spcAft>
          <a:spcPct val="0"/>
        </a:spcAft>
        <a:defRPr sz="2800">
          <a:solidFill>
            <a:srgbClr val="008000"/>
          </a:solidFill>
          <a:latin typeface="Verdana" pitchFamily="34" charset="0"/>
        </a:defRPr>
      </a:lvl5pPr>
      <a:lvl6pPr marL="457200" algn="ctr" rtl="0" fontAlgn="base">
        <a:spcBef>
          <a:spcPct val="0"/>
        </a:spcBef>
        <a:spcAft>
          <a:spcPct val="0"/>
        </a:spcAft>
        <a:defRPr sz="2800">
          <a:solidFill>
            <a:srgbClr val="008000"/>
          </a:solidFill>
          <a:latin typeface="Verdana" pitchFamily="34" charset="0"/>
        </a:defRPr>
      </a:lvl6pPr>
      <a:lvl7pPr marL="914400" algn="ctr" rtl="0" fontAlgn="base">
        <a:spcBef>
          <a:spcPct val="0"/>
        </a:spcBef>
        <a:spcAft>
          <a:spcPct val="0"/>
        </a:spcAft>
        <a:defRPr sz="2800">
          <a:solidFill>
            <a:srgbClr val="008000"/>
          </a:solidFill>
          <a:latin typeface="Verdana" pitchFamily="34" charset="0"/>
        </a:defRPr>
      </a:lvl7pPr>
      <a:lvl8pPr marL="1371600" algn="ctr" rtl="0" fontAlgn="base">
        <a:spcBef>
          <a:spcPct val="0"/>
        </a:spcBef>
        <a:spcAft>
          <a:spcPct val="0"/>
        </a:spcAft>
        <a:defRPr sz="2800">
          <a:solidFill>
            <a:srgbClr val="008000"/>
          </a:solidFill>
          <a:latin typeface="Verdana" pitchFamily="34" charset="0"/>
        </a:defRPr>
      </a:lvl8pPr>
      <a:lvl9pPr marL="1828800" algn="ctr" rtl="0" fontAlgn="base">
        <a:spcBef>
          <a:spcPct val="0"/>
        </a:spcBef>
        <a:spcAft>
          <a:spcPct val="0"/>
        </a:spcAft>
        <a:defRPr sz="28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a:solidFill>
                <a:srgbClr val="FFFFFF"/>
              </a:solidFill>
              <a:latin typeface="Arial" charset="0"/>
              <a:cs typeface="Arial" charset="0"/>
            </a:endParaRPr>
          </a:p>
        </p:txBody>
      </p:sp>
      <p:sp>
        <p:nvSpPr>
          <p:cNvPr id="1027" name="AC Banner Title"/>
          <p:cNvSpPr>
            <a:spLocks noGrp="1" noChangeArrowheads="1"/>
          </p:cNvSpPr>
          <p:nvPr>
            <p:ph type="title"/>
          </p:nvPr>
        </p:nvSpPr>
        <p:spPr bwMode="auto">
          <a:xfrm>
            <a:off x="429468" y="230005"/>
            <a:ext cx="8476511" cy="69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dirty="0" smtClean="0"/>
          </a:p>
        </p:txBody>
      </p:sp>
      <p:sp>
        <p:nvSpPr>
          <p:cNvPr id="2161668"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EC971C0E-C980-469C-9BE6-A74CD85201F4}" type="datetime3">
              <a:rPr lang="en-US" altLang="zh-SG" smtClean="0">
                <a:cs typeface="Arial" charset="0"/>
              </a:rPr>
              <a:pPr algn="l" fontAlgn="base">
                <a:spcBef>
                  <a:spcPct val="0"/>
                </a:spcBef>
                <a:spcAft>
                  <a:spcPct val="0"/>
                </a:spcAft>
                <a:defRPr/>
              </a:pPr>
              <a:t>25 July 2018</a:t>
            </a:fld>
            <a:endParaRPr lang="en-US" altLang="zh-SG" dirty="0">
              <a:cs typeface="Arial" charset="0"/>
            </a:endParaRPr>
          </a:p>
        </p:txBody>
      </p:sp>
      <p:sp>
        <p:nvSpPr>
          <p:cNvPr id="2161670" name="Rectangle 6"/>
          <p:cNvSpPr>
            <a:spLocks noGrp="1" noChangeArrowheads="1"/>
          </p:cNvSpPr>
          <p:nvPr>
            <p:ph type="sldNum" sz="quarter" idx="4"/>
          </p:nvPr>
        </p:nvSpPr>
        <p:spPr bwMode="auto">
          <a:xfrm>
            <a:off x="7696208" y="6615322"/>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
        <p:nvSpPr>
          <p:cNvPr id="1031" name="Rectangle 7"/>
          <p:cNvSpPr>
            <a:spLocks noGrp="1" noChangeArrowheads="1"/>
          </p:cNvSpPr>
          <p:nvPr>
            <p:ph type="body" idx="1"/>
          </p:nvPr>
        </p:nvSpPr>
        <p:spPr bwMode="auto">
          <a:xfrm>
            <a:off x="517713" y="968376"/>
            <a:ext cx="8140519" cy="518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Second level</a:t>
            </a:r>
            <a:endParaRPr lang="en-US" altLang="zh-SG" dirty="0" smtClean="0"/>
          </a:p>
          <a:p>
            <a:pPr lvl="2"/>
            <a:r>
              <a:rPr lang="en-US" dirty="0" smtClean="0"/>
              <a:t>Third level</a:t>
            </a:r>
          </a:p>
          <a:p>
            <a:pPr lvl="3"/>
            <a:r>
              <a:rPr lang="en-US" altLang="zh-SG" dirty="0" smtClean="0"/>
              <a:t>Fourth Level</a:t>
            </a:r>
          </a:p>
        </p:txBody>
      </p:sp>
      <p:grpSp>
        <p:nvGrpSpPr>
          <p:cNvPr id="1033" name="Group 10"/>
          <p:cNvGrpSpPr>
            <a:grpSpLocks/>
          </p:cNvGrpSpPr>
          <p:nvPr/>
        </p:nvGrpSpPr>
        <p:grpSpPr bwMode="auto">
          <a:xfrm>
            <a:off x="1644" y="968381"/>
            <a:ext cx="855575" cy="5889623"/>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7" name="Freeform 13"/>
            <p:cNvSpPr>
              <a:spLocks/>
            </p:cNvSpPr>
            <p:nvPr/>
          </p:nvSpPr>
          <p:spPr bwMode="ltGray">
            <a:xfrm>
              <a:off x="0" y="2735"/>
              <a:ext cx="1747"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8" name="Freeform 14"/>
            <p:cNvSpPr>
              <a:spLocks/>
            </p:cNvSpPr>
            <p:nvPr/>
          </p:nvSpPr>
          <p:spPr bwMode="ltGray">
            <a:xfrm>
              <a:off x="0" y="2544"/>
              <a:ext cx="1747"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1040" name="Oval 15"/>
            <p:cNvSpPr>
              <a:spLocks noChangeArrowheads="1"/>
            </p:cNvSpPr>
            <p:nvPr/>
          </p:nvSpPr>
          <p:spPr bwMode="ltGray">
            <a:xfrm>
              <a:off x="210"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sp>
          <p:nvSpPr>
            <p:cNvPr id="1041" name="Oval 16"/>
            <p:cNvSpPr>
              <a:spLocks noChangeArrowheads="1"/>
            </p:cNvSpPr>
            <p:nvPr/>
          </p:nvSpPr>
          <p:spPr bwMode="ltGray">
            <a:xfrm>
              <a:off x="1537" y="3884"/>
              <a:ext cx="93"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sp>
          <p:nvSpPr>
            <p:cNvPr id="1042" name="Oval 17"/>
            <p:cNvSpPr>
              <a:spLocks noChangeArrowheads="1"/>
            </p:cNvSpPr>
            <p:nvPr/>
          </p:nvSpPr>
          <p:spPr bwMode="ltGray">
            <a:xfrm>
              <a:off x="791" y="2723"/>
              <a:ext cx="120"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grpSp>
      <p:pic>
        <p:nvPicPr>
          <p:cNvPr id="20" name="Picture 13"/>
          <p:cNvPicPr>
            <a:picLocks noChangeAspect="1" noChangeArrowheads="1"/>
          </p:cNvPicPr>
          <p:nvPr userDrawn="1"/>
        </p:nvPicPr>
        <p:blipFill>
          <a:blip r:embed="rId12" cstate="print">
            <a:extLst>
              <a:ext uri="{BEBA8EAE-BF5A-486C-A8C5-ECC9F3942E4B}">
                <a14:imgProps xmlns:a14="http://schemas.microsoft.com/office/drawing/2010/main">
                  <a14:imgLayer r:embed="rId13">
                    <a14:imgEffect>
                      <a14:backgroundRemoval t="4379" b="34495" l="67342" r="94976">
                        <a14:foregroundMark x1="79092" y1="13941" x2="79092" y2="13941"/>
                        <a14:foregroundMark x1="80389" y1="21358" x2="80389" y2="21358"/>
                        <a14:foregroundMark x1="77715" y1="14567" x2="77715" y2="14567"/>
                        <a14:foregroundMark x1="87439" y1="22609" x2="87439" y2="22609"/>
                        <a14:foregroundMark x1="83387" y1="22878" x2="83387" y2="22878"/>
                        <a14:foregroundMark x1="79903" y1="18141" x2="79903" y2="18141"/>
                        <a14:foregroundMark x1="76013" y1="15996" x2="76013" y2="15996"/>
                        <a14:foregroundMark x1="76175" y1="15907" x2="76175" y2="15907"/>
                        <a14:foregroundMark x1="76094" y1="15818" x2="76094" y2="15818"/>
                        <a14:foregroundMark x1="77147" y1="18945" x2="77147" y2="18945"/>
                        <a14:foregroundMark x1="78768" y1="20554" x2="78768" y2="20554"/>
                        <a14:foregroundMark x1="84441" y1="13673" x2="84441" y2="13673"/>
                        <a14:foregroundMark x1="81605" y1="14120" x2="81605" y2="14120"/>
                        <a14:foregroundMark x1="82496" y1="15192" x2="82496" y2="15192"/>
                        <a14:foregroundMark x1="81686" y1="11528" x2="81686" y2="11528"/>
                        <a14:backgroundMark x1="80551" y1="13226" x2="80551" y2="13226"/>
                        <a14:backgroundMark x1="80551" y1="13226" x2="80551" y2="13226"/>
                        <a14:backgroundMark x1="80551" y1="13226" x2="80551" y2="13226"/>
                      </a14:backgroundRemoval>
                    </a14:imgEffect>
                  </a14:imgLayer>
                </a14:imgProps>
              </a:ext>
              <a:ext uri="{28A0092B-C50C-407E-A947-70E740481C1C}">
                <a14:useLocalDpi xmlns:a14="http://schemas.microsoft.com/office/drawing/2010/main" val="0"/>
              </a:ext>
            </a:extLst>
          </a:blip>
          <a:srcRect l="67751" t="4707" r="5081" b="68340"/>
          <a:stretch>
            <a:fillRect/>
          </a:stretch>
        </p:blipFill>
        <p:spPr bwMode="auto">
          <a:xfrm>
            <a:off x="44824" y="5932607"/>
            <a:ext cx="945785" cy="8509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8009768"/>
      </p:ext>
    </p:extLst>
  </p:cSld>
  <p:clrMap bg1="lt1" tx1="dk1" bg2="lt2" tx2="dk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Lst>
  <p:transition spd="slow">
    <p:pull/>
  </p:transition>
  <p:timing>
    <p:tnLst>
      <p:par>
        <p:cTn id="1" dur="indefinite" restart="never" nodeType="tmRoot"/>
      </p:par>
    </p:tnLst>
  </p:timing>
  <p:hf hdr="0" ftr="0" dt="0"/>
  <p:txStyles>
    <p:titleStyle>
      <a:lvl1pPr algn="l" rtl="0" eaLnBrk="0" fontAlgn="base" hangingPunct="0">
        <a:spcBef>
          <a:spcPct val="0"/>
        </a:spcBef>
        <a:spcAft>
          <a:spcPct val="0"/>
        </a:spcAft>
        <a:defRPr sz="2400" b="1" i="1" u="sng">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Calibri" pitchFamily="34" charset="0"/>
        </a:defRPr>
      </a:lvl2pPr>
      <a:lvl3pPr algn="r" rtl="0" eaLnBrk="0" fontAlgn="base" hangingPunct="0">
        <a:spcBef>
          <a:spcPct val="0"/>
        </a:spcBef>
        <a:spcAft>
          <a:spcPct val="0"/>
        </a:spcAft>
        <a:defRPr sz="2400" b="1" i="1">
          <a:solidFill>
            <a:srgbClr val="008000"/>
          </a:solidFill>
          <a:latin typeface="Calibri" pitchFamily="34" charset="0"/>
        </a:defRPr>
      </a:lvl3pPr>
      <a:lvl4pPr algn="r" rtl="0" eaLnBrk="0" fontAlgn="base" hangingPunct="0">
        <a:spcBef>
          <a:spcPct val="0"/>
        </a:spcBef>
        <a:spcAft>
          <a:spcPct val="0"/>
        </a:spcAft>
        <a:defRPr sz="2400" b="1" i="1">
          <a:solidFill>
            <a:srgbClr val="008000"/>
          </a:solidFill>
          <a:latin typeface="Calibri" pitchFamily="34" charset="0"/>
        </a:defRPr>
      </a:lvl4pPr>
      <a:lvl5pPr algn="r" rtl="0" eaLnBrk="0" fontAlgn="base" hangingPunct="0">
        <a:spcBef>
          <a:spcPct val="0"/>
        </a:spcBef>
        <a:spcAft>
          <a:spcPct val="0"/>
        </a:spcAft>
        <a:defRPr sz="2400" b="1" i="1">
          <a:solidFill>
            <a:srgbClr val="008000"/>
          </a:solidFill>
          <a:latin typeface="Calibri"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Tx/>
        <a:buBlip>
          <a:blip r:embed="rId14"/>
        </a:buBlip>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Tx/>
        <a:buBlip>
          <a:blip r:embed="rId15"/>
        </a:buBlip>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5827"/>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6665"/>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7374780"/>
      </p:ext>
    </p:extLst>
  </p:cSld>
  <p:clrMap bg1="lt1" tx1="dk1" bg2="lt2" tx2="dk2" accent1="accent1" accent2="accent2" accent3="accent3" accent4="accent4" accent5="accent5" accent6="accent6" hlink="hlink" folHlink="folHlink"/>
  <p:sldLayoutIdLst>
    <p:sldLayoutId id="2147484524" r:id="rId1"/>
    <p:sldLayoutId id="2147484525" r:id="rId2"/>
    <p:sldLayoutId id="2147484526" r:id="rId3"/>
    <p:sldLayoutId id="2147484527" r:id="rId4"/>
    <p:sldLayoutId id="2147484528" r:id="rId5"/>
    <p:sldLayoutId id="2147484529" r:id="rId6"/>
    <p:sldLayoutId id="2147484530" r:id="rId7"/>
    <p:sldLayoutId id="2147484531" r:id="rId8"/>
    <p:sldLayoutId id="2147484532" r:id="rId9"/>
    <p:sldLayoutId id="2147484533" r:id="rId10"/>
    <p:sldLayoutId id="2147484534"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5763"/>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6601"/>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0002201"/>
      </p:ext>
    </p:extLst>
  </p:cSld>
  <p:clrMap bg1="lt1" tx1="dk1" bg2="lt2" tx2="dk2" accent1="accent1" accent2="accent2" accent3="accent3" accent4="accent4" accent5="accent5" accent6="accent6" hlink="hlink" folHlink="folHlink"/>
  <p:sldLayoutIdLst>
    <p:sldLayoutId id="2147484536" r:id="rId1"/>
    <p:sldLayoutId id="2147484537" r:id="rId2"/>
    <p:sldLayoutId id="2147484538" r:id="rId3"/>
    <p:sldLayoutId id="2147484539" r:id="rId4"/>
    <p:sldLayoutId id="2147484540" r:id="rId5"/>
    <p:sldLayoutId id="2147484541" r:id="rId6"/>
    <p:sldLayoutId id="2147484542" r:id="rId7"/>
    <p:sldLayoutId id="2147484543" r:id="rId8"/>
    <p:sldLayoutId id="2147484544" r:id="rId9"/>
    <p:sldLayoutId id="2147484545" r:id="rId10"/>
    <p:sldLayoutId id="2147484546"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5698"/>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6535"/>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856250"/>
      </p:ext>
    </p:extLst>
  </p:cSld>
  <p:clrMap bg1="lt1" tx1="dk1" bg2="lt2" tx2="dk2" accent1="accent1" accent2="accent2" accent3="accent3" accent4="accent4" accent5="accent5" accent6="accent6" hlink="hlink" folHlink="folHlink"/>
  <p:sldLayoutIdLst>
    <p:sldLayoutId id="2147484548" r:id="rId1"/>
    <p:sldLayoutId id="2147484549" r:id="rId2"/>
    <p:sldLayoutId id="2147484550" r:id="rId3"/>
    <p:sldLayoutId id="2147484551" r:id="rId4"/>
    <p:sldLayoutId id="2147484552" r:id="rId5"/>
    <p:sldLayoutId id="2147484553" r:id="rId6"/>
    <p:sldLayoutId id="2147484554" r:id="rId7"/>
    <p:sldLayoutId id="2147484555" r:id="rId8"/>
    <p:sldLayoutId id="2147484556" r:id="rId9"/>
    <p:sldLayoutId id="2147484557" r:id="rId10"/>
    <p:sldLayoutId id="2147484558"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a:solidFill>
                <a:srgbClr val="FFFFFF"/>
              </a:solidFill>
              <a:latin typeface="Arial" charset="0"/>
            </a:endParaRPr>
          </a:p>
        </p:txBody>
      </p:sp>
      <p:sp>
        <p:nvSpPr>
          <p:cNvPr id="1027" name="AC Banner Title"/>
          <p:cNvSpPr>
            <a:spLocks noGrp="1" noChangeArrowheads="1"/>
          </p:cNvSpPr>
          <p:nvPr>
            <p:ph type="title"/>
          </p:nvPr>
        </p:nvSpPr>
        <p:spPr bwMode="auto">
          <a:xfrm>
            <a:off x="1657351" y="246794"/>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8655"/>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06C417FB-22C4-4AF6-AE2E-2523673224F1}"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a:solidFill>
                  <a:srgbClr val="000000"/>
                </a:solidFill>
              </a:endParaRPr>
            </a:p>
          </p:txBody>
        </p:sp>
      </p:grpSp>
      <p:sp>
        <p:nvSpPr>
          <p:cNvPr id="1034" name="Text Box 18"/>
          <p:cNvSpPr txBox="1">
            <a:spLocks noChangeArrowheads="1"/>
          </p:cNvSpPr>
          <p:nvPr/>
        </p:nvSpPr>
        <p:spPr bwMode="auto">
          <a:xfrm rot="-54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3669737"/>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5629"/>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6467"/>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9464700"/>
      </p:ext>
    </p:extLst>
  </p:cSld>
  <p:clrMap bg1="lt1" tx1="dk1" bg2="lt2" tx2="dk2" accent1="accent1" accent2="accent2" accent3="accent3" accent4="accent4" accent5="accent5" accent6="accent6" hlink="hlink" folHlink="folHlink"/>
  <p:sldLayoutIdLst>
    <p:sldLayoutId id="2147484560" r:id="rId1"/>
    <p:sldLayoutId id="2147484561" r:id="rId2"/>
    <p:sldLayoutId id="2147484562" r:id="rId3"/>
    <p:sldLayoutId id="2147484563" r:id="rId4"/>
    <p:sldLayoutId id="2147484564" r:id="rId5"/>
    <p:sldLayoutId id="2147484565" r:id="rId6"/>
    <p:sldLayoutId id="2147484566" r:id="rId7"/>
    <p:sldLayoutId id="2147484567" r:id="rId8"/>
    <p:sldLayoutId id="2147484568" r:id="rId9"/>
    <p:sldLayoutId id="2147484569" r:id="rId10"/>
    <p:sldLayoutId id="2147484570"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5559"/>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6397"/>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6739463"/>
      </p:ext>
    </p:extLst>
  </p:cSld>
  <p:clrMap bg1="lt1" tx1="dk1" bg2="lt2" tx2="dk2" accent1="accent1" accent2="accent2" accent3="accent3" accent4="accent4" accent5="accent5" accent6="accent6" hlink="hlink" folHlink="folHlink"/>
  <p:sldLayoutIdLst>
    <p:sldLayoutId id="2147484572" r:id="rId1"/>
    <p:sldLayoutId id="2147484573" r:id="rId2"/>
    <p:sldLayoutId id="2147484574" r:id="rId3"/>
    <p:sldLayoutId id="2147484575" r:id="rId4"/>
    <p:sldLayoutId id="2147484576" r:id="rId5"/>
    <p:sldLayoutId id="2147484577" r:id="rId6"/>
    <p:sldLayoutId id="2147484578" r:id="rId7"/>
    <p:sldLayoutId id="2147484579" r:id="rId8"/>
    <p:sldLayoutId id="2147484580" r:id="rId9"/>
    <p:sldLayoutId id="2147484581" r:id="rId10"/>
    <p:sldLayoutId id="2147484582"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5489"/>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6325"/>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1679354"/>
      </p:ext>
    </p:extLst>
  </p:cSld>
  <p:clrMap bg1="lt1" tx1="dk1" bg2="lt2" tx2="dk2" accent1="accent1" accent2="accent2" accent3="accent3" accent4="accent4" accent5="accent5" accent6="accent6" hlink="hlink" folHlink="folHlink"/>
  <p:sldLayoutIdLst>
    <p:sldLayoutId id="2147484584" r:id="rId1"/>
    <p:sldLayoutId id="2147484585" r:id="rId2"/>
    <p:sldLayoutId id="2147484586" r:id="rId3"/>
    <p:sldLayoutId id="2147484587" r:id="rId4"/>
    <p:sldLayoutId id="2147484588" r:id="rId5"/>
    <p:sldLayoutId id="2147484589" r:id="rId6"/>
    <p:sldLayoutId id="2147484590" r:id="rId7"/>
    <p:sldLayoutId id="2147484591" r:id="rId8"/>
    <p:sldLayoutId id="2147484592" r:id="rId9"/>
    <p:sldLayoutId id="2147484593" r:id="rId10"/>
    <p:sldLayoutId id="2147484594"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5414"/>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6251"/>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8520618"/>
      </p:ext>
    </p:extLst>
  </p:cSld>
  <p:clrMap bg1="lt1" tx1="dk1" bg2="lt2" tx2="dk2" accent1="accent1" accent2="accent2" accent3="accent3" accent4="accent4" accent5="accent5" accent6="accent6" hlink="hlink" folHlink="folHlink"/>
  <p:sldLayoutIdLst>
    <p:sldLayoutId id="2147484596" r:id="rId1"/>
    <p:sldLayoutId id="2147484597" r:id="rId2"/>
    <p:sldLayoutId id="2147484598" r:id="rId3"/>
    <p:sldLayoutId id="2147484599" r:id="rId4"/>
    <p:sldLayoutId id="2147484600" r:id="rId5"/>
    <p:sldLayoutId id="2147484601" r:id="rId6"/>
    <p:sldLayoutId id="2147484602" r:id="rId7"/>
    <p:sldLayoutId id="2147484603" r:id="rId8"/>
    <p:sldLayoutId id="2147484604" r:id="rId9"/>
    <p:sldLayoutId id="2147484605" r:id="rId10"/>
    <p:sldLayoutId id="2147484606"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5339"/>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6175"/>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5217376"/>
      </p:ext>
    </p:extLst>
  </p:cSld>
  <p:clrMap bg1="lt1" tx1="dk1" bg2="lt2" tx2="dk2" accent1="accent1" accent2="accent2" accent3="accent3" accent4="accent4" accent5="accent5" accent6="accent6" hlink="hlink" folHlink="folHlink"/>
  <p:sldLayoutIdLst>
    <p:sldLayoutId id="2147484608" r:id="rId1"/>
    <p:sldLayoutId id="2147484609" r:id="rId2"/>
    <p:sldLayoutId id="2147484610" r:id="rId3"/>
    <p:sldLayoutId id="2147484611" r:id="rId4"/>
    <p:sldLayoutId id="2147484612" r:id="rId5"/>
    <p:sldLayoutId id="2147484613" r:id="rId6"/>
    <p:sldLayoutId id="2147484614" r:id="rId7"/>
    <p:sldLayoutId id="2147484615" r:id="rId8"/>
    <p:sldLayoutId id="2147484616" r:id="rId9"/>
    <p:sldLayoutId id="2147484617" r:id="rId10"/>
    <p:sldLayoutId id="2147484618"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5259"/>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6097"/>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037490"/>
      </p:ext>
    </p:extLst>
  </p:cSld>
  <p:clrMap bg1="lt1" tx1="dk1" bg2="lt2" tx2="dk2" accent1="accent1" accent2="accent2" accent3="accent3" accent4="accent4" accent5="accent5" accent6="accent6" hlink="hlink" folHlink="folHlink"/>
  <p:sldLayoutIdLst>
    <p:sldLayoutId id="2147484620" r:id="rId1"/>
    <p:sldLayoutId id="2147484621" r:id="rId2"/>
    <p:sldLayoutId id="2147484622" r:id="rId3"/>
    <p:sldLayoutId id="2147484623" r:id="rId4"/>
    <p:sldLayoutId id="2147484624" r:id="rId5"/>
    <p:sldLayoutId id="2147484625" r:id="rId6"/>
    <p:sldLayoutId id="2147484626" r:id="rId7"/>
    <p:sldLayoutId id="2147484627" r:id="rId8"/>
    <p:sldLayoutId id="2147484628" r:id="rId9"/>
    <p:sldLayoutId id="2147484629" r:id="rId10"/>
    <p:sldLayoutId id="2147484630"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5179"/>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6017"/>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1532641"/>
      </p:ext>
    </p:extLst>
  </p:cSld>
  <p:clrMap bg1="lt1" tx1="dk1" bg2="lt2" tx2="dk2" accent1="accent1" accent2="accent2" accent3="accent3" accent4="accent4" accent5="accent5" accent6="accent6" hlink="hlink" folHlink="folHlink"/>
  <p:sldLayoutIdLst>
    <p:sldLayoutId id="2147484632" r:id="rId1"/>
    <p:sldLayoutId id="2147484633" r:id="rId2"/>
    <p:sldLayoutId id="2147484634" r:id="rId3"/>
    <p:sldLayoutId id="2147484635" r:id="rId4"/>
    <p:sldLayoutId id="2147484636" r:id="rId5"/>
    <p:sldLayoutId id="2147484637" r:id="rId6"/>
    <p:sldLayoutId id="2147484638" r:id="rId7"/>
    <p:sldLayoutId id="2147484639" r:id="rId8"/>
    <p:sldLayoutId id="2147484640" r:id="rId9"/>
    <p:sldLayoutId id="2147484641" r:id="rId10"/>
    <p:sldLayoutId id="2147484642"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5099"/>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5935"/>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393080"/>
      </p:ext>
    </p:extLst>
  </p:cSld>
  <p:clrMap bg1="lt1" tx1="dk1" bg2="lt2" tx2="dk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5013"/>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5851"/>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4041139"/>
      </p:ext>
    </p:extLst>
  </p:cSld>
  <p:clrMap bg1="lt1" tx1="dk1" bg2="lt2" tx2="dk2" accent1="accent1" accent2="accent2" accent3="accent3" accent4="accent4" accent5="accent5" accent6="accent6" hlink="hlink" folHlink="folHlink"/>
  <p:sldLayoutIdLst>
    <p:sldLayoutId id="2147484656" r:id="rId1"/>
    <p:sldLayoutId id="2147484657" r:id="rId2"/>
    <p:sldLayoutId id="2147484658" r:id="rId3"/>
    <p:sldLayoutId id="2147484659" r:id="rId4"/>
    <p:sldLayoutId id="2147484660" r:id="rId5"/>
    <p:sldLayoutId id="2147484661" r:id="rId6"/>
    <p:sldLayoutId id="2147484662" r:id="rId7"/>
    <p:sldLayoutId id="2147484663" r:id="rId8"/>
    <p:sldLayoutId id="2147484664" r:id="rId9"/>
    <p:sldLayoutId id="2147484665" r:id="rId10"/>
    <p:sldLayoutId id="2147484666"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4927"/>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5765"/>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6775401"/>
      </p:ext>
    </p:extLst>
  </p:cSld>
  <p:clrMap bg1="lt1" tx1="dk1" bg2="lt2" tx2="dk2" accent1="accent1" accent2="accent2" accent3="accent3" accent4="accent4" accent5="accent5" accent6="accent6" hlink="hlink" folHlink="folHlink"/>
  <p:sldLayoutIdLst>
    <p:sldLayoutId id="2147484668" r:id="rId1"/>
    <p:sldLayoutId id="2147484669" r:id="rId2"/>
    <p:sldLayoutId id="2147484670" r:id="rId3"/>
    <p:sldLayoutId id="2147484671" r:id="rId4"/>
    <p:sldLayoutId id="2147484672" r:id="rId5"/>
    <p:sldLayoutId id="2147484673" r:id="rId6"/>
    <p:sldLayoutId id="2147484674" r:id="rId7"/>
    <p:sldLayoutId id="2147484675" r:id="rId8"/>
    <p:sldLayoutId id="2147484676" r:id="rId9"/>
    <p:sldLayoutId id="2147484677" r:id="rId10"/>
    <p:sldLayoutId id="2147484678"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a:solidFill>
                <a:srgbClr val="FFFFFF"/>
              </a:solidFill>
              <a:latin typeface="Arial" charset="0"/>
              <a:cs typeface="Arial" charset="0"/>
            </a:endParaRPr>
          </a:p>
        </p:txBody>
      </p:sp>
      <p:sp>
        <p:nvSpPr>
          <p:cNvPr id="1027" name="AC Banner Title"/>
          <p:cNvSpPr>
            <a:spLocks noGrp="1" noChangeArrowheads="1"/>
          </p:cNvSpPr>
          <p:nvPr>
            <p:ph type="title"/>
          </p:nvPr>
        </p:nvSpPr>
        <p:spPr bwMode="auto">
          <a:xfrm>
            <a:off x="429468" y="230920"/>
            <a:ext cx="8476511" cy="69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dirty="0" smtClean="0"/>
          </a:p>
        </p:txBody>
      </p:sp>
      <p:sp>
        <p:nvSpPr>
          <p:cNvPr id="2161668"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EC971C0E-C980-469C-9BE6-A74CD85201F4}" type="datetime3">
              <a:rPr lang="en-US" altLang="zh-SG" smtClean="0">
                <a:cs typeface="Arial" charset="0"/>
              </a:rPr>
              <a:pPr algn="l" fontAlgn="base">
                <a:spcBef>
                  <a:spcPct val="0"/>
                </a:spcBef>
                <a:spcAft>
                  <a:spcPct val="0"/>
                </a:spcAft>
                <a:defRPr/>
              </a:pPr>
              <a:t>25 July 2018</a:t>
            </a:fld>
            <a:endParaRPr lang="en-US" altLang="zh-SG" dirty="0">
              <a:cs typeface="Arial" charset="0"/>
            </a:endParaRPr>
          </a:p>
        </p:txBody>
      </p:sp>
      <p:sp>
        <p:nvSpPr>
          <p:cNvPr id="2161670" name="Rectangle 6"/>
          <p:cNvSpPr>
            <a:spLocks noGrp="1" noChangeArrowheads="1"/>
          </p:cNvSpPr>
          <p:nvPr>
            <p:ph type="sldNum" sz="quarter" idx="4"/>
          </p:nvPr>
        </p:nvSpPr>
        <p:spPr bwMode="auto">
          <a:xfrm>
            <a:off x="7696208" y="6617252"/>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
        <p:nvSpPr>
          <p:cNvPr id="1031" name="Rectangle 7"/>
          <p:cNvSpPr>
            <a:spLocks noGrp="1" noChangeArrowheads="1"/>
          </p:cNvSpPr>
          <p:nvPr>
            <p:ph type="body" idx="1"/>
          </p:nvPr>
        </p:nvSpPr>
        <p:spPr bwMode="auto">
          <a:xfrm>
            <a:off x="517713" y="968376"/>
            <a:ext cx="8140519" cy="518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Second level</a:t>
            </a:r>
            <a:endParaRPr lang="en-US" altLang="zh-SG" dirty="0" smtClean="0"/>
          </a:p>
          <a:p>
            <a:pPr lvl="2"/>
            <a:r>
              <a:rPr lang="en-US" dirty="0" smtClean="0"/>
              <a:t>Third level</a:t>
            </a:r>
          </a:p>
          <a:p>
            <a:pPr lvl="3"/>
            <a:r>
              <a:rPr lang="en-US" altLang="zh-SG" dirty="0" smtClean="0"/>
              <a:t>Fourth Level</a:t>
            </a:r>
          </a:p>
        </p:txBody>
      </p:sp>
      <p:grpSp>
        <p:nvGrpSpPr>
          <p:cNvPr id="1033" name="Group 10"/>
          <p:cNvGrpSpPr>
            <a:grpSpLocks/>
          </p:cNvGrpSpPr>
          <p:nvPr/>
        </p:nvGrpSpPr>
        <p:grpSpPr bwMode="auto">
          <a:xfrm>
            <a:off x="1644" y="968381"/>
            <a:ext cx="855575" cy="5889623"/>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7" name="Freeform 13"/>
            <p:cNvSpPr>
              <a:spLocks/>
            </p:cNvSpPr>
            <p:nvPr/>
          </p:nvSpPr>
          <p:spPr bwMode="ltGray">
            <a:xfrm>
              <a:off x="0" y="2735"/>
              <a:ext cx="1747"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8" name="Freeform 14"/>
            <p:cNvSpPr>
              <a:spLocks/>
            </p:cNvSpPr>
            <p:nvPr/>
          </p:nvSpPr>
          <p:spPr bwMode="ltGray">
            <a:xfrm>
              <a:off x="0" y="2544"/>
              <a:ext cx="1747"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1040" name="Oval 15"/>
            <p:cNvSpPr>
              <a:spLocks noChangeArrowheads="1"/>
            </p:cNvSpPr>
            <p:nvPr/>
          </p:nvSpPr>
          <p:spPr bwMode="ltGray">
            <a:xfrm>
              <a:off x="210"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sp>
          <p:nvSpPr>
            <p:cNvPr id="1041" name="Oval 16"/>
            <p:cNvSpPr>
              <a:spLocks noChangeArrowheads="1"/>
            </p:cNvSpPr>
            <p:nvPr/>
          </p:nvSpPr>
          <p:spPr bwMode="ltGray">
            <a:xfrm>
              <a:off x="1537" y="3884"/>
              <a:ext cx="93"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sp>
          <p:nvSpPr>
            <p:cNvPr id="1042" name="Oval 17"/>
            <p:cNvSpPr>
              <a:spLocks noChangeArrowheads="1"/>
            </p:cNvSpPr>
            <p:nvPr/>
          </p:nvSpPr>
          <p:spPr bwMode="ltGray">
            <a:xfrm>
              <a:off x="791" y="2723"/>
              <a:ext cx="120"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grpSp>
      <p:pic>
        <p:nvPicPr>
          <p:cNvPr id="20" name="Picture 13"/>
          <p:cNvPicPr>
            <a:picLocks noChangeAspect="1" noChangeArrowheads="1"/>
          </p:cNvPicPr>
          <p:nvPr userDrawn="1"/>
        </p:nvPicPr>
        <p:blipFill>
          <a:blip r:embed="rId12" cstate="print">
            <a:extLst>
              <a:ext uri="{BEBA8EAE-BF5A-486C-A8C5-ECC9F3942E4B}">
                <a14:imgProps xmlns:a14="http://schemas.microsoft.com/office/drawing/2010/main">
                  <a14:imgLayer r:embed="rId13">
                    <a14:imgEffect>
                      <a14:backgroundRemoval t="4379" b="34495" l="67342" r="94976">
                        <a14:foregroundMark x1="79092" y1="13941" x2="79092" y2="13941"/>
                        <a14:foregroundMark x1="80389" y1="21358" x2="80389" y2="21358"/>
                        <a14:foregroundMark x1="77715" y1="14567" x2="77715" y2="14567"/>
                        <a14:foregroundMark x1="87439" y1="22609" x2="87439" y2="22609"/>
                        <a14:foregroundMark x1="83387" y1="22878" x2="83387" y2="22878"/>
                        <a14:foregroundMark x1="79903" y1="18141" x2="79903" y2="18141"/>
                        <a14:foregroundMark x1="76013" y1="15996" x2="76013" y2="15996"/>
                        <a14:foregroundMark x1="76175" y1="15907" x2="76175" y2="15907"/>
                        <a14:foregroundMark x1="76094" y1="15818" x2="76094" y2="15818"/>
                        <a14:foregroundMark x1="77147" y1="18945" x2="77147" y2="18945"/>
                        <a14:foregroundMark x1="78768" y1="20554" x2="78768" y2="20554"/>
                        <a14:foregroundMark x1="84441" y1="13673" x2="84441" y2="13673"/>
                        <a14:foregroundMark x1="81605" y1="14120" x2="81605" y2="14120"/>
                        <a14:foregroundMark x1="82496" y1="15192" x2="82496" y2="15192"/>
                        <a14:foregroundMark x1="81686" y1="11528" x2="81686" y2="11528"/>
                        <a14:backgroundMark x1="80551" y1="13226" x2="80551" y2="13226"/>
                        <a14:backgroundMark x1="80551" y1="13226" x2="80551" y2="13226"/>
                        <a14:backgroundMark x1="80551" y1="13226" x2="80551" y2="13226"/>
                      </a14:backgroundRemoval>
                    </a14:imgEffect>
                  </a14:imgLayer>
                </a14:imgProps>
              </a:ext>
              <a:ext uri="{28A0092B-C50C-407E-A947-70E740481C1C}">
                <a14:useLocalDpi xmlns:a14="http://schemas.microsoft.com/office/drawing/2010/main" val="0"/>
              </a:ext>
            </a:extLst>
          </a:blip>
          <a:srcRect l="67751" t="4707" r="5081" b="68340"/>
          <a:stretch>
            <a:fillRect/>
          </a:stretch>
        </p:blipFill>
        <p:spPr bwMode="auto">
          <a:xfrm>
            <a:off x="44824" y="5934537"/>
            <a:ext cx="945785" cy="8509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3472628"/>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Lst>
  <p:transition spd="slow">
    <p:pull/>
  </p:transition>
  <p:timing>
    <p:tnLst>
      <p:par>
        <p:cTn id="1" dur="indefinite" restart="never" nodeType="tmRoot"/>
      </p:par>
    </p:tnLst>
  </p:timing>
  <p:hf hdr="0" ftr="0" dt="0"/>
  <p:txStyles>
    <p:titleStyle>
      <a:lvl1pPr algn="l" rtl="0" eaLnBrk="0" fontAlgn="base" hangingPunct="0">
        <a:spcBef>
          <a:spcPct val="0"/>
        </a:spcBef>
        <a:spcAft>
          <a:spcPct val="0"/>
        </a:spcAft>
        <a:defRPr sz="2400" b="1" i="1" u="sng">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Calibri" pitchFamily="34" charset="0"/>
        </a:defRPr>
      </a:lvl2pPr>
      <a:lvl3pPr algn="r" rtl="0" eaLnBrk="0" fontAlgn="base" hangingPunct="0">
        <a:spcBef>
          <a:spcPct val="0"/>
        </a:spcBef>
        <a:spcAft>
          <a:spcPct val="0"/>
        </a:spcAft>
        <a:defRPr sz="2400" b="1" i="1">
          <a:solidFill>
            <a:srgbClr val="008000"/>
          </a:solidFill>
          <a:latin typeface="Calibri" pitchFamily="34" charset="0"/>
        </a:defRPr>
      </a:lvl3pPr>
      <a:lvl4pPr algn="r" rtl="0" eaLnBrk="0" fontAlgn="base" hangingPunct="0">
        <a:spcBef>
          <a:spcPct val="0"/>
        </a:spcBef>
        <a:spcAft>
          <a:spcPct val="0"/>
        </a:spcAft>
        <a:defRPr sz="2400" b="1" i="1">
          <a:solidFill>
            <a:srgbClr val="008000"/>
          </a:solidFill>
          <a:latin typeface="Calibri" pitchFamily="34" charset="0"/>
        </a:defRPr>
      </a:lvl4pPr>
      <a:lvl5pPr algn="r" rtl="0" eaLnBrk="0" fontAlgn="base" hangingPunct="0">
        <a:spcBef>
          <a:spcPct val="0"/>
        </a:spcBef>
        <a:spcAft>
          <a:spcPct val="0"/>
        </a:spcAft>
        <a:defRPr sz="2400" b="1" i="1">
          <a:solidFill>
            <a:srgbClr val="008000"/>
          </a:solidFill>
          <a:latin typeface="Calibri"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Tx/>
        <a:buBlip>
          <a:blip r:embed="rId14"/>
        </a:buBlip>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Tx/>
        <a:buBlip>
          <a:blip r:embed="rId15"/>
        </a:buBlip>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4842"/>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5677"/>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4184133"/>
      </p:ext>
    </p:extLst>
  </p:cSld>
  <p:clrMap bg1="lt1" tx1="dk1" bg2="lt2" tx2="dk2" accent1="accent1" accent2="accent2" accent3="accent3" accent4="accent4" accent5="accent5" accent6="accent6" hlink="hlink" folHlink="folHlink"/>
  <p:sldLayoutIdLst>
    <p:sldLayoutId id="2147484680" r:id="rId1"/>
    <p:sldLayoutId id="2147484681" r:id="rId2"/>
    <p:sldLayoutId id="2147484682" r:id="rId3"/>
    <p:sldLayoutId id="2147484683" r:id="rId4"/>
    <p:sldLayoutId id="2147484684" r:id="rId5"/>
    <p:sldLayoutId id="2147484685" r:id="rId6"/>
    <p:sldLayoutId id="2147484686" r:id="rId7"/>
    <p:sldLayoutId id="2147484687" r:id="rId8"/>
    <p:sldLayoutId id="2147484688" r:id="rId9"/>
    <p:sldLayoutId id="2147484689" r:id="rId10"/>
    <p:sldLayoutId id="2147484690"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4751"/>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5587"/>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7959829"/>
      </p:ext>
    </p:extLst>
  </p:cSld>
  <p:clrMap bg1="lt1" tx1="dk1" bg2="lt2" tx2="dk2" accent1="accent1" accent2="accent2" accent3="accent3" accent4="accent4" accent5="accent5" accent6="accent6" hlink="hlink" folHlink="folHlink"/>
  <p:sldLayoutIdLst>
    <p:sldLayoutId id="2147484692" r:id="rId1"/>
    <p:sldLayoutId id="2147484693" r:id="rId2"/>
    <p:sldLayoutId id="2147484694" r:id="rId3"/>
    <p:sldLayoutId id="2147484695" r:id="rId4"/>
    <p:sldLayoutId id="2147484696" r:id="rId5"/>
    <p:sldLayoutId id="2147484697" r:id="rId6"/>
    <p:sldLayoutId id="2147484698" r:id="rId7"/>
    <p:sldLayoutId id="2147484699" r:id="rId8"/>
    <p:sldLayoutId id="2147484700" r:id="rId9"/>
    <p:sldLayoutId id="2147484701" r:id="rId10"/>
    <p:sldLayoutId id="2147484702"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4660"/>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5495"/>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3082090"/>
      </p:ext>
    </p:extLst>
  </p:cSld>
  <p:clrMap bg1="lt1" tx1="dk1" bg2="lt2" tx2="dk2" accent1="accent1" accent2="accent2" accent3="accent3" accent4="accent4" accent5="accent5" accent6="accent6" hlink="hlink" folHlink="folHlink"/>
  <p:sldLayoutIdLst>
    <p:sldLayoutId id="2147484704" r:id="rId1"/>
    <p:sldLayoutId id="2147484705" r:id="rId2"/>
    <p:sldLayoutId id="2147484706" r:id="rId3"/>
    <p:sldLayoutId id="2147484707" r:id="rId4"/>
    <p:sldLayoutId id="2147484708" r:id="rId5"/>
    <p:sldLayoutId id="2147484709" r:id="rId6"/>
    <p:sldLayoutId id="2147484710" r:id="rId7"/>
    <p:sldLayoutId id="2147484711" r:id="rId8"/>
    <p:sldLayoutId id="2147484712" r:id="rId9"/>
    <p:sldLayoutId id="2147484713" r:id="rId10"/>
    <p:sldLayoutId id="2147484714"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4656"/>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5401"/>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7465641"/>
      </p:ext>
    </p:extLst>
  </p:cSld>
  <p:clrMap bg1="lt1" tx1="dk1" bg2="lt2" tx2="dk2" accent1="accent1" accent2="accent2" accent3="accent3" accent4="accent4" accent5="accent5" accent6="accent6" hlink="hlink" folHlink="folHlink"/>
  <p:sldLayoutIdLst>
    <p:sldLayoutId id="2147484716" r:id="rId1"/>
    <p:sldLayoutId id="2147484717" r:id="rId2"/>
    <p:sldLayoutId id="2147484718" r:id="rId3"/>
    <p:sldLayoutId id="2147484719" r:id="rId4"/>
    <p:sldLayoutId id="2147484720" r:id="rId5"/>
    <p:sldLayoutId id="2147484721" r:id="rId6"/>
    <p:sldLayoutId id="2147484722" r:id="rId7"/>
    <p:sldLayoutId id="2147484723" r:id="rId8"/>
    <p:sldLayoutId id="2147484724" r:id="rId9"/>
    <p:sldLayoutId id="2147484725" r:id="rId10"/>
    <p:sldLayoutId id="2147484726"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4656"/>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5305"/>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8852523"/>
      </p:ext>
    </p:extLst>
  </p:cSld>
  <p:clrMap bg1="lt1" tx1="dk1" bg2="lt2" tx2="dk2" accent1="accent1" accent2="accent2" accent3="accent3" accent4="accent4" accent5="accent5" accent6="accent6" hlink="hlink" folHlink="folHlink"/>
  <p:sldLayoutIdLst>
    <p:sldLayoutId id="2147484728" r:id="rId1"/>
    <p:sldLayoutId id="2147484729" r:id="rId2"/>
    <p:sldLayoutId id="2147484730" r:id="rId3"/>
    <p:sldLayoutId id="2147484731" r:id="rId4"/>
    <p:sldLayoutId id="2147484732" r:id="rId5"/>
    <p:sldLayoutId id="2147484733" r:id="rId6"/>
    <p:sldLayoutId id="2147484734" r:id="rId7"/>
    <p:sldLayoutId id="2147484735" r:id="rId8"/>
    <p:sldLayoutId id="2147484736" r:id="rId9"/>
    <p:sldLayoutId id="2147484737" r:id="rId10"/>
    <p:sldLayoutId id="2147484738"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4656"/>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5207"/>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827621"/>
      </p:ext>
    </p:extLst>
  </p:cSld>
  <p:clrMap bg1="lt1" tx1="dk1" bg2="lt2" tx2="dk2" accent1="accent1" accent2="accent2" accent3="accent3" accent4="accent4" accent5="accent5" accent6="accent6" hlink="hlink" folHlink="folHlink"/>
  <p:sldLayoutIdLst>
    <p:sldLayoutId id="2147484740" r:id="rId1"/>
    <p:sldLayoutId id="2147484741" r:id="rId2"/>
    <p:sldLayoutId id="2147484742" r:id="rId3"/>
    <p:sldLayoutId id="2147484743" r:id="rId4"/>
    <p:sldLayoutId id="2147484744" r:id="rId5"/>
    <p:sldLayoutId id="2147484745" r:id="rId6"/>
    <p:sldLayoutId id="2147484746" r:id="rId7"/>
    <p:sldLayoutId id="2147484747" r:id="rId8"/>
    <p:sldLayoutId id="2147484748" r:id="rId9"/>
    <p:sldLayoutId id="2147484749" r:id="rId10"/>
    <p:sldLayoutId id="2147484750"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4656"/>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5107"/>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0597702"/>
      </p:ext>
    </p:extLst>
  </p:cSld>
  <p:clrMap bg1="lt1" tx1="dk1" bg2="lt2" tx2="dk2" accent1="accent1" accent2="accent2" accent3="accent3" accent4="accent4" accent5="accent5" accent6="accent6" hlink="hlink" folHlink="folHlink"/>
  <p:sldLayoutIdLst>
    <p:sldLayoutId id="2147484752" r:id="rId1"/>
    <p:sldLayoutId id="2147484753" r:id="rId2"/>
    <p:sldLayoutId id="2147484754" r:id="rId3"/>
    <p:sldLayoutId id="2147484755" r:id="rId4"/>
    <p:sldLayoutId id="2147484756" r:id="rId5"/>
    <p:sldLayoutId id="2147484757" r:id="rId6"/>
    <p:sldLayoutId id="2147484758" r:id="rId7"/>
    <p:sldLayoutId id="2147484759" r:id="rId8"/>
    <p:sldLayoutId id="2147484760" r:id="rId9"/>
    <p:sldLayoutId id="2147484761" r:id="rId10"/>
    <p:sldLayoutId id="2147484762"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076"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5938"/>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8466166" y="0"/>
            <a:ext cx="677839" cy="60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smtClean="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1076" y="6495937"/>
            <a:ext cx="985825" cy="286011"/>
          </a:xfrm>
          <a:prstGeom prst="rect">
            <a:avLst/>
          </a:prstGeom>
        </p:spPr>
      </p:pic>
    </p:spTree>
    <p:extLst>
      <p:ext uri="{BB962C8B-B14F-4D97-AF65-F5344CB8AC3E}">
        <p14:creationId xmlns:p14="http://schemas.microsoft.com/office/powerpoint/2010/main" val="719496006"/>
      </p:ext>
    </p:extLst>
  </p:cSld>
  <p:clrMap bg1="lt1" tx1="dk1" bg2="lt2" tx2="dk2" accent1="accent1" accent2="accent2" accent3="accent3" accent4="accent4" accent5="accent5" accent6="accent6" hlink="hlink" folHlink="folHlink"/>
  <p:sldLayoutIdLst>
    <p:sldLayoutId id="2147484764" r:id="rId1"/>
    <p:sldLayoutId id="2147484765" r:id="rId2"/>
    <p:sldLayoutId id="2147484766" r:id="rId3"/>
    <p:sldLayoutId id="2147484767" r:id="rId4"/>
    <p:sldLayoutId id="2147484768" r:id="rId5"/>
    <p:sldLayoutId id="2147484769" r:id="rId6"/>
    <p:sldLayoutId id="2147484770" r:id="rId7"/>
    <p:sldLayoutId id="2147484771" r:id="rId8"/>
    <p:sldLayoutId id="2147484772" r:id="rId9"/>
    <p:sldLayoutId id="2147484773"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a:solidFill>
                <a:srgbClr val="FFFFFF"/>
              </a:solidFill>
              <a:latin typeface="Arial" charset="0"/>
              <a:cs typeface="Arial" charset="0"/>
            </a:endParaRPr>
          </a:p>
        </p:txBody>
      </p:sp>
      <p:sp>
        <p:nvSpPr>
          <p:cNvPr id="1027" name="AC Banner Title"/>
          <p:cNvSpPr>
            <a:spLocks noGrp="1" noChangeArrowheads="1"/>
          </p:cNvSpPr>
          <p:nvPr>
            <p:ph type="title"/>
          </p:nvPr>
        </p:nvSpPr>
        <p:spPr bwMode="auto">
          <a:xfrm>
            <a:off x="429468" y="230850"/>
            <a:ext cx="8476511" cy="69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dirty="0" smtClean="0"/>
          </a:p>
        </p:txBody>
      </p:sp>
      <p:sp>
        <p:nvSpPr>
          <p:cNvPr id="2161668"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EC971C0E-C980-469C-9BE6-A74CD85201F4}" type="datetime3">
              <a:rPr lang="en-US" altLang="zh-SG" smtClean="0">
                <a:cs typeface="Arial" charset="0"/>
              </a:rPr>
              <a:pPr algn="l" fontAlgn="base">
                <a:spcBef>
                  <a:spcPct val="0"/>
                </a:spcBef>
                <a:spcAft>
                  <a:spcPct val="0"/>
                </a:spcAft>
                <a:defRPr/>
              </a:pPr>
              <a:t>25 July 2018</a:t>
            </a:fld>
            <a:endParaRPr lang="en-US" altLang="zh-SG" dirty="0">
              <a:cs typeface="Arial" charset="0"/>
            </a:endParaRPr>
          </a:p>
        </p:txBody>
      </p:sp>
      <p:sp>
        <p:nvSpPr>
          <p:cNvPr id="2161670" name="Rectangle 6"/>
          <p:cNvSpPr>
            <a:spLocks noGrp="1" noChangeArrowheads="1"/>
          </p:cNvSpPr>
          <p:nvPr>
            <p:ph type="sldNum" sz="quarter" idx="4"/>
          </p:nvPr>
        </p:nvSpPr>
        <p:spPr bwMode="auto">
          <a:xfrm>
            <a:off x="7696208" y="6617182"/>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
        <p:nvSpPr>
          <p:cNvPr id="1031" name="Rectangle 7"/>
          <p:cNvSpPr>
            <a:spLocks noGrp="1" noChangeArrowheads="1"/>
          </p:cNvSpPr>
          <p:nvPr>
            <p:ph type="body" idx="1"/>
          </p:nvPr>
        </p:nvSpPr>
        <p:spPr bwMode="auto">
          <a:xfrm>
            <a:off x="517713" y="968376"/>
            <a:ext cx="8140519" cy="518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Second level</a:t>
            </a:r>
            <a:endParaRPr lang="en-US" altLang="zh-SG" dirty="0" smtClean="0"/>
          </a:p>
          <a:p>
            <a:pPr lvl="2"/>
            <a:r>
              <a:rPr lang="en-US" dirty="0" smtClean="0"/>
              <a:t>Third level</a:t>
            </a:r>
          </a:p>
          <a:p>
            <a:pPr lvl="3"/>
            <a:r>
              <a:rPr lang="en-US" altLang="zh-SG" dirty="0" smtClean="0"/>
              <a:t>Fourth Level</a:t>
            </a:r>
          </a:p>
        </p:txBody>
      </p:sp>
      <p:grpSp>
        <p:nvGrpSpPr>
          <p:cNvPr id="1033" name="Group 10"/>
          <p:cNvGrpSpPr>
            <a:grpSpLocks/>
          </p:cNvGrpSpPr>
          <p:nvPr/>
        </p:nvGrpSpPr>
        <p:grpSpPr bwMode="auto">
          <a:xfrm>
            <a:off x="1644" y="968381"/>
            <a:ext cx="855575" cy="5889623"/>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7" name="Freeform 13"/>
            <p:cNvSpPr>
              <a:spLocks/>
            </p:cNvSpPr>
            <p:nvPr/>
          </p:nvSpPr>
          <p:spPr bwMode="ltGray">
            <a:xfrm>
              <a:off x="0" y="2735"/>
              <a:ext cx="1747"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8" name="Freeform 14"/>
            <p:cNvSpPr>
              <a:spLocks/>
            </p:cNvSpPr>
            <p:nvPr/>
          </p:nvSpPr>
          <p:spPr bwMode="ltGray">
            <a:xfrm>
              <a:off x="0" y="2544"/>
              <a:ext cx="1747"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1040" name="Oval 15"/>
            <p:cNvSpPr>
              <a:spLocks noChangeArrowheads="1"/>
            </p:cNvSpPr>
            <p:nvPr/>
          </p:nvSpPr>
          <p:spPr bwMode="ltGray">
            <a:xfrm>
              <a:off x="210"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sp>
          <p:nvSpPr>
            <p:cNvPr id="1041" name="Oval 16"/>
            <p:cNvSpPr>
              <a:spLocks noChangeArrowheads="1"/>
            </p:cNvSpPr>
            <p:nvPr/>
          </p:nvSpPr>
          <p:spPr bwMode="ltGray">
            <a:xfrm>
              <a:off x="1537" y="3884"/>
              <a:ext cx="93"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sp>
          <p:nvSpPr>
            <p:cNvPr id="1042" name="Oval 17"/>
            <p:cNvSpPr>
              <a:spLocks noChangeArrowheads="1"/>
            </p:cNvSpPr>
            <p:nvPr/>
          </p:nvSpPr>
          <p:spPr bwMode="ltGray">
            <a:xfrm>
              <a:off x="791" y="2723"/>
              <a:ext cx="120"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grpSp>
      <p:pic>
        <p:nvPicPr>
          <p:cNvPr id="20" name="Picture 13"/>
          <p:cNvPicPr>
            <a:picLocks noChangeAspect="1" noChangeArrowheads="1"/>
          </p:cNvPicPr>
          <p:nvPr userDrawn="1"/>
        </p:nvPicPr>
        <p:blipFill>
          <a:blip r:embed="rId12" cstate="print">
            <a:extLst>
              <a:ext uri="{BEBA8EAE-BF5A-486C-A8C5-ECC9F3942E4B}">
                <a14:imgProps xmlns:a14="http://schemas.microsoft.com/office/drawing/2010/main">
                  <a14:imgLayer r:embed="rId13">
                    <a14:imgEffect>
                      <a14:backgroundRemoval t="4379" b="34495" l="67342" r="94976">
                        <a14:foregroundMark x1="79092" y1="13941" x2="79092" y2="13941"/>
                        <a14:foregroundMark x1="80389" y1="21358" x2="80389" y2="21358"/>
                        <a14:foregroundMark x1="77715" y1="14567" x2="77715" y2="14567"/>
                        <a14:foregroundMark x1="87439" y1="22609" x2="87439" y2="22609"/>
                        <a14:foregroundMark x1="83387" y1="22878" x2="83387" y2="22878"/>
                        <a14:foregroundMark x1="79903" y1="18141" x2="79903" y2="18141"/>
                        <a14:foregroundMark x1="76013" y1="15996" x2="76013" y2="15996"/>
                        <a14:foregroundMark x1="76175" y1="15907" x2="76175" y2="15907"/>
                        <a14:foregroundMark x1="76094" y1="15818" x2="76094" y2="15818"/>
                        <a14:foregroundMark x1="77147" y1="18945" x2="77147" y2="18945"/>
                        <a14:foregroundMark x1="78768" y1="20554" x2="78768" y2="20554"/>
                        <a14:foregroundMark x1="84441" y1="13673" x2="84441" y2="13673"/>
                        <a14:foregroundMark x1="81605" y1="14120" x2="81605" y2="14120"/>
                        <a14:foregroundMark x1="82496" y1="15192" x2="82496" y2="15192"/>
                        <a14:foregroundMark x1="81686" y1="11528" x2="81686" y2="11528"/>
                        <a14:backgroundMark x1="80551" y1="13226" x2="80551" y2="13226"/>
                        <a14:backgroundMark x1="80551" y1="13226" x2="80551" y2="13226"/>
                        <a14:backgroundMark x1="80551" y1="13226" x2="80551" y2="13226"/>
                      </a14:backgroundRemoval>
                    </a14:imgEffect>
                  </a14:imgLayer>
                </a14:imgProps>
              </a:ext>
              <a:ext uri="{28A0092B-C50C-407E-A947-70E740481C1C}">
                <a14:useLocalDpi xmlns:a14="http://schemas.microsoft.com/office/drawing/2010/main" val="0"/>
              </a:ext>
            </a:extLst>
          </a:blip>
          <a:srcRect l="67751" t="4707" r="5081" b="68340"/>
          <a:stretch>
            <a:fillRect/>
          </a:stretch>
        </p:blipFill>
        <p:spPr bwMode="auto">
          <a:xfrm>
            <a:off x="44824" y="5934467"/>
            <a:ext cx="945785" cy="8509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5954947"/>
      </p:ext>
    </p:extLst>
  </p:cSld>
  <p:clrMap bg1="lt1" tx1="dk1" bg2="lt2" tx2="dk2" accent1="accent1" accent2="accent2" accent3="accent3" accent4="accent4" accent5="accent5" accent6="accent6" hlink="hlink" folHlink="folHlink"/>
  <p:sldLayoutIdLst>
    <p:sldLayoutId id="2147484775" r:id="rId1"/>
    <p:sldLayoutId id="2147484776" r:id="rId2"/>
    <p:sldLayoutId id="2147484777" r:id="rId3"/>
    <p:sldLayoutId id="2147484778" r:id="rId4"/>
    <p:sldLayoutId id="2147484779" r:id="rId5"/>
    <p:sldLayoutId id="2147484780" r:id="rId6"/>
    <p:sldLayoutId id="2147484781" r:id="rId7"/>
    <p:sldLayoutId id="2147484782" r:id="rId8"/>
    <p:sldLayoutId id="2147484783" r:id="rId9"/>
    <p:sldLayoutId id="2147484784" r:id="rId10"/>
  </p:sldLayoutIdLst>
  <p:transition spd="slow">
    <p:pull/>
  </p:transition>
  <p:timing>
    <p:tnLst>
      <p:par>
        <p:cTn id="1" dur="indefinite" restart="never" nodeType="tmRoot"/>
      </p:par>
    </p:tnLst>
  </p:timing>
  <p:hf hdr="0" ftr="0" dt="0"/>
  <p:txStyles>
    <p:titleStyle>
      <a:lvl1pPr algn="l" rtl="0" eaLnBrk="0" fontAlgn="base" hangingPunct="0">
        <a:spcBef>
          <a:spcPct val="0"/>
        </a:spcBef>
        <a:spcAft>
          <a:spcPct val="0"/>
        </a:spcAft>
        <a:defRPr sz="2400" b="1" i="1" u="sng">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Calibri" pitchFamily="34" charset="0"/>
        </a:defRPr>
      </a:lvl2pPr>
      <a:lvl3pPr algn="r" rtl="0" eaLnBrk="0" fontAlgn="base" hangingPunct="0">
        <a:spcBef>
          <a:spcPct val="0"/>
        </a:spcBef>
        <a:spcAft>
          <a:spcPct val="0"/>
        </a:spcAft>
        <a:defRPr sz="2400" b="1" i="1">
          <a:solidFill>
            <a:srgbClr val="008000"/>
          </a:solidFill>
          <a:latin typeface="Calibri" pitchFamily="34" charset="0"/>
        </a:defRPr>
      </a:lvl3pPr>
      <a:lvl4pPr algn="r" rtl="0" eaLnBrk="0" fontAlgn="base" hangingPunct="0">
        <a:spcBef>
          <a:spcPct val="0"/>
        </a:spcBef>
        <a:spcAft>
          <a:spcPct val="0"/>
        </a:spcAft>
        <a:defRPr sz="2400" b="1" i="1">
          <a:solidFill>
            <a:srgbClr val="008000"/>
          </a:solidFill>
          <a:latin typeface="Calibri" pitchFamily="34" charset="0"/>
        </a:defRPr>
      </a:lvl4pPr>
      <a:lvl5pPr algn="r" rtl="0" eaLnBrk="0" fontAlgn="base" hangingPunct="0">
        <a:spcBef>
          <a:spcPct val="0"/>
        </a:spcBef>
        <a:spcAft>
          <a:spcPct val="0"/>
        </a:spcAft>
        <a:defRPr sz="2400" b="1" i="1">
          <a:solidFill>
            <a:srgbClr val="008000"/>
          </a:solidFill>
          <a:latin typeface="Calibri"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Tx/>
        <a:buBlip>
          <a:blip r:embed="rId14"/>
        </a:buBlip>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Tx/>
        <a:buBlip>
          <a:blip r:embed="rId15"/>
        </a:buBlip>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a:solidFill>
                <a:srgbClr val="FFFFFF"/>
              </a:solidFill>
              <a:latin typeface="Arial" charset="0"/>
              <a:cs typeface="Arial" charset="0"/>
            </a:endParaRPr>
          </a:p>
        </p:txBody>
      </p:sp>
      <p:sp>
        <p:nvSpPr>
          <p:cNvPr id="1027" name="AC Banner Title"/>
          <p:cNvSpPr>
            <a:spLocks noGrp="1" noChangeArrowheads="1"/>
          </p:cNvSpPr>
          <p:nvPr>
            <p:ph type="title"/>
          </p:nvPr>
        </p:nvSpPr>
        <p:spPr bwMode="auto">
          <a:xfrm>
            <a:off x="429468" y="228946"/>
            <a:ext cx="8476511" cy="69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dirty="0" smtClean="0"/>
          </a:p>
        </p:txBody>
      </p:sp>
      <p:sp>
        <p:nvSpPr>
          <p:cNvPr id="2161668"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EC971C0E-C980-469C-9BE6-A74CD85201F4}" type="datetime3">
              <a:rPr lang="en-US" altLang="zh-SG" smtClean="0">
                <a:cs typeface="Arial" charset="0"/>
              </a:rPr>
              <a:pPr algn="l" fontAlgn="base">
                <a:spcBef>
                  <a:spcPct val="0"/>
                </a:spcBef>
                <a:spcAft>
                  <a:spcPct val="0"/>
                </a:spcAft>
                <a:defRPr/>
              </a:pPr>
              <a:t>25 July 2018</a:t>
            </a:fld>
            <a:endParaRPr lang="en-US" altLang="zh-SG" dirty="0">
              <a:cs typeface="Arial" charset="0"/>
            </a:endParaRPr>
          </a:p>
        </p:txBody>
      </p:sp>
      <p:sp>
        <p:nvSpPr>
          <p:cNvPr id="2161670" name="Rectangle 6"/>
          <p:cNvSpPr>
            <a:spLocks noGrp="1" noChangeArrowheads="1"/>
          </p:cNvSpPr>
          <p:nvPr>
            <p:ph type="sldNum" sz="quarter" idx="4"/>
          </p:nvPr>
        </p:nvSpPr>
        <p:spPr bwMode="auto">
          <a:xfrm>
            <a:off x="7696208" y="6614760"/>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
        <p:nvSpPr>
          <p:cNvPr id="1031" name="Rectangle 7"/>
          <p:cNvSpPr>
            <a:spLocks noGrp="1" noChangeArrowheads="1"/>
          </p:cNvSpPr>
          <p:nvPr>
            <p:ph type="body" idx="1"/>
          </p:nvPr>
        </p:nvSpPr>
        <p:spPr bwMode="auto">
          <a:xfrm>
            <a:off x="517713" y="968376"/>
            <a:ext cx="8140519" cy="518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Second level</a:t>
            </a:r>
            <a:endParaRPr lang="en-US" altLang="zh-SG" dirty="0" smtClean="0"/>
          </a:p>
          <a:p>
            <a:pPr lvl="2"/>
            <a:r>
              <a:rPr lang="en-US" dirty="0" smtClean="0"/>
              <a:t>Third level</a:t>
            </a:r>
          </a:p>
          <a:p>
            <a:pPr lvl="3"/>
            <a:r>
              <a:rPr lang="en-US" altLang="zh-SG" dirty="0" smtClean="0"/>
              <a:t>Fourth Level</a:t>
            </a:r>
          </a:p>
        </p:txBody>
      </p:sp>
      <p:grpSp>
        <p:nvGrpSpPr>
          <p:cNvPr id="1033" name="Group 10"/>
          <p:cNvGrpSpPr>
            <a:grpSpLocks/>
          </p:cNvGrpSpPr>
          <p:nvPr/>
        </p:nvGrpSpPr>
        <p:grpSpPr bwMode="auto">
          <a:xfrm>
            <a:off x="1644" y="968381"/>
            <a:ext cx="855575" cy="5889623"/>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7" name="Freeform 13"/>
            <p:cNvSpPr>
              <a:spLocks/>
            </p:cNvSpPr>
            <p:nvPr/>
          </p:nvSpPr>
          <p:spPr bwMode="ltGray">
            <a:xfrm>
              <a:off x="0" y="2735"/>
              <a:ext cx="1747"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8" name="Freeform 14"/>
            <p:cNvSpPr>
              <a:spLocks/>
            </p:cNvSpPr>
            <p:nvPr/>
          </p:nvSpPr>
          <p:spPr bwMode="ltGray">
            <a:xfrm>
              <a:off x="0" y="2544"/>
              <a:ext cx="1747"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1040" name="Oval 15"/>
            <p:cNvSpPr>
              <a:spLocks noChangeArrowheads="1"/>
            </p:cNvSpPr>
            <p:nvPr/>
          </p:nvSpPr>
          <p:spPr bwMode="ltGray">
            <a:xfrm>
              <a:off x="210"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sp>
          <p:nvSpPr>
            <p:cNvPr id="1041" name="Oval 16"/>
            <p:cNvSpPr>
              <a:spLocks noChangeArrowheads="1"/>
            </p:cNvSpPr>
            <p:nvPr/>
          </p:nvSpPr>
          <p:spPr bwMode="ltGray">
            <a:xfrm>
              <a:off x="1537" y="3884"/>
              <a:ext cx="93"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sp>
          <p:nvSpPr>
            <p:cNvPr id="1042" name="Oval 17"/>
            <p:cNvSpPr>
              <a:spLocks noChangeArrowheads="1"/>
            </p:cNvSpPr>
            <p:nvPr/>
          </p:nvSpPr>
          <p:spPr bwMode="ltGray">
            <a:xfrm>
              <a:off x="791" y="2723"/>
              <a:ext cx="120"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grpSp>
      <p:pic>
        <p:nvPicPr>
          <p:cNvPr id="20" name="Picture 13"/>
          <p:cNvPicPr>
            <a:picLocks noChangeAspect="1" noChangeArrowheads="1"/>
          </p:cNvPicPr>
          <p:nvPr userDrawn="1"/>
        </p:nvPicPr>
        <p:blipFill>
          <a:blip r:embed="rId13" cstate="print">
            <a:extLst>
              <a:ext uri="{BEBA8EAE-BF5A-486C-A8C5-ECC9F3942E4B}">
                <a14:imgProps xmlns:a14="http://schemas.microsoft.com/office/drawing/2010/main">
                  <a14:imgLayer r:embed="rId14">
                    <a14:imgEffect>
                      <a14:backgroundRemoval t="4379" b="34495" l="67342" r="94976">
                        <a14:foregroundMark x1="79092" y1="13941" x2="79092" y2="13941"/>
                        <a14:foregroundMark x1="80389" y1="21358" x2="80389" y2="21358"/>
                        <a14:foregroundMark x1="77715" y1="14567" x2="77715" y2="14567"/>
                        <a14:foregroundMark x1="87439" y1="22609" x2="87439" y2="22609"/>
                        <a14:foregroundMark x1="83387" y1="22878" x2="83387" y2="22878"/>
                        <a14:foregroundMark x1="79903" y1="18141" x2="79903" y2="18141"/>
                        <a14:foregroundMark x1="76013" y1="15996" x2="76013" y2="15996"/>
                        <a14:foregroundMark x1="76175" y1="15907" x2="76175" y2="15907"/>
                        <a14:foregroundMark x1="76094" y1="15818" x2="76094" y2="15818"/>
                        <a14:foregroundMark x1="77147" y1="18945" x2="77147" y2="18945"/>
                        <a14:foregroundMark x1="78768" y1="20554" x2="78768" y2="20554"/>
                        <a14:foregroundMark x1="84441" y1="13673" x2="84441" y2="13673"/>
                        <a14:foregroundMark x1="81605" y1="14120" x2="81605" y2="14120"/>
                        <a14:foregroundMark x1="82496" y1="15192" x2="82496" y2="15192"/>
                        <a14:foregroundMark x1="81686" y1="11528" x2="81686" y2="11528"/>
                        <a14:backgroundMark x1="80551" y1="13226" x2="80551" y2="13226"/>
                        <a14:backgroundMark x1="80551" y1="13226" x2="80551" y2="13226"/>
                        <a14:backgroundMark x1="80551" y1="13226" x2="80551" y2="13226"/>
                      </a14:backgroundRemoval>
                    </a14:imgEffect>
                  </a14:imgLayer>
                </a14:imgProps>
              </a:ext>
              <a:ext uri="{28A0092B-C50C-407E-A947-70E740481C1C}">
                <a14:useLocalDpi xmlns:a14="http://schemas.microsoft.com/office/drawing/2010/main" val="0"/>
              </a:ext>
            </a:extLst>
          </a:blip>
          <a:srcRect l="67751" t="4707" r="5081" b="68340"/>
          <a:stretch>
            <a:fillRect/>
          </a:stretch>
        </p:blipFill>
        <p:spPr bwMode="auto">
          <a:xfrm>
            <a:off x="44824" y="5932045"/>
            <a:ext cx="945785" cy="8509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9274496"/>
      </p:ext>
    </p:extLst>
  </p:cSld>
  <p:clrMap bg1="lt1" tx1="dk1" bg2="lt2" tx2="dk2" accent1="accent1" accent2="accent2" accent3="accent3" accent4="accent4" accent5="accent5" accent6="accent6" hlink="hlink" folHlink="folHlink"/>
  <p:sldLayoutIdLst>
    <p:sldLayoutId id="2147484786" r:id="rId1"/>
    <p:sldLayoutId id="2147484787" r:id="rId2"/>
    <p:sldLayoutId id="2147484788" r:id="rId3"/>
    <p:sldLayoutId id="2147484789" r:id="rId4"/>
    <p:sldLayoutId id="2147484790" r:id="rId5"/>
    <p:sldLayoutId id="2147484791" r:id="rId6"/>
    <p:sldLayoutId id="2147484792" r:id="rId7"/>
    <p:sldLayoutId id="2147484793" r:id="rId8"/>
    <p:sldLayoutId id="2147484794" r:id="rId9"/>
    <p:sldLayoutId id="2147484795" r:id="rId10"/>
    <p:sldLayoutId id="2147484796" r:id="rId11"/>
  </p:sldLayoutIdLst>
  <p:transition spd="slow">
    <p:pull/>
  </p:transition>
  <p:timing>
    <p:tnLst>
      <p:par>
        <p:cTn id="1" dur="indefinite" restart="never" nodeType="tmRoot"/>
      </p:par>
    </p:tnLst>
  </p:timing>
  <p:hf hdr="0" ftr="0" dt="0"/>
  <p:txStyles>
    <p:titleStyle>
      <a:lvl1pPr algn="l" rtl="0" eaLnBrk="0" fontAlgn="base" hangingPunct="0">
        <a:spcBef>
          <a:spcPct val="0"/>
        </a:spcBef>
        <a:spcAft>
          <a:spcPct val="0"/>
        </a:spcAft>
        <a:defRPr sz="2400" b="1" i="1" u="sng">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Calibri" pitchFamily="34" charset="0"/>
        </a:defRPr>
      </a:lvl2pPr>
      <a:lvl3pPr algn="r" rtl="0" eaLnBrk="0" fontAlgn="base" hangingPunct="0">
        <a:spcBef>
          <a:spcPct val="0"/>
        </a:spcBef>
        <a:spcAft>
          <a:spcPct val="0"/>
        </a:spcAft>
        <a:defRPr sz="2400" b="1" i="1">
          <a:solidFill>
            <a:srgbClr val="008000"/>
          </a:solidFill>
          <a:latin typeface="Calibri" pitchFamily="34" charset="0"/>
        </a:defRPr>
      </a:lvl3pPr>
      <a:lvl4pPr algn="r" rtl="0" eaLnBrk="0" fontAlgn="base" hangingPunct="0">
        <a:spcBef>
          <a:spcPct val="0"/>
        </a:spcBef>
        <a:spcAft>
          <a:spcPct val="0"/>
        </a:spcAft>
        <a:defRPr sz="2400" b="1" i="1">
          <a:solidFill>
            <a:srgbClr val="008000"/>
          </a:solidFill>
          <a:latin typeface="Calibri" pitchFamily="34" charset="0"/>
        </a:defRPr>
      </a:lvl4pPr>
      <a:lvl5pPr algn="r" rtl="0" eaLnBrk="0" fontAlgn="base" hangingPunct="0">
        <a:spcBef>
          <a:spcPct val="0"/>
        </a:spcBef>
        <a:spcAft>
          <a:spcPct val="0"/>
        </a:spcAft>
        <a:defRPr sz="2400" b="1" i="1">
          <a:solidFill>
            <a:srgbClr val="008000"/>
          </a:solidFill>
          <a:latin typeface="Calibri"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Tx/>
        <a:buBlip>
          <a:blip r:embed="rId15"/>
        </a:buBlip>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Tx/>
        <a:buBlip>
          <a:blip r:embed="rId16"/>
        </a:buBlip>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3075" name="AC Banner Title"/>
          <p:cNvSpPr>
            <a:spLocks noGrp="1" noChangeArrowheads="1"/>
          </p:cNvSpPr>
          <p:nvPr>
            <p:ph type="title"/>
          </p:nvPr>
        </p:nvSpPr>
        <p:spPr bwMode="auto">
          <a:xfrm>
            <a:off x="1657351" y="246773"/>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b="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b="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70" name="Rectangle 6"/>
          <p:cNvSpPr>
            <a:spLocks noGrp="1" noChangeArrowheads="1"/>
          </p:cNvSpPr>
          <p:nvPr>
            <p:ph type="sldNum" sz="quarter" idx="4"/>
          </p:nvPr>
        </p:nvSpPr>
        <p:spPr bwMode="auto">
          <a:xfrm>
            <a:off x="3519908" y="6388641"/>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b="0" i="0" u="none">
                <a:solidFill>
                  <a:srgbClr val="000000"/>
                </a:solidFill>
                <a:ea typeface="SimSun" pitchFamily="2" charset="-122"/>
                <a:cs typeface="+mn-cs"/>
              </a:defRPr>
            </a:lvl1pPr>
          </a:lstStyle>
          <a:p>
            <a:pPr fontAlgn="base">
              <a:spcAft>
                <a:spcPct val="0"/>
              </a:spcAft>
              <a:defRPr/>
            </a:pPr>
            <a:fld id="{A2AB0D53-36B8-4FBA-AEA9-BAE108A07022}" type="slidenum">
              <a:rPr lang="zh-SG" altLang="en-US"/>
              <a:pPr fontAlgn="base">
                <a:spcAft>
                  <a:spcPct val="0"/>
                </a:spcAft>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
        <p:nvSpPr>
          <p:cNvPr id="3079"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3080"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grpSp>
        <p:nvGrpSpPr>
          <p:cNvPr id="3081"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3088"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3089"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3090"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50000"/>
              </a:spcBef>
              <a:defRPr i="1" u="sng">
                <a:solidFill>
                  <a:schemeClr val="tx1"/>
                </a:solidFill>
                <a:latin typeface="Verdana" pitchFamily="34" charset="0"/>
              </a:defRPr>
            </a:lvl1pPr>
            <a:lvl2pPr marL="742950" indent="-285750" eaLnBrk="0" hangingPunct="0">
              <a:spcBef>
                <a:spcPct val="50000"/>
              </a:spcBef>
              <a:defRPr i="1" u="sng">
                <a:solidFill>
                  <a:schemeClr val="tx1"/>
                </a:solidFill>
                <a:latin typeface="Verdana" pitchFamily="34" charset="0"/>
              </a:defRPr>
            </a:lvl2pPr>
            <a:lvl3pPr marL="1143000" indent="-228600" eaLnBrk="0" hangingPunct="0">
              <a:spcBef>
                <a:spcPct val="50000"/>
              </a:spcBef>
              <a:defRPr i="1" u="sng">
                <a:solidFill>
                  <a:schemeClr val="tx1"/>
                </a:solidFill>
                <a:latin typeface="Verdana" pitchFamily="34" charset="0"/>
              </a:defRPr>
            </a:lvl3pPr>
            <a:lvl4pPr marL="1600200" indent="-228600" eaLnBrk="0" hangingPunct="0">
              <a:spcBef>
                <a:spcPct val="50000"/>
              </a:spcBef>
              <a:defRPr i="1" u="sng">
                <a:solidFill>
                  <a:schemeClr val="tx1"/>
                </a:solidFill>
                <a:latin typeface="Verdana" pitchFamily="34" charset="0"/>
              </a:defRPr>
            </a:lvl4pPr>
            <a:lvl5pPr marL="2057400" indent="-228600" eaLnBrk="0" hangingPunct="0">
              <a:spcBef>
                <a:spcPct val="50000"/>
              </a:spcBef>
              <a:defRPr i="1" u="sng">
                <a:solidFill>
                  <a:schemeClr val="tx1"/>
                </a:solidFill>
                <a:latin typeface="Verdana" pitchFamily="34" charset="0"/>
              </a:defRPr>
            </a:lvl5pPr>
            <a:lvl6pPr marL="2514600" indent="-228600" eaLnBrk="0" fontAlgn="base" hangingPunct="0">
              <a:spcBef>
                <a:spcPct val="50000"/>
              </a:spcBef>
              <a:spcAft>
                <a:spcPct val="0"/>
              </a:spcAft>
              <a:defRPr i="1" u="sng">
                <a:solidFill>
                  <a:schemeClr val="tx1"/>
                </a:solidFill>
                <a:latin typeface="Verdana" pitchFamily="34" charset="0"/>
              </a:defRPr>
            </a:lvl6pPr>
            <a:lvl7pPr marL="2971800" indent="-228600" eaLnBrk="0" fontAlgn="base" hangingPunct="0">
              <a:spcBef>
                <a:spcPct val="50000"/>
              </a:spcBef>
              <a:spcAft>
                <a:spcPct val="0"/>
              </a:spcAft>
              <a:defRPr i="1" u="sng">
                <a:solidFill>
                  <a:schemeClr val="tx1"/>
                </a:solidFill>
                <a:latin typeface="Verdana" pitchFamily="34" charset="0"/>
              </a:defRPr>
            </a:lvl7pPr>
            <a:lvl8pPr marL="3429000" indent="-228600" eaLnBrk="0" fontAlgn="base" hangingPunct="0">
              <a:spcBef>
                <a:spcPct val="50000"/>
              </a:spcBef>
              <a:spcAft>
                <a:spcPct val="0"/>
              </a:spcAft>
              <a:defRPr i="1" u="sng">
                <a:solidFill>
                  <a:schemeClr val="tx1"/>
                </a:solidFill>
                <a:latin typeface="Verdana" pitchFamily="34" charset="0"/>
              </a:defRPr>
            </a:lvl8pPr>
            <a:lvl9pPr marL="3886200" indent="-228600" eaLnBrk="0" fontAlgn="base" hangingPunct="0">
              <a:spcBef>
                <a:spcPct val="50000"/>
              </a:spcBef>
              <a:spcAft>
                <a:spcPct val="0"/>
              </a:spcAft>
              <a:defRPr i="1" u="sng">
                <a:solidFill>
                  <a:schemeClr val="tx1"/>
                </a:solidFill>
                <a:latin typeface="Verdana" pitchFamily="34" charset="0"/>
              </a:defRPr>
            </a:lvl9pPr>
          </a:lstStyle>
          <a:p>
            <a:pPr fontAlgn="base">
              <a:spcAft>
                <a:spcPct val="0"/>
              </a:spcAft>
              <a:defRPr/>
            </a:pPr>
            <a:r>
              <a:rPr lang="en-US" b="1" i="0" u="none" smtClean="0">
                <a:solidFill>
                  <a:srgbClr val="777777"/>
                </a:solidFill>
                <a:cs typeface="Arial" pitchFamily="34" charset="0"/>
              </a:rPr>
              <a:t>Financial System Strategy  2020</a:t>
            </a:r>
          </a:p>
        </p:txBody>
      </p:sp>
      <p:pic>
        <p:nvPicPr>
          <p:cNvPr id="3083" name="Picture 21"/>
          <p:cNvPicPr>
            <a:picLocks noChangeAspect="1" noChangeArrowheads="1"/>
          </p:cNvPicPr>
          <p:nvPr/>
        </p:nvPicPr>
        <p:blipFill>
          <a:blip r:embed="rId14"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6457308"/>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a:solidFill>
                <a:srgbClr val="FFFFFF"/>
              </a:solidFill>
              <a:latin typeface="Arial" charset="0"/>
              <a:cs typeface="Arial" charset="0"/>
            </a:endParaRPr>
          </a:p>
        </p:txBody>
      </p:sp>
      <p:sp>
        <p:nvSpPr>
          <p:cNvPr id="1027" name="AC Banner Title"/>
          <p:cNvSpPr>
            <a:spLocks noGrp="1" noChangeArrowheads="1"/>
          </p:cNvSpPr>
          <p:nvPr>
            <p:ph type="title"/>
          </p:nvPr>
        </p:nvSpPr>
        <p:spPr bwMode="auto">
          <a:xfrm>
            <a:off x="429468" y="229515"/>
            <a:ext cx="8476511" cy="69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dirty="0" smtClean="0"/>
          </a:p>
        </p:txBody>
      </p:sp>
      <p:sp>
        <p:nvSpPr>
          <p:cNvPr id="2161668"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EC971C0E-C980-469C-9BE6-A74CD85201F4}" type="datetime3">
              <a:rPr lang="en-US" altLang="zh-SG" smtClean="0">
                <a:cs typeface="Arial" charset="0"/>
              </a:rPr>
              <a:pPr algn="l" fontAlgn="base">
                <a:spcBef>
                  <a:spcPct val="0"/>
                </a:spcBef>
                <a:spcAft>
                  <a:spcPct val="0"/>
                </a:spcAft>
                <a:defRPr/>
              </a:pPr>
              <a:t>25 July 2018</a:t>
            </a:fld>
            <a:endParaRPr lang="en-US" altLang="zh-SG" dirty="0">
              <a:cs typeface="Arial" charset="0"/>
            </a:endParaRPr>
          </a:p>
        </p:txBody>
      </p:sp>
      <p:sp>
        <p:nvSpPr>
          <p:cNvPr id="2161670" name="Rectangle 6"/>
          <p:cNvSpPr>
            <a:spLocks noGrp="1" noChangeArrowheads="1"/>
          </p:cNvSpPr>
          <p:nvPr>
            <p:ph type="sldNum" sz="quarter" idx="4"/>
          </p:nvPr>
        </p:nvSpPr>
        <p:spPr bwMode="auto">
          <a:xfrm>
            <a:off x="7696208" y="6615328"/>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
        <p:nvSpPr>
          <p:cNvPr id="1031" name="Rectangle 7"/>
          <p:cNvSpPr>
            <a:spLocks noGrp="1" noChangeArrowheads="1"/>
          </p:cNvSpPr>
          <p:nvPr>
            <p:ph type="body" idx="1"/>
          </p:nvPr>
        </p:nvSpPr>
        <p:spPr bwMode="auto">
          <a:xfrm>
            <a:off x="517713" y="968376"/>
            <a:ext cx="8140519" cy="518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Second level</a:t>
            </a:r>
            <a:endParaRPr lang="en-US" altLang="zh-SG" dirty="0" smtClean="0"/>
          </a:p>
          <a:p>
            <a:pPr lvl="2"/>
            <a:r>
              <a:rPr lang="en-US" dirty="0" smtClean="0"/>
              <a:t>Third level</a:t>
            </a:r>
          </a:p>
          <a:p>
            <a:pPr lvl="3"/>
            <a:r>
              <a:rPr lang="en-US" altLang="zh-SG" dirty="0" smtClean="0"/>
              <a:t>Fourth Level</a:t>
            </a:r>
          </a:p>
        </p:txBody>
      </p:sp>
      <p:grpSp>
        <p:nvGrpSpPr>
          <p:cNvPr id="1033" name="Group 10"/>
          <p:cNvGrpSpPr>
            <a:grpSpLocks/>
          </p:cNvGrpSpPr>
          <p:nvPr/>
        </p:nvGrpSpPr>
        <p:grpSpPr bwMode="auto">
          <a:xfrm>
            <a:off x="1644" y="968381"/>
            <a:ext cx="855575" cy="5889623"/>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7" name="Freeform 13"/>
            <p:cNvSpPr>
              <a:spLocks/>
            </p:cNvSpPr>
            <p:nvPr/>
          </p:nvSpPr>
          <p:spPr bwMode="ltGray">
            <a:xfrm>
              <a:off x="0" y="2735"/>
              <a:ext cx="1747"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8" name="Freeform 14"/>
            <p:cNvSpPr>
              <a:spLocks/>
            </p:cNvSpPr>
            <p:nvPr/>
          </p:nvSpPr>
          <p:spPr bwMode="ltGray">
            <a:xfrm>
              <a:off x="0" y="2544"/>
              <a:ext cx="1747"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1040" name="Oval 15"/>
            <p:cNvSpPr>
              <a:spLocks noChangeArrowheads="1"/>
            </p:cNvSpPr>
            <p:nvPr/>
          </p:nvSpPr>
          <p:spPr bwMode="ltGray">
            <a:xfrm>
              <a:off x="210"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sp>
          <p:nvSpPr>
            <p:cNvPr id="1041" name="Oval 16"/>
            <p:cNvSpPr>
              <a:spLocks noChangeArrowheads="1"/>
            </p:cNvSpPr>
            <p:nvPr/>
          </p:nvSpPr>
          <p:spPr bwMode="ltGray">
            <a:xfrm>
              <a:off x="1537" y="3884"/>
              <a:ext cx="93"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sp>
          <p:nvSpPr>
            <p:cNvPr id="1042" name="Oval 17"/>
            <p:cNvSpPr>
              <a:spLocks noChangeArrowheads="1"/>
            </p:cNvSpPr>
            <p:nvPr/>
          </p:nvSpPr>
          <p:spPr bwMode="ltGray">
            <a:xfrm>
              <a:off x="791" y="2723"/>
              <a:ext cx="120"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grpSp>
      <p:pic>
        <p:nvPicPr>
          <p:cNvPr id="20" name="Picture 13"/>
          <p:cNvPicPr>
            <a:picLocks noChangeAspect="1" noChangeArrowheads="1"/>
          </p:cNvPicPr>
          <p:nvPr userDrawn="1"/>
        </p:nvPicPr>
        <p:blipFill>
          <a:blip r:embed="rId13" cstate="print">
            <a:extLst>
              <a:ext uri="{BEBA8EAE-BF5A-486C-A8C5-ECC9F3942E4B}">
                <a14:imgProps xmlns:a14="http://schemas.microsoft.com/office/drawing/2010/main">
                  <a14:imgLayer r:embed="rId14">
                    <a14:imgEffect>
                      <a14:backgroundRemoval t="4379" b="34495" l="67342" r="94976">
                        <a14:foregroundMark x1="79092" y1="13941" x2="79092" y2="13941"/>
                        <a14:foregroundMark x1="80389" y1="21358" x2="80389" y2="21358"/>
                        <a14:foregroundMark x1="77715" y1="14567" x2="77715" y2="14567"/>
                        <a14:foregroundMark x1="87439" y1="22609" x2="87439" y2="22609"/>
                        <a14:foregroundMark x1="83387" y1="22878" x2="83387" y2="22878"/>
                        <a14:foregroundMark x1="79903" y1="18141" x2="79903" y2="18141"/>
                        <a14:foregroundMark x1="76013" y1="15996" x2="76013" y2="15996"/>
                        <a14:foregroundMark x1="76175" y1="15907" x2="76175" y2="15907"/>
                        <a14:foregroundMark x1="76094" y1="15818" x2="76094" y2="15818"/>
                        <a14:foregroundMark x1="77147" y1="18945" x2="77147" y2="18945"/>
                        <a14:foregroundMark x1="78768" y1="20554" x2="78768" y2="20554"/>
                        <a14:foregroundMark x1="84441" y1="13673" x2="84441" y2="13673"/>
                        <a14:foregroundMark x1="81605" y1="14120" x2="81605" y2="14120"/>
                        <a14:foregroundMark x1="82496" y1="15192" x2="82496" y2="15192"/>
                        <a14:foregroundMark x1="81686" y1="11528" x2="81686" y2="11528"/>
                        <a14:backgroundMark x1="80551" y1="13226" x2="80551" y2="13226"/>
                        <a14:backgroundMark x1="80551" y1="13226" x2="80551" y2="13226"/>
                        <a14:backgroundMark x1="80551" y1="13226" x2="80551" y2="13226"/>
                      </a14:backgroundRemoval>
                    </a14:imgEffect>
                  </a14:imgLayer>
                </a14:imgProps>
              </a:ext>
              <a:ext uri="{28A0092B-C50C-407E-A947-70E740481C1C}">
                <a14:useLocalDpi xmlns:a14="http://schemas.microsoft.com/office/drawing/2010/main" val="0"/>
              </a:ext>
            </a:extLst>
          </a:blip>
          <a:srcRect l="67751" t="4707" r="5081" b="68340"/>
          <a:stretch>
            <a:fillRect/>
          </a:stretch>
        </p:blipFill>
        <p:spPr bwMode="auto">
          <a:xfrm>
            <a:off x="44824" y="5932613"/>
            <a:ext cx="945785" cy="8509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915575"/>
      </p:ext>
    </p:extLst>
  </p:cSld>
  <p:clrMap bg1="lt1" tx1="dk1" bg2="lt2" tx2="dk2" accent1="accent1" accent2="accent2" accent3="accent3" accent4="accent4" accent5="accent5" accent6="accent6" hlink="hlink" folHlink="folHlink"/>
  <p:sldLayoutIdLst>
    <p:sldLayoutId id="2147484798" r:id="rId1"/>
    <p:sldLayoutId id="2147484799" r:id="rId2"/>
    <p:sldLayoutId id="2147484800" r:id="rId3"/>
    <p:sldLayoutId id="2147484801" r:id="rId4"/>
    <p:sldLayoutId id="2147484802" r:id="rId5"/>
    <p:sldLayoutId id="2147484803" r:id="rId6"/>
    <p:sldLayoutId id="2147484804" r:id="rId7"/>
    <p:sldLayoutId id="2147484805" r:id="rId8"/>
    <p:sldLayoutId id="2147484806" r:id="rId9"/>
    <p:sldLayoutId id="2147484807" r:id="rId10"/>
    <p:sldLayoutId id="2147484808" r:id="rId11"/>
  </p:sldLayoutIdLst>
  <p:transition spd="slow">
    <p:pull/>
  </p:transition>
  <p:timing>
    <p:tnLst>
      <p:par>
        <p:cTn id="1" dur="indefinite" restart="never" nodeType="tmRoot"/>
      </p:par>
    </p:tnLst>
  </p:timing>
  <p:hf hdr="0" ftr="0" dt="0"/>
  <p:txStyles>
    <p:titleStyle>
      <a:lvl1pPr algn="l" rtl="0" eaLnBrk="0" fontAlgn="base" hangingPunct="0">
        <a:spcBef>
          <a:spcPct val="0"/>
        </a:spcBef>
        <a:spcAft>
          <a:spcPct val="0"/>
        </a:spcAft>
        <a:defRPr sz="2400" b="1" i="1" u="sng">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Calibri" pitchFamily="34" charset="0"/>
        </a:defRPr>
      </a:lvl2pPr>
      <a:lvl3pPr algn="r" rtl="0" eaLnBrk="0" fontAlgn="base" hangingPunct="0">
        <a:spcBef>
          <a:spcPct val="0"/>
        </a:spcBef>
        <a:spcAft>
          <a:spcPct val="0"/>
        </a:spcAft>
        <a:defRPr sz="2400" b="1" i="1">
          <a:solidFill>
            <a:srgbClr val="008000"/>
          </a:solidFill>
          <a:latin typeface="Calibri" pitchFamily="34" charset="0"/>
        </a:defRPr>
      </a:lvl3pPr>
      <a:lvl4pPr algn="r" rtl="0" eaLnBrk="0" fontAlgn="base" hangingPunct="0">
        <a:spcBef>
          <a:spcPct val="0"/>
        </a:spcBef>
        <a:spcAft>
          <a:spcPct val="0"/>
        </a:spcAft>
        <a:defRPr sz="2400" b="1" i="1">
          <a:solidFill>
            <a:srgbClr val="008000"/>
          </a:solidFill>
          <a:latin typeface="Calibri" pitchFamily="34" charset="0"/>
        </a:defRPr>
      </a:lvl4pPr>
      <a:lvl5pPr algn="r" rtl="0" eaLnBrk="0" fontAlgn="base" hangingPunct="0">
        <a:spcBef>
          <a:spcPct val="0"/>
        </a:spcBef>
        <a:spcAft>
          <a:spcPct val="0"/>
        </a:spcAft>
        <a:defRPr sz="2400" b="1" i="1">
          <a:solidFill>
            <a:srgbClr val="008000"/>
          </a:solidFill>
          <a:latin typeface="Calibri"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Tx/>
        <a:buBlip>
          <a:blip r:embed="rId15"/>
        </a:buBlip>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Tx/>
        <a:buBlip>
          <a:blip r:embed="rId16"/>
        </a:buBlip>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15363" name="AC Banner Title"/>
          <p:cNvSpPr>
            <a:spLocks noGrp="1" noChangeArrowheads="1"/>
          </p:cNvSpPr>
          <p:nvPr>
            <p:ph type="title"/>
          </p:nvPr>
        </p:nvSpPr>
        <p:spPr bwMode="auto">
          <a:xfrm>
            <a:off x="1657351" y="245116"/>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70" name="Rectangle 6"/>
          <p:cNvSpPr>
            <a:spLocks noGrp="1" noChangeArrowheads="1"/>
          </p:cNvSpPr>
          <p:nvPr>
            <p:ph type="sldNum" sz="quarter" idx="4"/>
          </p:nvPr>
        </p:nvSpPr>
        <p:spPr bwMode="auto">
          <a:xfrm>
            <a:off x="3519908" y="6386455"/>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ea typeface="SimSun" pitchFamily="2" charset="-122"/>
                <a:cs typeface="+mn-cs"/>
              </a:defRPr>
            </a:lvl1pPr>
          </a:lstStyle>
          <a:p>
            <a:pPr fontAlgn="base">
              <a:spcAft>
                <a:spcPct val="0"/>
              </a:spcAft>
              <a:defRPr/>
            </a:pPr>
            <a:fld id="{4BC3F4D1-2AA8-4623-9071-D960B7D29C5F}" type="slidenum">
              <a:rPr lang="zh-SG" altLang="en-US"/>
              <a:pPr fontAlgn="base">
                <a:spcAft>
                  <a:spcPct val="0"/>
                </a:spcAft>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
        <p:nvSpPr>
          <p:cNvPr id="15367"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5368"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prstClr val="black"/>
              </a:solidFill>
              <a:cs typeface="Arial" pitchFamily="34" charset="0"/>
            </a:endParaRPr>
          </a:p>
        </p:txBody>
      </p:sp>
      <p:grpSp>
        <p:nvGrpSpPr>
          <p:cNvPr id="15369"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15376"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15377"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15378"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50000"/>
              </a:spcBef>
              <a:defRPr i="1" u="sng">
                <a:solidFill>
                  <a:schemeClr val="tx1"/>
                </a:solidFill>
                <a:latin typeface="Verdana" pitchFamily="34" charset="0"/>
              </a:defRPr>
            </a:lvl1pPr>
            <a:lvl2pPr marL="742950" indent="-285750" eaLnBrk="0" hangingPunct="0">
              <a:spcBef>
                <a:spcPct val="50000"/>
              </a:spcBef>
              <a:defRPr i="1" u="sng">
                <a:solidFill>
                  <a:schemeClr val="tx1"/>
                </a:solidFill>
                <a:latin typeface="Verdana" pitchFamily="34" charset="0"/>
              </a:defRPr>
            </a:lvl2pPr>
            <a:lvl3pPr marL="1143000" indent="-228600" eaLnBrk="0" hangingPunct="0">
              <a:spcBef>
                <a:spcPct val="50000"/>
              </a:spcBef>
              <a:defRPr i="1" u="sng">
                <a:solidFill>
                  <a:schemeClr val="tx1"/>
                </a:solidFill>
                <a:latin typeface="Verdana" pitchFamily="34" charset="0"/>
              </a:defRPr>
            </a:lvl3pPr>
            <a:lvl4pPr marL="1600200" indent="-228600" eaLnBrk="0" hangingPunct="0">
              <a:spcBef>
                <a:spcPct val="50000"/>
              </a:spcBef>
              <a:defRPr i="1" u="sng">
                <a:solidFill>
                  <a:schemeClr val="tx1"/>
                </a:solidFill>
                <a:latin typeface="Verdana" pitchFamily="34" charset="0"/>
              </a:defRPr>
            </a:lvl4pPr>
            <a:lvl5pPr marL="2057400" indent="-228600" eaLnBrk="0" hangingPunct="0">
              <a:spcBef>
                <a:spcPct val="50000"/>
              </a:spcBef>
              <a:defRPr i="1" u="sng">
                <a:solidFill>
                  <a:schemeClr val="tx1"/>
                </a:solidFill>
                <a:latin typeface="Verdana" pitchFamily="34" charset="0"/>
              </a:defRPr>
            </a:lvl5pPr>
            <a:lvl6pPr marL="2514600" indent="-228600" eaLnBrk="0" fontAlgn="base" hangingPunct="0">
              <a:spcBef>
                <a:spcPct val="50000"/>
              </a:spcBef>
              <a:spcAft>
                <a:spcPct val="0"/>
              </a:spcAft>
              <a:defRPr i="1" u="sng">
                <a:solidFill>
                  <a:schemeClr val="tx1"/>
                </a:solidFill>
                <a:latin typeface="Verdana" pitchFamily="34" charset="0"/>
              </a:defRPr>
            </a:lvl6pPr>
            <a:lvl7pPr marL="2971800" indent="-228600" eaLnBrk="0" fontAlgn="base" hangingPunct="0">
              <a:spcBef>
                <a:spcPct val="50000"/>
              </a:spcBef>
              <a:spcAft>
                <a:spcPct val="0"/>
              </a:spcAft>
              <a:defRPr i="1" u="sng">
                <a:solidFill>
                  <a:schemeClr val="tx1"/>
                </a:solidFill>
                <a:latin typeface="Verdana" pitchFamily="34" charset="0"/>
              </a:defRPr>
            </a:lvl7pPr>
            <a:lvl8pPr marL="3429000" indent="-228600" eaLnBrk="0" fontAlgn="base" hangingPunct="0">
              <a:spcBef>
                <a:spcPct val="50000"/>
              </a:spcBef>
              <a:spcAft>
                <a:spcPct val="0"/>
              </a:spcAft>
              <a:defRPr i="1" u="sng">
                <a:solidFill>
                  <a:schemeClr val="tx1"/>
                </a:solidFill>
                <a:latin typeface="Verdana" pitchFamily="34" charset="0"/>
              </a:defRPr>
            </a:lvl8pPr>
            <a:lvl9pPr marL="3886200" indent="-228600" eaLnBrk="0" fontAlgn="base" hangingPunct="0">
              <a:spcBef>
                <a:spcPct val="50000"/>
              </a:spcBef>
              <a:spcAft>
                <a:spcPct val="0"/>
              </a:spcAft>
              <a:defRPr i="1" u="sng">
                <a:solidFill>
                  <a:schemeClr val="tx1"/>
                </a:solidFill>
                <a:latin typeface="Verdana" pitchFamily="34" charset="0"/>
              </a:defRPr>
            </a:lvl9pPr>
          </a:lstStyle>
          <a:p>
            <a:pPr fontAlgn="base">
              <a:spcAft>
                <a:spcPct val="0"/>
              </a:spcAft>
              <a:defRPr/>
            </a:pPr>
            <a:r>
              <a:rPr lang="en-US" b="1" i="0" u="none" smtClean="0">
                <a:solidFill>
                  <a:srgbClr val="777777"/>
                </a:solidFill>
                <a:cs typeface="Arial" pitchFamily="34" charset="0"/>
              </a:rPr>
              <a:t>Financial System Strategy  2020</a:t>
            </a:r>
          </a:p>
        </p:txBody>
      </p:sp>
      <p:pic>
        <p:nvPicPr>
          <p:cNvPr id="15371" name="Picture 21"/>
          <p:cNvPicPr>
            <a:picLocks noChangeAspect="1" noChangeArrowheads="1"/>
          </p:cNvPicPr>
          <p:nvPr/>
        </p:nvPicPr>
        <p:blipFill>
          <a:blip r:embed="rId14"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2169248"/>
      </p:ext>
    </p:extLst>
  </p:cSld>
  <p:clrMap bg1="lt1" tx1="dk1" bg2="lt2" tx2="dk2" accent1="accent1" accent2="accent2" accent3="accent3" accent4="accent4" accent5="accent5" accent6="accent6" hlink="hlink" folHlink="folHlink"/>
  <p:sldLayoutIdLst>
    <p:sldLayoutId id="2147484810" r:id="rId1"/>
    <p:sldLayoutId id="2147484811" r:id="rId2"/>
    <p:sldLayoutId id="2147484812" r:id="rId3"/>
    <p:sldLayoutId id="2147484813" r:id="rId4"/>
    <p:sldLayoutId id="2147484814" r:id="rId5"/>
    <p:sldLayoutId id="2147484815" r:id="rId6"/>
    <p:sldLayoutId id="2147484816" r:id="rId7"/>
    <p:sldLayoutId id="2147484817" r:id="rId8"/>
    <p:sldLayoutId id="2147484818" r:id="rId9"/>
    <p:sldLayoutId id="2147484819" r:id="rId10"/>
    <p:sldLayoutId id="2147484820" r:id="rId11"/>
    <p:sldLayoutId id="2147484821"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1027" name="AC Banner Title"/>
          <p:cNvSpPr>
            <a:spLocks noGrp="1" noChangeArrowheads="1"/>
          </p:cNvSpPr>
          <p:nvPr>
            <p:ph type="title"/>
          </p:nvPr>
        </p:nvSpPr>
        <p:spPr bwMode="auto">
          <a:xfrm>
            <a:off x="1657351" y="244913"/>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i="0" u="none">
                <a:latin typeface="Arial" pitchFamily="34" charset="0"/>
                <a:ea typeface="SimSun" pitchFamily="2" charset="-122"/>
                <a:cs typeface="+mn-cs"/>
              </a:defRPr>
            </a:lvl1pPr>
          </a:lstStyle>
          <a:p>
            <a:pPr fontAlgn="base">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7"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i="0" u="none">
                <a:latin typeface="Arial" pitchFamily="34" charset="0"/>
                <a:ea typeface="SimSun" pitchFamily="2" charset="-122"/>
                <a:cs typeface="+mn-cs"/>
              </a:defRPr>
            </a:lvl1pPr>
          </a:lstStyle>
          <a:p>
            <a:pPr fontAlgn="base">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908" y="6386249"/>
            <a:ext cx="2110155"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i="0" u="none">
                <a:ea typeface="SimSun" pitchFamily="2" charset="-122"/>
                <a:cs typeface="+mn-cs"/>
              </a:defRPr>
            </a:lvl1pPr>
          </a:lstStyle>
          <a:p>
            <a:pPr fontAlgn="base">
              <a:spcAft>
                <a:spcPct val="0"/>
              </a:spcAft>
              <a:defRPr/>
            </a:pPr>
            <a:fld id="{3BCFF84F-AC1F-4BB5-8114-1BF1B768DDB9}" type="slidenum">
              <a:rPr lang="zh-SG" altLang="en-US">
                <a:solidFill>
                  <a:srgbClr val="000000"/>
                </a:solidFill>
              </a:rPr>
              <a:pPr fontAlgn="base">
                <a:spcAft>
                  <a:spcPct val="0"/>
                </a:spcAft>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
        <p:nvSpPr>
          <p:cNvPr id="1031" name="Rectangle 7"/>
          <p:cNvSpPr>
            <a:spLocks noGrp="1" noChangeArrowheads="1"/>
          </p:cNvSpPr>
          <p:nvPr>
            <p:ph type="body" idx="1"/>
          </p:nvPr>
        </p:nvSpPr>
        <p:spPr bwMode="auto">
          <a:xfrm>
            <a:off x="779589" y="1214439"/>
            <a:ext cx="78793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grpSp>
        <p:nvGrpSpPr>
          <p:cNvPr id="1033" name="Group 10"/>
          <p:cNvGrpSpPr>
            <a:grpSpLocks/>
          </p:cNvGrpSpPr>
          <p:nvPr/>
        </p:nvGrpSpPr>
        <p:grpSpPr bwMode="auto">
          <a:xfrm>
            <a:off x="1521" y="968377"/>
            <a:ext cx="989135"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4"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50000"/>
              </a:spcBef>
              <a:defRPr i="1" u="sng">
                <a:solidFill>
                  <a:schemeClr val="tx1"/>
                </a:solidFill>
                <a:latin typeface="Verdana" pitchFamily="34" charset="0"/>
              </a:defRPr>
            </a:lvl1pPr>
            <a:lvl2pPr marL="742950" indent="-285750" eaLnBrk="0" hangingPunct="0">
              <a:spcBef>
                <a:spcPct val="50000"/>
              </a:spcBef>
              <a:defRPr i="1" u="sng">
                <a:solidFill>
                  <a:schemeClr val="tx1"/>
                </a:solidFill>
                <a:latin typeface="Verdana" pitchFamily="34" charset="0"/>
              </a:defRPr>
            </a:lvl2pPr>
            <a:lvl3pPr marL="1143000" indent="-228600" eaLnBrk="0" hangingPunct="0">
              <a:spcBef>
                <a:spcPct val="50000"/>
              </a:spcBef>
              <a:defRPr i="1" u="sng">
                <a:solidFill>
                  <a:schemeClr val="tx1"/>
                </a:solidFill>
                <a:latin typeface="Verdana" pitchFamily="34" charset="0"/>
              </a:defRPr>
            </a:lvl3pPr>
            <a:lvl4pPr marL="1600200" indent="-228600" eaLnBrk="0" hangingPunct="0">
              <a:spcBef>
                <a:spcPct val="50000"/>
              </a:spcBef>
              <a:defRPr i="1" u="sng">
                <a:solidFill>
                  <a:schemeClr val="tx1"/>
                </a:solidFill>
                <a:latin typeface="Verdana" pitchFamily="34" charset="0"/>
              </a:defRPr>
            </a:lvl4pPr>
            <a:lvl5pPr marL="2057400" indent="-228600" eaLnBrk="0" hangingPunct="0">
              <a:spcBef>
                <a:spcPct val="50000"/>
              </a:spcBef>
              <a:defRPr i="1" u="sng">
                <a:solidFill>
                  <a:schemeClr val="tx1"/>
                </a:solidFill>
                <a:latin typeface="Verdana" pitchFamily="34" charset="0"/>
              </a:defRPr>
            </a:lvl5pPr>
            <a:lvl6pPr marL="2514600" indent="-228600" eaLnBrk="0" fontAlgn="base" hangingPunct="0">
              <a:spcBef>
                <a:spcPct val="50000"/>
              </a:spcBef>
              <a:spcAft>
                <a:spcPct val="0"/>
              </a:spcAft>
              <a:defRPr i="1" u="sng">
                <a:solidFill>
                  <a:schemeClr val="tx1"/>
                </a:solidFill>
                <a:latin typeface="Verdana" pitchFamily="34" charset="0"/>
              </a:defRPr>
            </a:lvl6pPr>
            <a:lvl7pPr marL="2971800" indent="-228600" eaLnBrk="0" fontAlgn="base" hangingPunct="0">
              <a:spcBef>
                <a:spcPct val="50000"/>
              </a:spcBef>
              <a:spcAft>
                <a:spcPct val="0"/>
              </a:spcAft>
              <a:defRPr i="1" u="sng">
                <a:solidFill>
                  <a:schemeClr val="tx1"/>
                </a:solidFill>
                <a:latin typeface="Verdana" pitchFamily="34" charset="0"/>
              </a:defRPr>
            </a:lvl7pPr>
            <a:lvl8pPr marL="3429000" indent="-228600" eaLnBrk="0" fontAlgn="base" hangingPunct="0">
              <a:spcBef>
                <a:spcPct val="50000"/>
              </a:spcBef>
              <a:spcAft>
                <a:spcPct val="0"/>
              </a:spcAft>
              <a:defRPr i="1" u="sng">
                <a:solidFill>
                  <a:schemeClr val="tx1"/>
                </a:solidFill>
                <a:latin typeface="Verdana" pitchFamily="34" charset="0"/>
              </a:defRPr>
            </a:lvl8pPr>
            <a:lvl9pPr marL="3886200" indent="-228600" eaLnBrk="0" fontAlgn="base" hangingPunct="0">
              <a:spcBef>
                <a:spcPct val="50000"/>
              </a:spcBef>
              <a:spcAft>
                <a:spcPct val="0"/>
              </a:spcAft>
              <a:defRPr i="1" u="sng">
                <a:solidFill>
                  <a:schemeClr val="tx1"/>
                </a:solidFill>
                <a:latin typeface="Verdana" pitchFamily="34" charset="0"/>
              </a:defRPr>
            </a:lvl9pPr>
          </a:lstStyle>
          <a:p>
            <a:pPr fontAlgn="base">
              <a:spcAft>
                <a:spcPct val="0"/>
              </a:spcAft>
              <a:defRPr/>
            </a:pPr>
            <a:r>
              <a:rPr lang="en-US" b="1" i="0" u="none" smtClean="0">
                <a:solidFill>
                  <a:srgbClr val="777777"/>
                </a:solidFill>
                <a:cs typeface="Arial" pitchFamily="34" charset="0"/>
              </a:rPr>
              <a:t>Financial System Strategy  2020</a:t>
            </a:r>
          </a:p>
        </p:txBody>
      </p:sp>
      <p:pic>
        <p:nvPicPr>
          <p:cNvPr id="1035" name="Picture 21"/>
          <p:cNvPicPr>
            <a:picLocks noChangeAspect="1" noChangeArrowheads="1"/>
          </p:cNvPicPr>
          <p:nvPr/>
        </p:nvPicPr>
        <p:blipFill>
          <a:blip r:embed="rId14" cstate="print">
            <a:extLst>
              <a:ext uri="{28A0092B-C50C-407E-A947-70E740481C1C}">
                <a14:useLocalDpi xmlns:a14="http://schemas.microsoft.com/office/drawing/2010/main" val="0"/>
              </a:ext>
            </a:extLst>
          </a:blip>
          <a:srcRect l="67751" t="4707" r="5081" b="68340"/>
          <a:stretch>
            <a:fillRect/>
          </a:stretch>
        </p:blipFill>
        <p:spPr bwMode="auto">
          <a:xfrm>
            <a:off x="14708" y="15876"/>
            <a:ext cx="114446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0708043"/>
      </p:ext>
    </p:extLst>
  </p:cSld>
  <p:clrMap bg1="lt1" tx1="dk1" bg2="lt2" tx2="dk2" accent1="accent1" accent2="accent2" accent3="accent3" accent4="accent4" accent5="accent5" accent6="accent6" hlink="hlink" folHlink="folHlink"/>
  <p:sldLayoutIdLst>
    <p:sldLayoutId id="2147484823" r:id="rId1"/>
    <p:sldLayoutId id="2147484824" r:id="rId2"/>
    <p:sldLayoutId id="2147484825" r:id="rId3"/>
    <p:sldLayoutId id="2147484826" r:id="rId4"/>
    <p:sldLayoutId id="2147484827" r:id="rId5"/>
    <p:sldLayoutId id="2147484828" r:id="rId6"/>
    <p:sldLayoutId id="2147484829" r:id="rId7"/>
    <p:sldLayoutId id="2147484830" r:id="rId8"/>
    <p:sldLayoutId id="2147484831" r:id="rId9"/>
    <p:sldLayoutId id="2147484832" r:id="rId10"/>
    <p:sldLayoutId id="2147484833" r:id="rId11"/>
    <p:sldLayoutId id="2147484834"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125"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6066"/>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8466166" y="0"/>
            <a:ext cx="677839" cy="60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smtClean="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p:nvPicPr>
        <p:blipFill>
          <a:blip r:embed="rId13" cstate="print"/>
          <a:stretch>
            <a:fillRect/>
          </a:stretch>
        </p:blipFill>
        <p:spPr>
          <a:xfrm>
            <a:off x="8001140" y="6496066"/>
            <a:ext cx="985825" cy="286011"/>
          </a:xfrm>
          <a:prstGeom prst="rect">
            <a:avLst/>
          </a:prstGeom>
        </p:spPr>
      </p:pic>
    </p:spTree>
    <p:extLst>
      <p:ext uri="{BB962C8B-B14F-4D97-AF65-F5344CB8AC3E}">
        <p14:creationId xmlns:p14="http://schemas.microsoft.com/office/powerpoint/2010/main" val="2235264367"/>
      </p:ext>
    </p:extLst>
  </p:cSld>
  <p:clrMap bg1="lt1" tx1="dk1" bg2="lt2" tx2="dk2" accent1="accent1" accent2="accent2" accent3="accent3" accent4="accent4" accent5="accent5" accent6="accent6" hlink="hlink" folHlink="folHlink"/>
  <p:sldLayoutIdLst>
    <p:sldLayoutId id="2147484836" r:id="rId1"/>
    <p:sldLayoutId id="2147484837" r:id="rId2"/>
    <p:sldLayoutId id="2147484838" r:id="rId3"/>
    <p:sldLayoutId id="2147484839" r:id="rId4"/>
    <p:sldLayoutId id="2147484840" r:id="rId5"/>
    <p:sldLayoutId id="2147484841" r:id="rId6"/>
    <p:sldLayoutId id="2147484842" r:id="rId7"/>
    <p:sldLayoutId id="2147484843" r:id="rId8"/>
    <p:sldLayoutId id="2147484844" r:id="rId9"/>
    <p:sldLayoutId id="2147484845"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209"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7052"/>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8466166" y="0"/>
            <a:ext cx="677839" cy="60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smtClean="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1632" y="6497052"/>
            <a:ext cx="985825" cy="286011"/>
          </a:xfrm>
          <a:prstGeom prst="rect">
            <a:avLst/>
          </a:prstGeom>
        </p:spPr>
      </p:pic>
    </p:spTree>
    <p:extLst>
      <p:ext uri="{BB962C8B-B14F-4D97-AF65-F5344CB8AC3E}">
        <p14:creationId xmlns:p14="http://schemas.microsoft.com/office/powerpoint/2010/main" val="2454639850"/>
      </p:ext>
    </p:extLst>
  </p:cSld>
  <p:clrMap bg1="lt1" tx1="dk1" bg2="lt2" tx2="dk2" accent1="accent1" accent2="accent2" accent3="accent3" accent4="accent4" accent5="accent5" accent6="accent6" hlink="hlink" folHlink="folHlink"/>
  <p:sldLayoutIdLst>
    <p:sldLayoutId id="2147484847" r:id="rId1"/>
    <p:sldLayoutId id="2147484848" r:id="rId2"/>
    <p:sldLayoutId id="2147484849" r:id="rId3"/>
    <p:sldLayoutId id="2147484850" r:id="rId4"/>
    <p:sldLayoutId id="2147484851" r:id="rId5"/>
    <p:sldLayoutId id="2147484852" r:id="rId6"/>
    <p:sldLayoutId id="2147484853" r:id="rId7"/>
    <p:sldLayoutId id="2147484854" r:id="rId8"/>
    <p:sldLayoutId id="2147484855" r:id="rId9"/>
    <p:sldLayoutId id="2147484856"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209"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5" y="6497052"/>
            <a:ext cx="1454151"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6"/>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1" cstate="print"/>
          <a:srcRect l="67751" t="4707" r="5081" b="68340"/>
          <a:stretch>
            <a:fillRect/>
          </a:stretch>
        </p:blipFill>
        <p:spPr bwMode="auto">
          <a:xfrm>
            <a:off x="8466166" y="0"/>
            <a:ext cx="677839" cy="60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7"/>
          <p:cNvSpPr>
            <a:spLocks noChangeArrowheads="1"/>
          </p:cNvSpPr>
          <p:nvPr userDrawn="1"/>
        </p:nvSpPr>
        <p:spPr bwMode="auto">
          <a:xfrm>
            <a:off x="381000" y="6559779"/>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smtClean="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2" cstate="print"/>
          <a:stretch>
            <a:fillRect/>
          </a:stretch>
        </p:blipFill>
        <p:spPr>
          <a:xfrm>
            <a:off x="8001632" y="6497052"/>
            <a:ext cx="985825" cy="286011"/>
          </a:xfrm>
          <a:prstGeom prst="rect">
            <a:avLst/>
          </a:prstGeom>
        </p:spPr>
      </p:pic>
    </p:spTree>
    <p:extLst>
      <p:ext uri="{BB962C8B-B14F-4D97-AF65-F5344CB8AC3E}">
        <p14:creationId xmlns:p14="http://schemas.microsoft.com/office/powerpoint/2010/main" val="1735679793"/>
      </p:ext>
    </p:extLst>
  </p:cSld>
  <p:clrMap bg1="lt1" tx1="dk1" bg2="lt2" tx2="dk2" accent1="accent1" accent2="accent2" accent3="accent3" accent4="accent4" accent5="accent5" accent6="accent6" hlink="hlink" folHlink="folHlink"/>
  <p:sldLayoutIdLst>
    <p:sldLayoutId id="2147484858" r:id="rId1"/>
    <p:sldLayoutId id="2147484859" r:id="rId2"/>
    <p:sldLayoutId id="2147484860" r:id="rId3"/>
    <p:sldLayoutId id="2147484861" r:id="rId4"/>
    <p:sldLayoutId id="2147484862" r:id="rId5"/>
    <p:sldLayoutId id="2147484863" r:id="rId6"/>
    <p:sldLayoutId id="2147484864" r:id="rId7"/>
    <p:sldLayoutId id="2147484865" r:id="rId8"/>
    <p:sldLayoutId id="2147484866" r:id="rId9"/>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dirty="0"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4522"/>
            <a:ext cx="724779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dirty="0">
              <a:solidFill>
                <a:srgbClr val="000000"/>
              </a:solidFill>
            </a:endParaRPr>
          </a:p>
        </p:txBody>
      </p:sp>
      <p:sp>
        <p:nvSpPr>
          <p:cNvPr id="2161669" name="Rectangle 5"/>
          <p:cNvSpPr>
            <a:spLocks noGrp="1" noChangeArrowheads="1"/>
          </p:cNvSpPr>
          <p:nvPr>
            <p:ph type="ftr" sz="quarter" idx="3"/>
          </p:nvPr>
        </p:nvSpPr>
        <p:spPr bwMode="auto">
          <a:xfrm>
            <a:off x="1466"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dirty="0">
              <a:solidFill>
                <a:srgbClr val="000000"/>
              </a:solidFill>
            </a:endParaRPr>
          </a:p>
        </p:txBody>
      </p:sp>
      <p:sp>
        <p:nvSpPr>
          <p:cNvPr id="2161670" name="Rectangle 6"/>
          <p:cNvSpPr>
            <a:spLocks noGrp="1" noChangeArrowheads="1"/>
          </p:cNvSpPr>
          <p:nvPr>
            <p:ph type="sldNum" sz="quarter" idx="4"/>
          </p:nvPr>
        </p:nvSpPr>
        <p:spPr bwMode="auto">
          <a:xfrm>
            <a:off x="3519854" y="6384972"/>
            <a:ext cx="2110154"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DFEF8924-B710-40D4-A747-1D87B4CFFA96}" type="slidenum">
              <a:rPr lang="zh-SG" altLang="en-US">
                <a:solidFill>
                  <a:srgbClr val="000000"/>
                </a:solidFill>
              </a:rPr>
              <a:pPr eaLnBrk="0" fontAlgn="base" hangingPunct="0">
                <a:spcAft>
                  <a:spcPct val="0"/>
                </a:spcAft>
                <a:defRPr/>
              </a:pPr>
              <a:t>‹#›</a:t>
            </a:fld>
            <a:r>
              <a:rPr lang="en-US" altLang="zh-SG" sz="1000" dirty="0">
                <a:solidFill>
                  <a:srgbClr val="000000"/>
                </a:solidFill>
                <a:latin typeface="Arial" charset="0"/>
              </a:rPr>
              <a:t/>
            </a:r>
            <a:br>
              <a:rPr lang="en-US" altLang="zh-SG" sz="1000" dirty="0">
                <a:solidFill>
                  <a:srgbClr val="000000"/>
                </a:solidFill>
                <a:latin typeface="Arial" charset="0"/>
              </a:rPr>
            </a:br>
            <a:endParaRPr lang="en-US" altLang="zh-SG" dirty="0">
              <a:solidFill>
                <a:srgbClr val="000000"/>
              </a:solidFill>
              <a:latin typeface="Arial" charset="0"/>
            </a:endParaRPr>
          </a:p>
        </p:txBody>
      </p:sp>
      <p:sp>
        <p:nvSpPr>
          <p:cNvPr id="1031" name="Rectangle 7"/>
          <p:cNvSpPr>
            <a:spLocks noGrp="1" noChangeArrowheads="1"/>
          </p:cNvSpPr>
          <p:nvPr>
            <p:ph type="body" idx="1"/>
          </p:nvPr>
        </p:nvSpPr>
        <p:spPr bwMode="auto">
          <a:xfrm>
            <a:off x="779584" y="1214438"/>
            <a:ext cx="7879374"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50000"/>
              </a:spcBef>
              <a:spcAft>
                <a:spcPct val="0"/>
              </a:spcAft>
            </a:pPr>
            <a:endParaRPr lang="en-GB" u="sng" dirty="0" smtClean="0">
              <a:solidFill>
                <a:srgbClr val="000000"/>
              </a:solidFill>
            </a:endParaRPr>
          </a:p>
        </p:txBody>
      </p:sp>
      <p:grpSp>
        <p:nvGrpSpPr>
          <p:cNvPr id="1033" name="Group 10"/>
          <p:cNvGrpSpPr>
            <a:grpSpLocks/>
          </p:cNvGrpSpPr>
          <p:nvPr/>
        </p:nvGrpSpPr>
        <p:grpSpPr bwMode="auto">
          <a:xfrm>
            <a:off x="1466" y="968376"/>
            <a:ext cx="989134"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u="sng" dirty="0">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u="sng" dirty="0">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u="sng" dirty="0">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u="sng" dirty="0">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dirty="0"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dirty="0"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50000"/>
                </a:spcBef>
                <a:spcAft>
                  <a:spcPct val="0"/>
                </a:spcAft>
              </a:pPr>
              <a:endParaRPr lang="en-US" u="sng" dirty="0" smtClean="0">
                <a:solidFill>
                  <a:srgbClr val="000000"/>
                </a:solidFill>
              </a:endParaRPr>
            </a:p>
          </p:txBody>
        </p:sp>
      </p:grpSp>
      <p:sp>
        <p:nvSpPr>
          <p:cNvPr id="1034" name="Text Box 18"/>
          <p:cNvSpPr txBox="1">
            <a:spLocks noChangeArrowheads="1"/>
          </p:cNvSpPr>
          <p:nvPr/>
        </p:nvSpPr>
        <p:spPr bwMode="auto">
          <a:xfrm rot="-5400000">
            <a:off x="-2296563" y="4118253"/>
            <a:ext cx="503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dirty="0" smtClean="0">
                <a:solidFill>
                  <a:srgbClr val="777777"/>
                </a:solidFill>
              </a:rPr>
              <a:t>Financial System Strategy  2020</a:t>
            </a:r>
          </a:p>
        </p:txBody>
      </p:sp>
      <p:pic>
        <p:nvPicPr>
          <p:cNvPr id="1035" name="Picture 21"/>
          <p:cNvPicPr>
            <a:picLocks noChangeAspect="1" noChangeArrowheads="1"/>
          </p:cNvPicPr>
          <p:nvPr/>
        </p:nvPicPr>
        <p:blipFill>
          <a:blip r:embed="rId13" cstate="print">
            <a:extLst>
              <a:ext uri="{28A0092B-C50C-407E-A947-70E740481C1C}">
                <a14:useLocalDpi xmlns:a14="http://schemas.microsoft.com/office/drawing/2010/main" val="0"/>
              </a:ext>
            </a:extLst>
          </a:blip>
          <a:srcRect l="67751" t="4707" r="5081" b="68340"/>
          <a:stretch>
            <a:fillRect/>
          </a:stretch>
        </p:blipFill>
        <p:spPr bwMode="auto">
          <a:xfrm>
            <a:off x="14654" y="15875"/>
            <a:ext cx="1144466"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341998"/>
      </p:ext>
    </p:extLst>
  </p:cSld>
  <p:clrMap bg1="lt1" tx1="dk1" bg2="lt2" tx2="dk2" accent1="accent1" accent2="accent2" accent3="accent3" accent4="accent4" accent5="accent5" accent6="accent6" hlink="hlink" folHlink="folHlink"/>
  <p:sldLayoutIdLst>
    <p:sldLayoutId id="2147484868" r:id="rId1"/>
    <p:sldLayoutId id="2147484869" r:id="rId2"/>
    <p:sldLayoutId id="2147484870" r:id="rId3"/>
    <p:sldLayoutId id="2147484871" r:id="rId4"/>
    <p:sldLayoutId id="2147484872" r:id="rId5"/>
    <p:sldLayoutId id="2147484873" r:id="rId6"/>
    <p:sldLayoutId id="2147484874" r:id="rId7"/>
    <p:sldLayoutId id="2147484875" r:id="rId8"/>
    <p:sldLayoutId id="2147484876" r:id="rId9"/>
    <p:sldLayoutId id="2147484877" r:id="rId10"/>
    <p:sldLayoutId id="2147484878"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55582" y="3789041"/>
            <a:ext cx="7848872" cy="2708920"/>
          </a:xfrm>
        </p:spPr>
        <p:txBody>
          <a:bodyPr>
            <a:noAutofit/>
          </a:bodyPr>
          <a:lstStyle/>
          <a:p>
            <a:pPr algn="ctr"/>
            <a:endParaRPr lang="en-US" sz="1400" b="0" dirty="0" smtClean="0">
              <a:solidFill>
                <a:schemeClr val="tx1"/>
              </a:solidFill>
            </a:endParaRPr>
          </a:p>
          <a:p>
            <a:pPr algn="ctr"/>
            <a:endParaRPr lang="en-US" sz="1400" dirty="0" smtClean="0">
              <a:solidFill>
                <a:schemeClr val="tx1"/>
              </a:solidFill>
            </a:endParaRPr>
          </a:p>
          <a:p>
            <a:pPr algn="ctr"/>
            <a:endParaRPr lang="en-US" sz="1400" dirty="0" smtClean="0">
              <a:solidFill>
                <a:schemeClr val="tx1"/>
              </a:solidFill>
            </a:endParaRPr>
          </a:p>
          <a:p>
            <a:pPr algn="ctr"/>
            <a:r>
              <a:rPr lang="en-US" sz="1600" dirty="0">
                <a:solidFill>
                  <a:schemeClr val="tx1"/>
                </a:solidFill>
              </a:rPr>
              <a:t>A</a:t>
            </a:r>
            <a:r>
              <a:rPr lang="en-US" sz="1600" dirty="0" smtClean="0">
                <a:solidFill>
                  <a:schemeClr val="tx1"/>
                </a:solidFill>
              </a:rPr>
              <a:t> PRESENTATION TO Q2 CAPITAL MARKET COMMITTEE (CMC) MEETING 2018</a:t>
            </a:r>
          </a:p>
          <a:p>
            <a:pPr algn="ctr"/>
            <a:r>
              <a:rPr lang="en-US" sz="1600" dirty="0" smtClean="0">
                <a:solidFill>
                  <a:schemeClr val="tx1"/>
                </a:solidFill>
              </a:rPr>
              <a:t> BY:</a:t>
            </a:r>
            <a:endParaRPr lang="en-US" sz="1600" dirty="0">
              <a:solidFill>
                <a:schemeClr val="tx1"/>
              </a:solidFill>
            </a:endParaRPr>
          </a:p>
          <a:p>
            <a:pPr algn="ctr"/>
            <a:r>
              <a:rPr lang="en-US" sz="2400" dirty="0" smtClean="0">
                <a:solidFill>
                  <a:schemeClr val="tx1"/>
                </a:solidFill>
                <a:latin typeface="Century Gothic" panose="020B0502020202020204" pitchFamily="34" charset="0"/>
                <a:cs typeface="Times New Roman" pitchFamily="18" charset="0"/>
              </a:rPr>
              <a:t>M.D</a:t>
            </a:r>
            <a:r>
              <a:rPr lang="en-US" sz="2400" dirty="0">
                <a:solidFill>
                  <a:schemeClr val="tx1"/>
                </a:solidFill>
                <a:latin typeface="Century Gothic" panose="020B0502020202020204" pitchFamily="34" charset="0"/>
                <a:cs typeface="Times New Roman" pitchFamily="18" charset="0"/>
              </a:rPr>
              <a:t>. </a:t>
            </a:r>
            <a:r>
              <a:rPr lang="en-US" sz="2400" dirty="0" smtClean="0">
                <a:solidFill>
                  <a:schemeClr val="tx1"/>
                </a:solidFill>
                <a:latin typeface="Century Gothic" panose="020B0502020202020204" pitchFamily="34" charset="0"/>
                <a:cs typeface="Times New Roman" pitchFamily="18" charset="0"/>
              </a:rPr>
              <a:t>SULEYMAN</a:t>
            </a:r>
          </a:p>
          <a:p>
            <a:pPr algn="ctr"/>
            <a:r>
              <a:rPr lang="en-US" dirty="0" smtClean="0">
                <a:solidFill>
                  <a:schemeClr val="tx1"/>
                </a:solidFill>
                <a:latin typeface="Century Gothic" panose="020B0502020202020204" pitchFamily="34" charset="0"/>
                <a:cs typeface="Times New Roman" pitchFamily="18" charset="0"/>
              </a:rPr>
              <a:t>DIRECTOR FSS2020</a:t>
            </a:r>
          </a:p>
          <a:p>
            <a:pPr algn="ctr"/>
            <a:endParaRPr lang="en-US" sz="1600" dirty="0" smtClean="0">
              <a:solidFill>
                <a:schemeClr val="tx1"/>
              </a:solidFill>
              <a:latin typeface="Times New Roman" pitchFamily="18" charset="0"/>
              <a:cs typeface="Times New Roman" pitchFamily="18" charset="0"/>
            </a:endParaRPr>
          </a:p>
          <a:p>
            <a:pPr algn="ctr"/>
            <a:endParaRPr lang="en-US" sz="1400" dirty="0">
              <a:solidFill>
                <a:schemeClr val="tx1"/>
              </a:solidFill>
            </a:endParaRPr>
          </a:p>
        </p:txBody>
      </p:sp>
      <p:sp>
        <p:nvSpPr>
          <p:cNvPr id="6" name="Title 1"/>
          <p:cNvSpPr>
            <a:spLocks noGrp="1"/>
          </p:cNvSpPr>
          <p:nvPr>
            <p:ph type="ctrTitle"/>
          </p:nvPr>
        </p:nvSpPr>
        <p:spPr>
          <a:xfrm>
            <a:off x="251520" y="3573016"/>
            <a:ext cx="8640960" cy="1296144"/>
          </a:xfrm>
        </p:spPr>
        <p:txBody>
          <a:bodyPr>
            <a:noAutofit/>
          </a:bodyPr>
          <a:lstStyle/>
          <a:p>
            <a:r>
              <a:rPr lang="en-US" sz="2800" i="0" u="none" dirty="0" smtClean="0">
                <a:solidFill>
                  <a:srgbClr val="000000"/>
                </a:solidFill>
                <a:latin typeface="Century Gothic" panose="020B0502020202020204" pitchFamily="34" charset="0"/>
                <a:cs typeface="Times New Roman" pitchFamily="18" charset="0"/>
              </a:rPr>
              <a:t>FSS2020: Financial Markets Sector Updates</a:t>
            </a:r>
            <a:endParaRPr lang="en-US" sz="2800" b="0" i="0" dirty="0" smtClean="0">
              <a:solidFill>
                <a:schemeClr val="tx1"/>
              </a:solidFill>
              <a:latin typeface="Century Gothic" panose="020B0502020202020204" pitchFamily="34" charset="0"/>
              <a:cs typeface="Times New Roman" pitchFamily="18" charset="0"/>
            </a:endParaRPr>
          </a:p>
        </p:txBody>
      </p:sp>
    </p:spTree>
    <p:extLst>
      <p:ext uri="{BB962C8B-B14F-4D97-AF65-F5344CB8AC3E}">
        <p14:creationId xmlns:p14="http://schemas.microsoft.com/office/powerpoint/2010/main" val="2047406557"/>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anose="020B0502020202020204" pitchFamily="34" charset="0"/>
              </a:rPr>
              <a:t>Outline</a:t>
            </a:r>
            <a:endParaRPr lang="en-US" dirty="0">
              <a:latin typeface="Century Gothic" panose="020B0502020202020204" pitchFamily="34" charset="0"/>
            </a:endParaRPr>
          </a:p>
        </p:txBody>
      </p:sp>
      <p:sp>
        <p:nvSpPr>
          <p:cNvPr id="3" name="Content Placeholder 2"/>
          <p:cNvSpPr>
            <a:spLocks noGrp="1"/>
          </p:cNvSpPr>
          <p:nvPr>
            <p:ph idx="1"/>
          </p:nvPr>
        </p:nvSpPr>
        <p:spPr/>
        <p:txBody>
          <a:bodyPr/>
          <a:lstStyle/>
          <a:p>
            <a:pPr marL="0" indent="0">
              <a:buNone/>
            </a:pPr>
            <a:endParaRPr lang="en-US" b="0" dirty="0" smtClean="0"/>
          </a:p>
          <a:p>
            <a:pPr marL="0" indent="0">
              <a:buNone/>
            </a:pPr>
            <a:endParaRPr lang="en-US" b="0" dirty="0"/>
          </a:p>
          <a:p>
            <a:pPr>
              <a:buFont typeface="Arial" pitchFamily="34" charset="0"/>
              <a:buChar char="•"/>
            </a:pPr>
            <a:r>
              <a:rPr lang="en-US" b="0" dirty="0" smtClean="0">
                <a:latin typeface="Century Gothic" panose="020B0502020202020204" pitchFamily="34" charset="0"/>
              </a:rPr>
              <a:t>Financial Markets Forum</a:t>
            </a:r>
          </a:p>
          <a:p>
            <a:pPr marL="0" indent="0">
              <a:buNone/>
            </a:pPr>
            <a:endParaRPr lang="en-US" b="0" dirty="0" smtClean="0">
              <a:latin typeface="Century Gothic" panose="020B0502020202020204" pitchFamily="34" charset="0"/>
            </a:endParaRPr>
          </a:p>
          <a:p>
            <a:pPr>
              <a:buFont typeface="Arial" pitchFamily="34" charset="0"/>
              <a:buChar char="•"/>
            </a:pPr>
            <a:r>
              <a:rPr lang="en-US" b="0" dirty="0" smtClean="0">
                <a:latin typeface="Century Gothic" panose="020B0502020202020204" pitchFamily="34" charset="0"/>
              </a:rPr>
              <a:t>Green Bonds Initiative</a:t>
            </a:r>
          </a:p>
          <a:p>
            <a:pPr>
              <a:buFont typeface="Arial" pitchFamily="34" charset="0"/>
              <a:buChar char="•"/>
            </a:pPr>
            <a:endParaRPr lang="en-US" b="0" dirty="0">
              <a:latin typeface="Century Gothic" panose="020B0502020202020204" pitchFamily="34" charset="0"/>
            </a:endParaRPr>
          </a:p>
          <a:p>
            <a:pPr>
              <a:buFont typeface="Arial" pitchFamily="34" charset="0"/>
              <a:buChar char="•"/>
            </a:pPr>
            <a:r>
              <a:rPr lang="en-US" b="0" dirty="0" smtClean="0">
                <a:latin typeface="Century Gothic" panose="020B0502020202020204" pitchFamily="34" charset="0"/>
              </a:rPr>
              <a:t>Commodities market</a:t>
            </a:r>
          </a:p>
          <a:p>
            <a:pPr>
              <a:buFont typeface="Arial" pitchFamily="34" charset="0"/>
              <a:buChar char="•"/>
            </a:pPr>
            <a:endParaRPr lang="en-US" b="0" dirty="0">
              <a:latin typeface="Century Gothic" panose="020B0502020202020204" pitchFamily="34" charset="0"/>
            </a:endParaRPr>
          </a:p>
          <a:p>
            <a:pPr marL="0" indent="0">
              <a:buNone/>
            </a:pPr>
            <a:endParaRPr lang="en-US" b="0" dirty="0" smtClean="0">
              <a:latin typeface="Century Gothic" panose="020B0502020202020204" pitchFamily="34" charset="0"/>
            </a:endParaRPr>
          </a:p>
          <a:p>
            <a:pPr marL="0" indent="0">
              <a:buNone/>
            </a:pPr>
            <a:endParaRPr lang="en-US" b="0" dirty="0">
              <a:latin typeface="Century Gothic" panose="020B0502020202020204" pitchFamily="34" charset="0"/>
            </a:endParaRPr>
          </a:p>
        </p:txBody>
      </p:sp>
      <p:sp>
        <p:nvSpPr>
          <p:cNvPr id="4" name="Slide Number Placeholder 3"/>
          <p:cNvSpPr>
            <a:spLocks noGrp="1"/>
          </p:cNvSpPr>
          <p:nvPr>
            <p:ph type="sldNum" sz="quarter" idx="4"/>
          </p:nvPr>
        </p:nvSpPr>
        <p:spPr/>
        <p:txBody>
          <a:bodyPr/>
          <a:lstStyle/>
          <a:p>
            <a:pPr fontAlgn="base">
              <a:spcAft>
                <a:spcPct val="0"/>
              </a:spcAft>
              <a:defRPr/>
            </a:pPr>
            <a:r>
              <a:rPr lang="en-US" altLang="zh-SG" smtClean="0"/>
              <a:t>Slide </a:t>
            </a:r>
            <a:fld id="{AE78A651-CEB4-462B-A030-D829410EA226}" type="slidenum">
              <a:rPr lang="zh-SG" altLang="en-US" smtClean="0"/>
              <a:pPr fontAlgn="base">
                <a:spcAft>
                  <a:spcPct val="0"/>
                </a:spcAft>
                <a:defRPr/>
              </a:pPr>
              <a:t>2</a:t>
            </a:fld>
            <a:r>
              <a:rPr lang="zh-SG" altLang="en-US" smtClean="0"/>
              <a:t>  </a:t>
            </a:r>
            <a:r>
              <a:rPr lang="en-US" altLang="zh-SG" sz="1000" smtClean="0">
                <a:latin typeface="Arial" pitchFamily="34" charset="0"/>
              </a:rPr>
              <a:t/>
            </a:r>
            <a:br>
              <a:rPr lang="en-US" altLang="zh-SG" sz="100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val="4182658440"/>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anose="020B0502020202020204" pitchFamily="34" charset="0"/>
              </a:rPr>
              <a:t>Financial Markets Forum</a:t>
            </a:r>
            <a:endParaRPr lang="en-US" dirty="0">
              <a:latin typeface="Century Gothic" panose="020B0502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4605982"/>
              </p:ext>
            </p:extLst>
          </p:nvPr>
        </p:nvGraphicFramePr>
        <p:xfrm>
          <a:off x="1043608" y="1196752"/>
          <a:ext cx="7879374" cy="5472608"/>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0000"/>
                    </a:ext>
                  </a:extLst>
                </a:gridCol>
                <a:gridCol w="6295198">
                  <a:extLst>
                    <a:ext uri="{9D8B030D-6E8A-4147-A177-3AD203B41FA5}">
                      <a16:colId xmlns:a16="http://schemas.microsoft.com/office/drawing/2014/main" val="20001"/>
                    </a:ext>
                  </a:extLst>
                </a:gridCol>
              </a:tblGrid>
              <a:tr h="576063">
                <a:tc>
                  <a:txBody>
                    <a:bodyPr/>
                    <a:lstStyle/>
                    <a:p>
                      <a:r>
                        <a:rPr lang="en-US" dirty="0" smtClean="0">
                          <a:latin typeface="Century Gothic" panose="020B0502020202020204" pitchFamily="34" charset="0"/>
                        </a:rPr>
                        <a:t>INITIATIVE</a:t>
                      </a:r>
                      <a:endParaRPr lang="en-US" dirty="0">
                        <a:latin typeface="Century Gothic" panose="020B0502020202020204" pitchFamily="34" charset="0"/>
                      </a:endParaRPr>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entury Gothic" panose="020B0502020202020204" pitchFamily="34" charset="0"/>
                        </a:rPr>
                        <a:t>Status Update</a:t>
                      </a:r>
                    </a:p>
                    <a:p>
                      <a:endParaRPr lang="en-US" dirty="0">
                        <a:latin typeface="Century Gothic" panose="020B0502020202020204" pitchFamily="34" charset="0"/>
                      </a:endParaRPr>
                    </a:p>
                  </a:txBody>
                  <a:tcPr marL="84406" marR="84406"/>
                </a:tc>
                <a:extLst>
                  <a:ext uri="{0D108BD9-81ED-4DB2-BD59-A6C34878D82A}">
                    <a16:rowId xmlns:a16="http://schemas.microsoft.com/office/drawing/2014/main" val="10000"/>
                  </a:ext>
                </a:extLst>
              </a:tr>
              <a:tr h="48325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Century Gothic" panose="020B0502020202020204" pitchFamily="34" charset="0"/>
                          <a:cs typeface="Times New Roman" panose="02020603050405020304" pitchFamily="18" charset="0"/>
                        </a:rPr>
                        <a:t>Financial</a:t>
                      </a:r>
                      <a:r>
                        <a:rPr lang="en-US" sz="1800" b="1" baseline="0" dirty="0" smtClean="0">
                          <a:latin typeface="Century Gothic" panose="020B0502020202020204" pitchFamily="34" charset="0"/>
                          <a:cs typeface="Times New Roman" panose="02020603050405020304" pitchFamily="18" charset="0"/>
                        </a:rPr>
                        <a:t> Markets Forum</a:t>
                      </a:r>
                      <a:endParaRPr lang="en-US" sz="1800" b="1" dirty="0" smtClean="0">
                        <a:latin typeface="Century Gothic" panose="020B0502020202020204" pitchFamily="34" charset="0"/>
                        <a:cs typeface="Times New Roman" panose="02020603050405020304" pitchFamily="18" charset="0"/>
                      </a:endParaRPr>
                    </a:p>
                    <a:p>
                      <a:endParaRPr lang="en-US" dirty="0">
                        <a:latin typeface="Century Gothic" panose="020B0502020202020204" pitchFamily="34" charset="0"/>
                      </a:endParaRPr>
                    </a:p>
                  </a:txBody>
                  <a:tcPr marL="84406" marR="84406"/>
                </a:tc>
                <a:tc>
                  <a:txBody>
                    <a:bodyPr/>
                    <a:lstStyle/>
                    <a:p>
                      <a:pPr marL="285750" indent="-285750">
                        <a:buFont typeface="Arial" panose="020B0604020202020204" pitchFamily="34" charset="0"/>
                        <a:buChar char="•"/>
                      </a:pPr>
                      <a:r>
                        <a:rPr lang="en-US" sz="1600" kern="1200" dirty="0" smtClean="0">
                          <a:solidFill>
                            <a:schemeClr val="dk1"/>
                          </a:solidFill>
                          <a:effectLst/>
                          <a:latin typeface="Century Gothic" panose="020B0502020202020204" pitchFamily="34" charset="0"/>
                          <a:ea typeface="+mn-ea"/>
                          <a:cs typeface="+mn-cs"/>
                        </a:rPr>
                        <a:t>The objective of the forum is to collaborate, brainstorm and fast track the development of the financial markets sector objectives with implementing institutions and relevant stakeholders. The</a:t>
                      </a:r>
                      <a:r>
                        <a:rPr lang="en-US" sz="1600" kern="1200" baseline="0" dirty="0" smtClean="0">
                          <a:solidFill>
                            <a:schemeClr val="dk1"/>
                          </a:solidFill>
                          <a:effectLst/>
                          <a:latin typeface="Century Gothic" panose="020B0502020202020204" pitchFamily="34" charset="0"/>
                          <a:ea typeface="+mn-ea"/>
                          <a:cs typeface="+mn-cs"/>
                        </a:rPr>
                        <a:t> Forum discussed</a:t>
                      </a:r>
                      <a:r>
                        <a:rPr lang="en-US" sz="1600" kern="1200" dirty="0" smtClean="0">
                          <a:solidFill>
                            <a:schemeClr val="dk1"/>
                          </a:solidFill>
                          <a:effectLst/>
                          <a:latin typeface="Century Gothic" panose="020B0502020202020204" pitchFamily="34" charset="0"/>
                          <a:ea typeface="+mn-ea"/>
                          <a:cs typeface="+mn-cs"/>
                        </a:rPr>
                        <a:t> the development of Green Finance in Nigeria with emphasis on the Green Bond Market</a:t>
                      </a:r>
                    </a:p>
                    <a:p>
                      <a:pPr marL="0" indent="0">
                        <a:buFont typeface="Arial" panose="020B0604020202020204" pitchFamily="34" charset="0"/>
                        <a:buNone/>
                      </a:pPr>
                      <a:r>
                        <a:rPr lang="en-US" sz="1600" kern="1200" baseline="0" dirty="0" smtClean="0">
                          <a:solidFill>
                            <a:schemeClr val="dk1"/>
                          </a:solidFill>
                          <a:effectLst/>
                          <a:latin typeface="Century Gothic" panose="020B0502020202020204" pitchFamily="34" charset="0"/>
                          <a:ea typeface="+mn-ea"/>
                          <a:cs typeface="+mn-cs"/>
                        </a:rPr>
                        <a:t>Other </a:t>
                      </a:r>
                      <a:r>
                        <a:rPr lang="en-US" sz="1600" kern="1200" dirty="0" smtClean="0">
                          <a:solidFill>
                            <a:schemeClr val="dk1"/>
                          </a:solidFill>
                          <a:effectLst/>
                          <a:latin typeface="Century Gothic" panose="020B0502020202020204" pitchFamily="34" charset="0"/>
                          <a:ea typeface="+mn-ea"/>
                          <a:cs typeface="+mn-cs"/>
                        </a:rPr>
                        <a:t>critical issues discussed</a:t>
                      </a:r>
                      <a:r>
                        <a:rPr lang="en-US" sz="1600" kern="1200" baseline="0" dirty="0" smtClean="0">
                          <a:solidFill>
                            <a:schemeClr val="dk1"/>
                          </a:solidFill>
                          <a:effectLst/>
                          <a:latin typeface="Century Gothic" panose="020B0502020202020204" pitchFamily="34" charset="0"/>
                          <a:ea typeface="+mn-ea"/>
                          <a:cs typeface="+mn-cs"/>
                        </a:rPr>
                        <a:t> are</a:t>
                      </a:r>
                      <a:r>
                        <a:rPr lang="en-US" sz="1600" kern="1200" dirty="0" smtClean="0">
                          <a:solidFill>
                            <a:schemeClr val="dk1"/>
                          </a:solidFill>
                          <a:effectLst/>
                          <a:latin typeface="Century Gothic" panose="020B0502020202020204" pitchFamily="34" charset="0"/>
                          <a:ea typeface="+mn-ea"/>
                          <a:cs typeface="+mn-cs"/>
                        </a:rPr>
                        <a:t>:</a:t>
                      </a:r>
                    </a:p>
                    <a:p>
                      <a:pPr marL="285750" lvl="0" indent="-285750">
                        <a:buFont typeface="Arial" panose="020B0604020202020204" pitchFamily="34" charset="0"/>
                        <a:buChar char="•"/>
                      </a:pPr>
                      <a:r>
                        <a:rPr lang="en-US" sz="1600" kern="1200" dirty="0" smtClean="0">
                          <a:solidFill>
                            <a:schemeClr val="dk1"/>
                          </a:solidFill>
                          <a:effectLst/>
                          <a:latin typeface="Century Gothic" panose="020B0502020202020204" pitchFamily="34" charset="0"/>
                          <a:ea typeface="+mn-ea"/>
                          <a:cs typeface="+mn-cs"/>
                        </a:rPr>
                        <a:t>Credit rating review for micro and</a:t>
                      </a:r>
                      <a:r>
                        <a:rPr lang="en-US" sz="1600" kern="1200" baseline="0" dirty="0" smtClean="0">
                          <a:solidFill>
                            <a:schemeClr val="dk1"/>
                          </a:solidFill>
                          <a:effectLst/>
                          <a:latin typeface="Century Gothic" panose="020B0502020202020204" pitchFamily="34" charset="0"/>
                          <a:ea typeface="+mn-ea"/>
                          <a:cs typeface="+mn-cs"/>
                        </a:rPr>
                        <a:t> </a:t>
                      </a:r>
                      <a:r>
                        <a:rPr lang="en-US" sz="1600" kern="1200" dirty="0" smtClean="0">
                          <a:solidFill>
                            <a:schemeClr val="dk1"/>
                          </a:solidFill>
                          <a:effectLst/>
                          <a:latin typeface="Century Gothic" panose="020B0502020202020204" pitchFamily="34" charset="0"/>
                          <a:ea typeface="+mn-ea"/>
                          <a:cs typeface="+mn-cs"/>
                        </a:rPr>
                        <a:t> small organizations</a:t>
                      </a:r>
                    </a:p>
                    <a:p>
                      <a:pPr marL="285750" lvl="0" indent="-285750">
                        <a:buFont typeface="Arial" panose="020B0604020202020204" pitchFamily="34" charset="0"/>
                        <a:buChar char="•"/>
                      </a:pPr>
                      <a:r>
                        <a:rPr lang="en-US" sz="1600" kern="1200" dirty="0" smtClean="0">
                          <a:solidFill>
                            <a:schemeClr val="dk1"/>
                          </a:solidFill>
                          <a:effectLst/>
                          <a:latin typeface="Century Gothic" panose="020B0502020202020204" pitchFamily="34" charset="0"/>
                          <a:ea typeface="+mn-ea"/>
                          <a:cs typeface="+mn-cs"/>
                        </a:rPr>
                        <a:t>Overall</a:t>
                      </a:r>
                      <a:r>
                        <a:rPr lang="en-US" sz="1600" kern="1200" baseline="0" dirty="0" smtClean="0">
                          <a:solidFill>
                            <a:schemeClr val="dk1"/>
                          </a:solidFill>
                          <a:effectLst/>
                          <a:latin typeface="Century Gothic" panose="020B0502020202020204" pitchFamily="34" charset="0"/>
                          <a:ea typeface="+mn-ea"/>
                          <a:cs typeface="+mn-cs"/>
                        </a:rPr>
                        <a:t> framework of how Nigerian businesses can benefit from credit rating</a:t>
                      </a:r>
                    </a:p>
                    <a:p>
                      <a:pPr marL="285750" lvl="0" indent="-285750">
                        <a:buFont typeface="Arial" panose="020B0604020202020204" pitchFamily="34" charset="0"/>
                        <a:buChar char="•"/>
                      </a:pPr>
                      <a:r>
                        <a:rPr lang="en-US" sz="1600" kern="1200" baseline="0" dirty="0" smtClean="0">
                          <a:solidFill>
                            <a:schemeClr val="dk1"/>
                          </a:solidFill>
                          <a:effectLst/>
                          <a:latin typeface="Century Gothic" panose="020B0502020202020204" pitchFamily="34" charset="0"/>
                          <a:ea typeface="+mn-ea"/>
                          <a:cs typeface="+mn-cs"/>
                        </a:rPr>
                        <a:t>Issuing guidelines/requirements of credit rating agencies</a:t>
                      </a:r>
                    </a:p>
                    <a:p>
                      <a:pPr marL="285750" lvl="0" indent="-285750">
                        <a:buFont typeface="Arial" panose="020B0604020202020204" pitchFamily="34" charset="0"/>
                        <a:buChar char="•"/>
                      </a:pPr>
                      <a:r>
                        <a:rPr lang="en-US" sz="1600" kern="1200" baseline="0" dirty="0" smtClean="0">
                          <a:solidFill>
                            <a:schemeClr val="dk1"/>
                          </a:solidFill>
                          <a:effectLst/>
                          <a:latin typeface="Century Gothic" panose="020B0502020202020204" pitchFamily="34" charset="0"/>
                          <a:ea typeface="+mn-ea"/>
                          <a:cs typeface="+mn-cs"/>
                        </a:rPr>
                        <a:t>DMO has obtained Debt record from the States; 24 States had debt records as at March, 2018.</a:t>
                      </a:r>
                    </a:p>
                    <a:p>
                      <a:pPr marL="285750" lvl="0" indent="-285750">
                        <a:buFont typeface="Arial" panose="020B0604020202020204" pitchFamily="34" charset="0"/>
                        <a:buChar char="•"/>
                      </a:pPr>
                      <a:r>
                        <a:rPr lang="en-US" sz="1600" kern="1200" baseline="0" dirty="0" err="1" smtClean="0">
                          <a:solidFill>
                            <a:schemeClr val="dk1"/>
                          </a:solidFill>
                          <a:effectLst/>
                          <a:latin typeface="Century Gothic" panose="020B0502020202020204" pitchFamily="34" charset="0"/>
                          <a:ea typeface="+mn-ea"/>
                          <a:cs typeface="+mn-cs"/>
                        </a:rPr>
                        <a:t>Sukuk</a:t>
                      </a:r>
                      <a:r>
                        <a:rPr lang="en-US" sz="1600" kern="1200" baseline="0" dirty="0" smtClean="0">
                          <a:solidFill>
                            <a:schemeClr val="dk1"/>
                          </a:solidFill>
                          <a:effectLst/>
                          <a:latin typeface="Century Gothic" panose="020B0502020202020204" pitchFamily="34" charset="0"/>
                          <a:ea typeface="+mn-ea"/>
                          <a:cs typeface="+mn-cs"/>
                        </a:rPr>
                        <a:t> has been listed on FMDQ OTC and investments in </a:t>
                      </a:r>
                      <a:r>
                        <a:rPr lang="en-US" sz="1600" kern="1200" baseline="0" dirty="0" err="1" smtClean="0">
                          <a:solidFill>
                            <a:schemeClr val="dk1"/>
                          </a:solidFill>
                          <a:effectLst/>
                          <a:latin typeface="Century Gothic" panose="020B0502020202020204" pitchFamily="34" charset="0"/>
                          <a:ea typeface="+mn-ea"/>
                          <a:cs typeface="+mn-cs"/>
                        </a:rPr>
                        <a:t>Sukuk</a:t>
                      </a:r>
                      <a:r>
                        <a:rPr lang="en-US" sz="1600" kern="1200" baseline="0" dirty="0" smtClean="0">
                          <a:solidFill>
                            <a:schemeClr val="dk1"/>
                          </a:solidFill>
                          <a:effectLst/>
                          <a:latin typeface="Century Gothic" panose="020B0502020202020204" pitchFamily="34" charset="0"/>
                          <a:ea typeface="+mn-ea"/>
                          <a:cs typeface="+mn-cs"/>
                        </a:rPr>
                        <a:t> have been used for infrastructural development</a:t>
                      </a:r>
                    </a:p>
                    <a:p>
                      <a:pPr marL="285750" lvl="0" indent="-285750">
                        <a:buFont typeface="Arial" panose="020B0604020202020204" pitchFamily="34" charset="0"/>
                        <a:buChar char="•"/>
                      </a:pPr>
                      <a:r>
                        <a:rPr lang="en-US" sz="1600" kern="1200" baseline="0" dirty="0" smtClean="0">
                          <a:solidFill>
                            <a:schemeClr val="dk1"/>
                          </a:solidFill>
                          <a:effectLst/>
                          <a:latin typeface="Century Gothic" panose="020B0502020202020204" pitchFamily="34" charset="0"/>
                          <a:ea typeface="+mn-ea"/>
                          <a:cs typeface="+mn-cs"/>
                        </a:rPr>
                        <a:t>Financial Reporting Council has established the Repository platforms for submission of the financial statement.</a:t>
                      </a:r>
                      <a:endParaRPr lang="en-US" sz="1600" kern="1200" dirty="0" smtClean="0">
                        <a:solidFill>
                          <a:schemeClr val="dk1"/>
                        </a:solidFill>
                        <a:effectLst/>
                        <a:latin typeface="Century Gothic" panose="020B0502020202020204" pitchFamily="34" charset="0"/>
                        <a:ea typeface="+mn-ea"/>
                        <a:cs typeface="+mn-cs"/>
                      </a:endParaRPr>
                    </a:p>
                    <a:p>
                      <a:endParaRPr lang="en-US" sz="1600" dirty="0">
                        <a:latin typeface="Century Gothic" panose="020B0502020202020204" pitchFamily="34" charset="0"/>
                      </a:endParaRPr>
                    </a:p>
                  </a:txBody>
                  <a:tcPr marL="84406" marR="84406"/>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pPr>
              <a:defRPr/>
            </a:pPr>
            <a:fld id="{2301FC8A-E808-4F70-A629-1B5227EAFFCE}" type="slidenum">
              <a:rPr lang="zh-SG" altLang="en-US" smtClean="0">
                <a:solidFill>
                  <a:srgbClr val="000000"/>
                </a:solidFill>
              </a:rPr>
              <a:pPr>
                <a:defRPr/>
              </a:pPr>
              <a:t>3</a:t>
            </a:fld>
            <a:r>
              <a:rPr lang="en-US" altLang="zh-SG" sz="1000" smtClean="0">
                <a:solidFill>
                  <a:srgbClr val="000000"/>
                </a:solidFill>
                <a:latin typeface="Arial" charset="0"/>
              </a:rPr>
              <a:t/>
            </a:r>
            <a:br>
              <a:rPr lang="en-US" altLang="zh-SG" sz="1000" smtClean="0">
                <a:solidFill>
                  <a:srgbClr val="000000"/>
                </a:solidFill>
                <a:latin typeface="Arial" charset="0"/>
              </a:rPr>
            </a:br>
            <a:endParaRPr lang="en-US" altLang="zh-SG" dirty="0">
              <a:solidFill>
                <a:srgbClr val="000000"/>
              </a:solidFill>
              <a:latin typeface="Arial" charset="0"/>
            </a:endParaRPr>
          </a:p>
        </p:txBody>
      </p:sp>
    </p:spTree>
    <p:extLst>
      <p:ext uri="{BB962C8B-B14F-4D97-AF65-F5344CB8AC3E}">
        <p14:creationId xmlns:p14="http://schemas.microsoft.com/office/powerpoint/2010/main" val="1163242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entury Gothic" panose="020B0502020202020204" pitchFamily="34" charset="0"/>
              </a:rPr>
              <a:t>Green Bond Initiative</a:t>
            </a:r>
            <a:endParaRPr lang="en-US" b="1" dirty="0">
              <a:latin typeface="Century Gothic" panose="020B0502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6165564"/>
              </p:ext>
            </p:extLst>
          </p:nvPr>
        </p:nvGraphicFramePr>
        <p:xfrm>
          <a:off x="755576" y="1268760"/>
          <a:ext cx="7879373" cy="5547360"/>
        </p:xfrm>
        <a:graphic>
          <a:graphicData uri="http://schemas.openxmlformats.org/drawingml/2006/table">
            <a:tbl>
              <a:tblPr firstRow="1" bandRow="1">
                <a:tableStyleId>{5C22544A-7EE6-4342-B048-85BDC9FD1C3A}</a:tableStyleId>
              </a:tblPr>
              <a:tblGrid>
                <a:gridCol w="2064224">
                  <a:extLst>
                    <a:ext uri="{9D8B030D-6E8A-4147-A177-3AD203B41FA5}">
                      <a16:colId xmlns:a16="http://schemas.microsoft.com/office/drawing/2014/main" val="20000"/>
                    </a:ext>
                  </a:extLst>
                </a:gridCol>
                <a:gridCol w="5815149">
                  <a:extLst>
                    <a:ext uri="{9D8B030D-6E8A-4147-A177-3AD203B41FA5}">
                      <a16:colId xmlns:a16="http://schemas.microsoft.com/office/drawing/2014/main"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entury Gothic" panose="020B0502020202020204" pitchFamily="34" charset="0"/>
                        </a:rPr>
                        <a:t>INITIATIVE</a:t>
                      </a:r>
                    </a:p>
                    <a:p>
                      <a:endParaRPr lang="en-US" sz="1600" dirty="0">
                        <a:latin typeface="Century Gothic" panose="020B0502020202020204" pitchFamily="34" charset="0"/>
                      </a:endParaRPr>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entury Gothic" panose="020B0502020202020204" pitchFamily="34" charset="0"/>
                        </a:rPr>
                        <a:t>Status Update</a:t>
                      </a:r>
                    </a:p>
                    <a:p>
                      <a:endParaRPr lang="en-US" sz="1600" dirty="0">
                        <a:latin typeface="Century Gothic" panose="020B0502020202020204" pitchFamily="34" charset="0"/>
                      </a:endParaRPr>
                    </a:p>
                  </a:txBody>
                  <a:tcPr marL="84406" marR="84406"/>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latin typeface="Century Gothic" panose="020B0502020202020204" pitchFamily="34"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Century Gothic" panose="020B0502020202020204" pitchFamily="34" charset="0"/>
                        </a:rPr>
                        <a:t>Green Bond Initiative as</a:t>
                      </a:r>
                      <a:r>
                        <a:rPr lang="en-US" sz="1600" b="1" baseline="0" dirty="0" smtClean="0">
                          <a:latin typeface="Century Gothic" panose="020B0502020202020204" pitchFamily="34" charset="0"/>
                        </a:rPr>
                        <a:t> a</a:t>
                      </a:r>
                      <a:r>
                        <a:rPr lang="en-US" sz="1600" b="1" dirty="0" smtClean="0">
                          <a:latin typeface="Century Gothic" panose="020B0502020202020204" pitchFamily="34" charset="0"/>
                        </a:rPr>
                        <a:t> Long term Product Development by the Capital Market</a:t>
                      </a:r>
                    </a:p>
                    <a:p>
                      <a:endParaRPr lang="en-US" sz="1600" dirty="0">
                        <a:latin typeface="Century Gothic" panose="020B0502020202020204" pitchFamily="34" charset="0"/>
                      </a:endParaRPr>
                    </a:p>
                  </a:txBody>
                  <a:tcPr marL="84406" marR="84406"/>
                </a:tc>
                <a:tc>
                  <a:txBody>
                    <a:bodyPr/>
                    <a:lstStyle/>
                    <a:p>
                      <a:r>
                        <a:rPr lang="en-US" sz="1600" dirty="0" smtClean="0">
                          <a:latin typeface="Century Gothic" panose="020B0502020202020204" pitchFamily="34" charset="0"/>
                        </a:rPr>
                        <a:t>SEC presented the prerequisites for issuing Green Bonds in Nigeria;</a:t>
                      </a:r>
                      <a:r>
                        <a:rPr lang="en-US" sz="1600" baseline="0" dirty="0" smtClean="0">
                          <a:latin typeface="Century Gothic" panose="020B0502020202020204" pitchFamily="34" charset="0"/>
                        </a:rPr>
                        <a:t> the stringent Rules for the utilization and management of Green Bonds and the role of SEC in Green Bond usage in Nigeria.</a:t>
                      </a:r>
                    </a:p>
                    <a:p>
                      <a:endParaRPr lang="en-US" sz="1600" baseline="0" dirty="0" smtClean="0">
                        <a:latin typeface="Century Gothic" panose="020B0502020202020204" pitchFamily="34" charset="0"/>
                      </a:endParaRPr>
                    </a:p>
                    <a:p>
                      <a:r>
                        <a:rPr lang="en-US" sz="1600" baseline="0" dirty="0" smtClean="0">
                          <a:latin typeface="Century Gothic" panose="020B0502020202020204" pitchFamily="34" charset="0"/>
                        </a:rPr>
                        <a:t>FMDQ OTC Securities presented a paper on Green Bonds featuring:</a:t>
                      </a:r>
                    </a:p>
                    <a:p>
                      <a:pPr marL="285750" indent="-285750">
                        <a:buFont typeface="Wingdings" pitchFamily="2" charset="2"/>
                        <a:buChar char="§"/>
                      </a:pPr>
                      <a:r>
                        <a:rPr lang="en-US" sz="1600" baseline="0" dirty="0" smtClean="0">
                          <a:latin typeface="Century Gothic" panose="020B0502020202020204" pitchFamily="34" charset="0"/>
                        </a:rPr>
                        <a:t>Features of Green Bonds</a:t>
                      </a:r>
                    </a:p>
                    <a:p>
                      <a:pPr marL="285750" indent="-285750">
                        <a:buFont typeface="Wingdings" pitchFamily="2" charset="2"/>
                        <a:buChar char="§"/>
                      </a:pPr>
                      <a:r>
                        <a:rPr lang="en-US" sz="1600" baseline="0" dirty="0" smtClean="0">
                          <a:latin typeface="Century Gothic" panose="020B0502020202020204" pitchFamily="34" charset="0"/>
                        </a:rPr>
                        <a:t>Country experiences indicating the utilization capacity of green bonds</a:t>
                      </a:r>
                    </a:p>
                    <a:p>
                      <a:pPr marL="285750" indent="-285750">
                        <a:buFont typeface="Wingdings" pitchFamily="2" charset="2"/>
                        <a:buChar char="§"/>
                      </a:pPr>
                      <a:r>
                        <a:rPr lang="en-US" sz="1600" baseline="0" dirty="0" smtClean="0">
                          <a:latin typeface="Century Gothic" panose="020B0502020202020204" pitchFamily="34" charset="0"/>
                        </a:rPr>
                        <a:t>Areas and sectors where Green Bond Finance can be emphasized</a:t>
                      </a:r>
                    </a:p>
                    <a:p>
                      <a:pPr marL="285750" indent="-285750">
                        <a:buFont typeface="Wingdings" pitchFamily="2" charset="2"/>
                        <a:buChar char="§"/>
                      </a:pPr>
                      <a:r>
                        <a:rPr lang="en-US" sz="1600" baseline="0" dirty="0" smtClean="0">
                          <a:latin typeface="Century Gothic" panose="020B0502020202020204" pitchFamily="34" charset="0"/>
                        </a:rPr>
                        <a:t>Green Bond development in Nigeria</a:t>
                      </a:r>
                    </a:p>
                    <a:p>
                      <a:pPr marL="285750" indent="-285750">
                        <a:buFont typeface="Wingdings" pitchFamily="2" charset="2"/>
                        <a:buChar char="§"/>
                      </a:pPr>
                      <a:r>
                        <a:rPr lang="en-US" sz="1600" baseline="0" dirty="0" smtClean="0">
                          <a:latin typeface="Century Gothic" panose="020B0502020202020204" pitchFamily="34" charset="0"/>
                        </a:rPr>
                        <a:t>The role of FMDQ in the development of Green Bonds in Nigeria</a:t>
                      </a:r>
                    </a:p>
                    <a:p>
                      <a:pPr marL="0" indent="0">
                        <a:buFont typeface="Wingdings" pitchFamily="2" charset="2"/>
                        <a:buNone/>
                      </a:pPr>
                      <a:r>
                        <a:rPr lang="en-US" sz="1600" baseline="0" dirty="0" smtClean="0">
                          <a:latin typeface="Century Gothic" panose="020B0502020202020204" pitchFamily="34" charset="0"/>
                        </a:rPr>
                        <a:t>-Developing a pipeline for green investment</a:t>
                      </a:r>
                    </a:p>
                    <a:p>
                      <a:pPr marL="0" indent="0">
                        <a:buFont typeface="Wingdings" pitchFamily="2" charset="2"/>
                        <a:buNone/>
                      </a:pPr>
                      <a:r>
                        <a:rPr lang="en-US" sz="1600" baseline="0" dirty="0" smtClean="0">
                          <a:latin typeface="Century Gothic" panose="020B0502020202020204" pitchFamily="34" charset="0"/>
                        </a:rPr>
                        <a:t>-Harmonization of green bond objectives among stakeholders.</a:t>
                      </a:r>
                      <a:endParaRPr lang="en-US" sz="1600" dirty="0" smtClean="0">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latin typeface="Century Gothic" panose="020B0502020202020204" pitchFamily="34" charset="0"/>
                        <a:cs typeface="Times New Roman" pitchFamily="18" charset="0"/>
                      </a:endParaRPr>
                    </a:p>
                    <a:p>
                      <a:endParaRPr lang="en-US" sz="1600" dirty="0">
                        <a:latin typeface="Century Gothic" panose="020B0502020202020204" pitchFamily="34" charset="0"/>
                      </a:endParaRPr>
                    </a:p>
                  </a:txBody>
                  <a:tcPr marL="84406" marR="84406"/>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pPr>
              <a:defRPr/>
            </a:pPr>
            <a:fld id="{2301FC8A-E808-4F70-A629-1B5227EAFFCE}" type="slidenum">
              <a:rPr lang="zh-SG" altLang="en-US" smtClean="0">
                <a:solidFill>
                  <a:srgbClr val="000000"/>
                </a:solidFill>
              </a:rPr>
              <a:pPr>
                <a:defRPr/>
              </a:pPr>
              <a:t>4</a:t>
            </a:fld>
            <a:r>
              <a:rPr lang="en-US" altLang="zh-SG" sz="1000" smtClean="0">
                <a:solidFill>
                  <a:srgbClr val="000000"/>
                </a:solidFill>
                <a:latin typeface="Arial" charset="0"/>
              </a:rPr>
              <a:t/>
            </a:r>
            <a:br>
              <a:rPr lang="en-US" altLang="zh-SG" sz="1000" smtClean="0">
                <a:solidFill>
                  <a:srgbClr val="000000"/>
                </a:solidFill>
                <a:latin typeface="Arial" charset="0"/>
              </a:rPr>
            </a:br>
            <a:endParaRPr lang="en-US" altLang="zh-SG" dirty="0">
              <a:solidFill>
                <a:srgbClr val="000000"/>
              </a:solidFill>
              <a:latin typeface="Arial" charset="0"/>
            </a:endParaRPr>
          </a:p>
        </p:txBody>
      </p:sp>
    </p:spTree>
    <p:extLst>
      <p:ext uri="{BB962C8B-B14F-4D97-AF65-F5344CB8AC3E}">
        <p14:creationId xmlns:p14="http://schemas.microsoft.com/office/powerpoint/2010/main" val="1856484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entury Gothic" panose="020B0502020202020204" pitchFamily="34" charset="0"/>
              </a:rPr>
              <a:t>Commodities Market</a:t>
            </a:r>
            <a:endParaRPr lang="en-US" b="1" dirty="0">
              <a:latin typeface="Century Gothic" panose="020B0502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04494178"/>
              </p:ext>
            </p:extLst>
          </p:nvPr>
        </p:nvGraphicFramePr>
        <p:xfrm>
          <a:off x="827584" y="1113617"/>
          <a:ext cx="7879374" cy="5943600"/>
        </p:xfrm>
        <a:graphic>
          <a:graphicData uri="http://schemas.openxmlformats.org/drawingml/2006/table">
            <a:tbl>
              <a:tblPr firstRow="1" bandRow="1">
                <a:tableStyleId>{5C22544A-7EE6-4342-B048-85BDC9FD1C3A}</a:tableStyleId>
              </a:tblPr>
              <a:tblGrid>
                <a:gridCol w="2520280">
                  <a:extLst>
                    <a:ext uri="{9D8B030D-6E8A-4147-A177-3AD203B41FA5}">
                      <a16:colId xmlns:a16="http://schemas.microsoft.com/office/drawing/2014/main" val="20000"/>
                    </a:ext>
                  </a:extLst>
                </a:gridCol>
                <a:gridCol w="5359094">
                  <a:extLst>
                    <a:ext uri="{9D8B030D-6E8A-4147-A177-3AD203B41FA5}">
                      <a16:colId xmlns:a16="http://schemas.microsoft.com/office/drawing/2014/main" val="20001"/>
                    </a:ext>
                  </a:extLst>
                </a:gridCol>
              </a:tblGrid>
              <a:tr h="5760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entury Gothic" panose="020B0502020202020204" pitchFamily="34" charset="0"/>
                        </a:rPr>
                        <a:t>INITIATIVE</a:t>
                      </a:r>
                    </a:p>
                    <a:p>
                      <a:endParaRPr lang="en-US" dirty="0">
                        <a:latin typeface="Century Gothic" panose="020B0502020202020204" pitchFamily="34" charset="0"/>
                      </a:endParaRPr>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entury Gothic" panose="020B0502020202020204" pitchFamily="34" charset="0"/>
                        </a:rPr>
                        <a:t>Status Update</a:t>
                      </a:r>
                    </a:p>
                    <a:p>
                      <a:endParaRPr lang="en-US" dirty="0">
                        <a:latin typeface="Century Gothic" panose="020B0502020202020204" pitchFamily="34" charset="0"/>
                      </a:endParaRPr>
                    </a:p>
                  </a:txBody>
                  <a:tcPr marL="84406" marR="84406"/>
                </a:tc>
                <a:extLst>
                  <a:ext uri="{0D108BD9-81ED-4DB2-BD59-A6C34878D82A}">
                    <a16:rowId xmlns:a16="http://schemas.microsoft.com/office/drawing/2014/main" val="10000"/>
                  </a:ext>
                </a:extLst>
              </a:tr>
              <a:tr h="48325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Century Gothic" panose="020B0502020202020204" pitchFamily="34" charset="0"/>
                        </a:rPr>
                        <a:t>Commodities Market</a:t>
                      </a:r>
                      <a:endParaRPr lang="en-US" sz="1800" dirty="0" smtClean="0">
                        <a:latin typeface="Century Gothic" panose="020B0502020202020204" pitchFamily="34" charset="0"/>
                        <a:cs typeface="Times New Roman" panose="02020603050405020304" pitchFamily="18" charset="0"/>
                      </a:endParaRPr>
                    </a:p>
                  </a:txBody>
                  <a:tcPr marL="84406" marR="84406"/>
                </a:tc>
                <a:tc>
                  <a:txBody>
                    <a:bodyPr/>
                    <a:lstStyle/>
                    <a:p>
                      <a:pPr marL="0" marR="0" indent="0" algn="l" defTabSz="914400" rtl="0" eaLnBrk="1" fontAlgn="ctr" latinLnBrk="0" hangingPunct="1">
                        <a:lnSpc>
                          <a:spcPct val="100000"/>
                        </a:lnSpc>
                        <a:spcBef>
                          <a:spcPts val="0"/>
                        </a:spcBef>
                        <a:spcAft>
                          <a:spcPts val="0"/>
                        </a:spcAft>
                        <a:buClrTx/>
                        <a:buSzTx/>
                        <a:buFont typeface="Wingdings" pitchFamily="2" charset="2"/>
                        <a:buNone/>
                        <a:tabLst/>
                        <a:defRPr/>
                      </a:pPr>
                      <a:r>
                        <a:rPr lang="en-US" sz="1800" b="0" i="0" u="none" strike="noStrike" dirty="0" err="1" smtClean="0">
                          <a:solidFill>
                            <a:srgbClr val="000000"/>
                          </a:solidFill>
                          <a:effectLst/>
                          <a:latin typeface="Century Gothic" panose="020B0502020202020204" pitchFamily="34" charset="0"/>
                          <a:cs typeface="Times New Roman" panose="02020603050405020304" pitchFamily="18" charset="0"/>
                        </a:rPr>
                        <a:t>i.Pursuant</a:t>
                      </a:r>
                      <a:r>
                        <a:rPr lang="en-US" sz="1800" b="0" i="0" u="none" strike="noStrike" dirty="0" smtClean="0">
                          <a:solidFill>
                            <a:srgbClr val="000000"/>
                          </a:solidFill>
                          <a:effectLst/>
                          <a:latin typeface="Century Gothic" panose="020B0502020202020204" pitchFamily="34" charset="0"/>
                          <a:cs typeface="Times New Roman" panose="02020603050405020304" pitchFamily="18" charset="0"/>
                        </a:rPr>
                        <a:t> to the Long term Financing Product Development, NCX has fully completed the development of five warehouses and has achieved the implementation of trading system for the exchange. Also, further research has been undertaken on commodities such as maize, sorghum, sesame, and rice for agricultural</a:t>
                      </a:r>
                      <a:r>
                        <a:rPr lang="en-US" sz="1800" b="0" i="0" u="none" strike="noStrike" baseline="0" dirty="0" smtClean="0">
                          <a:solidFill>
                            <a:srgbClr val="000000"/>
                          </a:solidFill>
                          <a:effectLst/>
                          <a:latin typeface="Century Gothic" panose="020B0502020202020204" pitchFamily="34" charset="0"/>
                          <a:cs typeface="Times New Roman" panose="02020603050405020304" pitchFamily="18" charset="0"/>
                        </a:rPr>
                        <a:t> value chain.</a:t>
                      </a:r>
                    </a:p>
                    <a:p>
                      <a:pPr marL="0" marR="0" indent="0" algn="l" defTabSz="914400" rtl="0" eaLnBrk="1" fontAlgn="ctr" latinLnBrk="0" hangingPunct="1">
                        <a:lnSpc>
                          <a:spcPct val="100000"/>
                        </a:lnSpc>
                        <a:spcBef>
                          <a:spcPts val="0"/>
                        </a:spcBef>
                        <a:spcAft>
                          <a:spcPts val="0"/>
                        </a:spcAft>
                        <a:buClrTx/>
                        <a:buSzTx/>
                        <a:buFontTx/>
                        <a:buNone/>
                        <a:tabLst/>
                        <a:defRPr/>
                      </a:pPr>
                      <a:r>
                        <a:rPr lang="en-US" sz="1800" b="0" i="0" u="none" strike="noStrike" baseline="0" dirty="0" err="1" smtClean="0">
                          <a:solidFill>
                            <a:srgbClr val="000000"/>
                          </a:solidFill>
                          <a:effectLst/>
                          <a:latin typeface="Century Gothic" panose="020B0502020202020204" pitchFamily="34" charset="0"/>
                          <a:cs typeface="Times New Roman" panose="02020603050405020304" pitchFamily="18" charset="0"/>
                        </a:rPr>
                        <a:t>ii.AFEX</a:t>
                      </a:r>
                      <a:r>
                        <a:rPr lang="en-US" sz="1800" b="0" i="0" u="none" strike="noStrike" baseline="0" dirty="0" smtClean="0">
                          <a:solidFill>
                            <a:srgbClr val="000000"/>
                          </a:solidFill>
                          <a:effectLst/>
                          <a:latin typeface="Century Gothic" panose="020B0502020202020204" pitchFamily="34" charset="0"/>
                          <a:cs typeface="Times New Roman" panose="02020603050405020304" pitchFamily="18" charset="0"/>
                        </a:rPr>
                        <a:t>  has launched the e-trading system which resulted in trading activities in the system with seven institutions already on board. Also, achieved increase in financial inclusion of farmers by enabling access to BVN machines and agency banking in their locations. AFEX has engaged with key off-takers to aggregate required commodities post harvest</a:t>
                      </a:r>
                      <a:endParaRPr lang="en-US" sz="1800" b="0" i="0" u="none" strike="noStrike" dirty="0" smtClean="0">
                        <a:solidFill>
                          <a:srgbClr val="000000"/>
                        </a:solidFill>
                        <a:effectLst/>
                        <a:latin typeface="Century Gothic" panose="020B0502020202020204" pitchFamily="34" charset="0"/>
                        <a:cs typeface="Times New Roman" panose="02020603050405020304" pitchFamily="18" charset="0"/>
                      </a:endParaRPr>
                    </a:p>
                    <a:p>
                      <a:endParaRPr lang="en-US" b="0" dirty="0" smtClean="0">
                        <a:latin typeface="Century Gothic" panose="020B0502020202020204" pitchFamily="34" charset="0"/>
                      </a:endParaRPr>
                    </a:p>
                    <a:p>
                      <a:endParaRPr lang="en-US" sz="1800" dirty="0">
                        <a:latin typeface="Century Gothic" panose="020B0502020202020204" pitchFamily="34" charset="0"/>
                      </a:endParaRPr>
                    </a:p>
                  </a:txBody>
                  <a:tcPr marL="84406" marR="84406"/>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pPr>
              <a:defRPr/>
            </a:pPr>
            <a:fld id="{2301FC8A-E808-4F70-A629-1B5227EAFFCE}" type="slidenum">
              <a:rPr lang="zh-SG" altLang="en-US" smtClean="0">
                <a:solidFill>
                  <a:srgbClr val="000000"/>
                </a:solidFill>
              </a:rPr>
              <a:pPr>
                <a:defRPr/>
              </a:pPr>
              <a:t>5</a:t>
            </a:fld>
            <a:r>
              <a:rPr lang="en-US" altLang="zh-SG" sz="1000" smtClean="0">
                <a:solidFill>
                  <a:srgbClr val="000000"/>
                </a:solidFill>
                <a:latin typeface="Arial" charset="0"/>
              </a:rPr>
              <a:t/>
            </a:r>
            <a:br>
              <a:rPr lang="en-US" altLang="zh-SG" sz="1000" smtClean="0">
                <a:solidFill>
                  <a:srgbClr val="000000"/>
                </a:solidFill>
                <a:latin typeface="Arial" charset="0"/>
              </a:rPr>
            </a:br>
            <a:endParaRPr lang="en-US" altLang="zh-SG" dirty="0">
              <a:solidFill>
                <a:srgbClr val="000000"/>
              </a:solidFill>
              <a:latin typeface="Arial" charset="0"/>
            </a:endParaRPr>
          </a:p>
        </p:txBody>
      </p:sp>
    </p:spTree>
    <p:extLst>
      <p:ext uri="{BB962C8B-B14F-4D97-AF65-F5344CB8AC3E}">
        <p14:creationId xmlns:p14="http://schemas.microsoft.com/office/powerpoint/2010/main" val="3324850639"/>
      </p:ext>
    </p:extLst>
  </p:cSld>
  <p:clrMapOvr>
    <a:masterClrMapping/>
  </p:clrMapOvr>
</p:sld>
</file>

<file path=ppt/theme/theme1.xml><?xml version="1.0" encoding="utf-8"?>
<a:theme xmlns:a="http://schemas.openxmlformats.org/drawingml/2006/main" name="1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3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5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0_Default Desig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6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7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1"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1"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8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1"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1"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9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1"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1"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1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2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4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1"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1"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6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3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4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5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6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7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8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9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10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11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12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13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14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15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16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17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18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19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20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21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22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23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24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25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26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27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28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29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27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2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30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31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32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33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34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28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29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30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31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32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33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70.xml><?xml version="1.0" encoding="utf-8"?>
<a:theme xmlns:a="http://schemas.openxmlformats.org/drawingml/2006/main" name="34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35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36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37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38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39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40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41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42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79.xml><?xml version="1.0" encoding="utf-8"?>
<a:theme xmlns:a="http://schemas.openxmlformats.org/drawingml/2006/main" name="43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80.xml><?xml version="1.0" encoding="utf-8"?>
<a:theme xmlns:a="http://schemas.openxmlformats.org/drawingml/2006/main" name="44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45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46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47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48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49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50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35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51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52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90.xml><?xml version="1.0" encoding="utf-8"?>
<a:theme xmlns:a="http://schemas.openxmlformats.org/drawingml/2006/main" name="53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54_Default Desig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55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36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37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38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56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17515</TotalTime>
  <Words>414</Words>
  <Application>Microsoft Office PowerPoint</Application>
  <PresentationFormat>On-screen Show (4:3)</PresentationFormat>
  <Paragraphs>55</Paragraphs>
  <Slides>5</Slides>
  <Notes>1</Notes>
  <HiddenSlides>0</HiddenSlides>
  <MMClips>0</MMClips>
  <ScaleCrop>false</ScaleCrop>
  <HeadingPairs>
    <vt:vector size="6" baseType="variant">
      <vt:variant>
        <vt:lpstr>Fonts Used</vt:lpstr>
      </vt:variant>
      <vt:variant>
        <vt:i4>11</vt:i4>
      </vt:variant>
      <vt:variant>
        <vt:lpstr>Theme</vt:lpstr>
      </vt:variant>
      <vt:variant>
        <vt:i4>96</vt:i4>
      </vt:variant>
      <vt:variant>
        <vt:lpstr>Slide Titles</vt:lpstr>
      </vt:variant>
      <vt:variant>
        <vt:i4>5</vt:i4>
      </vt:variant>
    </vt:vector>
  </HeadingPairs>
  <TitlesOfParts>
    <vt:vector size="112" baseType="lpstr">
      <vt:lpstr>黑体</vt:lpstr>
      <vt:lpstr>SimSun</vt:lpstr>
      <vt:lpstr>SimSun</vt:lpstr>
      <vt:lpstr>Arial</vt:lpstr>
      <vt:lpstr>Calibri</vt:lpstr>
      <vt:lpstr>Cambria</vt:lpstr>
      <vt:lpstr>Century Gothic</vt:lpstr>
      <vt:lpstr>Courier New</vt:lpstr>
      <vt:lpstr>Times New Roman</vt:lpstr>
      <vt:lpstr>Verdana</vt:lpstr>
      <vt:lpstr>Wingdings</vt:lpstr>
      <vt:lpstr>1_Default Design</vt:lpstr>
      <vt:lpstr>Custom Design</vt:lpstr>
      <vt:lpstr>2_Default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15_Default Design</vt:lpstr>
      <vt:lpstr>23_Default Design</vt:lpstr>
      <vt:lpstr>25_Default Design</vt:lpstr>
      <vt:lpstr>20_Default Design</vt:lpstr>
      <vt:lpstr>16_Default Design</vt:lpstr>
      <vt:lpstr>17_Default Design</vt:lpstr>
      <vt:lpstr>18_Default Design</vt:lpstr>
      <vt:lpstr>19_Default Design</vt:lpstr>
      <vt:lpstr>21_Default Design</vt:lpstr>
      <vt:lpstr>22_Default Design</vt:lpstr>
      <vt:lpstr>24_Default Design</vt:lpstr>
      <vt:lpstr>26_Default Design</vt:lpstr>
      <vt:lpstr>Revamping FSS2020 Strategy 5 Dikwa</vt:lpstr>
      <vt:lpstr>1_Revamping FSS2020 Strategy 5 Dikwa</vt:lpstr>
      <vt:lpstr>3_Revamping FSS2020 Strategy 5 Dikwa</vt:lpstr>
      <vt:lpstr>4_Revamping FSS2020 Strategy 5 Dikwa</vt:lpstr>
      <vt:lpstr>5_Revamping FSS2020 Strategy 5 Dikwa</vt:lpstr>
      <vt:lpstr>6_Revamping FSS2020 Strategy 5 Dikwa</vt:lpstr>
      <vt:lpstr>7_Revamping FSS2020 Strategy 5 Dikwa</vt:lpstr>
      <vt:lpstr>8_Revamping FSS2020 Strategy 5 Dikwa</vt:lpstr>
      <vt:lpstr>9_Revamping FSS2020 Strategy 5 Dikwa</vt:lpstr>
      <vt:lpstr>10_Revamping FSS2020 Strategy 5 Dikwa</vt:lpstr>
      <vt:lpstr>11_Revamping FSS2020 Strategy 5 Dikwa</vt:lpstr>
      <vt:lpstr>12_Revamping FSS2020 Strategy 5 Dikwa</vt:lpstr>
      <vt:lpstr>13_Revamping FSS2020 Strategy 5 Dikwa</vt:lpstr>
      <vt:lpstr>14_Revamping FSS2020 Strategy 5 Dikwa</vt:lpstr>
      <vt:lpstr>15_Revamping FSS2020 Strategy 5 Dikwa</vt:lpstr>
      <vt:lpstr>16_Revamping FSS2020 Strategy 5 Dikwa</vt:lpstr>
      <vt:lpstr>17_Revamping FSS2020 Strategy 5 Dikwa</vt:lpstr>
      <vt:lpstr>18_Revamping FSS2020 Strategy 5 Dikwa</vt:lpstr>
      <vt:lpstr>19_Revamping FSS2020 Strategy 5 Dikwa</vt:lpstr>
      <vt:lpstr>20_Revamping FSS2020 Strategy 5 Dikwa</vt:lpstr>
      <vt:lpstr>21_Revamping FSS2020 Strategy 5 Dikwa</vt:lpstr>
      <vt:lpstr>22_Revamping FSS2020 Strategy 5 Dikwa</vt:lpstr>
      <vt:lpstr>23_Revamping FSS2020 Strategy 5 Dikwa</vt:lpstr>
      <vt:lpstr>24_Revamping FSS2020 Strategy 5 Dikwa</vt:lpstr>
      <vt:lpstr>25_Revamping FSS2020 Strategy 5 Dikwa</vt:lpstr>
      <vt:lpstr>26_Revamping FSS2020 Strategy 5 Dikwa</vt:lpstr>
      <vt:lpstr>27_Revamping FSS2020 Strategy 5 Dikwa</vt:lpstr>
      <vt:lpstr>28_Revamping FSS2020 Strategy 5 Dikwa</vt:lpstr>
      <vt:lpstr>29_Revamping FSS2020 Strategy 5 Dikwa</vt:lpstr>
      <vt:lpstr>27_Default Design</vt:lpstr>
      <vt:lpstr>2_Revamping FSS2020 Strategy 5 Dikwa</vt:lpstr>
      <vt:lpstr>30_Revamping FSS2020 Strategy 5 Dikwa</vt:lpstr>
      <vt:lpstr>31_Revamping FSS2020 Strategy 5 Dikwa</vt:lpstr>
      <vt:lpstr>32_Revamping FSS2020 Strategy 5 Dikwa</vt:lpstr>
      <vt:lpstr>33_Revamping FSS2020 Strategy 5 Dikwa</vt:lpstr>
      <vt:lpstr>34_Revamping FSS2020 Strategy 5 Dikwa</vt:lpstr>
      <vt:lpstr>28_Default Design</vt:lpstr>
      <vt:lpstr>29_Default Design</vt:lpstr>
      <vt:lpstr>30_Default Design</vt:lpstr>
      <vt:lpstr>31_Default Design</vt:lpstr>
      <vt:lpstr>32_Default Design</vt:lpstr>
      <vt:lpstr>33_Default Design</vt:lpstr>
      <vt:lpstr>34_Default Design</vt:lpstr>
      <vt:lpstr>35_Default Design</vt:lpstr>
      <vt:lpstr>36_Default Design</vt:lpstr>
      <vt:lpstr>37_Default Design</vt:lpstr>
      <vt:lpstr>38_Default Design</vt:lpstr>
      <vt:lpstr>39_Default Design</vt:lpstr>
      <vt:lpstr>40_Default Design</vt:lpstr>
      <vt:lpstr>41_Default Design</vt:lpstr>
      <vt:lpstr>42_Default Design</vt:lpstr>
      <vt:lpstr>43_Default Design</vt:lpstr>
      <vt:lpstr>44_Default Design</vt:lpstr>
      <vt:lpstr>45_Default Design</vt:lpstr>
      <vt:lpstr>46_Default Design</vt:lpstr>
      <vt:lpstr>47_Default Design</vt:lpstr>
      <vt:lpstr>48_Default Design</vt:lpstr>
      <vt:lpstr>49_Default Design</vt:lpstr>
      <vt:lpstr>50_Default Design</vt:lpstr>
      <vt:lpstr>35_Revamping FSS2020 Strategy 5 Dikwa</vt:lpstr>
      <vt:lpstr>51_Default Design</vt:lpstr>
      <vt:lpstr>52_Default Design</vt:lpstr>
      <vt:lpstr>53_Default Design</vt:lpstr>
      <vt:lpstr>54_Default Design</vt:lpstr>
      <vt:lpstr>55_Default Design</vt:lpstr>
      <vt:lpstr>36_Revamping FSS2020 Strategy 5 Dikwa</vt:lpstr>
      <vt:lpstr>37_Revamping FSS2020 Strategy 5 Dikwa</vt:lpstr>
      <vt:lpstr>38_Revamping FSS2020 Strategy 5 Dikwa</vt:lpstr>
      <vt:lpstr>56_Default Design</vt:lpstr>
      <vt:lpstr>FSS2020: Financial Markets Sector Updates</vt:lpstr>
      <vt:lpstr>Outline</vt:lpstr>
      <vt:lpstr>Financial Markets Forum</vt:lpstr>
      <vt:lpstr>Green Bond Initiative</vt:lpstr>
      <vt:lpstr>Commodities Market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REVAMPING THE FSS2020 STRATEGY EXECUTION AND VISIONING PROCESSES TO BECOME THE SAFEST AND FASTEST GROWING ECONOMY AND ATTAIN INTERNATIONAL FINANCIAL CENTRE STATUS OF CHOICE¹.</dc:title>
  <dc:creator>jokosenumi17986</dc:creator>
  <cp:lastModifiedBy>CMC Secretariat</cp:lastModifiedBy>
  <cp:revision>1282</cp:revision>
  <cp:lastPrinted>2018-07-24T08:53:04Z</cp:lastPrinted>
  <dcterms:created xsi:type="dcterms:W3CDTF">2012-05-28T16:32:25Z</dcterms:created>
  <dcterms:modified xsi:type="dcterms:W3CDTF">2018-07-25T16:29:23Z</dcterms:modified>
</cp:coreProperties>
</file>