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B48B7CC-CF71-4A42-87C1-17FCCF2204CF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4CD0803-FCCC-4A3E-8C09-7502E50B43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CE857-9084-4B80-84B1-612B05E84806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BC5BC-AECB-4C9C-8667-CBD7C390C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BC5BC-AECB-4C9C-8667-CBD7C390C0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06CEB-1361-4839-A98A-8B095BFA76C7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C066E-7B77-40F2-A1A3-51A32A072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51435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NIGERIA COMMODITY EXCHANGE : AN UPDATE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MANAGING DIRECTOR/CEO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April 2018.</a:t>
            </a:r>
            <a:endParaRPr lang="en-US" sz="3600" dirty="0"/>
          </a:p>
        </p:txBody>
      </p:sp>
      <p:pic>
        <p:nvPicPr>
          <p:cNvPr id="4" name="Picture 3" descr="ncx-logo.jpg"/>
          <p:cNvPicPr/>
          <p:nvPr/>
        </p:nvPicPr>
        <p:blipFill>
          <a:blip r:embed="rId3" cstate="print"/>
          <a:srcRect l="10417" t="26620" r="55382" b="46991"/>
          <a:stretch>
            <a:fillRect/>
          </a:stretch>
        </p:blipFill>
        <p:spPr bwMode="auto">
          <a:xfrm>
            <a:off x="428596" y="214290"/>
            <a:ext cx="135732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APPOINTMENT OF BOARD OF DIRECTORS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new Board of Directors has been constituted for the Exchange. It was inaugurated by the Hon. Minister of Industry, Trade and Investment on 15</a:t>
            </a:r>
            <a:r>
              <a:rPr lang="en-US" baseline="30000" dirty="0" smtClean="0"/>
              <a:t>th</a:t>
            </a:r>
            <a:r>
              <a:rPr lang="en-US" dirty="0" smtClean="0"/>
              <a:t> February 2018.</a:t>
            </a:r>
          </a:p>
          <a:p>
            <a:r>
              <a:rPr lang="en-US" dirty="0" smtClean="0"/>
              <a:t>The Chairman of the Board is Engr. M.J. Imam with institutional representatives as members.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LEASE AND RENOVATION OF WAREHOUSES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warehouses leased from </a:t>
            </a:r>
            <a:r>
              <a:rPr lang="en-US" smtClean="0"/>
              <a:t>FMARD have </a:t>
            </a:r>
            <a:r>
              <a:rPr lang="en-US" dirty="0" smtClean="0"/>
              <a:t>been renovated. This is in preparation for the take-off of the Exchange Warehouse Receipt System.</a:t>
            </a:r>
          </a:p>
          <a:p>
            <a:r>
              <a:rPr lang="en-US" dirty="0" smtClean="0"/>
              <a:t>The warehouses are located at: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Bauchi</a:t>
            </a:r>
            <a:r>
              <a:rPr lang="en-US" dirty="0" smtClean="0"/>
              <a:t> ADP Premises, </a:t>
            </a:r>
            <a:r>
              <a:rPr lang="en-US" dirty="0" err="1" smtClean="0"/>
              <a:t>Bauchi</a:t>
            </a:r>
            <a:r>
              <a:rPr lang="en-US" dirty="0" smtClean="0"/>
              <a:t> State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Gada</a:t>
            </a:r>
            <a:r>
              <a:rPr lang="en-US" dirty="0" smtClean="0"/>
              <a:t> </a:t>
            </a:r>
            <a:r>
              <a:rPr lang="en-US" dirty="0" err="1" smtClean="0"/>
              <a:t>Maiwa</a:t>
            </a:r>
            <a:r>
              <a:rPr lang="en-US" dirty="0" smtClean="0"/>
              <a:t>, </a:t>
            </a:r>
            <a:r>
              <a:rPr lang="en-US" dirty="0" err="1" smtClean="0"/>
              <a:t>Bauchi</a:t>
            </a:r>
            <a:r>
              <a:rPr lang="en-US" dirty="0" smtClean="0"/>
              <a:t> State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Wanke</a:t>
            </a:r>
            <a:r>
              <a:rPr lang="en-US" dirty="0" smtClean="0"/>
              <a:t>, </a:t>
            </a:r>
            <a:r>
              <a:rPr lang="en-US" dirty="0" err="1" smtClean="0"/>
              <a:t>Zamfara</a:t>
            </a:r>
            <a:r>
              <a:rPr lang="en-US" dirty="0" smtClean="0"/>
              <a:t> State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LEASE AND RENOVATION OF WAREHOUSES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Kasuwar</a:t>
            </a:r>
            <a:r>
              <a:rPr lang="en-US" dirty="0" smtClean="0"/>
              <a:t> </a:t>
            </a:r>
            <a:r>
              <a:rPr lang="en-US" dirty="0" err="1" smtClean="0"/>
              <a:t>Daji</a:t>
            </a:r>
            <a:r>
              <a:rPr lang="en-US" dirty="0" smtClean="0"/>
              <a:t>, </a:t>
            </a:r>
            <a:r>
              <a:rPr lang="en-US" dirty="0" err="1" smtClean="0"/>
              <a:t>Zamfara</a:t>
            </a:r>
            <a:r>
              <a:rPr lang="en-US" dirty="0" smtClean="0"/>
              <a:t> State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Shinkafi</a:t>
            </a:r>
            <a:r>
              <a:rPr lang="en-US" dirty="0" smtClean="0"/>
              <a:t>, </a:t>
            </a:r>
            <a:r>
              <a:rPr lang="en-US" dirty="0" err="1" smtClean="0"/>
              <a:t>Zamfara</a:t>
            </a:r>
            <a:r>
              <a:rPr lang="en-US" dirty="0" smtClean="0"/>
              <a:t> State.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r>
              <a:rPr lang="en-US" dirty="0" smtClean="0"/>
              <a:t>The above warehouses have been inspected by Northern Nigeria Marketing Company with a view to using them for its operation.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/>
          <a:lstStyle/>
          <a:p>
            <a:r>
              <a:rPr lang="en-US" dirty="0" smtClean="0"/>
              <a:t>Thanks for your attention.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153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NIGERIA COMMODITY EXCHANGE : AN UPDATE  BY  MANAGING DIRECTOR/CEO  April 2018.</vt:lpstr>
      <vt:lpstr>APPOINTMENT OF BOARD OF DIRECTORS</vt:lpstr>
      <vt:lpstr>LEASE AND RENOVATION OF WAREHOUSES</vt:lpstr>
      <vt:lpstr>LEASE AND RENOVATION OF WAREHOUSES Cont’d</vt:lpstr>
      <vt:lpstr>Thanks for your attention.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NIGERIA COMMODITY EXCHANGE : AN UPDATE BY MANAGING DIRE</dc:title>
  <dc:creator>AGM MGT SERVICES</dc:creator>
  <cp:lastModifiedBy>CMC Secretariat</cp:lastModifiedBy>
  <cp:revision>14</cp:revision>
  <dcterms:created xsi:type="dcterms:W3CDTF">2018-04-11T12:47:15Z</dcterms:created>
  <dcterms:modified xsi:type="dcterms:W3CDTF">2018-04-13T10:10:42Z</dcterms:modified>
</cp:coreProperties>
</file>