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9F3AC1-5A7C-4372-8279-AAA450CB8FB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83238-88FB-44EC-A00D-15BBBA45C79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3E1DC3-1927-435A-9078-C72E566AD820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960C60-DB06-4882-B627-704E6008E43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960C60-DB06-4882-B627-704E6008E430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5FB80-9036-459C-AD0A-74641544B70E}" type="datetimeFigureOut">
              <a:rPr lang="en-US" smtClean="0"/>
              <a:pPr/>
              <a:t>8/6/2018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FC8B4-D87A-4A04-AF8A-D8391101BAD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14282" y="1714488"/>
            <a:ext cx="8572560" cy="1470025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NIGERIA COMMODITY EXCHANGE (NCX):</a:t>
            </a:r>
            <a:endParaRPr lang="en-GB" sz="3600" b="1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solidFill>
                  <a:schemeClr val="tx1"/>
                </a:solidFill>
              </a:rPr>
              <a:t>AN UPDATE BY THE MANAGING DIRECTOR/CEO</a:t>
            </a:r>
          </a:p>
          <a:p>
            <a:r>
              <a:rPr lang="en-GB" b="1" dirty="0" smtClean="0">
                <a:solidFill>
                  <a:schemeClr val="tx1"/>
                </a:solidFill>
              </a:rPr>
              <a:t>AUGUST 2018</a:t>
            </a:r>
            <a:endParaRPr lang="en-GB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ncx-logo.jpg"/>
          <p:cNvPicPr/>
          <p:nvPr/>
        </p:nvPicPr>
        <p:blipFill>
          <a:blip r:embed="rId3" cstate="print"/>
          <a:srcRect l="10417" t="26620" r="55382" b="46991"/>
          <a:stretch>
            <a:fillRect/>
          </a:stretch>
        </p:blipFill>
        <p:spPr bwMode="auto">
          <a:xfrm>
            <a:off x="642910" y="642918"/>
            <a:ext cx="135732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RECENT DEVELOPMENTS FROM LAST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b="1" dirty="0" smtClean="0"/>
              <a:t>Product Development</a:t>
            </a:r>
            <a:r>
              <a:rPr lang="en-GB" sz="2400" dirty="0" smtClean="0"/>
              <a:t>: Consultants were commissioned to conduct in-depth Research Studies on two principal commodity classes –</a:t>
            </a:r>
          </a:p>
          <a:p>
            <a:pPr>
              <a:buNone/>
            </a:pPr>
            <a:r>
              <a:rPr lang="en-GB" sz="2400" dirty="0" smtClean="0"/>
              <a:t>	 	- agro commodities (staples and cash crops) and</a:t>
            </a:r>
          </a:p>
          <a:p>
            <a:pPr>
              <a:buNone/>
            </a:pPr>
            <a:r>
              <a:rPr lang="en-GB" sz="2400" dirty="0" smtClean="0"/>
              <a:t>		- solid minerals.</a:t>
            </a:r>
          </a:p>
          <a:p>
            <a:r>
              <a:rPr lang="en-GB" sz="2400" dirty="0" smtClean="0"/>
              <a:t>The research has been concluded and published, copies have been sent to the National Library of Nigeria  </a:t>
            </a:r>
          </a:p>
          <a:p>
            <a:pPr marL="514350" indent="-514350"/>
            <a:r>
              <a:rPr lang="en-GB" sz="2400" dirty="0" smtClean="0"/>
              <a:t>Capacity building programmes on solid minerals have also been conducted by the consultants for the staff of NCX</a:t>
            </a:r>
          </a:p>
          <a:p>
            <a:pPr marL="514350" indent="-514350"/>
            <a:r>
              <a:rPr lang="en-GB" sz="2400" dirty="0" smtClean="0"/>
              <a:t>Acquisition of CAPI devises for the management of MIS</a:t>
            </a:r>
          </a:p>
          <a:p>
            <a:pPr marL="514350" indent="-514350"/>
            <a:r>
              <a:rPr lang="en-GB" sz="2400" dirty="0" smtClean="0"/>
              <a:t>Collaboration with NNCMC   </a:t>
            </a:r>
          </a:p>
          <a:p>
            <a:pPr marL="514350" indent="-514350">
              <a:buNone/>
            </a:pPr>
            <a:endParaRPr lang="en-GB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FACTORS RESPONSIBLE FOR DEVELOPMENT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GB" dirty="0" smtClean="0"/>
          </a:p>
          <a:p>
            <a:r>
              <a:rPr lang="en-GB" dirty="0" smtClean="0"/>
              <a:t>Need to have comprehensive information on listed commodities </a:t>
            </a:r>
          </a:p>
          <a:p>
            <a:pPr>
              <a:buNone/>
            </a:pPr>
            <a:endParaRPr lang="en-GB" sz="1000" dirty="0" smtClean="0"/>
          </a:p>
          <a:p>
            <a:r>
              <a:rPr lang="en-GB" dirty="0" smtClean="0"/>
              <a:t>Contract specification and product classification</a:t>
            </a:r>
          </a:p>
          <a:p>
            <a:pPr>
              <a:buNone/>
            </a:pPr>
            <a:endParaRPr lang="en-GB" sz="1000" dirty="0" smtClean="0"/>
          </a:p>
          <a:p>
            <a:r>
              <a:rPr lang="en-GB" dirty="0" smtClean="0"/>
              <a:t>Strengthening the supply side   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Renovation of more warehouses</a:t>
            </a:r>
          </a:p>
          <a:p>
            <a:r>
              <a:rPr lang="en-GB" dirty="0" smtClean="0"/>
              <a:t>Conclusion of the development of new Warehousing Management System and Trading System 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ISSUES FOR CMC DELIBERATION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Expeditious passage of the Warehouse Receipt Regulatory Agency and Other Related Matters Bill at the National Assembly into law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Need for the conclusion of the development of Nationally Acceptable Commodity Grades and Standards by the SON and other stakeholders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119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NIGERIA COMMODITY EXCHANGE (NCX):</vt:lpstr>
      <vt:lpstr>RECENT DEVELOPMENTS FROM LAST MEETING</vt:lpstr>
      <vt:lpstr>FACTORS RESPONSIBLE FOR DEVELOPMENT</vt:lpstr>
      <vt:lpstr>NEXT STEPS</vt:lpstr>
      <vt:lpstr>ISSUES FOR CMC DELIBERATION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DM OPERATIONS</dc:creator>
  <cp:lastModifiedBy>CMC Secretariat</cp:lastModifiedBy>
  <cp:revision>30</cp:revision>
  <dcterms:created xsi:type="dcterms:W3CDTF">2018-07-06T08:43:54Z</dcterms:created>
  <dcterms:modified xsi:type="dcterms:W3CDTF">2018-08-06T08:42:11Z</dcterms:modified>
</cp:coreProperties>
</file>