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F3AC1-5A7C-4372-8279-AAA450CB8FB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83238-88FB-44EC-A00D-15BBBA45C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E1DC3-1927-435A-9078-C72E566AD820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0C60-DB06-4882-B627-704E6008E4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0C60-DB06-4882-B627-704E6008E43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FB80-9036-459C-AD0A-74641544B70E}" type="datetimeFigureOut">
              <a:rPr lang="en-US" smtClean="0"/>
              <a:pPr/>
              <a:t>8/6/2018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FC8B4-D87A-4A04-AF8A-D8391101BA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572560" cy="1470025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NIGERIA COMMODITY EXCHANGE (NCX):</a:t>
            </a:r>
            <a:endParaRPr lang="en-GB" sz="3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AN UPDATE BY THE MANAGING DIRECTOR/CEO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AUGUST 2018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ncx-logo.jpg"/>
          <p:cNvPicPr/>
          <p:nvPr/>
        </p:nvPicPr>
        <p:blipFill>
          <a:blip r:embed="rId3" cstate="print"/>
          <a:srcRect l="10417" t="26620" r="55382" b="46991"/>
          <a:stretch>
            <a:fillRect/>
          </a:stretch>
        </p:blipFill>
        <p:spPr bwMode="auto">
          <a:xfrm>
            <a:off x="642910" y="642918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RECENT DEVELOPMENTS FROM LAST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Product Development</a:t>
            </a:r>
            <a:r>
              <a:rPr lang="en-GB" sz="2400" dirty="0" smtClean="0"/>
              <a:t>: Consultants were commissioned to conduct in-depth Research Studies on two principal commodity classes –</a:t>
            </a:r>
          </a:p>
          <a:p>
            <a:pPr>
              <a:buNone/>
            </a:pPr>
            <a:r>
              <a:rPr lang="en-GB" sz="2400" dirty="0" smtClean="0"/>
              <a:t>	 	- agro commodities (staples and cash crops) and</a:t>
            </a:r>
          </a:p>
          <a:p>
            <a:pPr>
              <a:buNone/>
            </a:pPr>
            <a:r>
              <a:rPr lang="en-GB" sz="2400" dirty="0" smtClean="0"/>
              <a:t>		- solid minerals.</a:t>
            </a:r>
          </a:p>
          <a:p>
            <a:r>
              <a:rPr lang="en-GB" sz="2400" dirty="0" smtClean="0"/>
              <a:t>The research has been concluded and published, copies have been sent to the National Library of Nigeria  </a:t>
            </a:r>
          </a:p>
          <a:p>
            <a:pPr marL="514350" indent="-514350"/>
            <a:r>
              <a:rPr lang="en-GB" sz="2400" dirty="0" smtClean="0"/>
              <a:t>Capacity building programmes on solid minerals have also been conducted by the consultants for the staff of NCX</a:t>
            </a:r>
          </a:p>
          <a:p>
            <a:pPr marL="514350" indent="-514350"/>
            <a:r>
              <a:rPr lang="en-GB" sz="2400" dirty="0" smtClean="0"/>
              <a:t>Acquisition of CAPI devises for the management of MIS</a:t>
            </a:r>
          </a:p>
          <a:p>
            <a:pPr marL="514350" indent="-514350"/>
            <a:r>
              <a:rPr lang="en-GB" sz="2400" dirty="0" smtClean="0"/>
              <a:t>Collaboration with NNCMC   </a:t>
            </a:r>
          </a:p>
          <a:p>
            <a:pPr marL="514350" indent="-51435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RESPONSIBLE FOR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Need to have comprehensive information on listed commodities 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Contract specification and product classification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Strengthening the supply side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Renovation of more warehouses</a:t>
            </a:r>
          </a:p>
          <a:p>
            <a:r>
              <a:rPr lang="en-GB" dirty="0" smtClean="0"/>
              <a:t>Conclusion of the development of new Warehousing Management System and Trading System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FOR CMC DELIBERATION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Expeditious passage of the Warehouse Receipt Regulatory Agency and Other Related Matters Bill at the National Assembly into law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Need for the conclusion of the development of Nationally Acceptable Commodity Grades and Standards by the SON and other stakeholders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119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NIGERIA COMMODITY EXCHANGE (NCX):</vt:lpstr>
      <vt:lpstr>RECENT DEVELOPMENTS FROM LAST MEETING</vt:lpstr>
      <vt:lpstr>FACTORS RESPONSIBLE FOR DEVELOPMENT</vt:lpstr>
      <vt:lpstr>NEXT STEPS</vt:lpstr>
      <vt:lpstr>ISSUES FOR CMC DELIBERATION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 OPERATIONS</dc:creator>
  <cp:lastModifiedBy>CMC Secretariat</cp:lastModifiedBy>
  <cp:revision>30</cp:revision>
  <dcterms:created xsi:type="dcterms:W3CDTF">2018-07-06T08:43:54Z</dcterms:created>
  <dcterms:modified xsi:type="dcterms:W3CDTF">2018-08-06T08:42:11Z</dcterms:modified>
</cp:coreProperties>
</file>