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3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15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7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8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9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0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theme/theme21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2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23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theme/theme24.xml" ContentType="application/vnd.openxmlformats-officedocument.theme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theme/theme25.xml" ContentType="application/vnd.openxmlformats-officedocument.theme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theme/theme26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theme/theme27.xml" ContentType="application/vnd.openxmlformats-officedocument.theme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theme/theme28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theme/theme29.xml" ContentType="application/vnd.openxmlformats-officedocument.theme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31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32.xml" ContentType="application/vnd.openxmlformats-officedocument.theme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33.xml" ContentType="application/vnd.openxmlformats-officedocument.theme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theme/theme3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5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theme/theme36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7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38.xml" ContentType="application/vnd.openxmlformats-officedocument.theme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theme/theme39.xml" ContentType="application/vnd.openxmlformats-officedocument.theme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theme/theme40.xml" ContentType="application/vnd.openxmlformats-officedocument.theme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theme/theme41.xml" ContentType="application/vnd.openxmlformats-officedocument.theme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theme/theme42.xml" ContentType="application/vnd.openxmlformats-officedocument.theme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theme/theme43.xml" ContentType="application/vnd.openxmlformats-officedocument.theme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theme/theme44.xml" ContentType="application/vnd.openxmlformats-officedocument.theme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heme/theme45.xml" ContentType="application/vnd.openxmlformats-officedocument.theme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6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theme/theme47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heme/theme48.xml" ContentType="application/vnd.openxmlformats-officedocument.theme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49.xml" ContentType="application/vnd.openxmlformats-officedocument.theme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theme/theme50.xml" ContentType="application/vnd.openxmlformats-officedocument.theme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theme/theme51.xml" ContentType="application/vnd.openxmlformats-officedocument.theme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theme/theme52.xml" ContentType="application/vnd.openxmlformats-officedocument.theme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theme/theme53.xml" ContentType="application/vnd.openxmlformats-officedocument.theme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theme/theme54.xml" ContentType="application/vnd.openxmlformats-officedocument.theme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theme/theme55.xml" ContentType="application/vnd.openxmlformats-officedocument.theme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theme/theme56.xml" ContentType="application/vnd.openxmlformats-officedocument.theme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theme/theme57.xml" ContentType="application/vnd.openxmlformats-officedocument.theme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theme/theme58.xml" ContentType="application/vnd.openxmlformats-officedocument.theme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theme/theme59.xml" ContentType="application/vnd.openxmlformats-officedocument.theme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theme/theme60.xml" ContentType="application/vnd.openxmlformats-officedocument.theme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theme/theme61.xml" ContentType="application/vnd.openxmlformats-officedocument.theme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theme/theme62.xml" ContentType="application/vnd.openxmlformats-officedocument.theme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theme/theme63.xml" ContentType="application/vnd.openxmlformats-officedocument.theme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theme/theme64.xml" ContentType="application/vnd.openxmlformats-officedocument.theme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theme/theme65.xml" ContentType="application/vnd.openxmlformats-officedocument.theme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theme/theme66.xml" ContentType="application/vnd.openxmlformats-officedocument.theme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theme/theme67.xml" ContentType="application/vnd.openxmlformats-officedocument.theme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theme/theme68.xml" ContentType="application/vnd.openxmlformats-officedocument.theme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theme/theme69.xml" ContentType="application/vnd.openxmlformats-officedocument.theme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theme/theme70.xml" ContentType="application/vnd.openxmlformats-officedocument.theme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theme/theme71.xml" ContentType="application/vnd.openxmlformats-officedocument.theme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theme/theme72.xml" ContentType="application/vnd.openxmlformats-officedocument.theme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theme/theme73.xml" ContentType="application/vnd.openxmlformats-officedocument.theme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theme/theme74.xml" ContentType="application/vnd.openxmlformats-officedocument.theme+xml"/>
  <Override PartName="/ppt/slideLayouts/slideLayout797.xml" ContentType="application/vnd.openxmlformats-officedocument.presentationml.slideLayout+xml"/>
  <Override PartName="/ppt/slideLayouts/slideLayout798.xml" ContentType="application/vnd.openxmlformats-officedocument.presentationml.slideLayout+xml"/>
  <Override PartName="/ppt/slideLayouts/slideLayout799.xml" ContentType="application/vnd.openxmlformats-officedocument.presentationml.slideLayout+xml"/>
  <Override PartName="/ppt/slideLayouts/slideLayout800.xml" ContentType="application/vnd.openxmlformats-officedocument.presentationml.slideLayout+xml"/>
  <Override PartName="/ppt/slideLayouts/slideLayout801.xml" ContentType="application/vnd.openxmlformats-officedocument.presentationml.slideLayout+xml"/>
  <Override PartName="/ppt/slideLayouts/slideLayout802.xml" ContentType="application/vnd.openxmlformats-officedocument.presentationml.slideLayout+xml"/>
  <Override PartName="/ppt/slideLayouts/slideLayout803.xml" ContentType="application/vnd.openxmlformats-officedocument.presentationml.slideLayout+xml"/>
  <Override PartName="/ppt/slideLayouts/slideLayout804.xml" ContentType="application/vnd.openxmlformats-officedocument.presentationml.slideLayout+xml"/>
  <Override PartName="/ppt/slideLayouts/slideLayout805.xml" ContentType="application/vnd.openxmlformats-officedocument.presentationml.slideLayout+xml"/>
  <Override PartName="/ppt/slideLayouts/slideLayout806.xml" ContentType="application/vnd.openxmlformats-officedocument.presentationml.slideLayout+xml"/>
  <Override PartName="/ppt/slideLayouts/slideLayout807.xml" ContentType="application/vnd.openxmlformats-officedocument.presentationml.slideLayout+xml"/>
  <Override PartName="/ppt/theme/theme75.xml" ContentType="application/vnd.openxmlformats-officedocument.theme+xml"/>
  <Override PartName="/ppt/slideLayouts/slideLayout808.xml" ContentType="application/vnd.openxmlformats-officedocument.presentationml.slideLayout+xml"/>
  <Override PartName="/ppt/slideLayouts/slideLayout809.xml" ContentType="application/vnd.openxmlformats-officedocument.presentationml.slideLayout+xml"/>
  <Override PartName="/ppt/slideLayouts/slideLayout810.xml" ContentType="application/vnd.openxmlformats-officedocument.presentationml.slideLayout+xml"/>
  <Override PartName="/ppt/slideLayouts/slideLayout811.xml" ContentType="application/vnd.openxmlformats-officedocument.presentationml.slideLayout+xml"/>
  <Override PartName="/ppt/slideLayouts/slideLayout812.xml" ContentType="application/vnd.openxmlformats-officedocument.presentationml.slideLayout+xml"/>
  <Override PartName="/ppt/slideLayouts/slideLayout813.xml" ContentType="application/vnd.openxmlformats-officedocument.presentationml.slideLayout+xml"/>
  <Override PartName="/ppt/slideLayouts/slideLayout814.xml" ContentType="application/vnd.openxmlformats-officedocument.presentationml.slideLayout+xml"/>
  <Override PartName="/ppt/slideLayouts/slideLayout815.xml" ContentType="application/vnd.openxmlformats-officedocument.presentationml.slideLayout+xml"/>
  <Override PartName="/ppt/slideLayouts/slideLayout816.xml" ContentType="application/vnd.openxmlformats-officedocument.presentationml.slideLayout+xml"/>
  <Override PartName="/ppt/slideLayouts/slideLayout817.xml" ContentType="application/vnd.openxmlformats-officedocument.presentationml.slideLayout+xml"/>
  <Override PartName="/ppt/slideLayouts/slideLayout818.xml" ContentType="application/vnd.openxmlformats-officedocument.presentationml.slideLayout+xml"/>
  <Override PartName="/ppt/theme/theme76.xml" ContentType="application/vnd.openxmlformats-officedocument.theme+xml"/>
  <Override PartName="/ppt/slideLayouts/slideLayout819.xml" ContentType="application/vnd.openxmlformats-officedocument.presentationml.slideLayout+xml"/>
  <Override PartName="/ppt/slideLayouts/slideLayout820.xml" ContentType="application/vnd.openxmlformats-officedocument.presentationml.slideLayout+xml"/>
  <Override PartName="/ppt/slideLayouts/slideLayout821.xml" ContentType="application/vnd.openxmlformats-officedocument.presentationml.slideLayout+xml"/>
  <Override PartName="/ppt/slideLayouts/slideLayout822.xml" ContentType="application/vnd.openxmlformats-officedocument.presentationml.slideLayout+xml"/>
  <Override PartName="/ppt/slideLayouts/slideLayout823.xml" ContentType="application/vnd.openxmlformats-officedocument.presentationml.slideLayout+xml"/>
  <Override PartName="/ppt/slideLayouts/slideLayout824.xml" ContentType="application/vnd.openxmlformats-officedocument.presentationml.slideLayout+xml"/>
  <Override PartName="/ppt/slideLayouts/slideLayout825.xml" ContentType="application/vnd.openxmlformats-officedocument.presentationml.slideLayout+xml"/>
  <Override PartName="/ppt/slideLayouts/slideLayout826.xml" ContentType="application/vnd.openxmlformats-officedocument.presentationml.slideLayout+xml"/>
  <Override PartName="/ppt/slideLayouts/slideLayout827.xml" ContentType="application/vnd.openxmlformats-officedocument.presentationml.slideLayout+xml"/>
  <Override PartName="/ppt/slideLayouts/slideLayout828.xml" ContentType="application/vnd.openxmlformats-officedocument.presentationml.slideLayout+xml"/>
  <Override PartName="/ppt/slideLayouts/slideLayout829.xml" ContentType="application/vnd.openxmlformats-officedocument.presentationml.slideLayout+xml"/>
  <Override PartName="/ppt/theme/theme77.xml" ContentType="application/vnd.openxmlformats-officedocument.theme+xml"/>
  <Override PartName="/ppt/slideLayouts/slideLayout830.xml" ContentType="application/vnd.openxmlformats-officedocument.presentationml.slideLayout+xml"/>
  <Override PartName="/ppt/slideLayouts/slideLayout831.xml" ContentType="application/vnd.openxmlformats-officedocument.presentationml.slideLayout+xml"/>
  <Override PartName="/ppt/slideLayouts/slideLayout832.xml" ContentType="application/vnd.openxmlformats-officedocument.presentationml.slideLayout+xml"/>
  <Override PartName="/ppt/slideLayouts/slideLayout833.xml" ContentType="application/vnd.openxmlformats-officedocument.presentationml.slideLayout+xml"/>
  <Override PartName="/ppt/slideLayouts/slideLayout834.xml" ContentType="application/vnd.openxmlformats-officedocument.presentationml.slideLayout+xml"/>
  <Override PartName="/ppt/slideLayouts/slideLayout835.xml" ContentType="application/vnd.openxmlformats-officedocument.presentationml.slideLayout+xml"/>
  <Override PartName="/ppt/slideLayouts/slideLayout836.xml" ContentType="application/vnd.openxmlformats-officedocument.presentationml.slideLayout+xml"/>
  <Override PartName="/ppt/slideLayouts/slideLayout837.xml" ContentType="application/vnd.openxmlformats-officedocument.presentationml.slideLayout+xml"/>
  <Override PartName="/ppt/slideLayouts/slideLayout838.xml" ContentType="application/vnd.openxmlformats-officedocument.presentationml.slideLayout+xml"/>
  <Override PartName="/ppt/slideLayouts/slideLayout839.xml" ContentType="application/vnd.openxmlformats-officedocument.presentationml.slideLayout+xml"/>
  <Override PartName="/ppt/slideLayouts/slideLayout840.xml" ContentType="application/vnd.openxmlformats-officedocument.presentationml.slideLayout+xml"/>
  <Override PartName="/ppt/theme/theme78.xml" ContentType="application/vnd.openxmlformats-officedocument.theme+xml"/>
  <Override PartName="/ppt/slideLayouts/slideLayout841.xml" ContentType="application/vnd.openxmlformats-officedocument.presentationml.slideLayout+xml"/>
  <Override PartName="/ppt/slideLayouts/slideLayout842.xml" ContentType="application/vnd.openxmlformats-officedocument.presentationml.slideLayout+xml"/>
  <Override PartName="/ppt/slideLayouts/slideLayout843.xml" ContentType="application/vnd.openxmlformats-officedocument.presentationml.slideLayout+xml"/>
  <Override PartName="/ppt/slideLayouts/slideLayout844.xml" ContentType="application/vnd.openxmlformats-officedocument.presentationml.slideLayout+xml"/>
  <Override PartName="/ppt/slideLayouts/slideLayout845.xml" ContentType="application/vnd.openxmlformats-officedocument.presentationml.slideLayout+xml"/>
  <Override PartName="/ppt/slideLayouts/slideLayout846.xml" ContentType="application/vnd.openxmlformats-officedocument.presentationml.slideLayout+xml"/>
  <Override PartName="/ppt/slideLayouts/slideLayout847.xml" ContentType="application/vnd.openxmlformats-officedocument.presentationml.slideLayout+xml"/>
  <Override PartName="/ppt/slideLayouts/slideLayout848.xml" ContentType="application/vnd.openxmlformats-officedocument.presentationml.slideLayout+xml"/>
  <Override PartName="/ppt/slideLayouts/slideLayout849.xml" ContentType="application/vnd.openxmlformats-officedocument.presentationml.slideLayout+xml"/>
  <Override PartName="/ppt/slideLayouts/slideLayout850.xml" ContentType="application/vnd.openxmlformats-officedocument.presentationml.slideLayout+xml"/>
  <Override PartName="/ppt/slideLayouts/slideLayout851.xml" ContentType="application/vnd.openxmlformats-officedocument.presentationml.slideLayout+xml"/>
  <Override PartName="/ppt/theme/theme79.xml" ContentType="application/vnd.openxmlformats-officedocument.theme+xml"/>
  <Override PartName="/ppt/slideLayouts/slideLayout852.xml" ContentType="application/vnd.openxmlformats-officedocument.presentationml.slideLayout+xml"/>
  <Override PartName="/ppt/slideLayouts/slideLayout853.xml" ContentType="application/vnd.openxmlformats-officedocument.presentationml.slideLayout+xml"/>
  <Override PartName="/ppt/slideLayouts/slideLayout854.xml" ContentType="application/vnd.openxmlformats-officedocument.presentationml.slideLayout+xml"/>
  <Override PartName="/ppt/slideLayouts/slideLayout855.xml" ContentType="application/vnd.openxmlformats-officedocument.presentationml.slideLayout+xml"/>
  <Override PartName="/ppt/slideLayouts/slideLayout856.xml" ContentType="application/vnd.openxmlformats-officedocument.presentationml.slideLayout+xml"/>
  <Override PartName="/ppt/slideLayouts/slideLayout857.xml" ContentType="application/vnd.openxmlformats-officedocument.presentationml.slideLayout+xml"/>
  <Override PartName="/ppt/slideLayouts/slideLayout858.xml" ContentType="application/vnd.openxmlformats-officedocument.presentationml.slideLayout+xml"/>
  <Override PartName="/ppt/slideLayouts/slideLayout859.xml" ContentType="application/vnd.openxmlformats-officedocument.presentationml.slideLayout+xml"/>
  <Override PartName="/ppt/slideLayouts/slideLayout860.xml" ContentType="application/vnd.openxmlformats-officedocument.presentationml.slideLayout+xml"/>
  <Override PartName="/ppt/slideLayouts/slideLayout861.xml" ContentType="application/vnd.openxmlformats-officedocument.presentationml.slideLayout+xml"/>
  <Override PartName="/ppt/slideLayouts/slideLayout862.xml" ContentType="application/vnd.openxmlformats-officedocument.presentationml.slideLayout+xml"/>
  <Override PartName="/ppt/theme/theme80.xml" ContentType="application/vnd.openxmlformats-officedocument.theme+xml"/>
  <Override PartName="/ppt/slideLayouts/slideLayout863.xml" ContentType="application/vnd.openxmlformats-officedocument.presentationml.slideLayout+xml"/>
  <Override PartName="/ppt/slideLayouts/slideLayout864.xml" ContentType="application/vnd.openxmlformats-officedocument.presentationml.slideLayout+xml"/>
  <Override PartName="/ppt/slideLayouts/slideLayout865.xml" ContentType="application/vnd.openxmlformats-officedocument.presentationml.slideLayout+xml"/>
  <Override PartName="/ppt/slideLayouts/slideLayout866.xml" ContentType="application/vnd.openxmlformats-officedocument.presentationml.slideLayout+xml"/>
  <Override PartName="/ppt/slideLayouts/slideLayout867.xml" ContentType="application/vnd.openxmlformats-officedocument.presentationml.slideLayout+xml"/>
  <Override PartName="/ppt/slideLayouts/slideLayout868.xml" ContentType="application/vnd.openxmlformats-officedocument.presentationml.slideLayout+xml"/>
  <Override PartName="/ppt/slideLayouts/slideLayout869.xml" ContentType="application/vnd.openxmlformats-officedocument.presentationml.slideLayout+xml"/>
  <Override PartName="/ppt/slideLayouts/slideLayout870.xml" ContentType="application/vnd.openxmlformats-officedocument.presentationml.slideLayout+xml"/>
  <Override PartName="/ppt/slideLayouts/slideLayout871.xml" ContentType="application/vnd.openxmlformats-officedocument.presentationml.slideLayout+xml"/>
  <Override PartName="/ppt/slideLayouts/slideLayout872.xml" ContentType="application/vnd.openxmlformats-officedocument.presentationml.slideLayout+xml"/>
  <Override PartName="/ppt/slideLayouts/slideLayout873.xml" ContentType="application/vnd.openxmlformats-officedocument.presentationml.slideLayout+xml"/>
  <Override PartName="/ppt/theme/theme81.xml" ContentType="application/vnd.openxmlformats-officedocument.theme+xml"/>
  <Override PartName="/ppt/slideLayouts/slideLayout874.xml" ContentType="application/vnd.openxmlformats-officedocument.presentationml.slideLayout+xml"/>
  <Override PartName="/ppt/slideLayouts/slideLayout875.xml" ContentType="application/vnd.openxmlformats-officedocument.presentationml.slideLayout+xml"/>
  <Override PartName="/ppt/slideLayouts/slideLayout876.xml" ContentType="application/vnd.openxmlformats-officedocument.presentationml.slideLayout+xml"/>
  <Override PartName="/ppt/slideLayouts/slideLayout877.xml" ContentType="application/vnd.openxmlformats-officedocument.presentationml.slideLayout+xml"/>
  <Override PartName="/ppt/slideLayouts/slideLayout878.xml" ContentType="application/vnd.openxmlformats-officedocument.presentationml.slideLayout+xml"/>
  <Override PartName="/ppt/slideLayouts/slideLayout879.xml" ContentType="application/vnd.openxmlformats-officedocument.presentationml.slideLayout+xml"/>
  <Override PartName="/ppt/slideLayouts/slideLayout880.xml" ContentType="application/vnd.openxmlformats-officedocument.presentationml.slideLayout+xml"/>
  <Override PartName="/ppt/slideLayouts/slideLayout881.xml" ContentType="application/vnd.openxmlformats-officedocument.presentationml.slideLayout+xml"/>
  <Override PartName="/ppt/slideLayouts/slideLayout882.xml" ContentType="application/vnd.openxmlformats-officedocument.presentationml.slideLayout+xml"/>
  <Override PartName="/ppt/slideLayouts/slideLayout883.xml" ContentType="application/vnd.openxmlformats-officedocument.presentationml.slideLayout+xml"/>
  <Override PartName="/ppt/slideLayouts/slideLayout884.xml" ContentType="application/vnd.openxmlformats-officedocument.presentationml.slideLayout+xml"/>
  <Override PartName="/ppt/theme/theme82.xml" ContentType="application/vnd.openxmlformats-officedocument.theme+xml"/>
  <Override PartName="/ppt/slideLayouts/slideLayout885.xml" ContentType="application/vnd.openxmlformats-officedocument.presentationml.slideLayout+xml"/>
  <Override PartName="/ppt/slideLayouts/slideLayout886.xml" ContentType="application/vnd.openxmlformats-officedocument.presentationml.slideLayout+xml"/>
  <Override PartName="/ppt/slideLayouts/slideLayout887.xml" ContentType="application/vnd.openxmlformats-officedocument.presentationml.slideLayout+xml"/>
  <Override PartName="/ppt/slideLayouts/slideLayout888.xml" ContentType="application/vnd.openxmlformats-officedocument.presentationml.slideLayout+xml"/>
  <Override PartName="/ppt/slideLayouts/slideLayout889.xml" ContentType="application/vnd.openxmlformats-officedocument.presentationml.slideLayout+xml"/>
  <Override PartName="/ppt/slideLayouts/slideLayout890.xml" ContentType="application/vnd.openxmlformats-officedocument.presentationml.slideLayout+xml"/>
  <Override PartName="/ppt/slideLayouts/slideLayout891.xml" ContentType="application/vnd.openxmlformats-officedocument.presentationml.slideLayout+xml"/>
  <Override PartName="/ppt/slideLayouts/slideLayout892.xml" ContentType="application/vnd.openxmlformats-officedocument.presentationml.slideLayout+xml"/>
  <Override PartName="/ppt/slideLayouts/slideLayout893.xml" ContentType="application/vnd.openxmlformats-officedocument.presentationml.slideLayout+xml"/>
  <Override PartName="/ppt/slideLayouts/slideLayout894.xml" ContentType="application/vnd.openxmlformats-officedocument.presentationml.slideLayout+xml"/>
  <Override PartName="/ppt/slideLayouts/slideLayout895.xml" ContentType="application/vnd.openxmlformats-officedocument.presentationml.slideLayout+xml"/>
  <Override PartName="/ppt/theme/theme83.xml" ContentType="application/vnd.openxmlformats-officedocument.theme+xml"/>
  <Override PartName="/ppt/slideLayouts/slideLayout896.xml" ContentType="application/vnd.openxmlformats-officedocument.presentationml.slideLayout+xml"/>
  <Override PartName="/ppt/slideLayouts/slideLayout897.xml" ContentType="application/vnd.openxmlformats-officedocument.presentationml.slideLayout+xml"/>
  <Override PartName="/ppt/slideLayouts/slideLayout898.xml" ContentType="application/vnd.openxmlformats-officedocument.presentationml.slideLayout+xml"/>
  <Override PartName="/ppt/slideLayouts/slideLayout899.xml" ContentType="application/vnd.openxmlformats-officedocument.presentationml.slideLayout+xml"/>
  <Override PartName="/ppt/slideLayouts/slideLayout900.xml" ContentType="application/vnd.openxmlformats-officedocument.presentationml.slideLayout+xml"/>
  <Override PartName="/ppt/slideLayouts/slideLayout901.xml" ContentType="application/vnd.openxmlformats-officedocument.presentationml.slideLayout+xml"/>
  <Override PartName="/ppt/slideLayouts/slideLayout902.xml" ContentType="application/vnd.openxmlformats-officedocument.presentationml.slideLayout+xml"/>
  <Override PartName="/ppt/slideLayouts/slideLayout903.xml" ContentType="application/vnd.openxmlformats-officedocument.presentationml.slideLayout+xml"/>
  <Override PartName="/ppt/slideLayouts/slideLayout904.xml" ContentType="application/vnd.openxmlformats-officedocument.presentationml.slideLayout+xml"/>
  <Override PartName="/ppt/slideLayouts/slideLayout905.xml" ContentType="application/vnd.openxmlformats-officedocument.presentationml.slideLayout+xml"/>
  <Override PartName="/ppt/slideLayouts/slideLayout906.xml" ContentType="application/vnd.openxmlformats-officedocument.presentationml.slideLayout+xml"/>
  <Override PartName="/ppt/theme/theme84.xml" ContentType="application/vnd.openxmlformats-officedocument.theme+xml"/>
  <Override PartName="/ppt/slideLayouts/slideLayout907.xml" ContentType="application/vnd.openxmlformats-officedocument.presentationml.slideLayout+xml"/>
  <Override PartName="/ppt/slideLayouts/slideLayout908.xml" ContentType="application/vnd.openxmlformats-officedocument.presentationml.slideLayout+xml"/>
  <Override PartName="/ppt/slideLayouts/slideLayout909.xml" ContentType="application/vnd.openxmlformats-officedocument.presentationml.slideLayout+xml"/>
  <Override PartName="/ppt/slideLayouts/slideLayout9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Layouts/slideLayout912.xml" ContentType="application/vnd.openxmlformats-officedocument.presentationml.slideLayout+xml"/>
  <Override PartName="/ppt/slideLayouts/slideLayout913.xml" ContentType="application/vnd.openxmlformats-officedocument.presentationml.slideLayout+xml"/>
  <Override PartName="/ppt/slideLayouts/slideLayout914.xml" ContentType="application/vnd.openxmlformats-officedocument.presentationml.slideLayout+xml"/>
  <Override PartName="/ppt/slideLayouts/slideLayout9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917.xml" ContentType="application/vnd.openxmlformats-officedocument.presentationml.slideLayout+xml"/>
  <Override PartName="/ppt/theme/theme85.xml" ContentType="application/vnd.openxmlformats-officedocument.theme+xml"/>
  <Override PartName="/ppt/slideLayouts/slideLayout918.xml" ContentType="application/vnd.openxmlformats-officedocument.presentationml.slideLayout+xml"/>
  <Override PartName="/ppt/slideLayouts/slideLayout919.xml" ContentType="application/vnd.openxmlformats-officedocument.presentationml.slideLayout+xml"/>
  <Override PartName="/ppt/slideLayouts/slideLayout920.xml" ContentType="application/vnd.openxmlformats-officedocument.presentationml.slideLayout+xml"/>
  <Override PartName="/ppt/slideLayouts/slideLayout921.xml" ContentType="application/vnd.openxmlformats-officedocument.presentationml.slideLayout+xml"/>
  <Override PartName="/ppt/slideLayouts/slideLayout922.xml" ContentType="application/vnd.openxmlformats-officedocument.presentationml.slideLayout+xml"/>
  <Override PartName="/ppt/slideLayouts/slideLayout923.xml" ContentType="application/vnd.openxmlformats-officedocument.presentationml.slideLayout+xml"/>
  <Override PartName="/ppt/slideLayouts/slideLayout924.xml" ContentType="application/vnd.openxmlformats-officedocument.presentationml.slideLayout+xml"/>
  <Override PartName="/ppt/slideLayouts/slideLayout925.xml" ContentType="application/vnd.openxmlformats-officedocument.presentationml.slideLayout+xml"/>
  <Override PartName="/ppt/slideLayouts/slideLayout926.xml" ContentType="application/vnd.openxmlformats-officedocument.presentationml.slideLayout+xml"/>
  <Override PartName="/ppt/slideLayouts/slideLayout927.xml" ContentType="application/vnd.openxmlformats-officedocument.presentationml.slideLayout+xml"/>
  <Override PartName="/ppt/slideLayouts/slideLayout928.xml" ContentType="application/vnd.openxmlformats-officedocument.presentationml.slideLayout+xml"/>
  <Override PartName="/ppt/theme/theme86.xml" ContentType="application/vnd.openxmlformats-officedocument.theme+xml"/>
  <Override PartName="/ppt/slideLayouts/slideLayout929.xml" ContentType="application/vnd.openxmlformats-officedocument.presentationml.slideLayout+xml"/>
  <Override PartName="/ppt/slideLayouts/slideLayout930.xml" ContentType="application/vnd.openxmlformats-officedocument.presentationml.slideLayout+xml"/>
  <Override PartName="/ppt/slideLayouts/slideLayout931.xml" ContentType="application/vnd.openxmlformats-officedocument.presentationml.slideLayout+xml"/>
  <Override PartName="/ppt/slideLayouts/slideLayout932.xml" ContentType="application/vnd.openxmlformats-officedocument.presentationml.slideLayout+xml"/>
  <Override PartName="/ppt/slideLayouts/slideLayout933.xml" ContentType="application/vnd.openxmlformats-officedocument.presentationml.slideLayout+xml"/>
  <Override PartName="/ppt/slideLayouts/slideLayout934.xml" ContentType="application/vnd.openxmlformats-officedocument.presentationml.slideLayout+xml"/>
  <Override PartName="/ppt/slideLayouts/slideLayout935.xml" ContentType="application/vnd.openxmlformats-officedocument.presentationml.slideLayout+xml"/>
  <Override PartName="/ppt/slideLayouts/slideLayout936.xml" ContentType="application/vnd.openxmlformats-officedocument.presentationml.slideLayout+xml"/>
  <Override PartName="/ppt/slideLayouts/slideLayout937.xml" ContentType="application/vnd.openxmlformats-officedocument.presentationml.slideLayout+xml"/>
  <Override PartName="/ppt/slideLayouts/slideLayout938.xml" ContentType="application/vnd.openxmlformats-officedocument.presentationml.slideLayout+xml"/>
  <Override PartName="/ppt/theme/theme87.xml" ContentType="application/vnd.openxmlformats-officedocument.theme+xml"/>
  <Override PartName="/ppt/slideLayouts/slideLayout939.xml" ContentType="application/vnd.openxmlformats-officedocument.presentationml.slideLayout+xml"/>
  <Override PartName="/ppt/slideLayouts/slideLayout940.xml" ContentType="application/vnd.openxmlformats-officedocument.presentationml.slideLayout+xml"/>
  <Override PartName="/ppt/slideLayouts/slideLayout941.xml" ContentType="application/vnd.openxmlformats-officedocument.presentationml.slideLayout+xml"/>
  <Override PartName="/ppt/slideLayouts/slideLayout942.xml" ContentType="application/vnd.openxmlformats-officedocument.presentationml.slideLayout+xml"/>
  <Override PartName="/ppt/slideLayouts/slideLayout943.xml" ContentType="application/vnd.openxmlformats-officedocument.presentationml.slideLayout+xml"/>
  <Override PartName="/ppt/slideLayouts/slideLayout944.xml" ContentType="application/vnd.openxmlformats-officedocument.presentationml.slideLayout+xml"/>
  <Override PartName="/ppt/slideLayouts/slideLayout945.xml" ContentType="application/vnd.openxmlformats-officedocument.presentationml.slideLayout+xml"/>
  <Override PartName="/ppt/slideLayouts/slideLayout946.xml" ContentType="application/vnd.openxmlformats-officedocument.presentationml.slideLayout+xml"/>
  <Override PartName="/ppt/slideLayouts/slideLayout947.xml" ContentType="application/vnd.openxmlformats-officedocument.presentationml.slideLayout+xml"/>
  <Override PartName="/ppt/slideLayouts/slideLayout948.xml" ContentType="application/vnd.openxmlformats-officedocument.presentationml.slideLayout+xml"/>
  <Override PartName="/ppt/theme/theme88.xml" ContentType="application/vnd.openxmlformats-officedocument.theme+xml"/>
  <Override PartName="/ppt/slideLayouts/slideLayout949.xml" ContentType="application/vnd.openxmlformats-officedocument.presentationml.slideLayout+xml"/>
  <Override PartName="/ppt/slideLayouts/slideLayout950.xml" ContentType="application/vnd.openxmlformats-officedocument.presentationml.slideLayout+xml"/>
  <Override PartName="/ppt/slideLayouts/slideLayout951.xml" ContentType="application/vnd.openxmlformats-officedocument.presentationml.slideLayout+xml"/>
  <Override PartName="/ppt/slideLayouts/slideLayout952.xml" ContentType="application/vnd.openxmlformats-officedocument.presentationml.slideLayout+xml"/>
  <Override PartName="/ppt/slideLayouts/slideLayout953.xml" ContentType="application/vnd.openxmlformats-officedocument.presentationml.slideLayout+xml"/>
  <Override PartName="/ppt/slideLayouts/slideLayout954.xml" ContentType="application/vnd.openxmlformats-officedocument.presentationml.slideLayout+xml"/>
  <Override PartName="/ppt/slideLayouts/slideLayout955.xml" ContentType="application/vnd.openxmlformats-officedocument.presentationml.slideLayout+xml"/>
  <Override PartName="/ppt/slideLayouts/slideLayout956.xml" ContentType="application/vnd.openxmlformats-officedocument.presentationml.slideLayout+xml"/>
  <Override PartName="/ppt/slideLayouts/slideLayout957.xml" ContentType="application/vnd.openxmlformats-officedocument.presentationml.slideLayout+xml"/>
  <Override PartName="/ppt/slideLayouts/slideLayout958.xml" ContentType="application/vnd.openxmlformats-officedocument.presentationml.slideLayout+xml"/>
  <Override PartName="/ppt/slideLayouts/slideLayout959.xml" ContentType="application/vnd.openxmlformats-officedocument.presentationml.slideLayout+xml"/>
  <Override PartName="/ppt/theme/theme89.xml" ContentType="application/vnd.openxmlformats-officedocument.theme+xml"/>
  <Override PartName="/ppt/slideLayouts/slideLayout960.xml" ContentType="application/vnd.openxmlformats-officedocument.presentationml.slideLayout+xml"/>
  <Override PartName="/ppt/slideLayouts/slideLayout961.xml" ContentType="application/vnd.openxmlformats-officedocument.presentationml.slideLayout+xml"/>
  <Override PartName="/ppt/slideLayouts/slideLayout962.xml" ContentType="application/vnd.openxmlformats-officedocument.presentationml.slideLayout+xml"/>
  <Override PartName="/ppt/slideLayouts/slideLayout963.xml" ContentType="application/vnd.openxmlformats-officedocument.presentationml.slideLayout+xml"/>
  <Override PartName="/ppt/slideLayouts/slideLayout964.xml" ContentType="application/vnd.openxmlformats-officedocument.presentationml.slideLayout+xml"/>
  <Override PartName="/ppt/slideLayouts/slideLayout965.xml" ContentType="application/vnd.openxmlformats-officedocument.presentationml.slideLayout+xml"/>
  <Override PartName="/ppt/slideLayouts/slideLayout966.xml" ContentType="application/vnd.openxmlformats-officedocument.presentationml.slideLayout+xml"/>
  <Override PartName="/ppt/slideLayouts/slideLayout967.xml" ContentType="application/vnd.openxmlformats-officedocument.presentationml.slideLayout+xml"/>
  <Override PartName="/ppt/slideLayouts/slideLayout968.xml" ContentType="application/vnd.openxmlformats-officedocument.presentationml.slideLayout+xml"/>
  <Override PartName="/ppt/slideLayouts/slideLayout969.xml" ContentType="application/vnd.openxmlformats-officedocument.presentationml.slideLayout+xml"/>
  <Override PartName="/ppt/slideLayouts/slideLayout970.xml" ContentType="application/vnd.openxmlformats-officedocument.presentationml.slideLayout+xml"/>
  <Override PartName="/ppt/theme/theme90.xml" ContentType="application/vnd.openxmlformats-officedocument.theme+xml"/>
  <Override PartName="/ppt/slideLayouts/slideLayout971.xml" ContentType="application/vnd.openxmlformats-officedocument.presentationml.slideLayout+xml"/>
  <Override PartName="/ppt/slideLayouts/slideLayout972.xml" ContentType="application/vnd.openxmlformats-officedocument.presentationml.slideLayout+xml"/>
  <Override PartName="/ppt/slideLayouts/slideLayout973.xml" ContentType="application/vnd.openxmlformats-officedocument.presentationml.slideLayout+xml"/>
  <Override PartName="/ppt/slideLayouts/slideLayout974.xml" ContentType="application/vnd.openxmlformats-officedocument.presentationml.slideLayout+xml"/>
  <Override PartName="/ppt/slideLayouts/slideLayout975.xml" ContentType="application/vnd.openxmlformats-officedocument.presentationml.slideLayout+xml"/>
  <Override PartName="/ppt/slideLayouts/slideLayout976.xml" ContentType="application/vnd.openxmlformats-officedocument.presentationml.slideLayout+xml"/>
  <Override PartName="/ppt/slideLayouts/slideLayout977.xml" ContentType="application/vnd.openxmlformats-officedocument.presentationml.slideLayout+xml"/>
  <Override PartName="/ppt/slideLayouts/slideLayout978.xml" ContentType="application/vnd.openxmlformats-officedocument.presentationml.slideLayout+xml"/>
  <Override PartName="/ppt/slideLayouts/slideLayout979.xml" ContentType="application/vnd.openxmlformats-officedocument.presentationml.slideLayout+xml"/>
  <Override PartName="/ppt/slideLayouts/slideLayout980.xml" ContentType="application/vnd.openxmlformats-officedocument.presentationml.slideLayout+xml"/>
  <Override PartName="/ppt/slideLayouts/slideLayout981.xml" ContentType="application/vnd.openxmlformats-officedocument.presentationml.slideLayout+xml"/>
  <Override PartName="/ppt/slideLayouts/slideLayout982.xml" ContentType="application/vnd.openxmlformats-officedocument.presentationml.slideLayout+xml"/>
  <Override PartName="/ppt/theme/theme91.xml" ContentType="application/vnd.openxmlformats-officedocument.theme+xml"/>
  <Override PartName="/ppt/slideLayouts/slideLayout983.xml" ContentType="application/vnd.openxmlformats-officedocument.presentationml.slideLayout+xml"/>
  <Override PartName="/ppt/slideLayouts/slideLayout984.xml" ContentType="application/vnd.openxmlformats-officedocument.presentationml.slideLayout+xml"/>
  <Override PartName="/ppt/slideLayouts/slideLayout985.xml" ContentType="application/vnd.openxmlformats-officedocument.presentationml.slideLayout+xml"/>
  <Override PartName="/ppt/slideLayouts/slideLayout986.xml" ContentType="application/vnd.openxmlformats-officedocument.presentationml.slideLayout+xml"/>
  <Override PartName="/ppt/slideLayouts/slideLayout987.xml" ContentType="application/vnd.openxmlformats-officedocument.presentationml.slideLayout+xml"/>
  <Override PartName="/ppt/slideLayouts/slideLayout988.xml" ContentType="application/vnd.openxmlformats-officedocument.presentationml.slideLayout+xml"/>
  <Override PartName="/ppt/slideLayouts/slideLayout989.xml" ContentType="application/vnd.openxmlformats-officedocument.presentationml.slideLayout+xml"/>
  <Override PartName="/ppt/slideLayouts/slideLayout990.xml" ContentType="application/vnd.openxmlformats-officedocument.presentationml.slideLayout+xml"/>
  <Override PartName="/ppt/slideLayouts/slideLayout991.xml" ContentType="application/vnd.openxmlformats-officedocument.presentationml.slideLayout+xml"/>
  <Override PartName="/ppt/slideLayouts/slideLayout992.xml" ContentType="application/vnd.openxmlformats-officedocument.presentationml.slideLayout+xml"/>
  <Override PartName="/ppt/slideLayouts/slideLayout993.xml" ContentType="application/vnd.openxmlformats-officedocument.presentationml.slideLayout+xml"/>
  <Override PartName="/ppt/slideLayouts/slideLayout994.xml" ContentType="application/vnd.openxmlformats-officedocument.presentationml.slideLayout+xml"/>
  <Override PartName="/ppt/theme/theme92.xml" ContentType="application/vnd.openxmlformats-officedocument.theme+xml"/>
  <Override PartName="/ppt/slideLayouts/slideLayout995.xml" ContentType="application/vnd.openxmlformats-officedocument.presentationml.slideLayout+xml"/>
  <Override PartName="/ppt/slideLayouts/slideLayout996.xml" ContentType="application/vnd.openxmlformats-officedocument.presentationml.slideLayout+xml"/>
  <Override PartName="/ppt/slideLayouts/slideLayout997.xml" ContentType="application/vnd.openxmlformats-officedocument.presentationml.slideLayout+xml"/>
  <Override PartName="/ppt/slideLayouts/slideLayout998.xml" ContentType="application/vnd.openxmlformats-officedocument.presentationml.slideLayout+xml"/>
  <Override PartName="/ppt/slideLayouts/slideLayout999.xml" ContentType="application/vnd.openxmlformats-officedocument.presentationml.slideLayout+xml"/>
  <Override PartName="/ppt/slideLayouts/slideLayout1000.xml" ContentType="application/vnd.openxmlformats-officedocument.presentationml.slideLayout+xml"/>
  <Override PartName="/ppt/slideLayouts/slideLayout1001.xml" ContentType="application/vnd.openxmlformats-officedocument.presentationml.slideLayout+xml"/>
  <Override PartName="/ppt/slideLayouts/slideLayout1002.xml" ContentType="application/vnd.openxmlformats-officedocument.presentationml.slideLayout+xml"/>
  <Override PartName="/ppt/slideLayouts/slideLayout1003.xml" ContentType="application/vnd.openxmlformats-officedocument.presentationml.slideLayout+xml"/>
  <Override PartName="/ppt/slideLayouts/slideLayout1004.xml" ContentType="application/vnd.openxmlformats-officedocument.presentationml.slideLayout+xml"/>
  <Override PartName="/ppt/theme/theme93.xml" ContentType="application/vnd.openxmlformats-officedocument.theme+xml"/>
  <Override PartName="/ppt/slideLayouts/slideLayout1005.xml" ContentType="application/vnd.openxmlformats-officedocument.presentationml.slideLayout+xml"/>
  <Override PartName="/ppt/slideLayouts/slideLayout1006.xml" ContentType="application/vnd.openxmlformats-officedocument.presentationml.slideLayout+xml"/>
  <Override PartName="/ppt/slideLayouts/slideLayout1007.xml" ContentType="application/vnd.openxmlformats-officedocument.presentationml.slideLayout+xml"/>
  <Override PartName="/ppt/slideLayouts/slideLayout1008.xml" ContentType="application/vnd.openxmlformats-officedocument.presentationml.slideLayout+xml"/>
  <Override PartName="/ppt/slideLayouts/slideLayout1009.xml" ContentType="application/vnd.openxmlformats-officedocument.presentationml.slideLayout+xml"/>
  <Override PartName="/ppt/slideLayouts/slideLayout1010.xml" ContentType="application/vnd.openxmlformats-officedocument.presentationml.slideLayout+xml"/>
  <Override PartName="/ppt/slideLayouts/slideLayout1011.xml" ContentType="application/vnd.openxmlformats-officedocument.presentationml.slideLayout+xml"/>
  <Override PartName="/ppt/slideLayouts/slideLayout1012.xml" ContentType="application/vnd.openxmlformats-officedocument.presentationml.slideLayout+xml"/>
  <Override PartName="/ppt/slideLayouts/slideLayout10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theme/theme94.xml" ContentType="application/vnd.openxmlformats-officedocument.theme+xml"/>
  <Override PartName="/ppt/slideLayouts/slideLayout1015.xml" ContentType="application/vnd.openxmlformats-officedocument.presentationml.slideLayout+xml"/>
  <Override PartName="/ppt/slideLayouts/slideLayout1016.xml" ContentType="application/vnd.openxmlformats-officedocument.presentationml.slideLayout+xml"/>
  <Override PartName="/ppt/slideLayouts/slideLayout1017.xml" ContentType="application/vnd.openxmlformats-officedocument.presentationml.slideLayout+xml"/>
  <Override PartName="/ppt/slideLayouts/slideLayout1018.xml" ContentType="application/vnd.openxmlformats-officedocument.presentationml.slideLayout+xml"/>
  <Override PartName="/ppt/slideLayouts/slideLayout1019.xml" ContentType="application/vnd.openxmlformats-officedocument.presentationml.slideLayout+xml"/>
  <Override PartName="/ppt/slideLayouts/slideLayout1020.xml" ContentType="application/vnd.openxmlformats-officedocument.presentationml.slideLayout+xml"/>
  <Override PartName="/ppt/slideLayouts/slideLayout1021.xml" ContentType="application/vnd.openxmlformats-officedocument.presentationml.slideLayout+xml"/>
  <Override PartName="/ppt/slideLayouts/slideLayout1022.xml" ContentType="application/vnd.openxmlformats-officedocument.presentationml.slideLayout+xml"/>
  <Override PartName="/ppt/slideLayouts/slideLayout1023.xml" ContentType="application/vnd.openxmlformats-officedocument.presentationml.slideLayout+xml"/>
  <Override PartName="/ppt/theme/theme95.xml" ContentType="application/vnd.openxmlformats-officedocument.theme+xml"/>
  <Override PartName="/ppt/slideLayouts/slideLayout1024.xml" ContentType="application/vnd.openxmlformats-officedocument.presentationml.slideLayout+xml"/>
  <Override PartName="/ppt/slideLayouts/slideLayout1025.xml" ContentType="application/vnd.openxmlformats-officedocument.presentationml.slideLayout+xml"/>
  <Override PartName="/ppt/slideLayouts/slideLayout1026.xml" ContentType="application/vnd.openxmlformats-officedocument.presentationml.slideLayout+xml"/>
  <Override PartName="/ppt/slideLayouts/slideLayout1027.xml" ContentType="application/vnd.openxmlformats-officedocument.presentationml.slideLayout+xml"/>
  <Override PartName="/ppt/slideLayouts/slideLayout1028.xml" ContentType="application/vnd.openxmlformats-officedocument.presentationml.slideLayout+xml"/>
  <Override PartName="/ppt/slideLayouts/slideLayout1029.xml" ContentType="application/vnd.openxmlformats-officedocument.presentationml.slideLayout+xml"/>
  <Override PartName="/ppt/slideLayouts/slideLayout1030.xml" ContentType="application/vnd.openxmlformats-officedocument.presentationml.slideLayout+xml"/>
  <Override PartName="/ppt/slideLayouts/slideLayout1031.xml" ContentType="application/vnd.openxmlformats-officedocument.presentationml.slideLayout+xml"/>
  <Override PartName="/ppt/slideLayouts/slideLayout1032.xml" ContentType="application/vnd.openxmlformats-officedocument.presentationml.slideLayout+xml"/>
  <Override PartName="/ppt/slideLayouts/slideLayout1033.xml" ContentType="application/vnd.openxmlformats-officedocument.presentationml.slideLayout+xml"/>
  <Override PartName="/ppt/slideLayouts/slideLayout1034.xml" ContentType="application/vnd.openxmlformats-officedocument.presentationml.slideLayout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82" r:id="rId2"/>
    <p:sldMasterId id="2147483733" r:id="rId3"/>
    <p:sldMasterId id="2147483745" r:id="rId4"/>
    <p:sldMasterId id="2147483758" r:id="rId5"/>
    <p:sldMasterId id="2147483770" r:id="rId6"/>
    <p:sldMasterId id="2147483794" r:id="rId7"/>
    <p:sldMasterId id="2147483806" r:id="rId8"/>
    <p:sldMasterId id="2147483818" r:id="rId9"/>
    <p:sldMasterId id="2147483831" r:id="rId10"/>
    <p:sldMasterId id="2147483844" r:id="rId11"/>
    <p:sldMasterId id="2147483857" r:id="rId12"/>
    <p:sldMasterId id="2147483870" r:id="rId13"/>
    <p:sldMasterId id="2147483883" r:id="rId14"/>
    <p:sldMasterId id="2147483896" r:id="rId15"/>
    <p:sldMasterId id="2147483909" r:id="rId16"/>
    <p:sldMasterId id="2147483922" r:id="rId17"/>
    <p:sldMasterId id="2147483934" r:id="rId18"/>
    <p:sldMasterId id="2147483947" r:id="rId19"/>
    <p:sldMasterId id="2147483960" r:id="rId20"/>
    <p:sldMasterId id="2147483973" r:id="rId21"/>
    <p:sldMasterId id="2147483987" r:id="rId22"/>
    <p:sldMasterId id="2147484001" r:id="rId23"/>
    <p:sldMasterId id="2147484015" r:id="rId24"/>
    <p:sldMasterId id="2147484028" r:id="rId25"/>
    <p:sldMasterId id="2147484040" r:id="rId26"/>
    <p:sldMasterId id="2147484054" r:id="rId27"/>
    <p:sldMasterId id="2147484067" r:id="rId28"/>
    <p:sldMasterId id="2147484078" r:id="rId29"/>
    <p:sldMasterId id="2147484089" r:id="rId30"/>
    <p:sldMasterId id="2147484100" r:id="rId31"/>
    <p:sldMasterId id="2147484111" r:id="rId32"/>
    <p:sldMasterId id="2147484122" r:id="rId33"/>
    <p:sldMasterId id="2147484133" r:id="rId34"/>
    <p:sldMasterId id="2147484144" r:id="rId35"/>
    <p:sldMasterId id="2147484155" r:id="rId36"/>
    <p:sldMasterId id="2147484166" r:id="rId37"/>
    <p:sldMasterId id="2147484177" r:id="rId38"/>
    <p:sldMasterId id="2147484188" r:id="rId39"/>
    <p:sldMasterId id="2147484199" r:id="rId40"/>
    <p:sldMasterId id="2147484210" r:id="rId41"/>
    <p:sldMasterId id="2147484221" r:id="rId42"/>
    <p:sldMasterId id="2147484232" r:id="rId43"/>
    <p:sldMasterId id="2147484243" r:id="rId44"/>
    <p:sldMasterId id="2147484254" r:id="rId45"/>
    <p:sldMasterId id="2147484265" r:id="rId46"/>
    <p:sldMasterId id="2147484276" r:id="rId47"/>
    <p:sldMasterId id="2147484287" r:id="rId48"/>
    <p:sldMasterId id="2147484298" r:id="rId49"/>
    <p:sldMasterId id="2147484309" r:id="rId50"/>
    <p:sldMasterId id="2147484320" r:id="rId51"/>
    <p:sldMasterId id="2147484331" r:id="rId52"/>
    <p:sldMasterId id="2147484342" r:id="rId53"/>
    <p:sldMasterId id="2147484353" r:id="rId54"/>
    <p:sldMasterId id="2147484364" r:id="rId55"/>
    <p:sldMasterId id="2147484375" r:id="rId56"/>
    <p:sldMasterId id="2147484386" r:id="rId57"/>
    <p:sldMasterId id="2147484397" r:id="rId58"/>
    <p:sldMasterId id="2147484408" r:id="rId59"/>
    <p:sldMasterId id="2147484419" r:id="rId60"/>
    <p:sldMasterId id="2147484430" r:id="rId61"/>
    <p:sldMasterId id="2147484442" r:id="rId62"/>
    <p:sldMasterId id="2147484452" r:id="rId63"/>
    <p:sldMasterId id="2147484487" r:id="rId64"/>
    <p:sldMasterId id="2147484499" r:id="rId65"/>
    <p:sldMasterId id="2147484512" r:id="rId66"/>
    <p:sldMasterId id="2147484523" r:id="rId67"/>
    <p:sldMasterId id="2147484535" r:id="rId68"/>
    <p:sldMasterId id="2147484547" r:id="rId69"/>
    <p:sldMasterId id="2147484559" r:id="rId70"/>
    <p:sldMasterId id="2147484571" r:id="rId71"/>
    <p:sldMasterId id="2147484583" r:id="rId72"/>
    <p:sldMasterId id="2147484595" r:id="rId73"/>
    <p:sldMasterId id="2147484607" r:id="rId74"/>
    <p:sldMasterId id="2147484619" r:id="rId75"/>
    <p:sldMasterId id="2147484631" r:id="rId76"/>
    <p:sldMasterId id="2147484643" r:id="rId77"/>
    <p:sldMasterId id="2147484655" r:id="rId78"/>
    <p:sldMasterId id="2147484667" r:id="rId79"/>
    <p:sldMasterId id="2147484679" r:id="rId80"/>
    <p:sldMasterId id="2147484691" r:id="rId81"/>
    <p:sldMasterId id="2147484703" r:id="rId82"/>
    <p:sldMasterId id="2147484715" r:id="rId83"/>
    <p:sldMasterId id="2147484727" r:id="rId84"/>
    <p:sldMasterId id="2147484739" r:id="rId85"/>
    <p:sldMasterId id="2147484751" r:id="rId86"/>
    <p:sldMasterId id="2147484763" r:id="rId87"/>
    <p:sldMasterId id="2147484774" r:id="rId88"/>
    <p:sldMasterId id="2147484785" r:id="rId89"/>
    <p:sldMasterId id="2147484797" r:id="rId90"/>
    <p:sldMasterId id="2147484809" r:id="rId91"/>
    <p:sldMasterId id="2147484822" r:id="rId92"/>
    <p:sldMasterId id="2147484835" r:id="rId93"/>
    <p:sldMasterId id="2147484846" r:id="rId94"/>
    <p:sldMasterId id="2147484857" r:id="rId95"/>
    <p:sldMasterId id="2147484867" r:id="rId96"/>
  </p:sldMasterIdLst>
  <p:notesMasterIdLst>
    <p:notesMasterId r:id="rId104"/>
  </p:notesMasterIdLst>
  <p:handoutMasterIdLst>
    <p:handoutMasterId r:id="rId105"/>
  </p:handoutMasterIdLst>
  <p:sldIdLst>
    <p:sldId id="1146" r:id="rId97"/>
    <p:sldId id="1329" r:id="rId98"/>
    <p:sldId id="1330" r:id="rId99"/>
    <p:sldId id="1335" r:id="rId100"/>
    <p:sldId id="1334" r:id="rId101"/>
    <p:sldId id="1337" r:id="rId102"/>
    <p:sldId id="1336" r:id="rId103"/>
  </p:sldIdLst>
  <p:sldSz cx="9144000" cy="6858000" type="screen4x3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A56654-35CA-429F-9C4E-16894868A1B6}">
          <p14:sldIdLst>
            <p14:sldId id="1146"/>
            <p14:sldId id="1329"/>
            <p14:sldId id="1330"/>
            <p14:sldId id="1335"/>
            <p14:sldId id="1334"/>
            <p14:sldId id="1337"/>
            <p14:sldId id="1336"/>
          </p14:sldIdLst>
        </p14:section>
        <p14:section name="Untitled Section" id="{01640D5D-EB30-49F4-B972-E2C8D8B58C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5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LEYMAN,MOHAMMED DABAI" initials="SD" lastIdx="4" clrIdx="0"/>
  <p:cmAuthor id="1" name="CBNUser" initials="C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CCFF"/>
    <a:srgbClr val="99CCFF"/>
    <a:srgbClr val="CCFFCC"/>
    <a:srgbClr val="660066"/>
    <a:srgbClr val="006600"/>
    <a:srgbClr val="CCFFFF"/>
    <a:srgbClr val="66FF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5" autoAdjust="0"/>
    <p:restoredTop sz="96625" autoAdjust="0"/>
  </p:normalViewPr>
  <p:slideViewPr>
    <p:cSldViewPr>
      <p:cViewPr varScale="1">
        <p:scale>
          <a:sx n="55" d="100"/>
          <a:sy n="55" d="100"/>
        </p:scale>
        <p:origin x="160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7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84"/>
    </p:cViewPr>
  </p:sorterViewPr>
  <p:notesViewPr>
    <p:cSldViewPr>
      <p:cViewPr varScale="1">
        <p:scale>
          <a:sx n="67" d="100"/>
          <a:sy n="67" d="100"/>
        </p:scale>
        <p:origin x="-2790" y="-10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84" Type="http://schemas.openxmlformats.org/officeDocument/2006/relationships/slideMaster" Target="slideMasters/slideMaster84.xml"/><Relationship Id="rId89" Type="http://schemas.openxmlformats.org/officeDocument/2006/relationships/slideMaster" Target="slideMasters/slideMaster89.xml"/><Relationship Id="rId16" Type="http://schemas.openxmlformats.org/officeDocument/2006/relationships/slideMaster" Target="slideMasters/slideMaster16.xml"/><Relationship Id="rId107" Type="http://schemas.openxmlformats.org/officeDocument/2006/relationships/presProps" Target="presProps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Master" Target="slideMasters/slideMaster74.xml"/><Relationship Id="rId79" Type="http://schemas.openxmlformats.org/officeDocument/2006/relationships/slideMaster" Target="slideMasters/slideMaster79.xml"/><Relationship Id="rId102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90" Type="http://schemas.openxmlformats.org/officeDocument/2006/relationships/slideMaster" Target="slideMasters/slideMaster90.xml"/><Relationship Id="rId95" Type="http://schemas.openxmlformats.org/officeDocument/2006/relationships/slideMaster" Target="slideMasters/slideMaster95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80" Type="http://schemas.openxmlformats.org/officeDocument/2006/relationships/slideMaster" Target="slideMasters/slideMaster80.xml"/><Relationship Id="rId85" Type="http://schemas.openxmlformats.org/officeDocument/2006/relationships/slideMaster" Target="slideMasters/slideMaster85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59" Type="http://schemas.openxmlformats.org/officeDocument/2006/relationships/slideMaster" Target="slideMasters/slideMaster59.xml"/><Relationship Id="rId103" Type="http://schemas.openxmlformats.org/officeDocument/2006/relationships/slide" Target="slides/slide7.xml"/><Relationship Id="rId108" Type="http://schemas.openxmlformats.org/officeDocument/2006/relationships/viewProps" Target="viewProps.xml"/><Relationship Id="rId54" Type="http://schemas.openxmlformats.org/officeDocument/2006/relationships/slideMaster" Target="slideMasters/slideMaster54.xml"/><Relationship Id="rId70" Type="http://schemas.openxmlformats.org/officeDocument/2006/relationships/slideMaster" Target="slideMasters/slideMaster70.xml"/><Relationship Id="rId75" Type="http://schemas.openxmlformats.org/officeDocument/2006/relationships/slideMaster" Target="slideMasters/slideMaster75.xml"/><Relationship Id="rId91" Type="http://schemas.openxmlformats.org/officeDocument/2006/relationships/slideMaster" Target="slideMasters/slideMaster91.xml"/><Relationship Id="rId96" Type="http://schemas.openxmlformats.org/officeDocument/2006/relationships/slideMaster" Target="slideMasters/slideMaster9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Master" Target="slideMasters/slideMaster73.xml"/><Relationship Id="rId78" Type="http://schemas.openxmlformats.org/officeDocument/2006/relationships/slideMaster" Target="slideMasters/slideMaster78.xml"/><Relationship Id="rId81" Type="http://schemas.openxmlformats.org/officeDocument/2006/relationships/slideMaster" Target="slideMasters/slideMaster81.xml"/><Relationship Id="rId86" Type="http://schemas.openxmlformats.org/officeDocument/2006/relationships/slideMaster" Target="slideMasters/slideMaster86.xml"/><Relationship Id="rId94" Type="http://schemas.openxmlformats.org/officeDocument/2006/relationships/slideMaster" Target="slideMasters/slideMaster94.xml"/><Relationship Id="rId99" Type="http://schemas.openxmlformats.org/officeDocument/2006/relationships/slide" Target="slides/slide3.xml"/><Relationship Id="rId101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theme" Target="theme/theme1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Master" Target="slideMasters/slideMaster76.xml"/><Relationship Id="rId97" Type="http://schemas.openxmlformats.org/officeDocument/2006/relationships/slide" Target="slides/slide1.xml"/><Relationship Id="rId10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92" Type="http://schemas.openxmlformats.org/officeDocument/2006/relationships/slideMaster" Target="slideMasters/slideMaster92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Master" Target="slideMasters/slideMaster66.xml"/><Relationship Id="rId87" Type="http://schemas.openxmlformats.org/officeDocument/2006/relationships/slideMaster" Target="slideMasters/slideMaster87.xml"/><Relationship Id="rId110" Type="http://schemas.openxmlformats.org/officeDocument/2006/relationships/tableStyles" Target="tableStyles.xml"/><Relationship Id="rId61" Type="http://schemas.openxmlformats.org/officeDocument/2006/relationships/slideMaster" Target="slideMasters/slideMaster61.xml"/><Relationship Id="rId82" Type="http://schemas.openxmlformats.org/officeDocument/2006/relationships/slideMaster" Target="slideMasters/slideMaster82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Master" Target="slideMasters/slideMaster56.xml"/><Relationship Id="rId77" Type="http://schemas.openxmlformats.org/officeDocument/2006/relationships/slideMaster" Target="slideMasters/slideMaster77.xml"/><Relationship Id="rId100" Type="http://schemas.openxmlformats.org/officeDocument/2006/relationships/slide" Target="slides/slide4.xml"/><Relationship Id="rId105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93" Type="http://schemas.openxmlformats.org/officeDocument/2006/relationships/slideMaster" Target="slideMasters/slideMaster93.xml"/><Relationship Id="rId9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25" Type="http://schemas.openxmlformats.org/officeDocument/2006/relationships/slideMaster" Target="slideMasters/slideMaster25.xml"/><Relationship Id="rId46" Type="http://schemas.openxmlformats.org/officeDocument/2006/relationships/slideMaster" Target="slideMasters/slideMaster46.xml"/><Relationship Id="rId67" Type="http://schemas.openxmlformats.org/officeDocument/2006/relationships/slideMaster" Target="slideMasters/slideMaster6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62" Type="http://schemas.openxmlformats.org/officeDocument/2006/relationships/slideMaster" Target="slideMasters/slideMaster62.xml"/><Relationship Id="rId83" Type="http://schemas.openxmlformats.org/officeDocument/2006/relationships/slideMaster" Target="slideMasters/slideMaster83.xml"/><Relationship Id="rId88" Type="http://schemas.openxmlformats.org/officeDocument/2006/relationships/slideMaster" Target="slideMasters/slideMaster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51091" cy="4973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155" y="0"/>
            <a:ext cx="2951091" cy="4973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1B97-20F5-4FA6-9579-E6CA58DF8553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9441842"/>
            <a:ext cx="2951091" cy="4973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155" y="9441842"/>
            <a:ext cx="2951091" cy="4973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696F97-97F6-4F5C-9A61-8C99B60CDA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81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1"/>
            <a:ext cx="2950475" cy="49704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7" y="1"/>
            <a:ext cx="2950475" cy="49704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8464AB1-D148-46AE-A6FD-AD868927DBE7}" type="datetimeFigureOut">
              <a:rPr lang="en-US" smtClean="0"/>
              <a:pPr/>
              <a:t>11/9/2018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1"/>
            <a:ext cx="5447030" cy="4473416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9" y="9442154"/>
            <a:ext cx="2950475" cy="49704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7" y="9442154"/>
            <a:ext cx="2950475" cy="49704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4E4725E3-FE2B-424B-8A4F-4658DFD92E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79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9163" y="744538"/>
            <a:ext cx="4972050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725E3-FE2B-424B-8A4F-4658DFD92E5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10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9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0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0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0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4.xml"/></Relationships>
</file>

<file path=ppt/slideLayouts/_rels/slideLayout10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9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0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5.xml"/></Relationships>
</file>

<file path=ppt/slideLayouts/_rels/slideLayout10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96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0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4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5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6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8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19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0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3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4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6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2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.gettyimages.com/source/Search/102','42','2','" TargetMode="External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jpeg"/><Relationship Id="rId5" Type="http://schemas.openxmlformats.org/officeDocument/2006/relationships/hyperlink" Target="http://creative.gettyimages.com/source/Search/146','26','2','" TargetMode="External"/><Relationship Id="rId4" Type="http://schemas.openxmlformats.org/officeDocument/2006/relationships/image" Target="../media/image4.jpeg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3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4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4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5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4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5.xml"/><Relationship Id="rId6" Type="http://schemas.openxmlformats.org/officeDocument/2006/relationships/image" Target="../media/image17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6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6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7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8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69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0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3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3.xml"/></Relationships>
</file>

<file path=ppt/slideLayouts/_rels/slideLayout7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4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4.xml"/></Relationships>
</file>

<file path=ppt/slideLayouts/_rels/slideLayout7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5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7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7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5.xml"/></Relationships>
</file>

<file path=ppt/slideLayouts/_rels/slideLayout8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6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6.xml"/></Relationships>
</file>

<file path=ppt/slideLayouts/_rels/slideLayout8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7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8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8.xml"/></Relationships>
</file>

<file path=ppt/slideLayouts/_rels/slideLayout8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79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9.xml"/></Relationships>
</file>

<file path=ppt/slideLayouts/_rels/slideLayout8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0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0.xml"/></Relationships>
</file>

<file path=ppt/slideLayouts/_rels/slideLayout8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1.xml"/></Relationships>
</file>

<file path=ppt/slideLayouts/_rels/slideLayout8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2.xml"/></Relationships>
</file>

<file path=ppt/slideLayouts/_rels/slideLayout8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3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3.xml"/></Relationships>
</file>

<file path=ppt/slideLayouts/_rels/slideLayout8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4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8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8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4.xml"/></Relationships>
</file>

<file path=ppt/slideLayouts/_rels/slideLayout9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5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5.xml"/></Relationships>
</file>

<file path=ppt/slideLayouts/_rels/slideLayout9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6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6.xml"/></Relationships>
</file>

<file path=ppt/slideLayouts/_rels/slideLayout9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7.xml"/></Relationships>
</file>

<file path=ppt/slideLayouts/_rels/slideLayout9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8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8.xml"/></Relationships>
</file>

<file path=ppt/slideLayouts/_rels/slideLayout9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89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microsoft.com/office/2007/relationships/hdphoto" Target="../media/hdphoto2.wdp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90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0.xml"/></Relationships>
</file>

<file path=ppt/slideLayouts/_rels/slideLayout9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91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1.xml"/></Relationships>
</file>

<file path=ppt/slideLayouts/_rels/slideLayout9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92.xml"/><Relationship Id="rId6" Type="http://schemas.openxmlformats.org/officeDocument/2006/relationships/image" Target="../media/image8.jpe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2.xml"/></Relationships>
</file>

<file path=ppt/slideLayouts/_rels/slideLayout9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hyperlink" Target="http://creative.gettyimages.com/source/Search/102','42','2','" TargetMode="External"/><Relationship Id="rId1" Type="http://schemas.openxmlformats.org/officeDocument/2006/relationships/slideMaster" Target="../slideMasters/slideMaster9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hyperlink" Target="http://creative.gettyimages.com/source/Search/146','26','2','" TargetMode="External"/></Relationships>
</file>

<file path=ppt/slideLayouts/_rels/slideLayout9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9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9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_rels/slideLayout9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0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40549"/>
            <a:ext cx="43576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(FSS2020</a:t>
            </a:r>
            <a:r>
              <a:rPr lang="en-CA" sz="2800">
                <a:solidFill>
                  <a:srgbClr val="FFFFFF"/>
                </a:solidFill>
                <a:cs typeface="Arial" charset="0"/>
              </a:rPr>
              <a:t>)</a:t>
            </a:r>
            <a:endParaRPr lang="en-US" sz="2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26639" y="244213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53" y="571876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366" y="6514099"/>
            <a:ext cx="3876675" cy="33178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C3E6EB2-695C-42A9-A561-55D072F406C1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65" y="6514099"/>
            <a:ext cx="3863975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6897" y="6518861"/>
            <a:ext cx="1395413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0E7FEE8-23CB-4954-B6A7-58F3CB0E223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1049465068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832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5A0BCEF-AD3D-408E-ADE3-1F3245F3F9A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E009A-5EBB-44CA-84F9-4F7D36BF5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271075"/>
      </p:ext>
    </p:extLst>
  </p:cSld>
  <p:clrMapOvr>
    <a:masterClrMapping/>
  </p:clrMapOvr>
  <p:transition spd="slow">
    <p:pull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869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880F58-EBC8-471D-8532-D847003290C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BC87A4-A9B5-4962-8BCC-F511D6F1486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9481"/>
      </p:ext>
    </p:extLst>
  </p:cSld>
  <p:clrMapOvr>
    <a:masterClrMapping/>
  </p:clrMapOvr>
</p:sldLayout>
</file>

<file path=ppt/slideLayouts/slideLayout10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25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378357"/>
      </p:ext>
    </p:extLst>
  </p:cSld>
  <p:clrMapOvr>
    <a:masterClrMapping/>
  </p:clrMapOvr>
  <p:transition spd="slow"/>
</p:sldLayout>
</file>

<file path=ppt/slideLayouts/slideLayout10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86572"/>
      </p:ext>
    </p:extLst>
  </p:cSld>
  <p:clrMapOvr>
    <a:masterClrMapping/>
  </p:clrMapOvr>
  <p:transition spd="slow"/>
</p:sldLayout>
</file>

<file path=ppt/slideLayouts/slideLayout10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43313"/>
      </p:ext>
    </p:extLst>
  </p:cSld>
  <p:clrMapOvr>
    <a:masterClrMapping/>
  </p:clrMapOvr>
  <p:transition spd="slow"/>
</p:sldLayout>
</file>

<file path=ppt/slideLayouts/slideLayout10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133" y="3810213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098910"/>
      </p:ext>
    </p:extLst>
  </p:cSld>
  <p:clrMapOvr>
    <a:masterClrMapping/>
  </p:clrMapOvr>
  <p:transition spd="slow"/>
</p:sldLayout>
</file>

<file path=ppt/slideLayouts/slideLayout10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2B8E0A-106E-4050-B029-D330F7CE3043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13419"/>
      </p:ext>
    </p:extLst>
  </p:cSld>
  <p:clrMapOvr>
    <a:masterClrMapping/>
  </p:clrMapOvr>
  <p:transition spd="slow"/>
</p:sldLayout>
</file>

<file path=ppt/slideLayouts/slideLayout10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8572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6192" y="243966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426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595B3D5-48BC-4233-A9BF-383A7CB14AB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3463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38353"/>
      </p:ext>
    </p:extLst>
  </p:cSld>
  <p:clrMapOvr>
    <a:masterClrMapping/>
  </p:clrMapOvr>
  <p:transition spd="slow"/>
</p:sldLayout>
</file>

<file path=ppt/slideLayouts/slideLayout10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919100400"/>
      </p:ext>
    </p:extLst>
  </p:cSld>
  <p:clrMapOvr>
    <a:masterClrMapping/>
  </p:clrMapOvr>
  <p:transition spd="slow"/>
</p:sldLayout>
</file>

<file path=ppt/slideLayouts/slideLayout10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29796031"/>
      </p:ext>
    </p:extLst>
  </p:cSld>
  <p:clrMapOvr>
    <a:masterClrMapping/>
  </p:clrMapOvr>
  <p:transition spd="slow"/>
</p:sldLayout>
</file>

<file path=ppt/slideLayouts/slideLayout10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987706792"/>
      </p:ext>
    </p:extLst>
  </p:cSld>
  <p:clrMapOvr>
    <a:masterClrMapping/>
  </p:clrMapOvr>
  <p:transition spd="slow"/>
</p:sldLayout>
</file>

<file path=ppt/slideLayouts/slideLayout10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512967214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73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4036"/>
            <a:ext cx="3875943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3549E2F9-2083-456A-B9FE-E1FF70D20031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4036"/>
            <a:ext cx="3864219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798"/>
            <a:ext cx="1395047" cy="327025"/>
          </a:xfrm>
        </p:spPr>
        <p:txBody>
          <a:bodyPr/>
          <a:lstStyle>
            <a:lvl1pPr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fld id="{A8EB89CA-6FC3-4117-936B-BEA85D7A70B3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571743454"/>
      </p:ext>
    </p:extLst>
  </p:cSld>
  <p:clrMapOvr>
    <a:masterClrMapping/>
  </p:clrMapOvr>
</p:sldLayout>
</file>

<file path=ppt/slideLayouts/slideLayout10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0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14555"/>
      </p:ext>
    </p:extLst>
  </p:cSld>
  <p:clrMapOvr>
    <a:masterClrMapping/>
  </p:clrMapOvr>
  <p:transition spd="slow"/>
</p:sldLayout>
</file>

<file path=ppt/slideLayouts/slideLayout10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710276"/>
      </p:ext>
    </p:extLst>
  </p:cSld>
  <p:clrMapOvr>
    <a:masterClrMapping/>
  </p:clrMapOvr>
  <p:transition spd="slow"/>
</p:sldLayout>
</file>

<file path=ppt/slideLayouts/slideLayout10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64146"/>
      </p:ext>
    </p:extLst>
  </p:cSld>
  <p:clrMapOvr>
    <a:masterClrMapping/>
  </p:clrMapOvr>
  <p:transition spd="slow"/>
</p:sldLayout>
</file>

<file path=ppt/slideLayouts/slideLayout10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665" y="381038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89920"/>
      </p:ext>
    </p:extLst>
  </p:cSld>
  <p:clrMapOvr>
    <a:masterClrMapping/>
  </p:clrMapOvr>
  <p:transition spd="slow"/>
</p:sldLayout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1C3F54-3427-47B3-A518-14D6D041CB48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4943"/>
      </p:ext>
    </p:extLst>
  </p:cSld>
  <p:clrMapOvr>
    <a:masterClrMapping/>
  </p:clrMapOvr>
  <p:transition spd="slow"/>
</p:sldLayout>
</file>

<file path=ppt/slideLayouts/slideLayout10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8572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6192" y="243966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426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B31CE68-4944-4320-9C2F-AD92447BB46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3463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68637"/>
      </p:ext>
    </p:extLst>
  </p:cSld>
  <p:clrMapOvr>
    <a:masterClrMapping/>
  </p:clrMapOvr>
  <p:transition spd="slow"/>
</p:sldLayout>
</file>

<file path=ppt/slideLayouts/slideLayout10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869923514"/>
      </p:ext>
    </p:extLst>
  </p:cSld>
  <p:clrMapOvr>
    <a:masterClrMapping/>
  </p:clrMapOvr>
  <p:transition spd="slow"/>
</p:sldLayout>
</file>

<file path=ppt/slideLayouts/slideLayout10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996378262"/>
      </p:ext>
    </p:extLst>
  </p:cSld>
  <p:clrMapOvr>
    <a:masterClrMapping/>
  </p:clrMapOvr>
  <p:transition spd="slow"/>
</p:sldLayout>
</file>

<file path=ppt/slideLayouts/slideLayout10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767381"/>
      </p:ext>
    </p:extLst>
  </p:cSld>
  <p:clrMapOvr>
    <a:masterClrMapping/>
  </p:clrMapOvr>
  <p:transition spd="slow"/>
</p:sldLayout>
</file>

<file path=ppt/slideLayouts/slideLayout10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764750216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63A5774-9445-4BD4-A9F3-9E113268BD94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E2E16F-FF97-4660-BD14-21129655491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9475"/>
      </p:ext>
    </p:extLst>
  </p:cSld>
  <p:clrMapOvr>
    <a:masterClrMapping/>
  </p:clrMapOvr>
</p:sldLayout>
</file>

<file path=ppt/slideLayouts/slideLayout10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0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87744"/>
      </p:ext>
    </p:extLst>
  </p:cSld>
  <p:clrMapOvr>
    <a:masterClrMapping/>
  </p:clrMapOvr>
  <p:transition spd="slow"/>
</p:sldLayout>
</file>

<file path=ppt/slideLayouts/slideLayout10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670444"/>
      </p:ext>
    </p:extLst>
  </p:cSld>
  <p:clrMapOvr>
    <a:masterClrMapping/>
  </p:clrMapOvr>
  <p:transition spd="slow"/>
</p:sldLayout>
</file>

<file path=ppt/slideLayouts/slideLayout10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358339"/>
      </p:ext>
    </p:extLst>
  </p:cSld>
  <p:clrMapOvr>
    <a:masterClrMapping/>
  </p:clrMapOvr>
  <p:transition spd="slow"/>
</p:sldLayout>
</file>

<file path=ppt/slideLayouts/slideLayout10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665" y="381038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05756"/>
      </p:ext>
    </p:extLst>
  </p:cSld>
  <p:clrMapOvr>
    <a:masterClrMapping/>
  </p:clrMapOvr>
  <p:transition spd="slow"/>
</p:sldLayout>
</file>

<file path=ppt/slideLayouts/slideLayout10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6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u="sng" dirty="0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0" y="1665288"/>
            <a:ext cx="4358054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dirty="0" smtClean="0">
                <a:solidFill>
                  <a:srgbClr val="FFFFFF"/>
                </a:solidFill>
              </a:rPr>
              <a:t>Financial System Strategy</a:t>
            </a:r>
            <a:br>
              <a:rPr lang="en-CA" sz="2800" dirty="0" smtClean="0">
                <a:solidFill>
                  <a:srgbClr val="FFFFFF"/>
                </a:solidFill>
              </a:rPr>
            </a:br>
            <a:r>
              <a:rPr lang="en-CA" sz="2800" dirty="0" smtClean="0">
                <a:solidFill>
                  <a:srgbClr val="FFFFFF"/>
                </a:solidFill>
              </a:rPr>
              <a:t>2020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6" y="3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5" y="0"/>
            <a:ext cx="2287466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6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3" y="5708697"/>
            <a:ext cx="6263054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2" y="4572000"/>
            <a:ext cx="6263054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6" y="6510385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C619E-FB31-4D9A-916B-1EA3B02733F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0385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08" y="6515147"/>
            <a:ext cx="1395046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E0270F1B-4235-439F-9B76-4B28EDE5325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dirty="0">
                <a:solidFill>
                  <a:srgbClr val="000000"/>
                </a:solidFill>
              </a:rPr>
              <a:t/>
            </a:r>
            <a:br>
              <a:rPr lang="en-US" altLang="zh-SG" dirty="0">
                <a:solidFill>
                  <a:srgbClr val="000000"/>
                </a:solidFill>
              </a:rPr>
            </a:br>
            <a:endParaRPr lang="en-US" altLang="zh-SG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603983"/>
      </p:ext>
    </p:extLst>
  </p:cSld>
  <p:clrMapOvr>
    <a:masterClrMapping/>
  </p:clrMapOvr>
</p:sldLayout>
</file>

<file path=ppt/slideLayouts/slideLayout10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00902-33DE-4F3D-ACD2-061C93B937E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01FC8A-E808-4F70-A629-1B5227EAFFC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70430"/>
      </p:ext>
    </p:extLst>
  </p:cSld>
  <p:clrMapOvr>
    <a:masterClrMapping/>
  </p:clrMapOvr>
</p:sldLayout>
</file>

<file path=ppt/slideLayouts/slideLayout10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4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A19E0-6386-4BF2-910C-EEFECF1B21E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893AE-344B-4C43-8BD8-BA6E567EFC93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933751"/>
      </p:ext>
    </p:extLst>
  </p:cSld>
  <p:clrMapOvr>
    <a:masterClrMapping/>
  </p:clrMapOvr>
</p:sldLayout>
</file>

<file path=ppt/slideLayouts/slideLayout10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89" y="1214438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4" y="1214438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A526B-FEA8-4318-853C-1C9B206EF76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B883C-B1A8-4889-90AD-E282EB022D3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9715"/>
      </p:ext>
    </p:extLst>
  </p:cSld>
  <p:clrMapOvr>
    <a:masterClrMapping/>
  </p:clrMapOvr>
</p:sldLayout>
</file>

<file path=ppt/slideLayouts/slideLayout10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3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3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F07CC-FAD5-4BF0-B2D2-74AC3FCD20B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B85956-93F5-416B-858B-0B576790619F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712261"/>
      </p:ext>
    </p:extLst>
  </p:cSld>
  <p:clrMapOvr>
    <a:masterClrMapping/>
  </p:clrMapOvr>
</p:sldLayout>
</file>

<file path=ppt/slideLayouts/slideLayout10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0C161-CE25-498C-A02A-CCCF791F833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6C85B-9D13-4641-9A4D-F8F332F0DD0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3720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9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5B3F8E-1C15-484D-855A-9B3EBCFB1047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C8434C2-F1A1-47EC-8A99-3E257F5A599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519225"/>
      </p:ext>
    </p:extLst>
  </p:cSld>
  <p:clrMapOvr>
    <a:masterClrMapping/>
  </p:clrMapOvr>
</p:sldLayout>
</file>

<file path=ppt/slideLayouts/slideLayout10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A6D55-6304-4C64-BF57-1D84AEA3D43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AAC05-E890-421B-A8F7-851EB37517C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804460"/>
      </p:ext>
    </p:extLst>
  </p:cSld>
  <p:clrMapOvr>
    <a:masterClrMapping/>
  </p:clrMapOvr>
</p:sldLayout>
</file>

<file path=ppt/slideLayouts/slideLayout10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9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B4F9E-3948-4C79-AF2B-B6A9B6DBB54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3CD7F-A169-401B-BE14-EF0FDA9DDE7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353656"/>
      </p:ext>
    </p:extLst>
  </p:cSld>
  <p:clrMapOvr>
    <a:masterClrMapping/>
  </p:clrMapOvr>
</p:sldLayout>
</file>

<file path=ppt/slideLayouts/slideLayout10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F785D-0EB2-4AF9-BDB2-9E8FA9BD682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E8B02-C5AD-47CA-A411-8E097783C4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335659"/>
      </p:ext>
    </p:extLst>
  </p:cSld>
  <p:clrMapOvr>
    <a:masterClrMapping/>
  </p:clrMapOvr>
</p:sldLayout>
</file>

<file path=ppt/slideLayouts/slideLayout10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02077-AFEF-4FD9-A584-42380E1F0BA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BF75F-9F1B-416C-8FD5-1B20F5849B9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473853"/>
      </p:ext>
    </p:extLst>
  </p:cSld>
  <p:clrMapOvr>
    <a:masterClrMapping/>
  </p:clrMapOvr>
</p:sldLayout>
</file>

<file path=ppt/slideLayouts/slideLayout10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143" y="244522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5" y="244522"/>
            <a:ext cx="5953858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0179C1-AB1E-40BD-A3F9-A24103E91F9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10332-FCE2-4679-B86B-98D28F31F05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6052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E277285-697E-46C4-AC86-84673DDD146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5FE0FC1-E2B9-4778-A662-EC308989CDA4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7874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B3F9573-29D2-4884-8E78-182C04EF2EBC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993255B-A002-49AD-ACD4-EB0F103116F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320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EAA4170-FD91-40B5-AD6B-A2858FCEE8F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BF20C5-96A8-45D5-B2EC-4B41664D65F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492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9AE1AD-7D6E-4957-95FB-6E902092D2FA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64CEB12-9AA0-4FD1-B4D1-4FFE8991152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892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429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54ECF46-06D5-4A95-914C-0316CC72C1E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CF8022-4644-4DD5-8585-3B43EF25F90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8260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A6251F-528D-4269-9FD2-3CA9FCD3C7CE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22823E2-14E3-4566-B6C4-2E0C0827E69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2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8A93-05E0-46AB-8B8E-5CE589BA204D}" type="datetime3">
              <a:rPr lang="en-US" smtClean="0"/>
              <a:t>9 November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6008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9464"/>
      </p:ext>
    </p:extLst>
  </p:cSld>
  <p:clrMapOvr>
    <a:masterClrMapping/>
  </p:clrMapOvr>
  <p:transition spd="slow">
    <p:pull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82259B-9367-4AB7-AE00-7B94273EE6CC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E7A9945-382F-4578-BAA9-1642F29081F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651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849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849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739C3DB-6355-49C7-82BA-EBAA9C61476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E764BD4-368D-4AB5-8F59-1FD53F0B972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2303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853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D193E4-A137-4532-A1E7-4B418E95D217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55C7352-6EBF-41E6-9DF5-57DA0F27253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78051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71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4020"/>
            <a:ext cx="3875943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44222D66-27D6-43B9-9713-60E51F65300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4020"/>
            <a:ext cx="3864219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782"/>
            <a:ext cx="1395047" cy="327025"/>
          </a:xfrm>
        </p:spPr>
        <p:txBody>
          <a:bodyPr/>
          <a:lstStyle>
            <a:lvl1pPr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fld id="{59A261E8-3F9B-4AF3-9C5F-22968B13B552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400030305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9509CE3-C800-477C-AA78-3CCCBF3ECA9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5BC882A-3E5B-4209-B681-0FFC98EAF08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6152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96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A9679B0-BD02-4E9C-BDD2-27F2B17F444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67F2B3A-F98C-4D7A-BF54-AF1F4A73E5F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55931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40FC799-D81A-4291-9873-9C2169DD394E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16569F-81C2-4341-85FC-02247A7DEA0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814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5A73655-3456-4675-BE68-BF8339F43D6D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D8289D-54E7-4C4E-B58A-A112BCC6BE6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7691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1E9847-6288-4C84-AE9C-A0DF2051CC0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94DE580-B805-46DD-807D-233C4083CF0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838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77E644-CB1C-4E59-8742-F14A9638BEF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9526EE-C97A-41B0-9525-0DD6DA47A7D5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04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416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FBD50-53E9-4117-B55D-446E0E87970B}" type="datetime3">
              <a:rPr lang="en-US" smtClean="0"/>
              <a:t>9 November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4788"/>
      </p:ext>
    </p:extLst>
  </p:cSld>
  <p:clrMapOvr>
    <a:masterClrMapping/>
  </p:clrMapOvr>
  <p:transition spd="slow">
    <p:pull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413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E0119B-C80D-40C5-A4A4-6C659C05BB5D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A2D80F2-9F7E-41A6-B581-27952B262E0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97386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63E2FF-EE41-408A-A258-B76C0D1A7AB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54A8B1-C426-42DC-B99B-002AADD3412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9153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330FF37-2533-464E-9590-868F83D817DC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4D13639-BD40-4AA3-A309-1FA492E3CD4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9547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835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835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C469CB-D29E-4DDD-9A06-102C0B891D9C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0F7136-C1E3-4BBB-B5FA-F901107B68F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636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837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D792BC-AD43-415E-91D5-8A29F63BBA50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5043D2-4AB1-460A-8E5A-0E060E9BDEF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9252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700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4002"/>
            <a:ext cx="3875943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0FA914-235E-498D-B3BA-4F0B8211C7C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4002"/>
            <a:ext cx="3864219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764"/>
            <a:ext cx="1395047" cy="327025"/>
          </a:xfrm>
        </p:spPr>
        <p:txBody>
          <a:bodyPr/>
          <a:lstStyle>
            <a:lvl1pPr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fld id="{23D0201E-ED70-42E7-B5D6-B265F0B0CE99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392943567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493F8D7-7DD0-47DE-8B29-51414D60A89E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1B203BA-C985-4D76-A9D3-093A666B46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12883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9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635ED81-C71E-4FD2-B563-A6414E39F900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56B3FFD-6E33-4ECF-B96C-C4FE9578B53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0382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11F16F7-EC7C-45A7-90D4-5922B25571B5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F3B3FEC-838C-4423-8F81-C7ACA3BAF18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32854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12F4552-5FDF-4402-B706-EA8D4EE446EA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5C9B0D5-5657-4D61-8B00-AC868767B11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50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96BCD-6300-4FC3-A28C-DE9BFE9A1F3E}" type="datetime3">
              <a:rPr lang="en-US" smtClean="0"/>
              <a:t>9 November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38685"/>
      </p:ext>
    </p:extLst>
  </p:cSld>
  <p:clrMapOvr>
    <a:masterClrMapping/>
  </p:clrMapOvr>
  <p:transition spd="slow">
    <p:pull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D1CEE6-D83B-4FA4-A97F-7768D7E3F61C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FE07353-FBDA-421D-AA27-5350A95A115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2937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57250F-F1DF-4236-A55C-75E2ED2B2894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491DCF2-F4EA-4133-B0B0-D52C19B220C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7916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39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B4A6E4E-7CFC-43AF-964B-9ED84904D2D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0C5415-2844-4DCE-AC3A-4FED8575327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5955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E8348F1-E6FD-4B50-883C-BE6BF26711D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444E09-72A9-424C-BE82-EE4D46A0D93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8687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4D1785-35DD-476B-8007-30CEBC42646E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7E7E717-DD9E-47E1-AFE2-47AF2348CB5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4592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82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82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1B1AFD-5C83-4D35-94B1-270ED5FCED1F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154700A-C631-4F8F-886F-044CF7AFC76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4064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821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1BB865-4434-453C-B0A8-D8893D8240D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0089D5E-AA26-4C6E-B85A-4CC31042736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2309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680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982"/>
            <a:ext cx="3875943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B3FB5A5C-87F8-41C9-B3F0-5A174624806E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982"/>
            <a:ext cx="3864219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744"/>
            <a:ext cx="1395047" cy="327025"/>
          </a:xfrm>
        </p:spPr>
        <p:txBody>
          <a:bodyPr/>
          <a:lstStyle>
            <a:lvl1pPr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fld id="{96270D21-3ED4-43EA-ACCF-0B6B65C615BF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145788706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07A46F-1F79-435F-B6B6-19D731C58524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08B378A-657E-4248-8D63-4116D914FAF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45998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9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3206FE0-A0DC-4D5F-8770-5D0707B69C3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F1D185E-69E2-4905-AC9A-7A09683FFCB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1063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2C47A-1ADD-4802-9586-AB863D647D81}" type="datetime3">
              <a:rPr lang="en-US" smtClean="0"/>
              <a:t>9 November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3904"/>
      </p:ext>
    </p:extLst>
  </p:cSld>
  <p:clrMapOvr>
    <a:masterClrMapping/>
  </p:clrMapOvr>
  <p:transition spd="slow">
    <p:pull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EFF4A4-A0E4-4EC1-A6CF-C337C0C6001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194FDD0-55A0-4152-821A-CD26E50A0FD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165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CE0DC55-FAAE-4AC9-9FDE-0EF9BB3B2E60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DF313FE-59D6-4D21-8339-DDF9CE7C383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569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064A7A2-D15C-4391-BB05-6004087CB9E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71BD93A-3549-4E8D-B2D4-8E6AEE9A242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880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84C22F6-5054-48C1-A645-35E5BFAC9164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9A43795-BA94-458D-A0DA-8D21E7F3E23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1372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37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122B9A7-11E2-4EA9-B17C-F895F33E3EE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B5B9F1-5207-4BDF-8A32-B872FC46CB3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031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A3BDC3-C9DD-4D08-8B2A-79EC1F4BD12A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C9537C8-374C-464B-8BA0-02C6314904F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67405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5CB9A9-565E-4870-A2E8-415763812F9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41FFE30-E0D8-41BC-89CE-0FF95000718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17688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797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797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CD48129-A226-403C-8732-01C016E5CE57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BC7EA55-A63B-4DF1-977B-30FF4379FD5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179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800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9384D3-07FC-43ED-8111-2511029FE4B0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47AF63E-5598-4505-BD84-3F2023F0EA0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079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65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960"/>
            <a:ext cx="3875943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162419-AB90-4F7C-8EF5-6F61C27AF15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960"/>
            <a:ext cx="3864219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722"/>
            <a:ext cx="1395047" cy="327025"/>
          </a:xfrm>
        </p:spPr>
        <p:txBody>
          <a:bodyPr/>
          <a:lstStyle>
            <a:lvl1pPr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fld id="{5DA2B250-2C0C-4D88-AD83-9ABE71DF5FFB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1694858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C394-12FB-445D-86A8-D70A1F554799}" type="datetime3">
              <a:rPr lang="en-US" smtClean="0"/>
              <a:t>9 November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83817"/>
      </p:ext>
    </p:extLst>
  </p:cSld>
  <p:clrMapOvr>
    <a:masterClrMapping/>
  </p:clrMapOvr>
  <p:transition spd="slow">
    <p:pull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A047B5B-2A49-4D0E-8F20-9CF2A8E5DF8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2A71DC3-36EA-47F2-B82C-E2E6DF5878C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9907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29ED200-9EDF-49BF-9895-9A973E1A8CB0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ED09765-1568-4ED7-8C8E-64A750C0085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6838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DDEECE3-464B-41CC-9302-20C8B6DC2C6A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FB1ACD-391B-47D9-B0D6-D2B4E237ADA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75699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A1F0157-12D8-4696-92E0-6586BE8B5815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113230E-E714-4118-BEC9-3F170E2BDCE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4574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0F05EB8-1375-496F-BF7B-98CDDCBADD7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D2B948-30A7-4CBD-9D1B-0777513D1414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0974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D27380A-1513-4DDF-B25B-50D3DF2017A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1E06953-1BF2-4C71-8EEF-56EDA3B2899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7671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354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A9D6D6F-5C6C-4B50-8B57-FBE11809396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DE1BD11-BB55-4028-B19C-A4B70BA98E2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9917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92FECCC-C364-49A7-BD88-A32C31DF509D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F05C46E-12FF-430C-B583-D298C4BBEBD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22822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E093888-4AF8-49D7-8009-A5872F9A217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FE04585-4ABF-42D0-A758-5A5D709AE11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08574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776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776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B431395-4477-44AD-B7B6-ACA82246A9A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405BB26-EE5C-4313-9233-98182A0B22F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243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C0936-EC6B-4E6C-9A64-8684D1AF466B}" type="datetime3">
              <a:rPr lang="en-US" smtClean="0"/>
              <a:t>9 November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9464"/>
      </p:ext>
    </p:extLst>
  </p:cSld>
  <p:clrMapOvr>
    <a:masterClrMapping/>
  </p:clrMapOvr>
  <p:transition spd="slow">
    <p:pull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773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9D062D3-414C-4A45-B918-1D027CA41B4E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D900978-19CE-4268-91B5-403256259AD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105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63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936"/>
            <a:ext cx="3875943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0A5F91C8-EDCB-489B-868A-AE4D9F2660D0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936"/>
            <a:ext cx="3864219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698"/>
            <a:ext cx="1395047" cy="327025"/>
          </a:xfrm>
        </p:spPr>
        <p:txBody>
          <a:bodyPr/>
          <a:lstStyle>
            <a:lvl1pPr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fld id="{D9C2A1D1-7A3E-4125-802D-E3BFBC9EB74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36010155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045B194-D4FD-4CD5-ADCA-42D22755844C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FC1A95-BE82-45DA-9298-D4B32C1A8214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5920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88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2B368F7-2083-49FB-8E9D-18EDF5D4A6D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85348D-E257-42B8-AB79-94E08BDC529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00710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2097966-0AA1-468E-8EE6-D490D08ADFB4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CD49308-3FC4-4043-8EB6-57D4FD6CFC2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19779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8E9460F-92F9-4113-A619-596952E09FA4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A96E7DC-FB4A-470C-BDC7-7B4572AF5CD5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1928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684DB60-9EF6-4AA6-9F02-C1E01BAD08DE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5D63B96-BFE5-4F66-B369-204DB8788AC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9907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D4177F7-B95A-4A8A-A4AA-46740606EADA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47148CF-D188-4C6D-B4CB-9865768ECB4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6902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329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6B0CE84-6D62-4D52-A94E-40F936DE18C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44C05D3-24A7-46F2-A0A9-709090FCE67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6030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65BF91-AB1B-4BB2-9722-6C7F9B08599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76C9C8C-7EDE-4F8F-8F34-20639C7424F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3747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D6F4-369C-4603-9C70-EBCD4D145DB1}" type="datetime3">
              <a:rPr lang="en-US" smtClean="0"/>
              <a:t>9 November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25770"/>
      </p:ext>
    </p:extLst>
  </p:cSld>
  <p:clrMapOvr>
    <a:masterClrMapping/>
  </p:clrMapOvr>
  <p:transition spd="slow">
    <p:pull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4336662-2C5D-49BD-884E-102C77EFC75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87187D-05DD-40C7-9DB1-744917CF22E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1554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751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751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A2781DB-6E07-4D4F-83AF-50BAD40235C1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DF16D8C-1F92-4903-AA63-63B346ACBD4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0810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752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0E8AEEA-8E7B-486B-9D08-88C3F9497591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184611B-C281-4FD7-8840-F0594950B55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83541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60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910"/>
            <a:ext cx="3875943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421D32B8-3EA0-47EE-9D07-018F5A54C0C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910"/>
            <a:ext cx="3864219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672"/>
            <a:ext cx="1395047" cy="327025"/>
          </a:xfrm>
        </p:spPr>
        <p:txBody>
          <a:bodyPr/>
          <a:lstStyle>
            <a:lvl1pPr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fld id="{26EF5EB7-98F2-46A6-B9D1-64779F312B5F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335025026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6EA98D-A842-469F-83CC-429A3374013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E215D2-2C2F-4A94-ACFF-AB6E8BAA19D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22483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85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7E6F650-DC5B-423A-86DE-B2518A1B9D75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A32EE8-84FA-4C80-AB83-11B98ECD887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19826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1EBC530-B6A6-48F0-862A-18073F93641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CE3E896-77F1-4A64-A822-77D8C59A864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3117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3FB8E9-8BE6-4FA3-ABC5-DDAB17999EE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A767ABF-578D-4403-968D-656491A75C8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7118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9CF0A92-04D0-4D56-BC10-246B8F4E9CC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CBEFDB-79E7-4F07-8423-2C151B492B65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0050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3750ED4-A7F8-46F7-9A03-C47E05FDEF4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8D0FC1F-EC50-41BA-8FFB-9338F83500A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201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E84B-A3CA-48B9-A7C3-4A7EAE18E8A3}" type="datetime3">
              <a:rPr lang="en-US" smtClean="0"/>
              <a:t>9 November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940086"/>
      </p:ext>
    </p:extLst>
  </p:cSld>
  <p:clrMapOvr>
    <a:masterClrMapping/>
  </p:clrMapOvr>
  <p:transition spd="slow">
    <p:pull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301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255FC44-C36C-470E-BAB7-20898A145C5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A10D143-B560-455F-9D54-1AAF0DA7722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537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D07F53-4360-4A0F-8F59-2813E68609C7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2237B5B-A636-416B-AE3F-193E5F3B403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34529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4629EC-1344-4AC8-AE85-9DF6655E995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CE5F25C-51F0-4491-93BB-E0FB4220226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52497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722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722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F1E6E61-85DA-4EA0-8E4D-B122D8ADD4E1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9D95BC1-6A37-4772-AED5-7424FC1E91B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212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725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66B1073-356D-47D4-BCC4-2F35CE0C2B05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533E893-F943-4E7D-BBC6-C0B161FFB2C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3781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5" y="840320"/>
            <a:ext cx="435805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smtClean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smtClean="0">
                <a:solidFill>
                  <a:srgbClr val="FFFFFF"/>
                </a:solidFill>
                <a:cs typeface="Arial" pitchFamily="34" charset="0"/>
              </a:rPr>
              <a:t>(FSS2020</a:t>
            </a: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)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/>
          <a:srcRect l="67751" t="4707" r="5081" b="68340"/>
          <a:stretch>
            <a:fillRect/>
          </a:stretch>
        </p:blipFill>
        <p:spPr bwMode="auto">
          <a:xfrm>
            <a:off x="3824709" y="2441928"/>
            <a:ext cx="1395047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53" y="571861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866"/>
            <a:ext cx="3875943" cy="33178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525EDE30-ED29-472B-9CF4-18862AB30FB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866"/>
            <a:ext cx="3864219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628"/>
            <a:ext cx="1395047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C6CD4FA3-13A9-4308-992C-5B864B6CB9D9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3565889963"/>
      </p:ext>
    </p:extLst>
  </p:cSld>
  <p:clrMapOvr>
    <a:masterClrMapping/>
  </p:clrMapOvr>
  <p:transition spd="slow">
    <p:pull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defRPr sz="1000" i="1" u="sng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BE3E6667-5C8B-41DA-9BEB-5A62C46F1F3D}" type="datetime3">
              <a:rPr lang="en-US" altLang="zh-SG" smtClean="0"/>
              <a:t>9 November 2018</a:t>
            </a:fld>
            <a:endParaRPr lang="en-US" altLang="zh-SG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SG"/>
              <a:t>Slide </a:t>
            </a:r>
            <a:fld id="{8694E9EA-2336-44A2-B6C4-BE12762FF1B7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25304"/>
      </p:ext>
    </p:extLst>
  </p:cSld>
  <p:clrMapOvr>
    <a:masterClrMapping/>
  </p:clrMapOvr>
  <p:transition spd="slow">
    <p:pull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80A3BD47-5C55-4387-93B5-A500775D555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145752-605C-41B7-865D-AD09AF1F526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157589"/>
      </p:ext>
    </p:extLst>
  </p:cSld>
  <p:clrMapOvr>
    <a:masterClrMapping/>
  </p:clrMapOvr>
  <p:transition spd="slow">
    <p:pull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defRPr sz="1000" i="1" u="sng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50CB7934-F171-4F4C-AD7D-DA6124778DB4}" type="datetime3">
              <a:rPr lang="en-US" altLang="zh-SG" smtClean="0"/>
              <a:t>9 November 2018</a:t>
            </a:fld>
            <a:endParaRPr lang="en-US" altLang="zh-SG" dirty="0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SG"/>
              <a:t>Slide </a:t>
            </a:r>
            <a:fld id="{2855A267-BFBA-444B-A452-1ED2532668F4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25097"/>
      </p:ext>
    </p:extLst>
  </p:cSld>
  <p:clrMapOvr>
    <a:masterClrMapping/>
  </p:clrMapOvr>
  <p:transition spd="slow">
    <p:pull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defRPr sz="1000" i="1" u="sng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041C72E5-AC55-42D2-9C11-50B712BAFAE5}" type="datetime3">
              <a:rPr lang="en-US" altLang="zh-SG" smtClean="0"/>
              <a:t>9 November 2018</a:t>
            </a:fld>
            <a:endParaRPr lang="en-US" altLang="zh-SG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SG"/>
              <a:t>Slide </a:t>
            </a:r>
            <a:fld id="{CC6060BF-118B-4B61-B7EB-E54A88742C3B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833569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7" y="27537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72A55-538D-49EB-8B95-44204D93FBEE}" type="datetime3">
              <a:rPr lang="en-US" smtClean="0"/>
              <a:t>9 November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12740"/>
      </p:ext>
    </p:extLst>
  </p:cSld>
  <p:clrMapOvr>
    <a:masterClrMapping/>
  </p:clrMapOvr>
  <p:transition spd="slow">
    <p:pull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252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defRPr sz="1000" i="1" u="sng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FE6B6639-6D45-4043-9885-BC13BAF7529F}" type="datetime3">
              <a:rPr lang="en-US" altLang="zh-SG" smtClean="0"/>
              <a:t>9 November 2018</a:t>
            </a:fld>
            <a:endParaRPr lang="en-US" altLang="zh-S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SG"/>
              <a:t>Slide </a:t>
            </a:r>
            <a:fld id="{1E50406F-6953-4092-9A07-340485429CBF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97967"/>
      </p:ext>
    </p:extLst>
  </p:cSld>
  <p:clrMapOvr>
    <a:masterClrMapping/>
  </p:clrMapOvr>
  <p:transition spd="slow">
    <p:pull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C112E63D-3EA7-48A0-A7AA-9871EBB45B4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34BF1D-3ED7-41D3-939D-CC3E3D22164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608484"/>
      </p:ext>
    </p:extLst>
  </p:cSld>
  <p:clrMapOvr>
    <a:masterClrMapping/>
  </p:clrMapOvr>
  <p:transition spd="slow">
    <p:pull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3A7D310C-EBD1-4718-92BB-CD1E60E6DA4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B8E12C-9E87-42C8-98E9-90A51064D50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193798"/>
      </p:ext>
    </p:extLst>
  </p:cSld>
  <p:clrMapOvr>
    <a:masterClrMapping/>
  </p:clrMapOvr>
  <p:transition spd="slow">
    <p:pull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679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679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B83E574C-5CDD-486E-BC41-4944414A852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30EE80-7BB1-40F3-B0F7-D6AC0F572A6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683827"/>
      </p:ext>
    </p:extLst>
  </p:cSld>
  <p:clrMapOvr>
    <a:masterClrMapping/>
  </p:clrMapOvr>
  <p:transition spd="slow">
    <p:pull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677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8D7D9325-F983-4509-A216-35E3477C4A67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6E2101-C823-489E-BE6E-F8F4CAF7BD2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022760"/>
      </p:ext>
    </p:extLst>
  </p:cSld>
  <p:clrMapOvr>
    <a:masterClrMapping/>
  </p:clrMapOvr>
  <p:transition spd="slow">
    <p:pull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i="1" u="sng">
                <a:cs typeface="Arial" pitchFamily="34" charset="0"/>
              </a:defRPr>
            </a:lvl1pPr>
          </a:lstStyle>
          <a:p>
            <a:pPr>
              <a:defRPr/>
            </a:pPr>
            <a:fld id="{5F1A402E-E843-4AC4-B365-8913EF705AD4}" type="datetime3">
              <a:rPr lang="en-US" smtClean="0"/>
              <a:t>9 November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987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Cambri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C9B6A-B154-4BD0-971D-73E12242D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43265"/>
      </p:ext>
    </p:extLst>
  </p:cSld>
  <p:clrMapOvr>
    <a:masterClrMapping/>
  </p:clrMapOvr>
  <p:transition spd="slow">
    <p:pull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196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834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99F53-EACA-4F35-9EA5-3A9665313A1E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834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596"/>
            <a:ext cx="1395047" cy="327025"/>
          </a:xfrm>
        </p:spPr>
        <p:txBody>
          <a:bodyPr/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4548C4A9-5E07-4E10-BF53-F0280019F427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81459334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C7938-2F7C-4CB3-AFE2-FC74EA57B73A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8F76-1BBD-4F63-B7DD-E4F4B9F37D1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070191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44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0704E-3223-4041-9299-F5AA53820BD7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2D652-72C2-433D-AA0D-47D77EFE552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3736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5CEE2-0692-4D04-B24A-42AA854D65B7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CA8E37-5402-4822-897B-4D523B3E152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68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C35F7E3E-15EE-49D7-8EC0-882CD2890143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726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221986"/>
      </p:ext>
    </p:extLst>
  </p:cSld>
  <p:clrMapOvr>
    <a:masterClrMapping/>
  </p:clrMapOvr>
  <p:transition spd="slow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12F0-46DB-44DB-9CB8-12B1E02BC1D6}" type="datetime3">
              <a:rPr lang="en-US" smtClean="0"/>
              <a:t>9 November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00565"/>
      </p:ext>
    </p:extLst>
  </p:cSld>
  <p:clrMapOvr>
    <a:masterClrMapping/>
  </p:clrMapOvr>
  <p:transition spd="slow">
    <p:pull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8FA971-EFB8-488C-9BF8-FD4EFBA18DAE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60D42-8E09-43A2-8A6B-40491AC27B4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70631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CC96F-30C3-4C8F-B673-5ED81AAEEDF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5136D-4F86-4EDA-BF5C-40269899523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4933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038D8-E0D5-4B0A-B50A-F4E539151E60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0E4-214B-4C9A-B94C-1660028AB744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9329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183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1B7F4-33A3-4527-9093-5F0B33EC961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8CB71-BA3F-4E49-9F09-DB178073525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22911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B69B5-635A-4E63-96E2-1A92776D22F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1EF4B-CF22-446B-981C-F009828C9E0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02634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7497C-7DB5-49C0-865C-2234EA1C646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E57552-FC32-426E-9AF0-29BE73DA803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7755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93" y="246608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608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7E9DF-E059-4D81-8B1F-6398BA4F3F8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483CD-AF89-4582-A51C-E55460C5BA7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95527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607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77055-C7D1-4D85-B872-6E57483E529A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916AA-F3AF-4EF4-B392-B6051DE40204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45638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33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802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08BA1-B899-4726-8760-762C75C61B0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802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564"/>
            <a:ext cx="1395047" cy="327025"/>
          </a:xfrm>
        </p:spPr>
        <p:txBody>
          <a:bodyPr/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75BBF179-1034-4569-86C7-F78AF2EDE520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6778068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4D308-B309-45C6-93A6-AEECE2CD0EE1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46E90-4E7D-4919-AF17-4380352FDA1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81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DBC53-3828-43C0-A018-2265FAB83A73}" type="datetime3">
              <a:rPr lang="en-US" smtClean="0"/>
              <a:t>9 November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8870"/>
      </p:ext>
    </p:extLst>
  </p:cSld>
  <p:clrMapOvr>
    <a:masterClrMapping/>
  </p:clrMapOvr>
  <p:transition spd="slow">
    <p:pull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58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EBA03-FF94-41BB-82FB-39C5C99BB400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13EC-F06C-4C9A-8C0F-48A235DCCBD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127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2F972-2EC6-4F10-8E46-4A9F6C77027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45A10-96CE-4057-982B-02C810509E3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951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06D51-A358-4505-9BE5-E07904CFE05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9A570-421D-4484-8667-43305BE9B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1198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26418-1F40-44CE-873F-33D5181EDF1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2DF0-9624-4B14-B867-86C8FF5B1D9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4805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36CAF-A60C-403C-8DDA-E577362E603E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0E358-40FA-44D3-96AC-3365C7CBAA5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16982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157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379ED-06B8-45BF-85C7-FE831B03BCAC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C9806-64CA-449A-B41E-B7F07A27CD2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9882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482EF-9F8F-4EB6-A8D7-C2BDF68789F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7C7D4-3E2C-4ED7-B3C1-DB08D47F91F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94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23AF8-2974-47F0-9FA2-150FE21E8A77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58DBF-8937-428D-A3E6-622FAE5415D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28024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579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579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B862A-25F1-4881-A4C8-D9B406C4096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2F2BC-51B5-4ED4-8BF2-DB177FCBB33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42105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575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FE224-0E3A-43FE-ACB9-30F7FA35115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747CE-8093-47BC-9F41-68FF2137565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48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696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696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363E-42BB-4494-916C-83B9C286CF09}" type="datetime3">
              <a:rPr lang="en-US" smtClean="0"/>
              <a:t>9 November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34109"/>
      </p:ext>
    </p:extLst>
  </p:cSld>
  <p:clrMapOvr>
    <a:masterClrMapping/>
  </p:clrMapOvr>
  <p:transition spd="slow">
    <p:pull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296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764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CC108-FEB0-4822-9DF1-4503DB61D87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764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526"/>
            <a:ext cx="1395047" cy="327025"/>
          </a:xfrm>
        </p:spPr>
        <p:txBody>
          <a:bodyPr/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753B0F46-D368-42A8-9124-730BB4F1427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51225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361FA-B189-4CB9-B17E-2CBED42F638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1EEB-B3B1-45E3-8333-BA072D7FBFC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8891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54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14748-B20E-4539-8290-8402395587F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7287-59AE-45A3-BA2C-0256D4F4811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6984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B7DFC-1238-43A6-8128-E01BBC73C66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3C63-D21E-45A2-AFE0-35FB6D4BBDA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87098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4F0EF-155F-49B2-B98C-029D9572A22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07D7B-E9A0-4B28-9556-0381546079B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52582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64FE8-8C50-4461-A532-1C5DBAA4BDE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5EEF6-E091-42D4-BCCB-35C1ACAD4F22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9165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1BCF4-F92E-49D1-A8F1-24E5EA421F7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A4C3-2BFA-4621-90A9-7994B9DCD35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6416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11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38E5-A0DB-4F80-A5DC-44CAB46D0CD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9422F-D139-4923-9E9A-4BC219B5AF7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286469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A2110-9225-426B-B83D-7BD67F3F954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C3344-88F2-4445-8C9B-C9E47F3C3793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768419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BB65D-E087-4C43-A590-12F7206384F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B7587-C4A2-4AB7-8D15-4506564BC1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42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>
                <a:solidFill>
                  <a:srgbClr val="FFFFFF"/>
                </a:solidFill>
              </a:rPr>
              <a:t>Financial System Strategy</a:t>
            </a:r>
            <a:br>
              <a:rPr lang="en-CA" sz="2800">
                <a:solidFill>
                  <a:srgbClr val="FFFFFF"/>
                </a:solidFill>
              </a:rPr>
            </a:br>
            <a:r>
              <a:rPr lang="en-CA" sz="2800">
                <a:solidFill>
                  <a:srgbClr val="FFFFFF"/>
                </a:solidFill>
              </a:rPr>
              <a:t>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9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410"/>
            <a:ext cx="6263055" cy="6699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SG" noProof="0" smtClean="0"/>
              <a:t>Add name of team</a:t>
            </a:r>
            <a:endParaRPr lang="en-US" noProof="0" smtClean="0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SG" noProof="0" smtClean="0"/>
              <a:t>Click to insert presentation title</a:t>
            </a:r>
            <a:br>
              <a:rPr lang="en-US" altLang="zh-SG" noProof="0" smtClean="0"/>
            </a:br>
            <a:r>
              <a:rPr lang="en-US" noProof="0" smtClean="0"/>
              <a:t>Second line here</a:t>
            </a:r>
            <a:endParaRPr lang="en-US" altLang="zh-SG" noProof="0" smtClean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4098"/>
            <a:ext cx="3875943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B50D924-0C6A-437F-B529-ABD2C6B2ED5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4098"/>
            <a:ext cx="3864219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860"/>
            <a:ext cx="1395047" cy="327025"/>
          </a:xfrm>
        </p:spPr>
        <p:txBody>
          <a:bodyPr/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028C6BBA-EA4F-4F00-8010-CA4028B38A1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652440"/>
      </p:ext>
    </p:extLst>
  </p:cSld>
  <p:clrMapOvr>
    <a:masterClrMapping/>
  </p:clrMapOvr>
  <p:transition spd="slow">
    <p:pull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535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535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11F5-D38E-456C-BE5E-606EEEC63BD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7560-C576-4D74-96D3-87465CFAEA9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50026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538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20CAF-427F-4FFD-AC4A-304F4800AD4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41A9-DF5A-49C0-A1B3-0C6B28D58D3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918755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42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724"/>
            <a:ext cx="3875943" cy="331787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D2CC3EE-A025-4D99-B316-1916B484BCC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724"/>
            <a:ext cx="3864219" cy="331787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486"/>
            <a:ext cx="1395047" cy="327025"/>
          </a:xfrm>
        </p:spPr>
        <p:txBody>
          <a:bodyPr/>
          <a:lstStyle>
            <a:lvl1pPr eaLnBrk="1" hangingPunct="1">
              <a:defRPr sz="1000"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9365A910-80DA-4229-BE4E-947D5245CACD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30907990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1DE1878-5F2F-4F2C-B44B-43DFAF1ADCC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6DB099B-8F53-43D6-B404-0CD3F55B76E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8451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67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F6E892A-CCAB-486A-9947-87B8FC632B1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A65AAE8-0FF0-4660-8981-1684852EDC5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8997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0D70512-EED5-48D4-93DF-46F2E2D6E077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2D29494-0F2D-4F02-B4CD-53D1074DC91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554335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685BC4A-B281-46B7-BD30-E383F148DA8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6E73715-BF11-49B3-BEFA-4FFB4463D7A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5078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AB2FFFB-46E0-4537-82EB-0112C90DA75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0CA7133-F817-42D8-B180-6CF0DC855794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63462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A11026F-0CC4-4730-8979-38E89721EF5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B1F74E-7300-4C26-863A-5094999D65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88003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11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8DF1311-A93E-4816-9B53-AB0833D1619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A554D0E-F209-41AC-8B3E-E250DE8E7DB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2758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2A485-A90E-4041-A6F6-8ECF6BED13F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F0DD-F9F7-4724-883A-94BEAE1BFA7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511050"/>
      </p:ext>
    </p:extLst>
  </p:cSld>
  <p:clrMapOvr>
    <a:masterClrMapping/>
  </p:clrMapOvr>
  <p:transition spd="slow">
    <p:pull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F62B589-0E07-4594-91DE-A4C7D14EF98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0BD9CD-BA5A-4AC9-B8A7-A467D862360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97778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A012E9C-A1A1-4E57-883B-BD5F9245C37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F644556-FA62-4278-B899-7B77DF27D65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6781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535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535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66121E4-132A-4218-BA77-ECB9E03AA6F1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5AF025F-15D0-4125-BF76-90D327B2D11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35449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543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0CFC5F0-F14A-415A-93BF-838028675E3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9786010-B577-4D88-ADCA-ECDB7A204ED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9861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543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2E1E39D-8924-432A-A75E-6220CC151F3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F91A369-CD90-42A0-8995-DA114A36564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5709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38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686"/>
            <a:ext cx="3875943" cy="331787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4B2C8FE-8982-4360-B9C4-D5AEE8D2840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686"/>
            <a:ext cx="3864219" cy="331787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448"/>
            <a:ext cx="1395047" cy="327025"/>
          </a:xfrm>
        </p:spPr>
        <p:txBody>
          <a:bodyPr/>
          <a:lstStyle>
            <a:lvl1pPr eaLnBrk="1" hangingPunct="1">
              <a:defRPr sz="1000"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43932C8B-9BD4-48F9-8B48-3A970D0708AF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64009804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A490FB3-3344-4E7D-856E-3ADAB564A99F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0F762B9-69BD-4CDB-AFC9-8DC76F35698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64533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6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41074D1-016C-481D-9683-C03ADC7E565A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E895382-491E-406C-9DEC-FA971ED0EA3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66969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275D140-202C-45A5-879F-21EA020560ED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45A70CC-E8FA-4BD1-BD9A-D9713984183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885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537CA80-F42F-4630-B420-6473FEF65F8A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2BAC60B-8052-4607-BA07-E069090A6DD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7387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66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070FE-7F8C-47B7-879C-969C1E731CA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9410E-A1E7-41BB-94E6-32B9CA4C5B6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880598"/>
      </p:ext>
    </p:extLst>
  </p:cSld>
  <p:clrMapOvr>
    <a:masterClrMapping/>
  </p:clrMapOvr>
  <p:transition spd="slow">
    <p:pull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8430856-0102-401C-B7CB-B66998738395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6842E6A-FD01-4D67-BFDA-47755B016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6968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C10D61A-37EB-4D78-891D-0F2C493F31E5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CC38FF3-79DA-45ED-8BD5-EA2478C7BAB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97717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07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C840D2F-A948-415A-BCDC-6FDC5414EF71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CA8032A-CB29-46F7-B866-3D3F9F1431D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1619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78283FC-92CE-40DF-8E57-95B230CBE7D0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6C3CCC6-5F7B-456B-BCDD-3672DF63170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8695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0E56F2E-93C9-457C-94EA-A2731ED537A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8FB5B4C-ABE0-4222-9D5E-9411CD09B3F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2125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497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497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112267A-DC88-4FCB-936A-CF0C0F845F3E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124BCFE-DEE1-48DC-BAE3-6C4396E8CF0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6633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500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92C6FFE-6630-49A7-8AC7-BAFD50C1E7D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D703632-E700-46C0-9B3C-78EBE767C90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332290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500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8B4DDB9-A7C2-4A86-B76B-52574E40E4CD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7F5886E-0DA6-44C5-A8F1-E46D57CAB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7082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34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646"/>
            <a:ext cx="3875943" cy="331787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57E42D2-253F-48B7-8AE0-B27BCD9A58FA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646"/>
            <a:ext cx="3864219" cy="331787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408"/>
            <a:ext cx="1395047" cy="327025"/>
          </a:xfrm>
        </p:spPr>
        <p:txBody>
          <a:bodyPr/>
          <a:lstStyle>
            <a:lvl1pPr eaLnBrk="1" hangingPunct="1">
              <a:defRPr sz="1000"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EC89AF6B-4032-4B30-9E93-B74093663388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109512889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6149899-15F5-4B0F-A588-051ED47F8A70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D052397-C85F-4E76-92D4-F04F520F65D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108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FA059-4571-4C49-9F20-BC860235E99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6571-1B71-4DDB-A154-16168EBD58C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11402"/>
      </p:ext>
    </p:extLst>
  </p:cSld>
  <p:clrMapOvr>
    <a:masterClrMapping/>
  </p:clrMapOvr>
  <p:transition spd="slow">
    <p:pull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59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EC9BE64-D178-46E2-A8D1-47AA16A059D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B029EAF-79FB-4E24-8078-E8053C9C580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11453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13DF828-76BE-4B47-9CB7-A40E28CFC9CA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C803E94-1628-44EC-94BE-6F10D47DFAF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18533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C21A356-65FA-4C7E-B290-4625E8EF45C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6D68C5C-F5D2-4A23-8346-E3D6F66CBCD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7108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F96B5D3-5930-4B43-B777-98C5E306419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8537D0BB-81BD-4A1B-86AB-8A71FC7DCAB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4470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0AF23B2-48F8-42BE-B721-24F8882FB2B0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57B02AD-3561-4587-88FF-A771C5394014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52487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039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FA92A13-82AB-4687-90EB-5E208A6B300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A80B57-FE04-4233-9BD7-2CD94C088AC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5466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810A4AA-8023-4395-A7BB-7BD2F8CB77FC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800C656-3754-4674-B458-95D21F1B4C3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8767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3833481-C2F0-4936-8A86-880C4C1C48B1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B94C3F2-8348-4CA6-BB27-DBF67D1FCD2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448732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461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461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B8F427A8-94EB-4415-BFFA-7F652019A895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6BAD95A-3D56-4F16-9263-6ECAEE28C60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62531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463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27182A1-2275-4FAF-B56F-DEA2AF7560EE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8E3A95-4E97-470D-9377-4FDAC6A96AB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661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B70EE-7868-43B2-852F-0AE595B7052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7C49-9F76-40C5-86C8-5A6E07DCB5EF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84484"/>
      </p:ext>
    </p:extLst>
  </p:cSld>
  <p:clrMapOvr>
    <a:masterClrMapping/>
  </p:clrMapOvr>
  <p:transition spd="slow">
    <p:pull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463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7359996-8CC1-4334-B51B-715E5DE1AB84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2719F78-2057-42AF-B290-CCF6BDF396F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4609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12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596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1945E-6368-426C-ACD3-383B373ABCF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596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358"/>
            <a:ext cx="1395047" cy="327025"/>
          </a:xfrm>
        </p:spPr>
        <p:txBody>
          <a:bodyPr/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753B0F46-D368-42A8-9124-730BB4F1427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66887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4D3AA-DEC5-4558-80A9-348C37B97E8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1EEB-B3B1-45E3-8333-BA072D7FBFC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6831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37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4590F-C819-4097-B31D-62079B5EC04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7287-59AE-45A3-BA2C-0256D4F4811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5514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E2410-98D9-435A-9C4C-B844A70CAE7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3C63-D21E-45A2-AFE0-35FB6D4BBDA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94422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F2F57-813A-4EEA-AF50-8041B3C68B4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07D7B-E9A0-4B28-9556-0381546079B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05543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1CEC5-D571-4984-8988-891599EDA29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5EEF6-E091-42D4-BCCB-35C1ACAD4F22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9009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4E92-876A-49F9-9DDD-D5F843B2E2A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A4C3-2BFA-4621-90A9-7994B9DCD35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26404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4947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B93E5-8824-402E-9CF5-461F5A565B6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9422F-D139-4923-9E9A-4BC219B5AF7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0365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4F97-CCBA-4AB1-9B0E-665337EB269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C3344-88F2-4445-8C9B-C9E47F3C3793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376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B5E2A-78BD-49BB-8E23-1B2BB5863F8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E40E8-EAFB-416B-B6D9-EE9728D47F2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076372"/>
      </p:ext>
    </p:extLst>
  </p:cSld>
  <p:clrMapOvr>
    <a:masterClrMapping/>
  </p:clrMapOvr>
  <p:transition spd="slow">
    <p:pull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377E7-4E3C-4496-9F0A-EFEBF435255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B7587-C4A2-4AB7-8D15-4506564BC1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32449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660" y="246369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369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5AD5C-968D-429D-A7E1-0C67B188DB3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7560-C576-4D74-96D3-87465CFAEA9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06380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372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2D71C-7B6B-4CD0-BED0-2FDF1F8A364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41A9-DF5A-49C0-A1B3-0C6B28D58D3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273502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5" y="840003"/>
            <a:ext cx="435805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smtClean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smtClean="0">
                <a:solidFill>
                  <a:srgbClr val="FFFFFF"/>
                </a:solidFill>
                <a:cs typeface="Arial" pitchFamily="34" charset="0"/>
              </a:rPr>
              <a:t>(FSS2020</a:t>
            </a: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)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/>
          <a:srcRect l="67751" t="4707" r="5081" b="68340"/>
          <a:stretch>
            <a:fillRect/>
          </a:stretch>
        </p:blipFill>
        <p:spPr bwMode="auto">
          <a:xfrm>
            <a:off x="3824709" y="2441614"/>
            <a:ext cx="1395047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53" y="571834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552"/>
            <a:ext cx="3875943" cy="331787"/>
          </a:xfrm>
        </p:spPr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2F35063A-E2C0-4D3F-833E-8D1A82B76BA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552"/>
            <a:ext cx="3864219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314"/>
            <a:ext cx="1395047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D634CBD2-3D3B-4A66-B76D-94CF594A26C3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3482169788"/>
      </p:ext>
    </p:extLst>
  </p:cSld>
  <p:clrMapOvr>
    <a:masterClrMapping/>
  </p:clrMapOvr>
  <p:transition spd="slow">
    <p:pull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defRPr sz="1000" i="1" u="sng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1B289FAA-BE2F-4C55-8FC3-9B9724413C97}" type="datetime3">
              <a:rPr lang="en-US" altLang="zh-SG" smtClean="0"/>
              <a:t>9 November 2018</a:t>
            </a:fld>
            <a:endParaRPr lang="en-US" altLang="zh-SG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SG"/>
              <a:t>Slide </a:t>
            </a:r>
            <a:fld id="{719C7A2C-E12D-4391-B9A0-090A90050A76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506708"/>
      </p:ext>
    </p:extLst>
  </p:cSld>
  <p:clrMapOvr>
    <a:masterClrMapping/>
  </p:clrMapOvr>
  <p:transition spd="slow">
    <p:pull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0A897640-B666-4456-8CD4-B63B37509A0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8D7855-6CA1-4A46-A89B-C83205CD963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085811"/>
      </p:ext>
    </p:extLst>
  </p:cSld>
  <p:clrMapOvr>
    <a:masterClrMapping/>
  </p:clrMapOvr>
  <p:transition spd="slow">
    <p:pull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defRPr sz="1000" i="1" u="sng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F09887AF-1A24-4CD3-8EAA-8F207C208C75}" type="datetime3">
              <a:rPr lang="en-US" altLang="zh-SG" smtClean="0"/>
              <a:t>9 November 2018</a:t>
            </a:fld>
            <a:endParaRPr lang="en-US" altLang="zh-SG" dirty="0"/>
          </a:p>
        </p:txBody>
      </p:sp>
      <p:sp>
        <p:nvSpPr>
          <p:cNvPr id="4" name="Slide Number Placeholder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SG"/>
              <a:t>Slide </a:t>
            </a:r>
            <a:fld id="{73FD9098-E1C3-4EFE-B35A-431E45FEFEFE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85488"/>
      </p:ext>
    </p:extLst>
  </p:cSld>
  <p:clrMapOvr>
    <a:masterClrMapping/>
  </p:clrMapOvr>
  <p:transition spd="slow">
    <p:pull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defRPr sz="1000" i="1" u="sng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2491C5AE-54B9-4EE4-8CA7-E16D4CEE7AA8}" type="datetime3">
              <a:rPr lang="en-US" altLang="zh-SG" smtClean="0"/>
              <a:t>9 November 2018</a:t>
            </a:fld>
            <a:endParaRPr lang="en-US" altLang="zh-SG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SG"/>
              <a:t>Slide </a:t>
            </a:r>
            <a:fld id="{0C5B2132-52C4-4D92-B97D-726CC92FC1DB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276576"/>
      </p:ext>
    </p:extLst>
  </p:cSld>
  <p:clrMapOvr>
    <a:masterClrMapping/>
  </p:clrMapOvr>
  <p:transition spd="slow">
    <p:pull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4937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l" eaLnBrk="0" hangingPunct="0">
              <a:defRPr sz="1000" i="1" u="sng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>
              <a:defRPr/>
            </a:pPr>
            <a:fld id="{2A8A3F46-72F5-41B8-ACB9-7AC74B808C37}" type="datetime3">
              <a:rPr lang="en-US" altLang="zh-SG" smtClean="0"/>
              <a:t>9 November 2018</a:t>
            </a:fld>
            <a:endParaRPr lang="en-US" altLang="zh-SG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SG"/>
              <a:t>Slide </a:t>
            </a:r>
            <a:fld id="{BB86FA9F-F244-4AFF-BFA0-8C64CA898923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801773"/>
      </p:ext>
    </p:extLst>
  </p:cSld>
  <p:clrMapOvr>
    <a:masterClrMapping/>
  </p:clrMapOvr>
  <p:transition spd="slow">
    <p:pull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A8E860C9-4224-4BB9-B5C2-0D226309E5E0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AC7B1A-2D9C-4D2F-92A1-25FAE448EB4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033093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1887E-E6F2-4002-BA51-5088FC124D6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4BE0-37B7-411C-98E2-105CDA3038E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679324"/>
      </p:ext>
    </p:extLst>
  </p:cSld>
  <p:clrMapOvr>
    <a:masterClrMapping/>
  </p:clrMapOvr>
  <p:transition spd="slow">
    <p:pull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74B3BD14-EE8C-4BC2-9F56-F68DCAFB53FD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AEC1CD-4820-449B-94A0-21429A8B6770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43254"/>
      </p:ext>
    </p:extLst>
  </p:cSld>
  <p:clrMapOvr>
    <a:masterClrMapping/>
  </p:clrMapOvr>
  <p:transition spd="slow">
    <p:pull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497" y="246362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362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BA08DB91-37DB-4D76-B8DD-7F3196E4593A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B43C9A-DF0C-4067-9764-151DA17204C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28553"/>
      </p:ext>
    </p:extLst>
  </p:cSld>
  <p:clrMapOvr>
    <a:masterClrMapping/>
  </p:clrMapOvr>
  <p:transition spd="slow">
    <p:pull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366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i="1" u="sng">
                <a:latin typeface="+mn-lt"/>
                <a:cs typeface="+mn-cs"/>
              </a:defRPr>
            </a:lvl1pPr>
          </a:lstStyle>
          <a:p>
            <a:pPr>
              <a:defRPr/>
            </a:pPr>
            <a:fld id="{42DAE107-28D8-407D-B771-7EC33F7AD96F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030" y="6384925"/>
            <a:ext cx="2631831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835733-DB3C-4889-B8E5-300004BBC99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15795"/>
      </p:ext>
    </p:extLst>
  </p:cSld>
  <p:clrMapOvr>
    <a:masterClrMapping/>
  </p:clrMapOvr>
  <p:transition spd="slow">
    <p:pull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i="1" u="sng">
                <a:cs typeface="Arial" pitchFamily="34" charset="0"/>
              </a:defRPr>
            </a:lvl1pPr>
          </a:lstStyle>
          <a:p>
            <a:pPr>
              <a:defRPr/>
            </a:pPr>
            <a:fld id="{22F24FB8-E58B-494C-9ADF-52DE1C65842D}" type="datetime3">
              <a:rPr lang="en-US" smtClean="0"/>
              <a:t>9 November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9564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i="0" u="none">
                <a:solidFill>
                  <a:srgbClr val="000000"/>
                </a:solidFill>
                <a:latin typeface="Cambri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1FDA-D50C-49C1-9475-AE4FB22A0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3192"/>
      </p:ext>
    </p:extLst>
  </p:cSld>
  <p:clrMapOvr>
    <a:masterClrMapping/>
  </p:clrMapOvr>
  <p:transition spd="slow">
    <p:pull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19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3500"/>
            <a:ext cx="3875943" cy="331787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7DCFB0E-D319-476F-A95E-89764CC1827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3500"/>
            <a:ext cx="3864219" cy="331787"/>
          </a:xfrm>
        </p:spPr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262"/>
            <a:ext cx="1395047" cy="327025"/>
          </a:xfrm>
        </p:spPr>
        <p:txBody>
          <a:bodyPr/>
          <a:lstStyle>
            <a:lvl1pPr eaLnBrk="1" hangingPunct="1">
              <a:defRPr sz="1000">
                <a:latin typeface="Arial" charset="0"/>
                <a:cs typeface="Arial" pitchFamily="34" charset="0"/>
              </a:defRPr>
            </a:lvl1pPr>
          </a:lstStyle>
          <a:p>
            <a:pPr>
              <a:defRPr/>
            </a:pPr>
            <a:fld id="{9365A910-80DA-4229-BE4E-947D5245CACD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3974499396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57472BB-2E84-4324-9705-A21E19395ADC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6DB099B-8F53-43D6-B404-0CD3F55B76E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87075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44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3B658EA-362F-4ED7-9B43-ED183F02119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A65AAE8-0FF0-4660-8981-1684852EDC5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72238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03C248C-1E9A-43F0-9292-58620399500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2D29494-0F2D-4F02-B4CD-53D1074DC91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9294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895B116-5CDE-4A51-ADF7-E10A710F3120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6E73715-BF11-49B3-BEFA-4FFB4463D7A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9353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9F0BC96-EF4A-4D2F-B2A8-DACFB5D1F6BD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0CA7133-F817-42D8-B180-6CF0DC855794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059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14743A-9F25-4570-B3FE-B14B75B3DA35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5F78C-0DBD-4103-B6F5-2FA2B5EC973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57262"/>
      </p:ext>
    </p:extLst>
  </p:cSld>
  <p:clrMapOvr>
    <a:masterClrMapping/>
  </p:clrMapOvr>
  <p:transition spd="slow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39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33931-ED3E-4DF9-90A6-079A8B1DB3E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830D7-44E1-4055-9144-DE8F9F5DB7F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200769"/>
      </p:ext>
    </p:extLst>
  </p:cSld>
  <p:clrMapOvr>
    <a:masterClrMapping/>
  </p:clrMapOvr>
  <p:transition spd="slow">
    <p:pull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636B9FE-065C-4165-B257-AD3C32CB5ABF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26B1F74E-7300-4C26-863A-5094999D65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19984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4896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EE6FC5D-6953-46C8-B9E9-FF830C453B0C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A554D0E-F209-41AC-8B3E-E250DE8E7DB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07279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866C976-B5D1-4A43-A81C-6A00237F0CF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0BD9CD-BA5A-4AC9-B8A7-A467D862360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76289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B800553-EC75-4156-85D8-B0B8DB4EDC6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F644556-FA62-4278-B899-7B77DF27D65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2103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94" y="246318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318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981804FB-A5BA-444F-9F08-E92C4F09AAE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35AF025F-15D0-4125-BF76-90D327B2D11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721401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318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1FACD782-7BDA-4C86-BF4C-D6D09438A68F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9786010-B577-4D88-ADCA-ECDB7A204EDF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41755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318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70239AFF-08B5-485C-A7B3-BECED222722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F91A369-CD90-42A0-8995-DA114A36564C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00375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0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983"/>
            <a:ext cx="43576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(FSS2020</a:t>
            </a:r>
            <a:r>
              <a:rPr lang="en-CA" sz="2800">
                <a:solidFill>
                  <a:srgbClr val="FFFFFF"/>
                </a:solidFill>
                <a:cs typeface="Arial" charset="0"/>
              </a:rPr>
              <a:t>)</a:t>
            </a:r>
            <a:endParaRPr lang="en-US" sz="2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26639" y="244157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53" y="571819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366" y="6513531"/>
            <a:ext cx="3876675" cy="33178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93D4A16-DA10-4071-95CE-9C09B28FBAD5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65" y="6513531"/>
            <a:ext cx="3863975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6897" y="6518293"/>
            <a:ext cx="1395413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0E7FEE8-23CB-4954-B6A7-58F3CB0E223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1968238717"/>
      </p:ext>
    </p:extLst>
  </p:cSld>
  <p:clrMapOvr>
    <a:masterClrMapping/>
  </p:clrMapOvr>
  <p:transition spd="slow">
    <p:pull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9602CBD-A352-4E15-B517-92FBEA2A6677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6694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681352"/>
      </p:ext>
    </p:extLst>
  </p:cSld>
  <p:clrMapOvr>
    <a:masterClrMapping/>
  </p:clrMapOvr>
  <p:transition spd="slow">
    <p:pull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5611804-DE05-4C26-A0F0-71FC634451CD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5F78C-0DBD-4103-B6F5-2FA2B5EC973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83524"/>
      </p:ext>
    </p:extLst>
  </p:cSld>
  <p:clrMapOvr>
    <a:masterClrMapping/>
  </p:clrMapOvr>
  <p:transition spd="slow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99CC5-4B47-410A-98DA-FD9192EF4BD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877B-9C5D-4ADA-A5DA-0AE28FD0519F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859366"/>
      </p:ext>
    </p:extLst>
  </p:cSld>
  <p:clrMapOvr>
    <a:masterClrMapping/>
  </p:clrMapOvr>
  <p:transition spd="slow">
    <p:pull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CE65E092-5201-4795-A89A-065CACD0A42A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6694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59782"/>
      </p:ext>
    </p:extLst>
  </p:cSld>
  <p:clrMapOvr>
    <a:masterClrMapping/>
  </p:clrMapOvr>
  <p:transition spd="slow">
    <p:pull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0324C17-7546-4A66-BB0C-B34A78A96C70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6694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164124"/>
      </p:ext>
    </p:extLst>
  </p:cSld>
  <p:clrMapOvr>
    <a:masterClrMapping/>
  </p:clrMapOvr>
  <p:transition spd="slow">
    <p:pull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4837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9DBC4BF-F0D1-4D55-9C8D-3D885B640B44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6694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789251"/>
      </p:ext>
    </p:extLst>
  </p:cSld>
  <p:clrMapOvr>
    <a:masterClrMapping/>
  </p:clrMapOvr>
  <p:transition spd="slow">
    <p:pull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A8EFEA-AA51-4011-A275-9527B58E5B6A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06649-F847-46E8-AEB3-B68D298BD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91218"/>
      </p:ext>
    </p:extLst>
  </p:cSld>
  <p:clrMapOvr>
    <a:masterClrMapping/>
  </p:clrMapOvr>
  <p:transition spd="slow">
    <p:pull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22B8C1F-F2CD-4DB4-9695-4878E7B6B43D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9CC6D-9CDE-4FBA-B420-B2B3C67FA1C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673223"/>
      </p:ext>
    </p:extLst>
  </p:cSld>
  <p:clrMapOvr>
    <a:masterClrMapping/>
  </p:clrMapOvr>
  <p:transition spd="slow">
    <p:pull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497" y="246264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264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D06B6FE-F988-49BE-BFE7-65F7057A77C7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D33174-2994-4225-96BA-AF426134ED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03539"/>
      </p:ext>
    </p:extLst>
  </p:cSld>
  <p:clrMapOvr>
    <a:masterClrMapping/>
  </p:clrMapOvr>
  <p:transition spd="slow">
    <p:pull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259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FFB12A4-4822-473C-9D77-730BAD7EF4A1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E009A-5EBB-44CA-84F9-4F7D36BF5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82740"/>
      </p:ext>
    </p:extLst>
  </p:cSld>
  <p:clrMapOvr>
    <a:masterClrMapping/>
  </p:clrMapOvr>
  <p:transition spd="slow">
    <p:pull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DC98-2EF8-4761-9D25-DB2EAAD92772}" type="datetime3">
              <a:rPr lang="en-US" smtClean="0"/>
              <a:t>9 November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952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62238"/>
      </p:ext>
    </p:extLst>
  </p:cSld>
  <p:clrMapOvr>
    <a:masterClrMapping/>
  </p:clrMapOvr>
  <p:transition spd="slow">
    <p:pull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983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597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6197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3B3C221-B151-4714-A07C-33E571AEB2D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396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84831"/>
      </p:ext>
    </p:extLst>
  </p:cSld>
  <p:clrMapOvr>
    <a:masterClrMapping/>
  </p:clrMapOvr>
  <p:transition spd="slow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58151051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634F9-D704-48F9-88E9-D11C820BF16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D63A7-E2B6-4BF2-A50F-BC2EFA3AFE7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64439"/>
      </p:ext>
    </p:extLst>
  </p:cSld>
  <p:clrMapOvr>
    <a:masterClrMapping/>
  </p:clrMapOvr>
  <p:transition spd="slow">
    <p:pull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313706619"/>
      </p:ext>
    </p:extLst>
  </p:cSld>
  <p:clrMapOvr>
    <a:masterClrMapping/>
  </p:clrMapOvr>
  <p:transition spd="slow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922859951"/>
      </p:ext>
    </p:extLst>
  </p:cSld>
  <p:clrMapOvr>
    <a:masterClrMapping/>
  </p:clrMapOvr>
  <p:transition spd="slow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691503469"/>
      </p:ext>
    </p:extLst>
  </p:cSld>
  <p:clrMapOvr>
    <a:masterClrMapping/>
  </p:clrMapOvr>
  <p:transition spd="slow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163048"/>
      </p:ext>
    </p:extLst>
  </p:cSld>
  <p:clrMapOvr>
    <a:masterClrMapping/>
  </p:clrMapOvr>
  <p:transition spd="slow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79154"/>
      </p:ext>
    </p:extLst>
  </p:cSld>
  <p:clrMapOvr>
    <a:masterClrMapping/>
  </p:clrMapOvr>
  <p:transition spd="slow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914574"/>
      </p:ext>
    </p:extLst>
  </p:cSld>
  <p:clrMapOvr>
    <a:masterClrMapping/>
  </p:clrMapOvr>
  <p:transition spd="slow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717" y="381180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904756"/>
      </p:ext>
    </p:extLst>
  </p:cSld>
  <p:clrMapOvr>
    <a:masterClrMapping/>
  </p:clrMapOvr>
  <p:transition spd="slow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983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59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619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858BB32-99B0-4A11-9FE7-24F514651BF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393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777810"/>
      </p:ext>
    </p:extLst>
  </p:cSld>
  <p:clrMapOvr>
    <a:masterClrMapping/>
  </p:clrMapOvr>
  <p:transition spd="slow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614106557"/>
      </p:ext>
    </p:extLst>
  </p:cSld>
  <p:clrMapOvr>
    <a:masterClrMapping/>
  </p:clrMapOvr>
  <p:transition spd="slow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54851669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825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825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525F7-0408-4021-8A0C-9BA4DAD61D9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C029B-302D-497F-8057-3FB9D5B5C1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56865"/>
      </p:ext>
    </p:extLst>
  </p:cSld>
  <p:clrMapOvr>
    <a:masterClrMapping/>
  </p:clrMapOvr>
  <p:transition spd="slow">
    <p:pull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867102731"/>
      </p:ext>
    </p:extLst>
  </p:cSld>
  <p:clrMapOvr>
    <a:masterClrMapping/>
  </p:clrMapOvr>
  <p:transition spd="slow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606513235"/>
      </p:ext>
    </p:extLst>
  </p:cSld>
  <p:clrMapOvr>
    <a:masterClrMapping/>
  </p:clrMapOvr>
  <p:transition spd="slow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19986"/>
      </p:ext>
    </p:extLst>
  </p:cSld>
  <p:clrMapOvr>
    <a:masterClrMapping/>
  </p:clrMapOvr>
  <p:transition spd="slow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021238"/>
      </p:ext>
    </p:extLst>
  </p:cSld>
  <p:clrMapOvr>
    <a:masterClrMapping/>
  </p:clrMapOvr>
  <p:transition spd="slow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96280"/>
      </p:ext>
    </p:extLst>
  </p:cSld>
  <p:clrMapOvr>
    <a:masterClrMapping/>
  </p:clrMapOvr>
  <p:transition spd="slow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715" y="381180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480480"/>
      </p:ext>
    </p:extLst>
  </p:cSld>
  <p:clrMapOvr>
    <a:masterClrMapping/>
  </p:clrMapOvr>
  <p:transition spd="slow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553BE7-4E87-418E-9A3F-EB809090B4ED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69007"/>
      </p:ext>
    </p:extLst>
  </p:cSld>
  <p:clrMapOvr>
    <a:masterClrMapping/>
  </p:clrMapOvr>
  <p:transition spd="slow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98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58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6189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D27F1B9-00EE-4C9B-B350-A3E884865EA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389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59750"/>
      </p:ext>
    </p:extLst>
  </p:cSld>
  <p:clrMapOvr>
    <a:masterClrMapping/>
  </p:clrMapOvr>
  <p:transition spd="slow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72119999"/>
      </p:ext>
    </p:extLst>
  </p:cSld>
  <p:clrMapOvr>
    <a:masterClrMapping/>
  </p:clrMapOvr>
  <p:transition spd="slow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75117082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74" y="0"/>
            <a:ext cx="91498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83" y="3429000"/>
            <a:ext cx="914693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3385" y="1665288"/>
            <a:ext cx="435798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>
                <a:solidFill>
                  <a:srgbClr val="FFFFFF"/>
                </a:solidFill>
              </a:rPr>
              <a:t>Financial System Strategy</a:t>
            </a:r>
            <a:br>
              <a:rPr lang="en-CA" sz="2800">
                <a:solidFill>
                  <a:srgbClr val="FFFFFF"/>
                </a:solidFill>
              </a:rPr>
            </a:br>
            <a:r>
              <a:rPr lang="en-CA" sz="2800">
                <a:solidFill>
                  <a:srgbClr val="FFFFFF"/>
                </a:solidFill>
              </a:rPr>
              <a:t>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7" name="Picture 10" descr="cb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113" y="3473450"/>
            <a:ext cx="1071539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200319235-00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360" y="8"/>
            <a:ext cx="2467033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200272804-001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6" y="0"/>
            <a:ext cx="2288199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1747" y="5712406"/>
            <a:ext cx="6262131" cy="6699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SG" noProof="0" smtClean="0"/>
              <a:t>Add name of team</a:t>
            </a:r>
            <a:endParaRPr lang="en-US" noProof="0" smtClean="0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4156" y="4572000"/>
            <a:ext cx="6262131" cy="819150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tIns="44450" bIns="44450"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SG" noProof="0" smtClean="0"/>
              <a:t>Click to insert presentation title</a:t>
            </a:r>
            <a:br>
              <a:rPr lang="en-US" altLang="zh-SG" noProof="0" smtClean="0"/>
            </a:br>
            <a:r>
              <a:rPr lang="en-US" noProof="0" smtClean="0"/>
              <a:t>Second line here</a:t>
            </a:r>
            <a:endParaRPr lang="en-US" altLang="zh-SG" noProof="0" smtClean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681" y="6514094"/>
            <a:ext cx="3875719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B325DED-0E66-4359-8E94-A812D4F3EAE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67" y="6514094"/>
            <a:ext cx="3863992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194" y="6518856"/>
            <a:ext cx="1395493" cy="327025"/>
          </a:xfrm>
        </p:spPr>
        <p:txBody>
          <a:bodyPr/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58A2022E-CF81-42BC-9FE4-3676250287C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4620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367789242"/>
      </p:ext>
    </p:extLst>
  </p:cSld>
  <p:clrMapOvr>
    <a:masterClrMapping/>
  </p:clrMapOvr>
  <p:transition spd="slow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976799567"/>
      </p:ext>
    </p:extLst>
  </p:cSld>
  <p:clrMapOvr>
    <a:masterClrMapping/>
  </p:clrMapOvr>
  <p:transition spd="slow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407630"/>
      </p:ext>
    </p:extLst>
  </p:cSld>
  <p:clrMapOvr>
    <a:masterClrMapping/>
  </p:clrMapOvr>
  <p:transition spd="slow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793128"/>
      </p:ext>
    </p:extLst>
  </p:cSld>
  <p:clrMapOvr>
    <a:masterClrMapping/>
  </p:clrMapOvr>
  <p:transition spd="slow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357174"/>
      </p:ext>
    </p:extLst>
  </p:cSld>
  <p:clrMapOvr>
    <a:masterClrMapping/>
  </p:clrMapOvr>
  <p:transition spd="slow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711" y="381180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088574821"/>
      </p:ext>
    </p:extLst>
  </p:cSld>
  <p:clrMapOvr>
    <a:masterClrMapping/>
  </p:clrMapOvr>
  <p:transition spd="slow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5535C4D-4B1B-4CFE-B7C7-091EFE42F1A3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944756"/>
      </p:ext>
    </p:extLst>
  </p:cSld>
  <p:clrMapOvr>
    <a:masterClrMapping/>
  </p:clrMapOvr>
  <p:transition spd="slow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98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58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618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C10D777-9C1C-45D2-BBC9-9073ED25616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381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29850"/>
      </p:ext>
    </p:extLst>
  </p:cSld>
  <p:clrMapOvr>
    <a:masterClrMapping/>
  </p:clrMapOvr>
  <p:transition spd="slow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38570865"/>
      </p:ext>
    </p:extLst>
  </p:cSld>
  <p:clrMapOvr>
    <a:masterClrMapping/>
  </p:clrMapOvr>
  <p:transition spd="slow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07783514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CE2E3-7BA9-4349-BC62-E560BCFC6E0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21DDF-032A-4D06-8DE2-2E03F6112EF1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43475"/>
      </p:ext>
    </p:extLst>
  </p:cSld>
  <p:clrMapOvr>
    <a:masterClrMapping/>
  </p:clrMapOvr>
  <p:transition spd="slow">
    <p:pull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498458726"/>
      </p:ext>
    </p:extLst>
  </p:cSld>
  <p:clrMapOvr>
    <a:masterClrMapping/>
  </p:clrMapOvr>
  <p:transition spd="slow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450572489"/>
      </p:ext>
    </p:extLst>
  </p:cSld>
  <p:clrMapOvr>
    <a:masterClrMapping/>
  </p:clrMapOvr>
  <p:transition spd="slow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731069"/>
      </p:ext>
    </p:extLst>
  </p:cSld>
  <p:clrMapOvr>
    <a:masterClrMapping/>
  </p:clrMapOvr>
  <p:transition spd="slow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44603"/>
      </p:ext>
    </p:extLst>
  </p:cSld>
  <p:clrMapOvr>
    <a:masterClrMapping/>
  </p:clrMapOvr>
  <p:transition spd="slow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622894"/>
      </p:ext>
    </p:extLst>
  </p:cSld>
  <p:clrMapOvr>
    <a:masterClrMapping/>
  </p:clrMapOvr>
  <p:transition spd="slow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706" y="381180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07981500"/>
      </p:ext>
    </p:extLst>
  </p:cSld>
  <p:clrMapOvr>
    <a:masterClrMapping/>
  </p:clrMapOvr>
  <p:transition spd="slow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D2CE54-6149-4EE0-9493-3F843AE1D149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803375"/>
      </p:ext>
    </p:extLst>
  </p:cSld>
  <p:clrMapOvr>
    <a:masterClrMapping/>
  </p:clrMapOvr>
  <p:transition spd="slow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98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57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617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8D78078-78A1-4CB3-9A72-BE5ED183E41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371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331373"/>
      </p:ext>
    </p:extLst>
  </p:cSld>
  <p:clrMapOvr>
    <a:masterClrMapping/>
  </p:clrMapOvr>
  <p:transition spd="slow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4128138441"/>
      </p:ext>
    </p:extLst>
  </p:cSld>
  <p:clrMapOvr>
    <a:masterClrMapping/>
  </p:clrMapOvr>
  <p:transition spd="slow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793980569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667" y="4410655"/>
            <a:ext cx="77719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667" y="2906722"/>
            <a:ext cx="777196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E9239-D4EA-409C-A0DF-7B1B6FB4D8B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4806BD-8A62-46A8-8C6C-24B4C25C182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748471"/>
      </p:ext>
    </p:extLst>
  </p:cSld>
  <p:clrMapOvr>
    <a:masterClrMapping/>
  </p:clrMapOvr>
  <p:transition spd="slow">
    <p:pull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906575590"/>
      </p:ext>
    </p:extLst>
  </p:cSld>
  <p:clrMapOvr>
    <a:masterClrMapping/>
  </p:clrMapOvr>
  <p:transition spd="slow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530380495"/>
      </p:ext>
    </p:extLst>
  </p:cSld>
  <p:clrMapOvr>
    <a:masterClrMapping/>
  </p:clrMapOvr>
  <p:transition spd="slow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961946"/>
      </p:ext>
    </p:extLst>
  </p:cSld>
  <p:clrMapOvr>
    <a:masterClrMapping/>
  </p:clrMapOvr>
  <p:transition spd="slow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0890"/>
      </p:ext>
    </p:extLst>
  </p:cSld>
  <p:clrMapOvr>
    <a:masterClrMapping/>
  </p:clrMapOvr>
  <p:transition spd="slow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929470"/>
      </p:ext>
    </p:extLst>
  </p:cSld>
  <p:clrMapOvr>
    <a:masterClrMapping/>
  </p:clrMapOvr>
  <p:transition spd="slow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701" y="381180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89600952"/>
      </p:ext>
    </p:extLst>
  </p:cSld>
  <p:clrMapOvr>
    <a:masterClrMapping/>
  </p:clrMapOvr>
  <p:transition spd="slow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E05A37-82E7-46D0-869A-83095FC75EA0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35254"/>
      </p:ext>
    </p:extLst>
  </p:cSld>
  <p:clrMapOvr>
    <a:masterClrMapping/>
  </p:clrMapOvr>
  <p:transition spd="slow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98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55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6159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9A781EF-3DD6-47AE-AB92-0BD1B3C9539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359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31282"/>
      </p:ext>
    </p:extLst>
  </p:cSld>
  <p:clrMapOvr>
    <a:masterClrMapping/>
  </p:clrMapOvr>
  <p:transition spd="slow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873764430"/>
      </p:ext>
    </p:extLst>
  </p:cSld>
  <p:clrMapOvr>
    <a:masterClrMapping/>
  </p:clrMapOvr>
  <p:transition spd="slow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348545919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8369" y="1119189"/>
            <a:ext cx="3869856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947" y="1119189"/>
            <a:ext cx="3869856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4FBC6-7367-445F-A6DB-190EB669FE1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59A68-5329-423B-BA0A-D1C4DD0866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070546"/>
      </p:ext>
    </p:extLst>
  </p:cSld>
  <p:clrMapOvr>
    <a:masterClrMapping/>
  </p:clrMapOvr>
  <p:transition spd="slow">
    <p:pull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70366057"/>
      </p:ext>
    </p:extLst>
  </p:cSld>
  <p:clrMapOvr>
    <a:masterClrMapping/>
  </p:clrMapOvr>
  <p:transition spd="slow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651424765"/>
      </p:ext>
    </p:extLst>
  </p:cSld>
  <p:clrMapOvr>
    <a:masterClrMapping/>
  </p:clrMapOvr>
  <p:transition spd="slow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357702"/>
      </p:ext>
    </p:extLst>
  </p:cSld>
  <p:clrMapOvr>
    <a:masterClrMapping/>
  </p:clrMapOvr>
  <p:transition spd="slow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367619"/>
      </p:ext>
    </p:extLst>
  </p:cSld>
  <p:clrMapOvr>
    <a:masterClrMapping/>
  </p:clrMapOvr>
  <p:transition spd="slow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84517"/>
      </p:ext>
    </p:extLst>
  </p:cSld>
  <p:clrMapOvr>
    <a:masterClrMapping/>
  </p:clrMapOvr>
  <p:transition spd="slow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94" y="381180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9712077"/>
      </p:ext>
    </p:extLst>
  </p:cSld>
  <p:clrMapOvr>
    <a:masterClrMapping/>
  </p:clrMapOvr>
  <p:transition spd="slow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DA9D9-BFFD-4809-83ED-BA7BA40EC804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72623"/>
      </p:ext>
    </p:extLst>
  </p:cSld>
  <p:clrMapOvr>
    <a:masterClrMapping/>
  </p:clrMapOvr>
  <p:transition spd="slow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98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545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6145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B92B4CA-EF5B-44C8-80A2-48AEF464CC7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345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06639"/>
      </p:ext>
    </p:extLst>
  </p:cSld>
  <p:clrMapOvr>
    <a:masterClrMapping/>
  </p:clrMapOvr>
  <p:transition spd="slow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440955059"/>
      </p:ext>
    </p:extLst>
  </p:cSld>
  <p:clrMapOvr>
    <a:masterClrMapping/>
  </p:clrMapOvr>
  <p:transition spd="slow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980748158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18" y="274638"/>
            <a:ext cx="82293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96" y="1535113"/>
            <a:ext cx="403989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96" y="2174875"/>
            <a:ext cx="403989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95" y="1535113"/>
            <a:ext cx="40413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95" y="2174875"/>
            <a:ext cx="40413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7D0B5-0609-4CBE-AF9B-79DE06A8D5A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1CA78-2616-4D89-9062-AB1733CFC81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44250"/>
      </p:ext>
    </p:extLst>
  </p:cSld>
  <p:clrMapOvr>
    <a:masterClrMapping/>
  </p:clrMapOvr>
  <p:transition spd="slow">
    <p:pull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4225491422"/>
      </p:ext>
    </p:extLst>
  </p:cSld>
  <p:clrMapOvr>
    <a:masterClrMapping/>
  </p:clrMapOvr>
  <p:transition spd="slow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348195797"/>
      </p:ext>
    </p:extLst>
  </p:cSld>
  <p:clrMapOvr>
    <a:masterClrMapping/>
  </p:clrMapOvr>
  <p:transition spd="slow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89406"/>
      </p:ext>
    </p:extLst>
  </p:cSld>
  <p:clrMapOvr>
    <a:masterClrMapping/>
  </p:clrMapOvr>
  <p:transition spd="slow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607026"/>
      </p:ext>
    </p:extLst>
  </p:cSld>
  <p:clrMapOvr>
    <a:masterClrMapping/>
  </p:clrMapOvr>
  <p:transition spd="slow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73150"/>
      </p:ext>
    </p:extLst>
  </p:cSld>
  <p:clrMapOvr>
    <a:masterClrMapping/>
  </p:clrMapOvr>
  <p:transition spd="slow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86" y="381180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2702920"/>
      </p:ext>
    </p:extLst>
  </p:cSld>
  <p:clrMapOvr>
    <a:masterClrMapping/>
  </p:clrMapOvr>
  <p:transition spd="slow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C5F3BF-9A30-4059-A710-038FA21FB1F9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75012"/>
      </p:ext>
    </p:extLst>
  </p:cSld>
  <p:clrMapOvr>
    <a:masterClrMapping/>
  </p:clrMapOvr>
  <p:transition spd="slow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98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52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6129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EF7580A-A652-4ADE-B445-21783BB4D1F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329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32870"/>
      </p:ext>
    </p:extLst>
  </p:cSld>
  <p:clrMapOvr>
    <a:masterClrMapping/>
  </p:clrMapOvr>
  <p:transition spd="slow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730481024"/>
      </p:ext>
    </p:extLst>
  </p:cSld>
  <p:clrMapOvr>
    <a:masterClrMapping/>
  </p:clrMapOvr>
  <p:transition spd="slow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41135526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2F616-76ED-4A75-8DF7-8AB998C02AF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7018-48AB-4FA1-B40E-F535C2D8CD0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1878"/>
      </p:ext>
    </p:extLst>
  </p:cSld>
  <p:clrMapOvr>
    <a:masterClrMapping/>
  </p:clrMapOvr>
  <p:transition spd="slow">
    <p:pull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625370579"/>
      </p:ext>
    </p:extLst>
  </p:cSld>
  <p:clrMapOvr>
    <a:masterClrMapping/>
  </p:clrMapOvr>
  <p:transition spd="slow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166928307"/>
      </p:ext>
    </p:extLst>
  </p:cSld>
  <p:clrMapOvr>
    <a:masterClrMapping/>
  </p:clrMapOvr>
  <p:transition spd="slow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85947"/>
      </p:ext>
    </p:extLst>
  </p:cSld>
  <p:clrMapOvr>
    <a:masterClrMapping/>
  </p:clrMapOvr>
  <p:transition spd="slow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13116"/>
      </p:ext>
    </p:extLst>
  </p:cSld>
  <p:clrMapOvr>
    <a:masterClrMapping/>
  </p:clrMapOvr>
  <p:transition spd="slow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118681"/>
      </p:ext>
    </p:extLst>
  </p:cSld>
  <p:clrMapOvr>
    <a:masterClrMapping/>
  </p:clrMapOvr>
  <p:transition spd="slow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77" y="381180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4549398"/>
      </p:ext>
    </p:extLst>
  </p:cSld>
  <p:clrMapOvr>
    <a:masterClrMapping/>
  </p:clrMapOvr>
  <p:transition spd="slow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F03998-E331-48D2-A88A-B269709F88CA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90741"/>
      </p:ext>
    </p:extLst>
  </p:cSld>
  <p:clrMapOvr>
    <a:masterClrMapping/>
  </p:clrMapOvr>
  <p:transition spd="slow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98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51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611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B40E8E-BE8D-4270-A96D-24350956633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311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28628"/>
      </p:ext>
    </p:extLst>
  </p:cSld>
  <p:clrMapOvr>
    <a:masterClrMapping/>
  </p:clrMapOvr>
  <p:transition spd="slow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941680134"/>
      </p:ext>
    </p:extLst>
  </p:cSld>
  <p:clrMapOvr>
    <a:masterClrMapping/>
  </p:clrMapOvr>
  <p:transition spd="slow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80413759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92E3414D-872A-42DB-9966-5832CED2A752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726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28064"/>
      </p:ext>
    </p:extLst>
  </p:cSld>
  <p:clrMapOvr>
    <a:masterClrMapping/>
  </p:clrMapOvr>
  <p:transition spd="slow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56456-6796-4788-B43D-B70E803AAF5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A21A3-28B2-487B-AC71-3F60D32A45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125151"/>
      </p:ext>
    </p:extLst>
  </p:cSld>
  <p:clrMapOvr>
    <a:masterClrMapping/>
  </p:clrMapOvr>
  <p:transition spd="slow">
    <p:pull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600754251"/>
      </p:ext>
    </p:extLst>
  </p:cSld>
  <p:clrMapOvr>
    <a:masterClrMapping/>
  </p:clrMapOvr>
  <p:transition spd="slow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089280432"/>
      </p:ext>
    </p:extLst>
  </p:cSld>
  <p:clrMapOvr>
    <a:masterClrMapping/>
  </p:clrMapOvr>
  <p:transition spd="slow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078359"/>
      </p:ext>
    </p:extLst>
  </p:cSld>
  <p:clrMapOvr>
    <a:masterClrMapping/>
  </p:clrMapOvr>
  <p:transition spd="slow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082661"/>
      </p:ext>
    </p:extLst>
  </p:cSld>
  <p:clrMapOvr>
    <a:masterClrMapping/>
  </p:clrMapOvr>
  <p:transition spd="slow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096599"/>
      </p:ext>
    </p:extLst>
  </p:cSld>
  <p:clrMapOvr>
    <a:masterClrMapping/>
  </p:clrMapOvr>
  <p:transition spd="slow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69" y="381180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508660330"/>
      </p:ext>
    </p:extLst>
  </p:cSld>
  <p:clrMapOvr>
    <a:masterClrMapping/>
  </p:clrMapOvr>
  <p:transition spd="slow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69B3FE-1736-42DA-9F98-69439BF3B965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81127"/>
      </p:ext>
    </p:extLst>
  </p:cSld>
  <p:clrMapOvr>
    <a:masterClrMapping/>
  </p:clrMapOvr>
  <p:transition spd="slow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98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49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609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C2FD825-3197-414A-847D-5C0268C6246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291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22975"/>
      </p:ext>
    </p:extLst>
  </p:cSld>
  <p:clrMapOvr>
    <a:masterClrMapping/>
  </p:clrMapOvr>
  <p:transition spd="slow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46484663"/>
      </p:ext>
    </p:extLst>
  </p:cSld>
  <p:clrMapOvr>
    <a:masterClrMapping/>
  </p:clrMapOvr>
  <p:transition spd="slow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342807996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51" y="273050"/>
            <a:ext cx="300793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7" y="275398"/>
            <a:ext cx="511143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351" y="1435104"/>
            <a:ext cx="300793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E06DD-B8EE-47C9-9115-FDC79219A2C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69D78-7B92-45D5-920C-387625599E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27373"/>
      </p:ext>
    </p:extLst>
  </p:cSld>
  <p:clrMapOvr>
    <a:masterClrMapping/>
  </p:clrMapOvr>
  <p:transition spd="slow">
    <p:pull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887517439"/>
      </p:ext>
    </p:extLst>
  </p:cSld>
  <p:clrMapOvr>
    <a:masterClrMapping/>
  </p:clrMapOvr>
  <p:transition spd="slow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615604760"/>
      </p:ext>
    </p:extLst>
  </p:cSld>
  <p:clrMapOvr>
    <a:masterClrMapping/>
  </p:clrMapOvr>
  <p:transition spd="slow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598176"/>
      </p:ext>
    </p:extLst>
  </p:cSld>
  <p:clrMapOvr>
    <a:masterClrMapping/>
  </p:clrMapOvr>
  <p:transition spd="slow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575024"/>
      </p:ext>
    </p:extLst>
  </p:cSld>
  <p:clrMapOvr>
    <a:masterClrMapping/>
  </p:clrMapOvr>
  <p:transition spd="slow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08916"/>
      </p:ext>
    </p:extLst>
  </p:cSld>
  <p:clrMapOvr>
    <a:masterClrMapping/>
  </p:clrMapOvr>
  <p:transition spd="slow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57" y="381180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90011192"/>
      </p:ext>
    </p:extLst>
  </p:cSld>
  <p:clrMapOvr>
    <a:masterClrMapping/>
  </p:clrMapOvr>
  <p:transition spd="slow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B992DE-55C8-4788-83B9-74D675FA1D47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275944"/>
      </p:ext>
    </p:extLst>
  </p:cSld>
  <p:clrMapOvr>
    <a:masterClrMapping/>
  </p:clrMapOvr>
  <p:transition spd="slow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98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46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6069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1DE94B8-BD94-49F7-A5CE-E11BFEF8F53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269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24093"/>
      </p:ext>
    </p:extLst>
  </p:cSld>
  <p:clrMapOvr>
    <a:masterClrMapping/>
  </p:clrMapOvr>
  <p:transition spd="slow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319533611"/>
      </p:ext>
    </p:extLst>
  </p:cSld>
  <p:clrMapOvr>
    <a:masterClrMapping/>
  </p:clrMapOvr>
  <p:transition spd="slow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4143355643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4004" y="4800601"/>
            <a:ext cx="548522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4004" y="612775"/>
            <a:ext cx="548522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4004" y="5367339"/>
            <a:ext cx="548522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D266E-DA2A-4739-9C16-AED11690CF4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A2B24-E2E7-46D2-9258-EA3C220E8EB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327728"/>
      </p:ext>
    </p:extLst>
  </p:cSld>
  <p:clrMapOvr>
    <a:masterClrMapping/>
  </p:clrMapOvr>
  <p:transition spd="slow">
    <p:pull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439761794"/>
      </p:ext>
    </p:extLst>
  </p:cSld>
  <p:clrMapOvr>
    <a:masterClrMapping/>
  </p:clrMapOvr>
  <p:transition spd="slow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623201802"/>
      </p:ext>
    </p:extLst>
  </p:cSld>
  <p:clrMapOvr>
    <a:masterClrMapping/>
  </p:clrMapOvr>
  <p:transition spd="slow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62137"/>
      </p:ext>
    </p:extLst>
  </p:cSld>
  <p:clrMapOvr>
    <a:masterClrMapping/>
  </p:clrMapOvr>
  <p:transition spd="slow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479239"/>
      </p:ext>
    </p:extLst>
  </p:cSld>
  <p:clrMapOvr>
    <a:masterClrMapping/>
  </p:clrMapOvr>
  <p:transition spd="slow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66190"/>
      </p:ext>
    </p:extLst>
  </p:cSld>
  <p:clrMapOvr>
    <a:masterClrMapping/>
  </p:clrMapOvr>
  <p:transition spd="slow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45" y="381180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88749896"/>
      </p:ext>
    </p:extLst>
  </p:cSld>
  <p:clrMapOvr>
    <a:masterClrMapping/>
  </p:clrMapOvr>
  <p:transition spd="slow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7F3DA4-F880-4D05-8F24-7849219C622A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44496"/>
      </p:ext>
    </p:extLst>
  </p:cSld>
  <p:clrMapOvr>
    <a:masterClrMapping/>
  </p:clrMapOvr>
  <p:transition spd="slow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98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445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6045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21A5C5-99CF-4F88-BAB9-8F1612C2AE6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245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79451"/>
      </p:ext>
    </p:extLst>
  </p:cSld>
  <p:clrMapOvr>
    <a:masterClrMapping/>
  </p:clrMapOvr>
  <p:transition spd="slow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976227289"/>
      </p:ext>
    </p:extLst>
  </p:cSld>
  <p:clrMapOvr>
    <a:masterClrMapping/>
  </p:clrMapOvr>
  <p:transition spd="slow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933421089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155EA-D419-4270-BBA0-DAF35A8DC0F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6A745-464B-4FA7-B7CD-8F810D7BFE4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00762"/>
      </p:ext>
    </p:extLst>
  </p:cSld>
  <p:clrMapOvr>
    <a:masterClrMapping/>
  </p:clrMapOvr>
  <p:transition spd="slow">
    <p:pull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787058147"/>
      </p:ext>
    </p:extLst>
  </p:cSld>
  <p:clrMapOvr>
    <a:masterClrMapping/>
  </p:clrMapOvr>
  <p:transition spd="slow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326253004"/>
      </p:ext>
    </p:extLst>
  </p:cSld>
  <p:clrMapOvr>
    <a:masterClrMapping/>
  </p:clrMapOvr>
  <p:transition spd="slow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00170"/>
      </p:ext>
    </p:extLst>
  </p:cSld>
  <p:clrMapOvr>
    <a:masterClrMapping/>
  </p:clrMapOvr>
  <p:transition spd="slow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45157"/>
      </p:ext>
    </p:extLst>
  </p:cSld>
  <p:clrMapOvr>
    <a:masterClrMapping/>
  </p:clrMapOvr>
  <p:transition spd="slow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8949747"/>
      </p:ext>
    </p:extLst>
  </p:cSld>
  <p:clrMapOvr>
    <a:masterClrMapping/>
  </p:clrMapOvr>
  <p:transition spd="slow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33" y="3811801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81560614"/>
      </p:ext>
    </p:extLst>
  </p:cSld>
  <p:clrMapOvr>
    <a:masterClrMapping/>
  </p:clrMapOvr>
  <p:transition spd="slow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F767B4-99DC-4290-A2AA-40B2A6AA3A9D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71719"/>
      </p:ext>
    </p:extLst>
  </p:cSld>
  <p:clrMapOvr>
    <a:masterClrMapping/>
  </p:clrMapOvr>
  <p:transition spd="slow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98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42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602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58D2932-C7CB-43A1-A7A1-3907ED86D4B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221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782120"/>
      </p:ext>
    </p:extLst>
  </p:cSld>
  <p:clrMapOvr>
    <a:masterClrMapping/>
  </p:clrMapOvr>
  <p:transition spd="slow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628324872"/>
      </p:ext>
    </p:extLst>
  </p:cSld>
  <p:clrMapOvr>
    <a:masterClrMapping/>
  </p:clrMapOvr>
  <p:transition spd="slow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547626007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7107" y="228600"/>
            <a:ext cx="2041936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8374" y="228600"/>
            <a:ext cx="5988015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4B461-1B92-4401-823F-69924430A0E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847545-A76C-4200-BE59-CC4B3A9B106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16710"/>
      </p:ext>
    </p:extLst>
  </p:cSld>
  <p:clrMapOvr>
    <a:masterClrMapping/>
  </p:clrMapOvr>
  <p:transition spd="slow">
    <p:pull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675315143"/>
      </p:ext>
    </p:extLst>
  </p:cSld>
  <p:clrMapOvr>
    <a:masterClrMapping/>
  </p:clrMapOvr>
  <p:transition spd="slow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257064240"/>
      </p:ext>
    </p:extLst>
  </p:cSld>
  <p:clrMapOvr>
    <a:masterClrMapping/>
  </p:clrMapOvr>
  <p:transition spd="slow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49295"/>
      </p:ext>
    </p:extLst>
  </p:cSld>
  <p:clrMapOvr>
    <a:masterClrMapping/>
  </p:clrMapOvr>
  <p:transition spd="slow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987315"/>
      </p:ext>
    </p:extLst>
  </p:cSld>
  <p:clrMapOvr>
    <a:masterClrMapping/>
  </p:clrMapOvr>
  <p:transition spd="slow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025676"/>
      </p:ext>
    </p:extLst>
  </p:cSld>
  <p:clrMapOvr>
    <a:masterClrMapping/>
  </p:clrMapOvr>
  <p:transition spd="slow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19" y="3811782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8190957"/>
      </p:ext>
    </p:extLst>
  </p:cSld>
  <p:clrMapOvr>
    <a:masterClrMapping/>
  </p:clrMapOvr>
  <p:transition spd="slow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25E3B8-F63D-484F-8800-A4C032B428AC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651785"/>
      </p:ext>
    </p:extLst>
  </p:cSld>
  <p:clrMapOvr>
    <a:masterClrMapping/>
  </p:clrMapOvr>
  <p:transition spd="slow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961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39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99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F5C1C4C-7A81-4000-82E8-49B0607973F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192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557003"/>
      </p:ext>
    </p:extLst>
  </p:cSld>
  <p:clrMapOvr>
    <a:masterClrMapping/>
  </p:clrMapOvr>
  <p:transition spd="slow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4068842220"/>
      </p:ext>
    </p:extLst>
  </p:cSld>
  <p:clrMapOvr>
    <a:masterClrMapping/>
  </p:clrMapOvr>
  <p:transition spd="slow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929521935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59" y="228608"/>
            <a:ext cx="7247184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8377" y="1119189"/>
            <a:ext cx="7880433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413DD-6514-4D23-989F-91E2DCA6A49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E96FD-53DF-4855-BDA4-1EAE005C2C8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407988"/>
      </p:ext>
    </p:extLst>
  </p:cSld>
  <p:clrMapOvr>
    <a:masterClrMapping/>
  </p:clrMapOvr>
  <p:transition spd="slow">
    <p:pull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967788719"/>
      </p:ext>
    </p:extLst>
  </p:cSld>
  <p:clrMapOvr>
    <a:masterClrMapping/>
  </p:clrMapOvr>
  <p:transition spd="slow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516804227"/>
      </p:ext>
    </p:extLst>
  </p:cSld>
  <p:clrMapOvr>
    <a:masterClrMapping/>
  </p:clrMapOvr>
  <p:transition spd="slow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863569"/>
      </p:ext>
    </p:extLst>
  </p:cSld>
  <p:clrMapOvr>
    <a:masterClrMapping/>
  </p:clrMapOvr>
  <p:transition spd="slow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413690"/>
      </p:ext>
    </p:extLst>
  </p:cSld>
  <p:clrMapOvr>
    <a:masterClrMapping/>
  </p:clrMapOvr>
  <p:transition spd="slow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73253"/>
      </p:ext>
    </p:extLst>
  </p:cSld>
  <p:clrMapOvr>
    <a:masterClrMapping/>
  </p:clrMapOvr>
  <p:transition spd="slow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603" y="3811762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25216716"/>
      </p:ext>
    </p:extLst>
  </p:cSld>
  <p:clrMapOvr>
    <a:masterClrMapping/>
  </p:clrMapOvr>
  <p:transition spd="slow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06D5A-EEBE-4424-A0A1-ED82D572766E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744091"/>
      </p:ext>
    </p:extLst>
  </p:cSld>
  <p:clrMapOvr>
    <a:masterClrMapping/>
  </p:clrMapOvr>
  <p:transition spd="slow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929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36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96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5E60AAF-9460-4964-A852-17AE1DD94AE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162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51425"/>
      </p:ext>
    </p:extLst>
  </p:cSld>
  <p:clrMapOvr>
    <a:masterClrMapping/>
  </p:clrMapOvr>
  <p:transition spd="slow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277338124"/>
      </p:ext>
    </p:extLst>
  </p:cSld>
  <p:clrMapOvr>
    <a:masterClrMapping/>
  </p:clrMapOvr>
  <p:transition spd="slow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949597890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>
                <a:solidFill>
                  <a:srgbClr val="FFFFFF"/>
                </a:solidFill>
              </a:rPr>
              <a:t>Financial System Strategy</a:t>
            </a:r>
            <a:br>
              <a:rPr lang="en-CA" sz="2800">
                <a:solidFill>
                  <a:srgbClr val="FFFFFF"/>
                </a:solidFill>
              </a:rPr>
            </a:br>
            <a:r>
              <a:rPr lang="en-CA" sz="2800">
                <a:solidFill>
                  <a:srgbClr val="FFFFFF"/>
                </a:solidFill>
              </a:rPr>
              <a:t>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400"/>
            <a:ext cx="6263055" cy="6699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SG" noProof="0" smtClean="0"/>
              <a:t>Add name of team</a:t>
            </a:r>
            <a:endParaRPr lang="en-US" noProof="0" smtClean="0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SG" noProof="0" smtClean="0"/>
              <a:t>Click to insert presentation title</a:t>
            </a:r>
            <a:br>
              <a:rPr lang="en-US" altLang="zh-SG" noProof="0" smtClean="0"/>
            </a:br>
            <a:r>
              <a:rPr lang="en-US" noProof="0" smtClean="0"/>
              <a:t>Second line here</a:t>
            </a:r>
            <a:endParaRPr lang="en-US" altLang="zh-SG" noProof="0" smtClean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4088"/>
            <a:ext cx="3875943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F5BD92-278E-4B0A-BC9E-130CF930510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4088"/>
            <a:ext cx="3864219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850"/>
            <a:ext cx="1395047" cy="327025"/>
          </a:xfrm>
        </p:spPr>
        <p:txBody>
          <a:bodyPr/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028C6BBA-EA4F-4F00-8010-CA4028B38A1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108511"/>
      </p:ext>
    </p:extLst>
  </p:cSld>
  <p:clrMapOvr>
    <a:masterClrMapping/>
  </p:clrMapOvr>
  <p:transition spd="slow">
    <p:pull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008975275"/>
      </p:ext>
    </p:extLst>
  </p:cSld>
  <p:clrMapOvr>
    <a:masterClrMapping/>
  </p:clrMapOvr>
  <p:transition spd="slow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253184277"/>
      </p:ext>
    </p:extLst>
  </p:cSld>
  <p:clrMapOvr>
    <a:masterClrMapping/>
  </p:clrMapOvr>
  <p:transition spd="slow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42604"/>
      </p:ext>
    </p:extLst>
  </p:cSld>
  <p:clrMapOvr>
    <a:masterClrMapping/>
  </p:clrMapOvr>
  <p:transition spd="slow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68173"/>
      </p:ext>
    </p:extLst>
  </p:cSld>
  <p:clrMapOvr>
    <a:masterClrMapping/>
  </p:clrMapOvr>
  <p:transition spd="slow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748504"/>
      </p:ext>
    </p:extLst>
  </p:cSld>
  <p:clrMapOvr>
    <a:masterClrMapping/>
  </p:clrMapOvr>
  <p:transition spd="slow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589" y="3811723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7886911"/>
      </p:ext>
    </p:extLst>
  </p:cSld>
  <p:clrMapOvr>
    <a:masterClrMapping/>
  </p:clrMapOvr>
  <p:transition spd="slow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D76D99-6680-4D65-9419-C4AE7ECD4F75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090750"/>
      </p:ext>
    </p:extLst>
  </p:cSld>
  <p:clrMapOvr>
    <a:masterClrMapping/>
  </p:clrMapOvr>
  <p:transition spd="slow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97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33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93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B039F8-C9CB-4341-A5B7-28EDD469485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131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888"/>
      </p:ext>
    </p:extLst>
  </p:cSld>
  <p:clrMapOvr>
    <a:masterClrMapping/>
  </p:clrMapOvr>
  <p:transition spd="slow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812906443"/>
      </p:ext>
    </p:extLst>
  </p:cSld>
  <p:clrMapOvr>
    <a:masterClrMapping/>
  </p:clrMapOvr>
  <p:transition spd="slow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074472206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94937-D03C-4338-A5D3-FFB7D0B6B84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F0DD-F9F7-4724-883A-94BEAE1BFA7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768257"/>
      </p:ext>
    </p:extLst>
  </p:cSld>
  <p:clrMapOvr>
    <a:masterClrMapping/>
  </p:clrMapOvr>
  <p:transition spd="slow">
    <p:pull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435301249"/>
      </p:ext>
    </p:extLst>
  </p:cSld>
  <p:clrMapOvr>
    <a:masterClrMapping/>
  </p:clrMapOvr>
  <p:transition spd="slow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75397532"/>
      </p:ext>
    </p:extLst>
  </p:cSld>
  <p:clrMapOvr>
    <a:masterClrMapping/>
  </p:clrMapOvr>
  <p:transition spd="slow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130755"/>
      </p:ext>
    </p:extLst>
  </p:cSld>
  <p:clrMapOvr>
    <a:masterClrMapping/>
  </p:clrMapOvr>
  <p:transition spd="slow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635341"/>
      </p:ext>
    </p:extLst>
  </p:cSld>
  <p:clrMapOvr>
    <a:masterClrMapping/>
  </p:clrMapOvr>
  <p:transition spd="slow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752949"/>
      </p:ext>
    </p:extLst>
  </p:cSld>
  <p:clrMapOvr>
    <a:masterClrMapping/>
  </p:clrMapOvr>
  <p:transition spd="slow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572" y="3811703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4309345"/>
      </p:ext>
    </p:extLst>
  </p:cSld>
  <p:clrMapOvr>
    <a:masterClrMapping/>
  </p:clrMapOvr>
  <p:transition spd="slow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FDFEA3-A934-40BA-A666-AD03ED94992C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99750"/>
      </p:ext>
    </p:extLst>
  </p:cSld>
  <p:clrMapOvr>
    <a:masterClrMapping/>
  </p:clrMapOvr>
  <p:transition spd="slow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65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297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897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BB61631-FE8E-4D73-A938-2D9CF4DCEB4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096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34973"/>
      </p:ext>
    </p:extLst>
  </p:cSld>
  <p:clrMapOvr>
    <a:masterClrMapping/>
  </p:clrMapOvr>
  <p:transition spd="slow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577060894"/>
      </p:ext>
    </p:extLst>
  </p:cSld>
  <p:clrMapOvr>
    <a:masterClrMapping/>
  </p:clrMapOvr>
  <p:transition spd="slow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534599611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64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05705-3C8A-4629-A809-63BAF48FC8A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9410E-A1E7-41BB-94E6-32B9CA4C5B6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649227"/>
      </p:ext>
    </p:extLst>
  </p:cSld>
  <p:clrMapOvr>
    <a:masterClrMapping/>
  </p:clrMapOvr>
  <p:transition spd="slow">
    <p:pull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856991995"/>
      </p:ext>
    </p:extLst>
  </p:cSld>
  <p:clrMapOvr>
    <a:masterClrMapping/>
  </p:clrMapOvr>
  <p:transition spd="slow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15195320"/>
      </p:ext>
    </p:extLst>
  </p:cSld>
  <p:clrMapOvr>
    <a:masterClrMapping/>
  </p:clrMapOvr>
  <p:transition spd="slow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741081"/>
      </p:ext>
    </p:extLst>
  </p:cSld>
  <p:clrMapOvr>
    <a:masterClrMapping/>
  </p:clrMapOvr>
  <p:transition spd="slow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855965"/>
      </p:ext>
    </p:extLst>
  </p:cSld>
  <p:clrMapOvr>
    <a:masterClrMapping/>
  </p:clrMapOvr>
  <p:transition spd="slow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076151"/>
      </p:ext>
    </p:extLst>
  </p:cSld>
  <p:clrMapOvr>
    <a:masterClrMapping/>
  </p:clrMapOvr>
  <p:transition spd="slow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553" y="3811665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6445260"/>
      </p:ext>
    </p:extLst>
  </p:cSld>
  <p:clrMapOvr>
    <a:masterClrMapping/>
  </p:clrMapOvr>
  <p:transition spd="slow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6943F-8B21-4819-A9D7-9AADAC33DCE2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63904"/>
      </p:ext>
    </p:extLst>
  </p:cSld>
  <p:clrMapOvr>
    <a:masterClrMapping/>
  </p:clrMapOvr>
  <p:transition spd="slow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2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26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86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115012C-03D4-4C2E-AF87-D7362CE34C5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060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97042"/>
      </p:ext>
    </p:extLst>
  </p:cSld>
  <p:clrMapOvr>
    <a:masterClrMapping/>
  </p:clrMapOvr>
  <p:transition spd="slow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521047646"/>
      </p:ext>
    </p:extLst>
  </p:cSld>
  <p:clrMapOvr>
    <a:masterClrMapping/>
  </p:clrMapOvr>
  <p:transition spd="slow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635840164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EDE7E-0422-4E48-933D-883FFD695A3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6571-1B71-4DDB-A154-16168EBD58C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460918"/>
      </p:ext>
    </p:extLst>
  </p:cSld>
  <p:clrMapOvr>
    <a:masterClrMapping/>
  </p:clrMapOvr>
  <p:transition spd="slow">
    <p:pull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100796631"/>
      </p:ext>
    </p:extLst>
  </p:cSld>
  <p:clrMapOvr>
    <a:masterClrMapping/>
  </p:clrMapOvr>
  <p:transition spd="slow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057759953"/>
      </p:ext>
    </p:extLst>
  </p:cSld>
  <p:clrMapOvr>
    <a:masterClrMapping/>
  </p:clrMapOvr>
  <p:transition spd="slow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39662"/>
      </p:ext>
    </p:extLst>
  </p:cSld>
  <p:clrMapOvr>
    <a:masterClrMapping/>
  </p:clrMapOvr>
  <p:transition spd="slow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93462"/>
      </p:ext>
    </p:extLst>
  </p:cSld>
  <p:clrMapOvr>
    <a:masterClrMapping/>
  </p:clrMapOvr>
  <p:transition spd="slow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898676"/>
      </p:ext>
    </p:extLst>
  </p:cSld>
  <p:clrMapOvr>
    <a:masterClrMapping/>
  </p:clrMapOvr>
  <p:transition spd="slow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535" y="381163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59288336"/>
      </p:ext>
    </p:extLst>
  </p:cSld>
  <p:clrMapOvr>
    <a:masterClrMapping/>
  </p:clrMapOvr>
  <p:transition spd="slow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5CB989-6985-442C-A9BD-43FD42BF862A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79076"/>
      </p:ext>
    </p:extLst>
  </p:cSld>
  <p:clrMapOvr>
    <a:masterClrMapping/>
  </p:clrMapOvr>
  <p:transition spd="slow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2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22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82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8F8067-BF0B-46C1-A00B-A0DD21C2108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5023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86604"/>
      </p:ext>
    </p:extLst>
  </p:cSld>
  <p:clrMapOvr>
    <a:masterClrMapping/>
  </p:clrMapOvr>
  <p:transition spd="slow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723026021"/>
      </p:ext>
    </p:extLst>
  </p:cSld>
  <p:clrMapOvr>
    <a:masterClrMapping/>
  </p:clrMapOvr>
  <p:transition spd="slow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96182402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C1DA6E0E-C21C-4607-82F4-6B1AC8A171EE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726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93799"/>
      </p:ext>
    </p:extLst>
  </p:cSld>
  <p:clrMapOvr>
    <a:masterClrMapping/>
  </p:clrMapOvr>
  <p:transition spd="slow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14472-5B66-4899-9FCA-47AE2AF7616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7C49-9F76-40C5-86C8-5A6E07DCB5EF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168337"/>
      </p:ext>
    </p:extLst>
  </p:cSld>
  <p:clrMapOvr>
    <a:masterClrMapping/>
  </p:clrMapOvr>
  <p:transition spd="slow">
    <p:pull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312019818"/>
      </p:ext>
    </p:extLst>
  </p:cSld>
  <p:clrMapOvr>
    <a:masterClrMapping/>
  </p:clrMapOvr>
  <p:transition spd="slow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581002309"/>
      </p:ext>
    </p:extLst>
  </p:cSld>
  <p:clrMapOvr>
    <a:masterClrMapping/>
  </p:clrMapOvr>
  <p:transition spd="slow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18283"/>
      </p:ext>
    </p:extLst>
  </p:cSld>
  <p:clrMapOvr>
    <a:masterClrMapping/>
  </p:clrMapOvr>
  <p:transition spd="slow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791679"/>
      </p:ext>
    </p:extLst>
  </p:cSld>
  <p:clrMapOvr>
    <a:masterClrMapping/>
  </p:clrMapOvr>
  <p:transition spd="slow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643097"/>
      </p:ext>
    </p:extLst>
  </p:cSld>
  <p:clrMapOvr>
    <a:masterClrMapping/>
  </p:clrMapOvr>
  <p:transition spd="slow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513" y="381163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22499"/>
      </p:ext>
    </p:extLst>
  </p:cSld>
  <p:clrMapOvr>
    <a:masterClrMapping/>
  </p:clrMapOvr>
  <p:transition spd="slow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E0D90-6284-46C0-A177-F9139A629AF8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832492"/>
      </p:ext>
    </p:extLst>
  </p:cSld>
  <p:clrMapOvr>
    <a:masterClrMapping/>
  </p:clrMapOvr>
  <p:transition spd="slow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2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18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78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89E6E58-CBAE-4C72-9D6A-FF1D6711645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982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30321"/>
      </p:ext>
    </p:extLst>
  </p:cSld>
  <p:clrMapOvr>
    <a:masterClrMapping/>
  </p:clrMapOvr>
  <p:transition spd="slow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606522953"/>
      </p:ext>
    </p:extLst>
  </p:cSld>
  <p:clrMapOvr>
    <a:masterClrMapping/>
  </p:clrMapOvr>
  <p:transition spd="slow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164625302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F7A35-31B0-474D-908D-DEA518276E2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E40E8-EAFB-416B-B6D9-EE9728D47F2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116905"/>
      </p:ext>
    </p:extLst>
  </p:cSld>
  <p:clrMapOvr>
    <a:masterClrMapping/>
  </p:clrMapOvr>
  <p:transition spd="slow">
    <p:pull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768833815"/>
      </p:ext>
    </p:extLst>
  </p:cSld>
  <p:clrMapOvr>
    <a:masterClrMapping/>
  </p:clrMapOvr>
  <p:transition spd="slow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698261112"/>
      </p:ext>
    </p:extLst>
  </p:cSld>
  <p:clrMapOvr>
    <a:masterClrMapping/>
  </p:clrMapOvr>
  <p:transition spd="slow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794026"/>
      </p:ext>
    </p:extLst>
  </p:cSld>
  <p:clrMapOvr>
    <a:masterClrMapping/>
  </p:clrMapOvr>
  <p:transition spd="slow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970627"/>
      </p:ext>
    </p:extLst>
  </p:cSld>
  <p:clrMapOvr>
    <a:masterClrMapping/>
  </p:clrMapOvr>
  <p:transition spd="slow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17913"/>
      </p:ext>
    </p:extLst>
  </p:cSld>
  <p:clrMapOvr>
    <a:masterClrMapping/>
  </p:clrMapOvr>
  <p:transition spd="slow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493" y="381163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37750554"/>
      </p:ext>
    </p:extLst>
  </p:cSld>
  <p:clrMapOvr>
    <a:masterClrMapping/>
  </p:clrMapOvr>
  <p:transition spd="slow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B455B5-E171-4B67-B909-D729637B5C0C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040697"/>
      </p:ext>
    </p:extLst>
  </p:cSld>
  <p:clrMapOvr>
    <a:masterClrMapping/>
  </p:clrMapOvr>
  <p:transition spd="slow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2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14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74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638293C-D8DF-4A77-84B9-341780384BA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940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13728"/>
      </p:ext>
    </p:extLst>
  </p:cSld>
  <p:clrMapOvr>
    <a:masterClrMapping/>
  </p:clrMapOvr>
  <p:transition spd="slow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460593319"/>
      </p:ext>
    </p:extLst>
  </p:cSld>
  <p:clrMapOvr>
    <a:masterClrMapping/>
  </p:clrMapOvr>
  <p:transition spd="slow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784431878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A80A8-E608-48D5-ADD2-5776D5DB7CA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4BE0-37B7-411C-98E2-105CDA3038E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687928"/>
      </p:ext>
    </p:extLst>
  </p:cSld>
  <p:clrMapOvr>
    <a:masterClrMapping/>
  </p:clrMapOvr>
  <p:transition spd="slow">
    <p:pull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543724383"/>
      </p:ext>
    </p:extLst>
  </p:cSld>
  <p:clrMapOvr>
    <a:masterClrMapping/>
  </p:clrMapOvr>
  <p:transition spd="slow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599528113"/>
      </p:ext>
    </p:extLst>
  </p:cSld>
  <p:clrMapOvr>
    <a:masterClrMapping/>
  </p:clrMapOvr>
  <p:transition spd="slow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73655"/>
      </p:ext>
    </p:extLst>
  </p:cSld>
  <p:clrMapOvr>
    <a:masterClrMapping/>
  </p:clrMapOvr>
  <p:transition spd="slow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40684"/>
      </p:ext>
    </p:extLst>
  </p:cSld>
  <p:clrMapOvr>
    <a:masterClrMapping/>
  </p:clrMapOvr>
  <p:transition spd="slow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71895"/>
      </p:ext>
    </p:extLst>
  </p:cSld>
  <p:clrMapOvr>
    <a:masterClrMapping/>
  </p:clrMapOvr>
  <p:transition spd="slow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469" y="381163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42314428"/>
      </p:ext>
    </p:extLst>
  </p:cSld>
  <p:clrMapOvr>
    <a:masterClrMapping/>
  </p:clrMapOvr>
  <p:transition spd="slow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C8802-6EB7-455B-9CAD-8AE2CF294CCC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195711"/>
      </p:ext>
    </p:extLst>
  </p:cSld>
  <p:clrMapOvr>
    <a:masterClrMapping/>
  </p:clrMapOvr>
  <p:transition spd="slow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2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097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697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5003B2A-8115-4681-8212-6593DF86C12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897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51004"/>
      </p:ext>
    </p:extLst>
  </p:cSld>
  <p:clrMapOvr>
    <a:masterClrMapping/>
  </p:clrMapOvr>
  <p:transition spd="slow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785310307"/>
      </p:ext>
    </p:extLst>
  </p:cSld>
  <p:clrMapOvr>
    <a:masterClrMapping/>
  </p:clrMapOvr>
  <p:transition spd="slow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190518765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38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E9949-5B64-4E34-8768-09567A52994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830D7-44E1-4055-9144-DE8F9F5DB7F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562615"/>
      </p:ext>
    </p:extLst>
  </p:cSld>
  <p:clrMapOvr>
    <a:masterClrMapping/>
  </p:clrMapOvr>
  <p:transition spd="slow">
    <p:pull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42793760"/>
      </p:ext>
    </p:extLst>
  </p:cSld>
  <p:clrMapOvr>
    <a:masterClrMapping/>
  </p:clrMapOvr>
  <p:transition spd="slow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570484566"/>
      </p:ext>
    </p:extLst>
  </p:cSld>
  <p:clrMapOvr>
    <a:masterClrMapping/>
  </p:clrMapOvr>
  <p:transition spd="slow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652892"/>
      </p:ext>
    </p:extLst>
  </p:cSld>
  <p:clrMapOvr>
    <a:masterClrMapping/>
  </p:clrMapOvr>
  <p:transition spd="slow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836398"/>
      </p:ext>
    </p:extLst>
  </p:cSld>
  <p:clrMapOvr>
    <a:masterClrMapping/>
  </p:clrMapOvr>
  <p:transition spd="slow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82321"/>
      </p:ext>
    </p:extLst>
  </p:cSld>
  <p:clrMapOvr>
    <a:masterClrMapping/>
  </p:clrMapOvr>
  <p:transition spd="slow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445" y="381163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65248334"/>
      </p:ext>
    </p:extLst>
  </p:cSld>
  <p:clrMapOvr>
    <a:masterClrMapping/>
  </p:clrMapOvr>
  <p:transition spd="slow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06773-0932-4936-970F-DC4F33766F62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43561"/>
      </p:ext>
    </p:extLst>
  </p:cSld>
  <p:clrMapOvr>
    <a:masterClrMapping/>
  </p:clrMapOvr>
  <p:transition spd="slow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2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05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65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63F370F-D9B1-451A-9B87-D3B28F37F55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850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98748"/>
      </p:ext>
    </p:extLst>
  </p:cSld>
  <p:clrMapOvr>
    <a:masterClrMapping/>
  </p:clrMapOvr>
  <p:transition spd="slow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187688803"/>
      </p:ext>
    </p:extLst>
  </p:cSld>
  <p:clrMapOvr>
    <a:masterClrMapping/>
  </p:clrMapOvr>
  <p:transition spd="slow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702672760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D9BD6-06B4-432F-AE1C-4FC7FEACA32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877B-9C5D-4ADA-A5DA-0AE28FD0519F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67890"/>
      </p:ext>
    </p:extLst>
  </p:cSld>
  <p:clrMapOvr>
    <a:masterClrMapping/>
  </p:clrMapOvr>
  <p:transition spd="slow">
    <p:pull/>
  </p:transition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4101202558"/>
      </p:ext>
    </p:extLst>
  </p:cSld>
  <p:clrMapOvr>
    <a:masterClrMapping/>
  </p:clrMapOvr>
  <p:transition spd="slow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736001104"/>
      </p:ext>
    </p:extLst>
  </p:cSld>
  <p:clrMapOvr>
    <a:masterClrMapping/>
  </p:clrMapOvr>
  <p:transition spd="slow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8156"/>
      </p:ext>
    </p:extLst>
  </p:cSld>
  <p:clrMapOvr>
    <a:masterClrMapping/>
  </p:clrMapOvr>
  <p:transition spd="slow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53000"/>
      </p:ext>
    </p:extLst>
  </p:cSld>
  <p:clrMapOvr>
    <a:masterClrMapping/>
  </p:clrMapOvr>
  <p:transition spd="slow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016079"/>
      </p:ext>
    </p:extLst>
  </p:cSld>
  <p:clrMapOvr>
    <a:masterClrMapping/>
  </p:clrMapOvr>
  <p:transition spd="slow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421" y="381163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3889313"/>
      </p:ext>
    </p:extLst>
  </p:cSld>
  <p:clrMapOvr>
    <a:masterClrMapping/>
  </p:clrMapOvr>
  <p:transition spd="slow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04E90C-9BC7-49BF-B3AA-464D653B8AA9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61814"/>
      </p:ext>
    </p:extLst>
  </p:cSld>
  <p:clrMapOvr>
    <a:masterClrMapping/>
  </p:clrMapOvr>
  <p:transition spd="slow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2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100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60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D38FBD-5602-43AA-9A00-86BCFE6140E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802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44287"/>
      </p:ext>
    </p:extLst>
  </p:cSld>
  <p:clrMapOvr>
    <a:masterClrMapping/>
  </p:clrMapOvr>
  <p:transition spd="slow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868144652"/>
      </p:ext>
    </p:extLst>
  </p:cSld>
  <p:clrMapOvr>
    <a:masterClrMapping/>
  </p:clrMapOvr>
  <p:transition spd="slow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199540083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D21EB-7AFD-4C7C-82F9-CF4FA94C9E2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D63A7-E2B6-4BF2-A50F-BC2EFA3AFE7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918922"/>
      </p:ext>
    </p:extLst>
  </p:cSld>
  <p:clrMapOvr>
    <a:masterClrMapping/>
  </p:clrMapOvr>
  <p:transition spd="slow">
    <p:pull/>
  </p:transition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406043004"/>
      </p:ext>
    </p:extLst>
  </p:cSld>
  <p:clrMapOvr>
    <a:masterClrMapping/>
  </p:clrMapOvr>
  <p:transition spd="slow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061131929"/>
      </p:ext>
    </p:extLst>
  </p:cSld>
  <p:clrMapOvr>
    <a:masterClrMapping/>
  </p:clrMapOvr>
  <p:transition spd="slow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798739"/>
      </p:ext>
    </p:extLst>
  </p:cSld>
  <p:clrMapOvr>
    <a:masterClrMapping/>
  </p:clrMapOvr>
  <p:transition spd="slow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79351"/>
      </p:ext>
    </p:extLst>
  </p:cSld>
  <p:clrMapOvr>
    <a:masterClrMapping/>
  </p:clrMapOvr>
  <p:transition spd="slow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506819"/>
      </p:ext>
    </p:extLst>
  </p:cSld>
  <p:clrMapOvr>
    <a:masterClrMapping/>
  </p:clrMapOvr>
  <p:transition spd="slow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394" y="381163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88389900"/>
      </p:ext>
    </p:extLst>
  </p:cSld>
  <p:clrMapOvr>
    <a:masterClrMapping/>
  </p:clrMapOvr>
  <p:transition spd="slow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5F2522-84F1-476A-8AC8-17953BE89BBF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185585"/>
      </p:ext>
    </p:extLst>
  </p:cSld>
  <p:clrMapOvr>
    <a:masterClrMapping/>
  </p:clrMapOvr>
  <p:transition spd="slow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2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131" y="244095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55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F5C0D7-171F-49BF-ACA3-8E5D260BEA0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753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54289"/>
      </p:ext>
    </p:extLst>
  </p:cSld>
  <p:clrMapOvr>
    <a:masterClrMapping/>
  </p:clrMapOvr>
  <p:transition spd="slow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934155961"/>
      </p:ext>
    </p:extLst>
  </p:cSld>
  <p:clrMapOvr>
    <a:masterClrMapping/>
  </p:clrMapOvr>
  <p:transition spd="slow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976139908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815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815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2A8B8-545A-4D96-831C-8CA832F2A24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C029B-302D-497F-8057-3FB9D5B5C1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2931"/>
      </p:ext>
    </p:extLst>
  </p:cSld>
  <p:clrMapOvr>
    <a:masterClrMapping/>
  </p:clrMapOvr>
  <p:transition spd="slow">
    <p:pull/>
  </p:transition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949030435"/>
      </p:ext>
    </p:extLst>
  </p:cSld>
  <p:clrMapOvr>
    <a:masterClrMapping/>
  </p:clrMapOvr>
  <p:transition spd="slow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229100158"/>
      </p:ext>
    </p:extLst>
  </p:cSld>
  <p:clrMapOvr>
    <a:masterClrMapping/>
  </p:clrMapOvr>
  <p:transition spd="slow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896022"/>
      </p:ext>
    </p:extLst>
  </p:cSld>
  <p:clrMapOvr>
    <a:masterClrMapping/>
  </p:clrMapOvr>
  <p:transition spd="slow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537526"/>
      </p:ext>
    </p:extLst>
  </p:cSld>
  <p:clrMapOvr>
    <a:masterClrMapping/>
  </p:clrMapOvr>
  <p:transition spd="slow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08616"/>
      </p:ext>
    </p:extLst>
  </p:cSld>
  <p:clrMapOvr>
    <a:masterClrMapping/>
  </p:clrMapOvr>
  <p:transition spd="slow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369" y="381163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0976795"/>
      </p:ext>
    </p:extLst>
  </p:cSld>
  <p:clrMapOvr>
    <a:masterClrMapping/>
  </p:clrMapOvr>
  <p:transition spd="slow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0E8F69-E308-438E-9506-03E7ED86F9F9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030497"/>
      </p:ext>
    </p:extLst>
  </p:cSld>
  <p:clrMapOvr>
    <a:masterClrMapping/>
  </p:clrMapOvr>
  <p:transition spd="slow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2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59" y="244090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50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FE6DB7A-F202-4DA6-9D71-99E589B09C9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700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01667"/>
      </p:ext>
    </p:extLst>
  </p:cSld>
  <p:clrMapOvr>
    <a:masterClrMapping/>
  </p:clrMapOvr>
  <p:transition spd="slow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518509410"/>
      </p:ext>
    </p:extLst>
  </p:cSld>
  <p:clrMapOvr>
    <a:masterClrMapping/>
  </p:clrMapOvr>
  <p:transition spd="slow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660553681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>
                <a:solidFill>
                  <a:srgbClr val="FFFFFF"/>
                </a:solidFill>
              </a:rPr>
              <a:t>Financial System Strategy</a:t>
            </a:r>
            <a:br>
              <a:rPr lang="en-CA" sz="2800">
                <a:solidFill>
                  <a:srgbClr val="FFFFFF"/>
                </a:solidFill>
              </a:rPr>
            </a:br>
            <a:r>
              <a:rPr lang="en-CA" sz="2800">
                <a:solidFill>
                  <a:srgbClr val="FFFFFF"/>
                </a:solidFill>
              </a:rPr>
              <a:t>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390"/>
            <a:ext cx="6263055" cy="6699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SG" noProof="0" smtClean="0"/>
              <a:t>Add name of team</a:t>
            </a:r>
            <a:endParaRPr lang="en-US" noProof="0" smtClean="0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SG" noProof="0" smtClean="0"/>
              <a:t>Click to insert presentation title</a:t>
            </a:r>
            <a:br>
              <a:rPr lang="en-US" altLang="zh-SG" noProof="0" smtClean="0"/>
            </a:br>
            <a:r>
              <a:rPr lang="en-US" noProof="0" smtClean="0"/>
              <a:t>Second line here</a:t>
            </a:r>
            <a:endParaRPr lang="en-US" altLang="zh-SG" noProof="0" smtClean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4078"/>
            <a:ext cx="3875943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C0EF93B-76BA-4129-83BD-A3A3C659BA4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4078"/>
            <a:ext cx="3864219" cy="33178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840"/>
            <a:ext cx="1395047" cy="327025"/>
          </a:xfrm>
        </p:spPr>
        <p:txBody>
          <a:bodyPr/>
          <a:lstStyle>
            <a:lvl1pPr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028C6BBA-EA4F-4F00-8010-CA4028B38A1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 sz="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757906"/>
      </p:ext>
    </p:extLst>
  </p:cSld>
  <p:clrMapOvr>
    <a:masterClrMapping/>
  </p:clrMapOvr>
  <p:transition spd="slow">
    <p:pull/>
  </p:transition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4141020361"/>
      </p:ext>
    </p:extLst>
  </p:cSld>
  <p:clrMapOvr>
    <a:masterClrMapping/>
  </p:clrMapOvr>
  <p:transition spd="slow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322378316"/>
      </p:ext>
    </p:extLst>
  </p:cSld>
  <p:clrMapOvr>
    <a:masterClrMapping/>
  </p:clrMapOvr>
  <p:transition spd="slow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860206"/>
      </p:ext>
    </p:extLst>
  </p:cSld>
  <p:clrMapOvr>
    <a:masterClrMapping/>
  </p:clrMapOvr>
  <p:transition spd="slow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085024"/>
      </p:ext>
    </p:extLst>
  </p:cSld>
  <p:clrMapOvr>
    <a:masterClrMapping/>
  </p:clrMapOvr>
  <p:transition spd="slow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97360"/>
      </p:ext>
    </p:extLst>
  </p:cSld>
  <p:clrMapOvr>
    <a:masterClrMapping/>
  </p:clrMapOvr>
  <p:transition spd="slow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341" y="381163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1468682"/>
      </p:ext>
    </p:extLst>
  </p:cSld>
  <p:clrMapOvr>
    <a:masterClrMapping/>
  </p:clrMapOvr>
  <p:transition spd="slow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EE91B-D675-4B29-9CE0-344CC084B335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155236"/>
      </p:ext>
    </p:extLst>
  </p:cSld>
  <p:clrMapOvr>
    <a:masterClrMapping/>
  </p:clrMapOvr>
  <p:transition spd="slow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2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59" y="2440847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447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36F5B83-0A56-415A-B0BF-155CCC6BFA2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646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67502"/>
      </p:ext>
    </p:extLst>
  </p:cSld>
  <p:clrMapOvr>
    <a:masterClrMapping/>
  </p:clrMapOvr>
  <p:transition spd="slow"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01010633"/>
      </p:ext>
    </p:extLst>
  </p:cSld>
  <p:clrMapOvr>
    <a:masterClrMapping/>
  </p:clrMapOvr>
  <p:transition spd="slow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483943881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B5031-1220-47A3-8D31-712AE1B13DB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3F0DD-F9F7-4724-883A-94BEAE1BFA7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814690"/>
      </p:ext>
    </p:extLst>
  </p:cSld>
  <p:clrMapOvr>
    <a:masterClrMapping/>
  </p:clrMapOvr>
  <p:transition spd="slow">
    <p:pull/>
  </p:transition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345158709"/>
      </p:ext>
    </p:extLst>
  </p:cSld>
  <p:clrMapOvr>
    <a:masterClrMapping/>
  </p:clrMapOvr>
  <p:transition spd="slow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481441462"/>
      </p:ext>
    </p:extLst>
  </p:cSld>
  <p:clrMapOvr>
    <a:masterClrMapping/>
  </p:clrMapOvr>
  <p:transition spd="slow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245801"/>
      </p:ext>
    </p:extLst>
  </p:cSld>
  <p:clrMapOvr>
    <a:masterClrMapping/>
  </p:clrMapOvr>
  <p:transition spd="slow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360419"/>
      </p:ext>
    </p:extLst>
  </p:cSld>
  <p:clrMapOvr>
    <a:masterClrMapping/>
  </p:clrMapOvr>
  <p:transition spd="slow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586178"/>
      </p:ext>
    </p:extLst>
  </p:cSld>
  <p:clrMapOvr>
    <a:masterClrMapping/>
  </p:clrMapOvr>
  <p:transition spd="slow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310" y="381163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92972212"/>
      </p:ext>
    </p:extLst>
  </p:cSld>
  <p:clrMapOvr>
    <a:masterClrMapping/>
  </p:clrMapOvr>
  <p:transition spd="slow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3A4FE9-CD8C-459F-B4A3-C1E94A86B3A3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21563"/>
      </p:ext>
    </p:extLst>
  </p:cSld>
  <p:clrMapOvr>
    <a:masterClrMapping/>
  </p:clrMapOvr>
  <p:transition spd="slow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2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59" y="244079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39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B58EF22-D396-44F1-8D3D-55682295653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591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40919"/>
      </p:ext>
    </p:extLst>
  </p:cSld>
  <p:clrMapOvr>
    <a:masterClrMapping/>
  </p:clrMapOvr>
  <p:transition spd="slow"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746393479"/>
      </p:ext>
    </p:extLst>
  </p:cSld>
  <p:clrMapOvr>
    <a:masterClrMapping/>
  </p:clrMapOvr>
  <p:transition spd="slow"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152471317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6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3FD70-5928-4633-B2EB-DD8235AC09B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9410E-A1E7-41BB-94E6-32B9CA4C5B6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092512"/>
      </p:ext>
    </p:extLst>
  </p:cSld>
  <p:clrMapOvr>
    <a:masterClrMapping/>
  </p:clrMapOvr>
  <p:transition spd="slow">
    <p:pull/>
  </p:transition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296025522"/>
      </p:ext>
    </p:extLst>
  </p:cSld>
  <p:clrMapOvr>
    <a:masterClrMapping/>
  </p:clrMapOvr>
  <p:transition spd="slow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860356277"/>
      </p:ext>
    </p:extLst>
  </p:cSld>
  <p:clrMapOvr>
    <a:masterClrMapping/>
  </p:clrMapOvr>
  <p:transition spd="slow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388650"/>
      </p:ext>
    </p:extLst>
  </p:cSld>
  <p:clrMapOvr>
    <a:masterClrMapping/>
  </p:clrMapOvr>
  <p:transition spd="slow"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70820"/>
      </p:ext>
    </p:extLst>
  </p:cSld>
  <p:clrMapOvr>
    <a:masterClrMapping/>
  </p:clrMapOvr>
  <p:transition spd="slow"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191596"/>
      </p:ext>
    </p:extLst>
  </p:cSld>
  <p:clrMapOvr>
    <a:masterClrMapping/>
  </p:clrMapOvr>
  <p:transition spd="slow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279" y="381163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479238763"/>
      </p:ext>
    </p:extLst>
  </p:cSld>
  <p:clrMapOvr>
    <a:masterClrMapping/>
  </p:clrMapOvr>
  <p:transition spd="slow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9DC9B1-1BCC-4ABF-A87F-7961A55F4100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237546"/>
      </p:ext>
    </p:extLst>
  </p:cSld>
  <p:clrMapOvr>
    <a:masterClrMapping/>
  </p:clrMapOvr>
  <p:transition spd="slow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28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43" y="244073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33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E97C097-2042-4695-930D-5FE31A1DF1D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532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59587"/>
      </p:ext>
    </p:extLst>
  </p:cSld>
  <p:clrMapOvr>
    <a:masterClrMapping/>
  </p:clrMapOvr>
  <p:transition spd="slow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328465214"/>
      </p:ext>
    </p:extLst>
  </p:cSld>
  <p:clrMapOvr>
    <a:masterClrMapping/>
  </p:clrMapOvr>
  <p:transition spd="slow"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54226206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40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C6EC703-3E94-41B4-8018-588B3F66246F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726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506058"/>
      </p:ext>
    </p:extLst>
  </p:cSld>
  <p:clrMapOvr>
    <a:masterClrMapping/>
  </p:clrMapOvr>
  <p:transition spd="slow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5385F-0BBF-4E08-BC52-06AEE89F698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6571-1B71-4DDB-A154-16168EBD58C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257920"/>
      </p:ext>
    </p:extLst>
  </p:cSld>
  <p:clrMapOvr>
    <a:masterClrMapping/>
  </p:clrMapOvr>
  <p:transition spd="slow">
    <p:pull/>
  </p:transition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961796403"/>
      </p:ext>
    </p:extLst>
  </p:cSld>
  <p:clrMapOvr>
    <a:masterClrMapping/>
  </p:clrMapOvr>
  <p:transition spd="slow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4127134821"/>
      </p:ext>
    </p:extLst>
  </p:cSld>
  <p:clrMapOvr>
    <a:masterClrMapping/>
  </p:clrMapOvr>
  <p:transition spd="slow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13318"/>
      </p:ext>
    </p:extLst>
  </p:cSld>
  <p:clrMapOvr>
    <a:masterClrMapping/>
  </p:clrMapOvr>
  <p:transition spd="slow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65191"/>
      </p:ext>
    </p:extLst>
  </p:cSld>
  <p:clrMapOvr>
    <a:masterClrMapping/>
  </p:clrMapOvr>
  <p:transition spd="slow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072202"/>
      </p:ext>
    </p:extLst>
  </p:cSld>
  <p:clrMapOvr>
    <a:masterClrMapping/>
  </p:clrMapOvr>
  <p:transition spd="slow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249" y="381163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3163254"/>
      </p:ext>
    </p:extLst>
  </p:cSld>
  <p:clrMapOvr>
    <a:masterClrMapping/>
  </p:clrMapOvr>
  <p:transition spd="slow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411AC30-BB9F-47B7-945A-D9D8772D5690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966238"/>
      </p:ext>
    </p:extLst>
  </p:cSld>
  <p:clrMapOvr>
    <a:masterClrMapping/>
  </p:clrMapOvr>
  <p:transition spd="slow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0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11"/>
            <a:ext cx="43576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(FSS2020</a:t>
            </a:r>
            <a:r>
              <a:rPr lang="en-CA" sz="2800">
                <a:solidFill>
                  <a:srgbClr val="FFFFFF"/>
                </a:solidFill>
                <a:cs typeface="Arial" charset="0"/>
              </a:rPr>
              <a:t>)</a:t>
            </a:r>
            <a:endParaRPr lang="en-US" sz="2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26195" y="2440695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53" y="5717317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366" y="6512655"/>
            <a:ext cx="3876675" cy="33178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CB9450-FDEC-41E6-92C3-70C1FA216C80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65" y="6512655"/>
            <a:ext cx="3863975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6897" y="6517417"/>
            <a:ext cx="1395413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0E7FEE8-23CB-4954-B6A7-58F3CB0E223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139977582"/>
      </p:ext>
    </p:extLst>
  </p:cSld>
  <p:clrMapOvr>
    <a:masterClrMapping/>
  </p:clrMapOvr>
  <p:transition spd="slow">
    <p:pull/>
  </p:transition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79BE39F-1D39-4331-AB4F-7E503891E3F3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581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88652"/>
      </p:ext>
    </p:extLst>
  </p:cSld>
  <p:clrMapOvr>
    <a:masterClrMapping/>
  </p:clrMapOvr>
  <p:transition spd="slow">
    <p:pull/>
  </p:transition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963BD7E-47E5-4BFE-A96F-7354D11DD01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5F78C-0DBD-4103-B6F5-2FA2B5EC973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501315"/>
      </p:ext>
    </p:extLst>
  </p:cSld>
  <p:clrMapOvr>
    <a:masterClrMapping/>
  </p:clrMapOvr>
  <p:transition spd="slow">
    <p:pul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1F4F0-2343-4807-BD46-DEB7FAE4090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27C49-9F76-40C5-86C8-5A6E07DCB5EF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495767"/>
      </p:ext>
    </p:extLst>
  </p:cSld>
  <p:clrMapOvr>
    <a:masterClrMapping/>
  </p:clrMapOvr>
  <p:transition spd="slow">
    <p:pull/>
  </p:transition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671759B2-3578-4EF0-A2CE-FFAEFAE825F2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581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190637"/>
      </p:ext>
    </p:extLst>
  </p:cSld>
  <p:clrMapOvr>
    <a:masterClrMapping/>
  </p:clrMapOvr>
  <p:transition spd="slow">
    <p:pull/>
  </p:transition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D2060CDC-57C6-4FFD-B06D-702DDF4FD83F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581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99501"/>
      </p:ext>
    </p:extLst>
  </p:cSld>
  <p:clrMapOvr>
    <a:masterClrMapping/>
  </p:clrMapOvr>
  <p:transition spd="slow">
    <p:pull/>
  </p:transition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466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060ED3B7-4FF1-4F4F-91E5-4A4D16A27B1D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581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563638"/>
      </p:ext>
    </p:extLst>
  </p:cSld>
  <p:clrMapOvr>
    <a:masterClrMapping/>
  </p:clrMapOvr>
  <p:transition spd="slow">
    <p:pull/>
  </p:transition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C8F472-17B1-4D39-99C2-7BBFF4E8280E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06649-F847-46E8-AEB3-B68D298BD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417912"/>
      </p:ext>
    </p:extLst>
  </p:cSld>
  <p:clrMapOvr>
    <a:masterClrMapping/>
  </p:clrMapOvr>
  <p:transition spd="slow">
    <p:pull/>
  </p:transition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D815E85-3B87-4CE3-A935-0F05EE9B9DA0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9CC6D-9CDE-4FBA-B420-B2B3C67FA1C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332806"/>
      </p:ext>
    </p:extLst>
  </p:cSld>
  <p:clrMapOvr>
    <a:masterClrMapping/>
  </p:clrMapOvr>
  <p:transition spd="slow">
    <p:pull/>
  </p:transition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096" y="246092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092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AD402E6-E6BB-4516-962F-06088671817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D33174-2994-4225-96BA-AF426134ED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342453"/>
      </p:ext>
    </p:extLst>
  </p:cSld>
  <p:clrMapOvr>
    <a:masterClrMapping/>
  </p:clrMapOvr>
  <p:transition spd="slow">
    <p:pull/>
  </p:transition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094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67803AA-C34C-4337-96D9-499DD7ED71D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E009A-5EBB-44CA-84F9-4F7D36BF5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505321"/>
      </p:ext>
    </p:extLst>
  </p:cSld>
  <p:clrMapOvr>
    <a:masterClrMapping/>
  </p:clrMapOvr>
  <p:transition spd="slow">
    <p:pull/>
  </p:transition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23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7012" y="244067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27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2CFDA68-50D7-4D32-AAD5-52C6BBF117F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472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08510"/>
      </p:ext>
    </p:extLst>
  </p:cSld>
  <p:clrMapOvr>
    <a:masterClrMapping/>
  </p:clrMapOvr>
  <p:transition spd="slow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583446582"/>
      </p:ext>
    </p:extLst>
  </p:cSld>
  <p:clrMapOvr>
    <a:masterClrMapping/>
  </p:clrMapOvr>
  <p:transition spd="slow"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124536817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AE92C-2CD3-4455-ADCF-4A298D6211B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E40E8-EAFB-416B-B6D9-EE9728D47F2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096423"/>
      </p:ext>
    </p:extLst>
  </p:cSld>
  <p:clrMapOvr>
    <a:masterClrMapping/>
  </p:clrMapOvr>
  <p:transition spd="slow">
    <p:pull/>
  </p:transition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91879478"/>
      </p:ext>
    </p:extLst>
  </p:cSld>
  <p:clrMapOvr>
    <a:masterClrMapping/>
  </p:clrMapOvr>
  <p:transition spd="slow"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4198557791"/>
      </p:ext>
    </p:extLst>
  </p:cSld>
  <p:clrMapOvr>
    <a:masterClrMapping/>
  </p:clrMapOvr>
  <p:transition spd="slow"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629633"/>
      </p:ext>
    </p:extLst>
  </p:cSld>
  <p:clrMapOvr>
    <a:masterClrMapping/>
  </p:clrMapOvr>
  <p:transition spd="slow"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307869"/>
      </p:ext>
    </p:extLst>
  </p:cSld>
  <p:clrMapOvr>
    <a:masterClrMapping/>
  </p:clrMapOvr>
  <p:transition spd="slow"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01083"/>
      </p:ext>
    </p:extLst>
  </p:cSld>
  <p:clrMapOvr>
    <a:masterClrMapping/>
  </p:clrMapOvr>
  <p:transition spd="slow"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217" y="381163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93909"/>
      </p:ext>
    </p:extLst>
  </p:cSld>
  <p:clrMapOvr>
    <a:masterClrMapping/>
  </p:clrMapOvr>
  <p:transition spd="slow"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ED54F8-CFAB-4136-953C-AA111B6F4228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416055"/>
      </p:ext>
    </p:extLst>
  </p:cSld>
  <p:clrMapOvr>
    <a:masterClrMapping/>
  </p:clrMapOvr>
  <p:transition spd="slow"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23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6981" y="2440611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21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979A85-E981-46F3-9297-FB067C5D343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411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69602"/>
      </p:ext>
    </p:extLst>
  </p:cSld>
  <p:clrMapOvr>
    <a:masterClrMapping/>
  </p:clrMapOvr>
  <p:transition spd="slow"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865693056"/>
      </p:ext>
    </p:extLst>
  </p:cSld>
  <p:clrMapOvr>
    <a:masterClrMapping/>
  </p:clrMapOvr>
  <p:transition spd="slow"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709716095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ED58D-21A9-4F45-8442-619E76579E2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04BE0-37B7-411C-98E2-105CDA3038E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44785"/>
      </p:ext>
    </p:extLst>
  </p:cSld>
  <p:clrMapOvr>
    <a:masterClrMapping/>
  </p:clrMapOvr>
  <p:transition spd="slow">
    <p:pull/>
  </p:transition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644086891"/>
      </p:ext>
    </p:extLst>
  </p:cSld>
  <p:clrMapOvr>
    <a:masterClrMapping/>
  </p:clrMapOvr>
  <p:transition spd="slow"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856889146"/>
      </p:ext>
    </p:extLst>
  </p:cSld>
  <p:clrMapOvr>
    <a:masterClrMapping/>
  </p:clrMapOvr>
  <p:transition spd="slow"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772887"/>
      </p:ext>
    </p:extLst>
  </p:cSld>
  <p:clrMapOvr>
    <a:masterClrMapping/>
  </p:clrMapOvr>
  <p:transition spd="slow"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960926"/>
      </p:ext>
    </p:extLst>
  </p:cSld>
  <p:clrMapOvr>
    <a:masterClrMapping/>
  </p:clrMapOvr>
  <p:transition spd="slow"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92344"/>
      </p:ext>
    </p:extLst>
  </p:cSld>
  <p:clrMapOvr>
    <a:masterClrMapping/>
  </p:clrMapOvr>
  <p:transition spd="slow"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183" y="381163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07610"/>
      </p:ext>
    </p:extLst>
  </p:cSld>
  <p:clrMapOvr>
    <a:masterClrMapping/>
  </p:clrMapOvr>
  <p:transition spd="slow"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B01C32-7B74-46BF-86EE-569F99D04CEA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508322"/>
      </p:ext>
    </p:extLst>
  </p:cSld>
  <p:clrMapOvr>
    <a:masterClrMapping/>
  </p:clrMapOvr>
  <p:transition spd="slow"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823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6759" y="244054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149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74DC4A6-D032-4881-9CF7-9F10B030C31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349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23353"/>
      </p:ext>
    </p:extLst>
  </p:cSld>
  <p:clrMapOvr>
    <a:masterClrMapping/>
  </p:clrMapOvr>
  <p:transition spd="slow"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966639812"/>
      </p:ext>
    </p:extLst>
  </p:cSld>
  <p:clrMapOvr>
    <a:masterClrMapping/>
  </p:clrMapOvr>
  <p:transition spd="slow"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356574214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37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C8D6C-AD9C-4F7E-95A4-C5B0CC0D0DA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830D7-44E1-4055-9144-DE8F9F5DB7F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941823"/>
      </p:ext>
    </p:extLst>
  </p:cSld>
  <p:clrMapOvr>
    <a:masterClrMapping/>
  </p:clrMapOvr>
  <p:transition spd="slow">
    <p:pull/>
  </p:transition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18739060"/>
      </p:ext>
    </p:extLst>
  </p:cSld>
  <p:clrMapOvr>
    <a:masterClrMapping/>
  </p:clrMapOvr>
  <p:transition spd="slow"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4069603954"/>
      </p:ext>
    </p:extLst>
  </p:cSld>
  <p:clrMapOvr>
    <a:masterClrMapping/>
  </p:clrMapOvr>
  <p:transition spd="slow"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090530"/>
      </p:ext>
    </p:extLst>
  </p:cSld>
  <p:clrMapOvr>
    <a:masterClrMapping/>
  </p:clrMapOvr>
  <p:transition spd="slow"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918400"/>
      </p:ext>
    </p:extLst>
  </p:cSld>
  <p:clrMapOvr>
    <a:masterClrMapping/>
  </p:clrMapOvr>
  <p:transition spd="slow"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78459"/>
      </p:ext>
    </p:extLst>
  </p:cSld>
  <p:clrMapOvr>
    <a:masterClrMapping/>
  </p:clrMapOvr>
  <p:transition spd="slow"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149" y="381163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4090778"/>
      </p:ext>
    </p:extLst>
  </p:cSld>
  <p:clrMapOvr>
    <a:masterClrMapping/>
  </p:clrMapOvr>
  <p:transition spd="slow"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5B5620-B833-4B6E-8F6E-3A0036917C18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286975"/>
      </p:ext>
    </p:extLst>
  </p:cSld>
  <p:clrMapOvr>
    <a:masterClrMapping/>
  </p:clrMapOvr>
  <p:transition spd="slow"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57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6759" y="2440483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083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91A4441-602A-4C3A-B7B5-96EDB99325A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283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136967"/>
      </p:ext>
    </p:extLst>
  </p:cSld>
  <p:clrMapOvr>
    <a:masterClrMapping/>
  </p:clrMapOvr>
  <p:transition spd="slow"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666855245"/>
      </p:ext>
    </p:extLst>
  </p:cSld>
  <p:clrMapOvr>
    <a:masterClrMapping/>
  </p:clrMapOvr>
  <p:transition spd="slow"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617924684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82AB1-407E-4B26-AEAA-FBB5A00403E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877B-9C5D-4ADA-A5DA-0AE28FD0519F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803405"/>
      </p:ext>
    </p:extLst>
  </p:cSld>
  <p:clrMapOvr>
    <a:masterClrMapping/>
  </p:clrMapOvr>
  <p:transition spd="slow">
    <p:pull/>
  </p:transition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661418841"/>
      </p:ext>
    </p:extLst>
  </p:cSld>
  <p:clrMapOvr>
    <a:masterClrMapping/>
  </p:clrMapOvr>
  <p:transition spd="slow"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299233237"/>
      </p:ext>
    </p:extLst>
  </p:cSld>
  <p:clrMapOvr>
    <a:masterClrMapping/>
  </p:clrMapOvr>
  <p:transition spd="slow"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205455"/>
      </p:ext>
    </p:extLst>
  </p:cSld>
  <p:clrMapOvr>
    <a:masterClrMapping/>
  </p:clrMapOvr>
  <p:transition spd="slow"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604789"/>
      </p:ext>
    </p:extLst>
  </p:cSld>
  <p:clrMapOvr>
    <a:masterClrMapping/>
  </p:clrMapOvr>
  <p:transition spd="slow"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99090"/>
      </p:ext>
    </p:extLst>
  </p:cSld>
  <p:clrMapOvr>
    <a:masterClrMapping/>
  </p:clrMapOvr>
  <p:transition spd="slow"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113" y="3811566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2885387"/>
      </p:ext>
    </p:extLst>
  </p:cSld>
  <p:clrMapOvr>
    <a:masterClrMapping/>
  </p:clrMapOvr>
  <p:transition spd="slow"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6648C2-D5F6-40F9-B7DA-79F24ED23B93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203344"/>
      </p:ext>
    </p:extLst>
  </p:cSld>
  <p:clrMapOvr>
    <a:masterClrMapping/>
  </p:clrMapOvr>
  <p:transition spd="slow"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52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6759" y="2440415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5015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8FCE3E-6545-43AF-A893-83986CF4501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214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84427"/>
      </p:ext>
    </p:extLst>
  </p:cSld>
  <p:clrMapOvr>
    <a:masterClrMapping/>
  </p:clrMapOvr>
  <p:transition spd="slow"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4308892"/>
      </p:ext>
    </p:extLst>
  </p:cSld>
  <p:clrMapOvr>
    <a:masterClrMapping/>
  </p:clrMapOvr>
  <p:transition spd="slow"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455678684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22013-F307-4459-85BF-A048EE1E101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D63A7-E2B6-4BF2-A50F-BC2EFA3AFE7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52546"/>
      </p:ext>
    </p:extLst>
  </p:cSld>
  <p:clrMapOvr>
    <a:masterClrMapping/>
  </p:clrMapOvr>
  <p:transition spd="slow">
    <p:pull/>
  </p:transition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423721801"/>
      </p:ext>
    </p:extLst>
  </p:cSld>
  <p:clrMapOvr>
    <a:masterClrMapping/>
  </p:clrMapOvr>
  <p:transition spd="slow"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31636632"/>
      </p:ext>
    </p:extLst>
  </p:cSld>
  <p:clrMapOvr>
    <a:masterClrMapping/>
  </p:clrMapOvr>
  <p:transition spd="slow"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749003"/>
      </p:ext>
    </p:extLst>
  </p:cSld>
  <p:clrMapOvr>
    <a:masterClrMapping/>
  </p:clrMapOvr>
  <p:transition spd="slow"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774052"/>
      </p:ext>
    </p:extLst>
  </p:cSld>
  <p:clrMapOvr>
    <a:masterClrMapping/>
  </p:clrMapOvr>
  <p:transition spd="slow"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30426"/>
      </p:ext>
    </p:extLst>
  </p:cSld>
  <p:clrMapOvr>
    <a:masterClrMapping/>
  </p:clrMapOvr>
  <p:transition spd="slow"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077" y="3811566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125163"/>
      </p:ext>
    </p:extLst>
  </p:cSld>
  <p:clrMapOvr>
    <a:masterClrMapping/>
  </p:clrMapOvr>
  <p:transition spd="slow"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757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2020</a:t>
            </a: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6687" y="244034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4949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DFACB2F-FABD-409F-9E06-D3FC334E138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4148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0133"/>
      </p:ext>
    </p:extLst>
  </p:cSld>
  <p:clrMapOvr>
    <a:masterClrMapping/>
  </p:clrMapOvr>
  <p:transition spd="slow"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2119"/>
            <a:ext cx="9448800" cy="651933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119511"/>
            <a:ext cx="5943600" cy="423333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779856192"/>
      </p:ext>
    </p:extLst>
  </p:cSld>
  <p:clrMapOvr>
    <a:masterClrMapping/>
  </p:clrMapOvr>
  <p:transition spd="slow"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4233339"/>
            <a:ext cx="1066800" cy="17272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4233339"/>
            <a:ext cx="5943600" cy="1708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208192270"/>
      </p:ext>
    </p:extLst>
  </p:cSld>
  <p:clrMapOvr>
    <a:masterClrMapping/>
  </p:clrMapOvr>
  <p:transition spd="slow"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  <a:ln>
            <a:solidFill>
              <a:srgbClr val="38922F"/>
            </a:solidFill>
          </a:ln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2891006389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802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802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3FE6C-E809-443A-94A7-CB2487B99BB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C029B-302D-497F-8057-3FB9D5B5C1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84191"/>
      </p:ext>
    </p:extLst>
  </p:cSld>
  <p:clrMapOvr>
    <a:masterClrMapping/>
  </p:clrMapOvr>
  <p:transition spd="slow">
    <p:pull/>
  </p:transition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086832416"/>
      </p:ext>
    </p:extLst>
  </p:cSld>
  <p:clrMapOvr>
    <a:masterClrMapping/>
  </p:clrMapOvr>
  <p:transition spd="slow"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69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097425"/>
      </p:ext>
    </p:extLst>
  </p:cSld>
  <p:clrMapOvr>
    <a:masterClrMapping/>
  </p:clrMapOvr>
  <p:transition spd="slow"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552372"/>
      </p:ext>
    </p:extLst>
  </p:cSld>
  <p:clrMapOvr>
    <a:masterClrMapping/>
  </p:clrMapOvr>
  <p:transition spd="slow"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128351"/>
      </p:ext>
    </p:extLst>
  </p:cSld>
  <p:clrMapOvr>
    <a:masterClrMapping/>
  </p:clrMapOvr>
  <p:transition spd="slow"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2041" y="3811555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solidFill>
                  <a:srgbClr val="006600"/>
                </a:solidFill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71341603"/>
      </p:ext>
    </p:extLst>
  </p:cSld>
  <p:clrMapOvr>
    <a:masterClrMapping/>
  </p:clrMapOvr>
  <p:transition spd="slow"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C0CD5E-F177-45EC-923F-B35C515D31B0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27065"/>
      </p:ext>
    </p:extLst>
  </p:cSld>
  <p:clrMapOvr>
    <a:masterClrMapping/>
  </p:clrMapOvr>
  <p:transition spd="slow"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>
                <a:solidFill>
                  <a:srgbClr val="FFFFFF"/>
                </a:solidFill>
              </a:rPr>
              <a:t>Financial System Strategy</a:t>
            </a:r>
            <a:br>
              <a:rPr lang="en-CA" sz="2800">
                <a:solidFill>
                  <a:srgbClr val="FFFFFF"/>
                </a:solidFill>
              </a:rPr>
            </a:br>
            <a:r>
              <a:rPr lang="en-CA" sz="2800">
                <a:solidFill>
                  <a:srgbClr val="FFFFFF"/>
                </a:solidFill>
              </a:rPr>
              <a:t>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0506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2194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127E3-A934-4E16-A2F7-C219726F464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2194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6956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A4302815-A024-4C15-991F-D58CA9D92603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23396"/>
      </p:ext>
    </p:extLst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9FB50-3DDA-438F-A2CC-9701D5D17E6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DD366-2538-4E6C-9873-D0ABFB70C4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472286"/>
      </p:ext>
    </p:extLst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7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E1FA5-51C9-4520-B37E-08003729369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F0ED0-337B-4AC9-9BF3-C2EAA703DED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74132"/>
      </p:ext>
    </p:extLst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2E336-61EE-4654-A822-498FEAB5BD1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273C-4221-43A5-A0AB-40090E01C11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3275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>
                <a:solidFill>
                  <a:srgbClr val="FFFFFF"/>
                </a:solidFill>
              </a:rPr>
              <a:t>Financial System Strategy</a:t>
            </a:r>
            <a:br>
              <a:rPr lang="en-CA" sz="2800">
                <a:solidFill>
                  <a:srgbClr val="FFFFFF"/>
                </a:solidFill>
              </a:rPr>
            </a:br>
            <a:r>
              <a:rPr lang="en-CA" sz="2800">
                <a:solidFill>
                  <a:srgbClr val="FFFFFF"/>
                </a:solidFill>
              </a:rPr>
              <a:t>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380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406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04B66-E364-481C-820F-4C7AAA99F1B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406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83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43023DFD-7B9B-4580-B7FF-01C3C6C3B45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683085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BA67E-9059-4C41-983A-863DA352D84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46EDA-8508-4FA9-8291-EEDB4296128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216036"/>
      </p:ext>
    </p:extLst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E5844-8469-4FA8-88E7-0023F125BCE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0B333-A08D-48E4-89F9-1C6BBE51F2C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997384"/>
      </p:ext>
    </p:extLst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E495A-1F0C-4F0E-8331-518B463B158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90077-5450-49F4-8602-F88FBE9248A1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905034"/>
      </p:ext>
    </p:extLst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4513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3EBE8-02FC-4D70-A26F-F6145694CC6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47E68-1064-4204-8181-E068CC9293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73361"/>
      </p:ext>
    </p:extLst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D64C2-71D8-4A35-A25D-9946D3518ED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E9428-8897-45F6-BBFB-A24F1844E5A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335490"/>
      </p:ext>
    </p:extLst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7EA794-6900-4344-AAE9-BC467F78F61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E3F57-1CEB-453A-A031-ACE2FCFA9B9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87237"/>
      </p:ext>
    </p:extLst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952" y="245939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5939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9E2D-D54F-49C9-A24D-78D86C8FF01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E6018-7EC7-4FA6-9207-C1E9009EBE82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349678"/>
      </p:ext>
    </p:extLst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u="sng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CA" sz="2800">
                <a:solidFill>
                  <a:srgbClr val="FFFFFF"/>
                </a:solidFill>
              </a:rPr>
              <a:t>Financial System Strategy</a:t>
            </a:r>
            <a:br>
              <a:rPr lang="en-CA" sz="2800">
                <a:solidFill>
                  <a:srgbClr val="FFFFFF"/>
                </a:solidFill>
              </a:rPr>
            </a:br>
            <a:r>
              <a:rPr lang="en-CA" sz="2800">
                <a:solidFill>
                  <a:srgbClr val="FFFFFF"/>
                </a:solidFill>
              </a:rPr>
              <a:t>2020</a:t>
            </a:r>
            <a:endParaRPr lang="en-US" sz="280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/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0450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213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57B25-E0DC-4987-8397-7867DBD7921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213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690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D3C27D35-CB49-41BD-A01F-7F7230E9336D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319479"/>
      </p:ext>
    </p:extLst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5575-F3A9-412D-AC68-27637495A60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C90C-89DB-47EF-923C-F6D8AC465361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634541"/>
      </p:ext>
    </p:extLst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69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8EE15-EA84-42E2-940D-96C60639278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2E505-A3FA-42A5-90A3-B1768097088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0830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28A55-0308-4081-8F9C-346F40FA4E6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A5066-D9D2-43AD-96D9-A847DB4FD52E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339835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B04BF-9112-4AC6-9198-73389052A9C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4C7B-45D7-4780-B049-5E6C16FBA2A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978802"/>
      </p:ext>
    </p:extLst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ED1FF-77E4-494E-8073-795985834EC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28716-5AE0-49A3-ABE8-F3EE37DE10C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07188"/>
      </p:ext>
    </p:extLst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E6CA4-C1D5-4400-AFBB-0972B1B0BE2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3D7A4-C67C-4F23-8A7A-D071B31DBE0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79281"/>
      </p:ext>
    </p:extLst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62A28-4D4B-4188-A0A0-1F142DD8168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D5E8A-717F-4AD1-9F48-1FEC509539B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58088"/>
      </p:ext>
    </p:extLst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445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F9BB5-9278-4BC9-9A75-C9DB7DE4CB4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591E7-C693-4D67-9620-CB84AACF96B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86687"/>
      </p:ext>
    </p:extLst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F8114-B5AE-4B59-B5F0-3D4C2357A1C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013FF-6787-4C5F-B857-E1F77C2A77F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122924"/>
      </p:ext>
    </p:extLst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818B9-BB1C-42AC-A977-D6BEAFDBAA3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E370B-0524-47F7-9000-2E9C398DFF7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200505"/>
      </p:ext>
    </p:extLst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952" y="245882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5882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F6DB2-5F15-4421-BFD4-43D34E9FA25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CFEEB-6253-44E9-A26A-CC707E6B86D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592479"/>
      </p:ext>
    </p:extLst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5885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2AE21D-3B96-4E1F-A74F-5103435876F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91E71A-42D8-4951-B794-2E1451613DB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12562"/>
      </p:ext>
    </p:extLst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0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629"/>
            <a:ext cx="43576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(FSS2020</a:t>
            </a:r>
            <a:r>
              <a:rPr lang="en-CA" sz="2800">
                <a:solidFill>
                  <a:srgbClr val="FFFFFF"/>
                </a:solidFill>
                <a:cs typeface="Arial" charset="0"/>
              </a:rPr>
              <a:t>)</a:t>
            </a:r>
            <a:endParaRPr lang="en-US" sz="2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26041" y="244019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53" y="571682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366" y="6512159"/>
            <a:ext cx="3876675" cy="33178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DAE3FB-AE98-4D59-859B-60D704FAB1EA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65" y="6512159"/>
            <a:ext cx="3863975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6897" y="6516921"/>
            <a:ext cx="1395413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0E7FEE8-23CB-4954-B6A7-58F3CB0E223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2494762419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6360A2D-DC77-4336-9B24-90D6D31CD01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06649-F847-46E8-AEB3-B68D298BD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996771"/>
      </p:ext>
    </p:extLst>
  </p:cSld>
  <p:clrMapOvr>
    <a:masterClrMapping/>
  </p:clrMapOvr>
  <p:transition spd="slow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06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DD3AF-7376-4245-9D58-A8672FF9FDD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67F20-5CE1-4F04-B2A5-FE1D66CD514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858541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B2DE9D9F-766F-49F4-81B7-B6B916D805D5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532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456566"/>
      </p:ext>
    </p:extLst>
  </p:cSld>
  <p:clrMapOvr>
    <a:masterClrMapping/>
  </p:clrMapOvr>
  <p:transition spd="slow">
    <p:pull/>
  </p:transition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93CE36-4314-4E94-B402-AEE17961784E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5F78C-0DBD-4103-B6F5-2FA2B5EC973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305696"/>
      </p:ext>
    </p:extLst>
  </p:cSld>
  <p:clrMapOvr>
    <a:masterClrMapping/>
  </p:clrMapOvr>
  <p:transition spd="slow">
    <p:pull/>
  </p:transition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7DBE98D9-28D2-4AD2-9093-135537C69153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532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195730"/>
      </p:ext>
    </p:extLst>
  </p:cSld>
  <p:clrMapOvr>
    <a:masterClrMapping/>
  </p:clrMapOvr>
  <p:transition spd="slow">
    <p:pull/>
  </p:transition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23543BC2-AEC7-4BB4-B47E-F0C56FD51021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532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249604"/>
      </p:ext>
    </p:extLst>
  </p:cSld>
  <p:clrMapOvr>
    <a:masterClrMapping/>
  </p:clrMapOvr>
  <p:transition spd="slow">
    <p:pull/>
  </p:transition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4483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932D61C1-3825-4D7E-8CA8-C0CD0B27C40C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532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316362"/>
      </p:ext>
    </p:extLst>
  </p:cSld>
  <p:clrMapOvr>
    <a:masterClrMapping/>
  </p:clrMapOvr>
  <p:transition spd="slow">
    <p:pull/>
  </p:transition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3F41B69-81F1-4640-825D-EDEE0671DDE4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06649-F847-46E8-AEB3-B68D298BD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510540"/>
      </p:ext>
    </p:extLst>
  </p:cSld>
  <p:clrMapOvr>
    <a:masterClrMapping/>
  </p:clrMapOvr>
  <p:transition spd="slow">
    <p:pull/>
  </p:transition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2CF982-5975-4E8F-B3DA-B1F1D942EDD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9CC6D-9CDE-4FBA-B420-B2B3C67FA1C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93962"/>
      </p:ext>
    </p:extLst>
  </p:cSld>
  <p:clrMapOvr>
    <a:masterClrMapping/>
  </p:clrMapOvr>
  <p:transition spd="slow">
    <p:pull/>
  </p:transition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952" y="24591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591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CC167DA-7814-4B45-939D-A0F7067E74D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D33174-2994-4225-96BA-AF426134ED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522014"/>
      </p:ext>
    </p:extLst>
  </p:cSld>
  <p:clrMapOvr>
    <a:masterClrMapping/>
  </p:clrMapOvr>
  <p:transition spd="slow">
    <p:pull/>
  </p:transition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5912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83FBF54-22E0-4933-8968-9D714E954C6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E009A-5EBB-44CA-84F9-4F7D36BF5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104157"/>
      </p:ext>
    </p:extLst>
  </p:cSld>
  <p:clrMapOvr>
    <a:masterClrMapping/>
  </p:clrMapOvr>
  <p:transition spd="slow">
    <p:pull/>
  </p:transition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040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207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61FA7-3264-4700-8E52-DB688D0310F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207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684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440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D823A-76B7-4E39-8AB3-1DBEA11BA58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400FE-F85F-4FED-AB5C-53C08CC0082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556719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9BC8B-E2C2-4964-8544-A5D6D2FFCEE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07807"/>
      </p:ext>
    </p:extLst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6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8B604-D7CA-4B40-AAFA-E3E528F9FD8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33073"/>
      </p:ext>
    </p:extLst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02F7B-F44B-43C6-82F6-70878349697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576983"/>
      </p:ext>
    </p:extLst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E311A-3C8B-40C5-8E67-A9F4FBF7397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4376"/>
      </p:ext>
    </p:extLst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25B36-2B02-4C64-9105-7D148786986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90468"/>
      </p:ext>
    </p:extLst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5B774-A885-46EF-BBA7-1F3FD4C21A0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90328"/>
      </p:ext>
    </p:extLst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4409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42244-08D4-4D80-904B-AA67738D0E4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781877"/>
      </p:ext>
    </p:extLst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C049C-1369-4697-A0BA-2EDD431520E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812968"/>
      </p:ext>
    </p:extLst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97391-9B97-450E-9E08-987D09D2CBE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9179"/>
      </p:ext>
    </p:extLst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952" y="245831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5831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21008B-27A8-478E-9FF7-2D5A9FBEA46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016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414D6-017A-403E-8419-52C579D430B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F86F1-EBF3-4AF9-A0D8-CF898CCE1EE3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39463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033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2014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77D5C-3BF8-4C1C-A512-BF84A1CDF27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2014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6776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64935"/>
      </p:ext>
    </p:extLst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18EBE-4154-4399-8999-99A37DD2A37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79892"/>
      </p:ext>
    </p:extLst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5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8EFBB-FF84-4E86-A280-67009145BA0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299237"/>
      </p:ext>
    </p:extLst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A2E32-B7A6-418D-8B9B-C158D4EF27E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784023"/>
      </p:ext>
    </p:extLst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12F2E-2692-461D-A31B-EE5D6091FA8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944240"/>
      </p:ext>
    </p:extLst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30973-0BD9-4752-A8BD-71C4EC1A01A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18760"/>
      </p:ext>
    </p:extLst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1FE09-7734-45BD-97D1-81002B32AF1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826109"/>
      </p:ext>
    </p:extLst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434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8D273-AEDA-47C5-848A-26826B5ABAA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732992"/>
      </p:ext>
    </p:extLst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678793-4EA2-4B5D-9033-362BA97CCF5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71941"/>
      </p:ext>
    </p:extLst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3BF2D-260B-463B-8EA9-8414AE2872F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254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EEDEC-E22E-4DA0-86E4-1A9D932B399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CA0E3-3CA8-49FD-8548-1DD3D9F7AE3D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478910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952" y="245767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5767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36B9C-BF91-43BD-9D30-DFA9932F134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14739"/>
      </p:ext>
    </p:extLst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027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94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B7BF4-DFBC-41D2-B2DA-BB9F2CA6933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94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671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45948"/>
      </p:ext>
    </p:extLst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3E370-8033-4F97-9C81-B49F14A585C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525555"/>
      </p:ext>
    </p:extLst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5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FD03A-8655-4425-A99B-5E3F69ACD09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607046"/>
      </p:ext>
    </p:extLst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ECB61-CC15-4BF8-82A9-0F94F52DE8B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81680"/>
      </p:ext>
    </p:extLst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E4863-195A-4A8A-B0C1-E43A0FB571C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831783"/>
      </p:ext>
    </p:extLst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10B3C-5CEB-4603-9A8E-0CE190206F6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855546"/>
      </p:ext>
    </p:extLst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24AEA-D24A-4BA6-9228-FA9875D4F85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0613"/>
      </p:ext>
    </p:extLst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4276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5EC2A-9369-4B4E-9F9F-D4370A76BB8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48028"/>
      </p:ext>
    </p:extLst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D14-4D4E-462E-8303-54A5872834F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167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CDC6E-6666-49F4-BF1B-3936246A618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85406-20E9-4D52-9751-F91C3A6A4E1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23030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67F36-3A66-438F-96C9-86D667E5568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77344"/>
      </p:ext>
    </p:extLst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932" y="245703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5703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7D517-34CB-4440-BA82-6165105212E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91473"/>
      </p:ext>
    </p:extLst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020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880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001B1-B357-464A-B892-3161EB166F0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880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6642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999741"/>
      </p:ext>
    </p:extLst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47EB5-21B9-44ED-83B0-6A28D9D1995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4193"/>
      </p:ext>
    </p:extLst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45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5BCA4-CE10-4795-9F28-0CE5D7BDFC4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598414"/>
      </p:ext>
    </p:extLst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B6068-7C39-47BA-90EC-EB12BBDB92B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107879"/>
      </p:ext>
    </p:extLst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8944C-390E-49B2-A779-D012C134E88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6CB9E-5120-484B-B96F-7278E83AD2C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34097"/>
      </p:ext>
    </p:extLst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B76A9-6730-43C5-A55B-25C9CCF0A0D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72609"/>
      </p:ext>
    </p:extLst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420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028DB-3E0E-40B0-8FBC-93BE6D5E8CA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0360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36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CB8F4C-349E-4E61-B4BC-A2B9452F354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DBC87-164E-4C16-8493-132F71CEB53D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949601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51B35-28FF-489F-B4C4-B2857746948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862085"/>
      </p:ext>
    </p:extLst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606A5-D4AF-49D1-83AA-5E46B44BD4E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658408"/>
      </p:ext>
    </p:extLst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897" y="245634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5634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D1DA6E-B0DD-47B1-BF04-6D1E5A6CE6B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89242"/>
      </p:ext>
    </p:extLst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013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810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C74E3-9D7B-47E2-A075-8D7D60904CA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810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6572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427690"/>
      </p:ext>
    </p:extLst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1B7CD-152C-40DC-A8FA-785CD330215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3760"/>
      </p:ext>
    </p:extLst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3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9B75C-BA76-47D5-8AA0-B95662B70B7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2520"/>
      </p:ext>
    </p:extLst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A5DD1-2CB7-46F2-AF2F-733F8130233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889466"/>
      </p:ext>
    </p:extLst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1C81C-342A-43F4-89B5-B4FB318CBFD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18460"/>
      </p:ext>
    </p:extLst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19B83-3486-4719-90D0-39895AA32F8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820485"/>
      </p:ext>
    </p:extLst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8FE50-D131-4F1C-9EE7-13D0264FCC8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7050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B3A6-E49A-4D9A-AB55-696F0576871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DF6AD-DB55-4C99-91BE-9FFF94BE554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90557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4139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34EC9-5A84-4AD1-B23A-8FC59B3CE8B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59476"/>
      </p:ext>
    </p:extLst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3927AE-EE50-4673-8FCC-09DC5A79876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895943"/>
      </p:ext>
    </p:extLst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3AA60-AB72-4FAA-A7F7-15FF29740D6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9769"/>
      </p:ext>
    </p:extLst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862" y="245565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5565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455B8-AABD-4C6C-8872-B068A635121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53560"/>
      </p:ext>
    </p:extLst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006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73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0576A-3F6D-451C-AEDE-6DEF1DE59EC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73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650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20125"/>
      </p:ext>
    </p:extLst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626EA-0EA9-4F1E-A670-1B91FBD9729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14617"/>
      </p:ext>
    </p:extLst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3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62A6-6303-4FF0-8554-6222979CCC6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45217"/>
      </p:ext>
    </p:extLst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BC7C6-1E70-402C-BC16-1EC6B84C3BF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010036"/>
      </p:ext>
    </p:extLst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3B877-8460-4986-90BA-B16E4B22B4C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23193"/>
      </p:ext>
    </p:extLst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813A0-4E25-48CD-866B-CC34088F494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4558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1417D-E707-4182-81B1-C6F53B0E490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83920-9DE5-4229-ABB5-9403C3212B22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336181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2F1D5C-0D3D-443A-9386-30C4F80FF9D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982269"/>
      </p:ext>
    </p:extLst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4066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AFC4D-E8A1-4E46-BDD8-4B26E7C818F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75441"/>
      </p:ext>
    </p:extLst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B08B6-0D02-4E9E-802F-1568A624486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86716"/>
      </p:ext>
    </p:extLst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301FC-2EA9-4CB4-901A-30CE896F493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846302"/>
      </p:ext>
    </p:extLst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826" y="245492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5492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7237E-2ECA-43AD-ADF0-27B58C50181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032403"/>
      </p:ext>
    </p:extLst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0998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664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CA13D-8BC1-4AA0-9FEF-E90464FBA1D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664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6426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493401"/>
      </p:ext>
    </p:extLst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12FF0-E6BE-4673-91CC-85707DA4309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144994"/>
      </p:ext>
    </p:extLst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23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C4397-DB20-40FF-8706-1B2E488F8A1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06759"/>
      </p:ext>
    </p:extLst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7D8CB-4176-4BBB-83B6-CA436AA8335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109413"/>
      </p:ext>
    </p:extLst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624E5-0A30-422E-8F2D-47205499E4B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421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79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79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B2ACB-19D7-48D9-BBCF-3280C0DF74C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D669D-9F7F-44AD-8CC7-305B8DAF95A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9613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40BF4-C1B6-4CDF-9A8C-96D5077A296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712183"/>
      </p:ext>
    </p:extLst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EB4C5-6666-4958-817B-28C9CCBFF7F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867842"/>
      </p:ext>
    </p:extLst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992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172D3-AD23-4D18-83F1-040580395E8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543412"/>
      </p:ext>
    </p:extLst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39027-F22E-465C-9D09-4AE23166960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540789"/>
      </p:ext>
    </p:extLst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DC656-49A3-47BF-A0FB-7A2C35D758C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60221"/>
      </p:ext>
    </p:extLst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789" y="245418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5418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88F51-B001-43E5-90B7-09F56CB2D6A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53679"/>
      </p:ext>
    </p:extLst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0991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58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967BB-E5A0-4C68-BC9F-531C6A0CD08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58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635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56044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20443-BF71-4818-B091-0C895D3FB71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93378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16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CD1AF-A98F-4978-9635-54A07BD4824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56166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CA3E0-53E9-41FC-A8B9-516BBD78BE4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5596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0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40539"/>
            <a:ext cx="43576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(FSS2020</a:t>
            </a:r>
            <a:r>
              <a:rPr lang="en-CA" sz="2800">
                <a:solidFill>
                  <a:srgbClr val="FFFFFF"/>
                </a:solidFill>
                <a:cs typeface="Arial" charset="0"/>
              </a:rPr>
              <a:t>)</a:t>
            </a:r>
            <a:endParaRPr lang="en-US" sz="2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26639" y="244212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53" y="571875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366" y="6514089"/>
            <a:ext cx="3876675" cy="33178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06DFB5E-56B3-4BD7-96C5-E61057008E9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65" y="6514089"/>
            <a:ext cx="3863975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6897" y="6518851"/>
            <a:ext cx="1395413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0E7FEE8-23CB-4954-B6A7-58F3CB0E223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4199772863"/>
      </p:ext>
    </p:extLst>
  </p:cSld>
  <p:clrMapOvr>
    <a:masterClrMapping/>
  </p:clrMapOvr>
  <p:transition spd="slow">
    <p:pull/>
  </p:transition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536EA-A05A-4CF5-A509-2EA4CDEAA5C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419193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3CAB3-4330-4795-8909-FBA4E45EEB4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10488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AFD72-BB1D-490C-B948-B871FD61EDC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5065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917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DDC53-3B2B-4653-BE11-EB4612DD132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365793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4BC86-EE18-4726-BF7B-BF208335EA4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891039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66EF9-0AD1-4E5D-A2D0-4FEE7F118EA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14490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752" y="245344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5344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0C269-1CA1-4B3A-AFF6-741BA9214A4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623633"/>
      </p:ext>
    </p:extLst>
  </p:cSld>
  <p:clrMapOvr>
    <a:masterClrMapping/>
  </p:clrMapOvr>
</p:sldLayout>
</file>

<file path=ppt/slideLayouts/slideLayout7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0983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510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78E767-4710-4ECD-A9C1-A6FA839E686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510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6272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778551"/>
      </p:ext>
    </p:extLst>
  </p:cSld>
  <p:clrMapOvr>
    <a:masterClrMapping/>
  </p:clrMapOvr>
</p:sldLayout>
</file>

<file path=ppt/slideLayouts/slideLayout7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47F152-F0DD-44DF-AC91-4F9302A6427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671150"/>
      </p:ext>
    </p:extLst>
  </p:cSld>
  <p:clrMapOvr>
    <a:masterClrMapping/>
  </p:clrMapOvr>
</p:sldLayout>
</file>

<file path=ppt/slideLayouts/slideLayout7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08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FDD4B-922A-4767-96D4-047A3D2DEB0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420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1B34D69-B092-44DD-BABF-BA02DC355CA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9CC6D-9CDE-4FBA-B420-B2B3C67FA1C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576953"/>
      </p:ext>
    </p:extLst>
  </p:cSld>
  <p:clrMapOvr>
    <a:masterClrMapping/>
  </p:clrMapOvr>
  <p:transition spd="slow">
    <p:pull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02AE7E49-57B0-4F15-8364-AE6FA0B2B36D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725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06315"/>
      </p:ext>
    </p:extLst>
  </p:cSld>
  <p:clrMapOvr>
    <a:masterClrMapping/>
  </p:clrMapOvr>
  <p:transition spd="slow">
    <p:pull/>
  </p:transition>
</p:sldLayout>
</file>

<file path=ppt/slideLayouts/slideLayout8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88328-A9D5-4815-B5E8-35A4807DB2E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552958"/>
      </p:ext>
    </p:extLst>
  </p:cSld>
  <p:clrMapOvr>
    <a:masterClrMapping/>
  </p:clrMapOvr>
</p:sldLayout>
</file>

<file path=ppt/slideLayouts/slideLayout8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1C14E-748F-4440-8B95-E5DA0320E67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4183"/>
      </p:ext>
    </p:extLst>
  </p:cSld>
  <p:clrMapOvr>
    <a:masterClrMapping/>
  </p:clrMapOvr>
</p:sldLayout>
</file>

<file path=ppt/slideLayouts/slideLayout8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2053C-845A-4D14-9F29-D8A64A3DBEC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49838"/>
      </p:ext>
    </p:extLst>
  </p:cSld>
  <p:clrMapOvr>
    <a:masterClrMapping/>
  </p:clrMapOvr>
</p:sldLayout>
</file>

<file path=ppt/slideLayouts/slideLayout8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C4622-4FE5-45BC-9A70-7DD9F44AF95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58420"/>
      </p:ext>
    </p:extLst>
  </p:cSld>
  <p:clrMapOvr>
    <a:masterClrMapping/>
  </p:clrMapOvr>
</p:sldLayout>
</file>

<file path=ppt/slideLayouts/slideLayout8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839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0EAFC-EFCE-45B8-882A-878318F9933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806951"/>
      </p:ext>
    </p:extLst>
  </p:cSld>
  <p:clrMapOvr>
    <a:masterClrMapping/>
  </p:clrMapOvr>
</p:sldLayout>
</file>

<file path=ppt/slideLayouts/slideLayout8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A0414-5E71-42B2-9667-B6B2B85BA33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703470"/>
      </p:ext>
    </p:extLst>
  </p:cSld>
  <p:clrMapOvr>
    <a:masterClrMapping/>
  </p:clrMapOvr>
</p:sldLayout>
</file>

<file path=ppt/slideLayouts/slideLayout8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265C8-48F4-4D04-8E2A-E2678FD4BE4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77549"/>
      </p:ext>
    </p:extLst>
  </p:cSld>
  <p:clrMapOvr>
    <a:masterClrMapping/>
  </p:clrMapOvr>
</p:sldLayout>
</file>

<file path=ppt/slideLayouts/slideLayout8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532" y="245265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5265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785BE-123C-4F96-B90D-C8F360714C1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9320"/>
      </p:ext>
    </p:extLst>
  </p:cSld>
  <p:clrMapOvr>
    <a:masterClrMapping/>
  </p:clrMapOvr>
</p:sldLayout>
</file>

<file path=ppt/slideLayouts/slideLayout8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0975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430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73168-7778-4D44-9A4E-93DDD344A1A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430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6192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19332"/>
      </p:ext>
    </p:extLst>
  </p:cSld>
  <p:clrMapOvr>
    <a:masterClrMapping/>
  </p:clrMapOvr>
</p:sldLayout>
</file>

<file path=ppt/slideLayouts/slideLayout8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64D01-9C7D-4627-8646-F5313EED646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39133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016439-AF0B-481D-87EE-DE3E131946D1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5F78C-0DBD-4103-B6F5-2FA2B5EC973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304857"/>
      </p:ext>
    </p:extLst>
  </p:cSld>
  <p:clrMapOvr>
    <a:masterClrMapping/>
  </p:clrMapOvr>
  <p:transition spd="slow">
    <p:pull/>
  </p:transition>
</p:sldLayout>
</file>

<file path=ppt/slideLayouts/slideLayout8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0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1C954-A4C0-44F9-A69D-DAF67E898A3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79882"/>
      </p:ext>
    </p:extLst>
  </p:cSld>
  <p:clrMapOvr>
    <a:masterClrMapping/>
  </p:clrMapOvr>
</p:sldLayout>
</file>

<file path=ppt/slideLayouts/slideLayout8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46B7BF-AADF-4251-B5A8-DB50BBBE440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164744"/>
      </p:ext>
    </p:extLst>
  </p:cSld>
  <p:clrMapOvr>
    <a:masterClrMapping/>
  </p:clrMapOvr>
</p:sldLayout>
</file>

<file path=ppt/slideLayouts/slideLayout8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9A2BE-02B2-446B-9740-B912AC53522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23725"/>
      </p:ext>
    </p:extLst>
  </p:cSld>
  <p:clrMapOvr>
    <a:masterClrMapping/>
  </p:clrMapOvr>
</p:sldLayout>
</file>

<file path=ppt/slideLayouts/slideLayout8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FB9E-3ACE-433E-A0F9-CDC3AA4027B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702380"/>
      </p:ext>
    </p:extLst>
  </p:cSld>
  <p:clrMapOvr>
    <a:masterClrMapping/>
  </p:clrMapOvr>
</p:sldLayout>
</file>

<file path=ppt/slideLayouts/slideLayout8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2539E-7217-470E-B9F0-87EB42D5E75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28105"/>
      </p:ext>
    </p:extLst>
  </p:cSld>
  <p:clrMapOvr>
    <a:masterClrMapping/>
  </p:clrMapOvr>
</p:sldLayout>
</file>

<file path=ppt/slideLayouts/slideLayout8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760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04CE9-CE00-4AD8-BF5A-78E138B3E16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701661"/>
      </p:ext>
    </p:extLst>
  </p:cSld>
  <p:clrMapOvr>
    <a:masterClrMapping/>
  </p:clrMapOvr>
</p:sldLayout>
</file>

<file path=ppt/slideLayouts/slideLayout8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28E3A-F215-4CF0-806B-C9FEFDBB3DE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39195"/>
      </p:ext>
    </p:extLst>
  </p:cSld>
  <p:clrMapOvr>
    <a:masterClrMapping/>
  </p:clrMapOvr>
</p:sldLayout>
</file>

<file path=ppt/slideLayouts/slideLayout8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27E-62A5-4F79-8CD9-F863B8FCF4B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471001"/>
      </p:ext>
    </p:extLst>
  </p:cSld>
  <p:clrMapOvr>
    <a:masterClrMapping/>
  </p:clrMapOvr>
</p:sldLayout>
</file>

<file path=ppt/slideLayouts/slideLayout8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532" y="245183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5183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75A3B-479E-48DB-9C44-C96CC10AC01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47866"/>
      </p:ext>
    </p:extLst>
  </p:cSld>
  <p:clrMapOvr>
    <a:masterClrMapping/>
  </p:clrMapOvr>
</p:sldLayout>
</file>

<file path=ppt/slideLayouts/slideLayout8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0967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34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35050-A118-496D-BDEB-496FF45AED5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34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611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194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0488DE61-2FBA-43BC-A4F5-FDD0F9061A4B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725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54567"/>
      </p:ext>
    </p:extLst>
  </p:cSld>
  <p:clrMapOvr>
    <a:masterClrMapping/>
  </p:clrMapOvr>
  <p:transition spd="slow">
    <p:pull/>
  </p:transition>
</p:sldLayout>
</file>

<file path=ppt/slideLayouts/slideLayout8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99DE90-2B5D-4E45-AB59-D465E56E8B5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230068"/>
      </p:ext>
    </p:extLst>
  </p:cSld>
  <p:clrMapOvr>
    <a:masterClrMapping/>
  </p:clrMapOvr>
</p:sldLayout>
</file>

<file path=ppt/slideLayouts/slideLayout8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9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75BA6-4710-44FB-BA84-861C64548FE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30875"/>
      </p:ext>
    </p:extLst>
  </p:cSld>
  <p:clrMapOvr>
    <a:masterClrMapping/>
  </p:clrMapOvr>
</p:sldLayout>
</file>

<file path=ppt/slideLayouts/slideLayout8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97224-AC20-4EBB-BF9B-29F3655F265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256844"/>
      </p:ext>
    </p:extLst>
  </p:cSld>
  <p:clrMapOvr>
    <a:masterClrMapping/>
  </p:clrMapOvr>
</p:sldLayout>
</file>

<file path=ppt/slideLayouts/slideLayout8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58D78-0A3A-423C-84B6-2552559B4F0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205425"/>
      </p:ext>
    </p:extLst>
  </p:cSld>
  <p:clrMapOvr>
    <a:masterClrMapping/>
  </p:clrMapOvr>
</p:sldLayout>
</file>

<file path=ppt/slideLayouts/slideLayout8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02C1C-11FD-4EF7-ADA0-E7416A8E524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75068"/>
      </p:ext>
    </p:extLst>
  </p:cSld>
  <p:clrMapOvr>
    <a:masterClrMapping/>
  </p:clrMapOvr>
</p:sldLayout>
</file>

<file path=ppt/slideLayouts/slideLayout8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4454F-A3DC-4225-A426-7B23B0C9FBA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02631"/>
      </p:ext>
    </p:extLst>
  </p:cSld>
  <p:clrMapOvr>
    <a:masterClrMapping/>
  </p:clrMapOvr>
</p:sldLayout>
</file>

<file path=ppt/slideLayouts/slideLayout8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676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5D4C3-2CAD-4459-A701-F12AF586E8B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69197"/>
      </p:ext>
    </p:extLst>
  </p:cSld>
  <p:clrMapOvr>
    <a:masterClrMapping/>
  </p:clrMapOvr>
</p:sldLayout>
</file>

<file path=ppt/slideLayouts/slideLayout8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5C065-CA12-4D1A-AF31-BDC22F45D15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532365"/>
      </p:ext>
    </p:extLst>
  </p:cSld>
  <p:clrMapOvr>
    <a:masterClrMapping/>
  </p:clrMapOvr>
</p:sldLayout>
</file>

<file path=ppt/slideLayouts/slideLayout8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DB3E-B11F-4AAB-B02F-E5434A0CA81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39932"/>
      </p:ext>
    </p:extLst>
  </p:cSld>
  <p:clrMapOvr>
    <a:masterClrMapping/>
  </p:clrMapOvr>
</p:sldLayout>
</file>

<file path=ppt/slideLayouts/slideLayout8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532" y="245103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5103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10433-38A6-4D11-92FF-0A0D8C5D85E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869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BFF545CA-8AA3-4E59-941F-2DBA3CA7A178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725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41596"/>
      </p:ext>
    </p:extLst>
  </p:cSld>
  <p:clrMapOvr>
    <a:masterClrMapping/>
  </p:clrMapOvr>
  <p:transition spd="slow">
    <p:pull/>
  </p:transition>
</p:sldLayout>
</file>

<file path=ppt/slideLayouts/slideLayout8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0958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264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020EC-D4CA-42F1-879B-038A5CB8DCE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264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6026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68923"/>
      </p:ext>
    </p:extLst>
  </p:cSld>
  <p:clrMapOvr>
    <a:masterClrMapping/>
  </p:clrMapOvr>
</p:sldLayout>
</file>

<file path=ppt/slideLayouts/slideLayout8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6C09D-BEE0-45C9-BE09-B43D822BB33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253557"/>
      </p:ext>
    </p:extLst>
  </p:cSld>
  <p:clrMapOvr>
    <a:masterClrMapping/>
  </p:clrMapOvr>
</p:sldLayout>
</file>

<file path=ppt/slideLayouts/slideLayout8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83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F11F7-CC05-4F50-A2F1-5C3BC8A3170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58410"/>
      </p:ext>
    </p:extLst>
  </p:cSld>
  <p:clrMapOvr>
    <a:masterClrMapping/>
  </p:clrMapOvr>
</p:sldLayout>
</file>

<file path=ppt/slideLayouts/slideLayout8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4052B-5A88-49BD-8D5E-39E88CE3BA4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896177"/>
      </p:ext>
    </p:extLst>
  </p:cSld>
  <p:clrMapOvr>
    <a:masterClrMapping/>
  </p:clrMapOvr>
</p:sldLayout>
</file>

<file path=ppt/slideLayouts/slideLayout8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464DE-1207-4580-A1D5-5CD3CAB570A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260549"/>
      </p:ext>
    </p:extLst>
  </p:cSld>
  <p:clrMapOvr>
    <a:masterClrMapping/>
  </p:clrMapOvr>
</p:sldLayout>
</file>

<file path=ppt/slideLayouts/slideLayout8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24F9-0FDE-46CD-B679-5FD2DB75450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473715"/>
      </p:ext>
    </p:extLst>
  </p:cSld>
  <p:clrMapOvr>
    <a:masterClrMapping/>
  </p:clrMapOvr>
</p:sldLayout>
</file>

<file path=ppt/slideLayouts/slideLayout8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C470B-6597-462B-B7E7-59C036E3F91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072139"/>
      </p:ext>
    </p:extLst>
  </p:cSld>
  <p:clrMapOvr>
    <a:masterClrMapping/>
  </p:clrMapOvr>
</p:sldLayout>
</file>

<file path=ppt/slideLayouts/slideLayout8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593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40878-76D4-4AA4-AAF8-E640567D2FD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610810"/>
      </p:ext>
    </p:extLst>
  </p:cSld>
  <p:clrMapOvr>
    <a:masterClrMapping/>
  </p:clrMapOvr>
</p:sldLayout>
</file>

<file path=ppt/slideLayouts/slideLayout8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A76B8-E1B0-44F7-8167-7B81FE60D2E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48183"/>
      </p:ext>
    </p:extLst>
  </p:cSld>
  <p:clrMapOvr>
    <a:masterClrMapping/>
  </p:clrMapOvr>
</p:sldLayout>
</file>

<file path=ppt/slideLayouts/slideLayout8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0423B-4529-483F-AC6D-61B8B60C4C7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2679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39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E6FA5DD-B7B8-4A12-8393-29C2953B2612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725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467773"/>
      </p:ext>
    </p:extLst>
  </p:cSld>
  <p:clrMapOvr>
    <a:masterClrMapping/>
  </p:clrMapOvr>
  <p:transition spd="slow">
    <p:pull/>
  </p:transition>
</p:sldLayout>
</file>

<file path=ppt/slideLayouts/slideLayout8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532" y="245019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5019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00540-8591-4012-A2C9-5ABC6E7C7B6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296795"/>
      </p:ext>
    </p:extLst>
  </p:cSld>
  <p:clrMapOvr>
    <a:masterClrMapping/>
  </p:clrMapOvr>
</p:sldLayout>
</file>

<file path=ppt/slideLayouts/slideLayout8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0950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17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C0170-0C40-4C18-BA52-21182A6DEA1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17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594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317547"/>
      </p:ext>
    </p:extLst>
  </p:cSld>
  <p:clrMapOvr>
    <a:masterClrMapping/>
  </p:clrMapOvr>
</p:sldLayout>
</file>

<file path=ppt/slideLayouts/slideLayout8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E77E1-0D84-4C4B-9F22-1681CC0063D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11547"/>
      </p:ext>
    </p:extLst>
  </p:cSld>
  <p:clrMapOvr>
    <a:masterClrMapping/>
  </p:clrMapOvr>
</p:sldLayout>
</file>

<file path=ppt/slideLayouts/slideLayout8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75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7F7A6-F4F7-4DF8-85C5-5C0B9D66EDB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02481"/>
      </p:ext>
    </p:extLst>
  </p:cSld>
  <p:clrMapOvr>
    <a:masterClrMapping/>
  </p:clrMapOvr>
</p:sldLayout>
</file>

<file path=ppt/slideLayouts/slideLayout8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A4DE4-6239-4A45-9122-44A839081A1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37166"/>
      </p:ext>
    </p:extLst>
  </p:cSld>
  <p:clrMapOvr>
    <a:masterClrMapping/>
  </p:clrMapOvr>
</p:sldLayout>
</file>

<file path=ppt/slideLayouts/slideLayout8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840B-6182-4439-A7E2-3D1ECE50B9E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796986"/>
      </p:ext>
    </p:extLst>
  </p:cSld>
  <p:clrMapOvr>
    <a:masterClrMapping/>
  </p:clrMapOvr>
</p:sldLayout>
</file>

<file path=ppt/slideLayouts/slideLayout8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1CDFF-9F87-44A4-A28F-D4F0FBCB119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763888"/>
      </p:ext>
    </p:extLst>
  </p:cSld>
  <p:clrMapOvr>
    <a:masterClrMapping/>
  </p:clrMapOvr>
</p:sldLayout>
</file>

<file path=ppt/slideLayouts/slideLayout8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AF37E-44A8-428B-BCAA-8C5C7E13E49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79911"/>
      </p:ext>
    </p:extLst>
  </p:cSld>
  <p:clrMapOvr>
    <a:masterClrMapping/>
  </p:clrMapOvr>
</p:sldLayout>
</file>

<file path=ppt/slideLayouts/slideLayout8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509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13496-349C-4FCB-B1C8-E9429B8F392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591954"/>
      </p:ext>
    </p:extLst>
  </p:cSld>
  <p:clrMapOvr>
    <a:masterClrMapping/>
  </p:clrMapOvr>
</p:sldLayout>
</file>

<file path=ppt/slideLayouts/slideLayout8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CBC81-51E3-4BCF-A221-7FBFD680C3B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348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6228DEB-3E20-48E9-B2A9-D832FBF954DA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06649-F847-46E8-AEB3-B68D298BD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08849"/>
      </p:ext>
    </p:extLst>
  </p:cSld>
  <p:clrMapOvr>
    <a:masterClrMapping/>
  </p:clrMapOvr>
  <p:transition spd="slow">
    <p:pull/>
  </p:transition>
</p:sldLayout>
</file>

<file path=ppt/slideLayouts/slideLayout8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5D70D-2240-47ED-BC48-C4BC5DB0D84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59861"/>
      </p:ext>
    </p:extLst>
  </p:cSld>
  <p:clrMapOvr>
    <a:masterClrMapping/>
  </p:clrMapOvr>
</p:sldLayout>
</file>

<file path=ppt/slideLayouts/slideLayout8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532" y="244931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4931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F52248-DAC7-42ED-8F3D-AA6F4EAF4CE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6434"/>
      </p:ext>
    </p:extLst>
  </p:cSld>
  <p:clrMapOvr>
    <a:masterClrMapping/>
  </p:clrMapOvr>
</p:sldLayout>
</file>

<file path=ppt/slideLayouts/slideLayout8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0941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090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18503-BC09-43AC-B169-C4ED26023E7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090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5852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42759"/>
      </p:ext>
    </p:extLst>
  </p:cSld>
  <p:clrMapOvr>
    <a:masterClrMapping/>
  </p:clrMapOvr>
</p:sldLayout>
</file>

<file path=ppt/slideLayouts/slideLayout8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85821-10C5-423E-B3A7-4922A0DA3B7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38738"/>
      </p:ext>
    </p:extLst>
  </p:cSld>
  <p:clrMapOvr>
    <a:masterClrMapping/>
  </p:clrMapOvr>
</p:sldLayout>
</file>

<file path=ppt/slideLayouts/slideLayout8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66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424CA-F975-418D-87EE-1E9C886644B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834602"/>
      </p:ext>
    </p:extLst>
  </p:cSld>
  <p:clrMapOvr>
    <a:masterClrMapping/>
  </p:clrMapOvr>
</p:sldLayout>
</file>

<file path=ppt/slideLayouts/slideLayout8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F4F10-B2C6-4411-9D03-3A48BF39874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9060"/>
      </p:ext>
    </p:extLst>
  </p:cSld>
  <p:clrMapOvr>
    <a:masterClrMapping/>
  </p:clrMapOvr>
</p:sldLayout>
</file>

<file path=ppt/slideLayouts/slideLayout8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03610-8414-4EBB-A2AD-162ED33947A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98050"/>
      </p:ext>
    </p:extLst>
  </p:cSld>
  <p:clrMapOvr>
    <a:masterClrMapping/>
  </p:clrMapOvr>
</p:sldLayout>
</file>

<file path=ppt/slideLayouts/slideLayout8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CB94E-8A42-491C-B5F2-680A6FC6B9B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060639"/>
      </p:ext>
    </p:extLst>
  </p:cSld>
  <p:clrMapOvr>
    <a:masterClrMapping/>
  </p:clrMapOvr>
</p:sldLayout>
</file>

<file path=ppt/slideLayouts/slideLayout8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51201-3D1E-4A00-B94B-1734BD46B30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63503"/>
      </p:ext>
    </p:extLst>
  </p:cSld>
  <p:clrMapOvr>
    <a:masterClrMapping/>
  </p:clrMapOvr>
</p:sldLayout>
</file>

<file path=ppt/slideLayouts/slideLayout8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420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D14BD-EE72-4003-948A-36F7233116D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4632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33C6C5-F73C-4344-BC00-432670677EE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9CC6D-9CDE-4FBA-B420-B2B3C67FA1C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82463"/>
      </p:ext>
    </p:extLst>
  </p:cSld>
  <p:clrMapOvr>
    <a:masterClrMapping/>
  </p:clrMapOvr>
  <p:transition spd="slow">
    <p:pull/>
  </p:transition>
</p:sldLayout>
</file>

<file path=ppt/slideLayouts/slideLayout8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DD60D-D2A2-4F88-B51F-F97B80EB863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26971"/>
      </p:ext>
    </p:extLst>
  </p:cSld>
  <p:clrMapOvr>
    <a:masterClrMapping/>
  </p:clrMapOvr>
</p:sldLayout>
</file>

<file path=ppt/slideLayouts/slideLayout8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F98C5-BC5F-49E6-9301-FC4F7356442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85094"/>
      </p:ext>
    </p:extLst>
  </p:cSld>
  <p:clrMapOvr>
    <a:masterClrMapping/>
  </p:clrMapOvr>
</p:sldLayout>
</file>

<file path=ppt/slideLayouts/slideLayout8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502" y="244843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4843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2937-D81B-4391-9A22-93D16FAF623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84906"/>
      </p:ext>
    </p:extLst>
  </p:cSld>
  <p:clrMapOvr>
    <a:masterClrMapping/>
  </p:clrMapOvr>
</p:sldLayout>
</file>

<file path=ppt/slideLayouts/slideLayout8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0932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000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6EF33-E3EE-4F15-A0C1-CAD5B3A46B8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000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5762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8577"/>
      </p:ext>
    </p:extLst>
  </p:cSld>
  <p:clrMapOvr>
    <a:masterClrMapping/>
  </p:clrMapOvr>
</p:sldLayout>
</file>

<file path=ppt/slideLayouts/slideLayout8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215C7-647B-44C9-A7CC-9ABE9ADAA53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501203"/>
      </p:ext>
    </p:extLst>
  </p:cSld>
  <p:clrMapOvr>
    <a:masterClrMapping/>
  </p:clrMapOvr>
</p:sldLayout>
</file>

<file path=ppt/slideLayouts/slideLayout8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57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4186A-4360-4F56-9A28-D90105EF3AD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00761"/>
      </p:ext>
    </p:extLst>
  </p:cSld>
  <p:clrMapOvr>
    <a:masterClrMapping/>
  </p:clrMapOvr>
</p:sldLayout>
</file>

<file path=ppt/slideLayouts/slideLayout8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98DD7-E805-4F01-8F5D-07E0CE72135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850052"/>
      </p:ext>
    </p:extLst>
  </p:cSld>
  <p:clrMapOvr>
    <a:masterClrMapping/>
  </p:clrMapOvr>
</p:sldLayout>
</file>

<file path=ppt/slideLayouts/slideLayout8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4B7AC-D881-4A3D-B33D-741B9B747C4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673031"/>
      </p:ext>
    </p:extLst>
  </p:cSld>
  <p:clrMapOvr>
    <a:masterClrMapping/>
  </p:clrMapOvr>
</p:sldLayout>
</file>

<file path=ppt/slideLayouts/slideLayout8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80C1F-9F2B-4608-82AF-72207B7C5FC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297831"/>
      </p:ext>
    </p:extLst>
  </p:cSld>
  <p:clrMapOvr>
    <a:masterClrMapping/>
  </p:clrMapOvr>
</p:sldLayout>
</file>

<file path=ppt/slideLayouts/slideLayout8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4DA4D-2702-4C72-8ED1-0ED6BCF95F3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0138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82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82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1318C3B-340A-413E-9A87-299B2FD74E3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D33174-2994-4225-96BA-AF426134ED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42471"/>
      </p:ext>
    </p:extLst>
  </p:cSld>
  <p:clrMapOvr>
    <a:masterClrMapping/>
  </p:clrMapOvr>
  <p:transition spd="slow">
    <p:pull/>
  </p:transition>
</p:sldLayout>
</file>

<file path=ppt/slideLayouts/slideLayout8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32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CF6A5-5D91-49ED-97C2-58200135F04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253809"/>
      </p:ext>
    </p:extLst>
  </p:cSld>
  <p:clrMapOvr>
    <a:masterClrMapping/>
  </p:clrMapOvr>
</p:sldLayout>
</file>

<file path=ppt/slideLayouts/slideLayout8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E06AB-17C1-41F5-AEA4-EF91792452E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98372"/>
      </p:ext>
    </p:extLst>
  </p:cSld>
  <p:clrMapOvr>
    <a:masterClrMapping/>
  </p:clrMapOvr>
</p:sldLayout>
</file>

<file path=ppt/slideLayouts/slideLayout8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905A9-87D3-4966-9E81-129ACB466F7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00047"/>
      </p:ext>
    </p:extLst>
  </p:cSld>
  <p:clrMapOvr>
    <a:masterClrMapping/>
  </p:clrMapOvr>
</p:sldLayout>
</file>

<file path=ppt/slideLayouts/slideLayout8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457" y="244754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4754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6111C-252B-447F-A697-9CA0DDA65B1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036501"/>
      </p:ext>
    </p:extLst>
  </p:cSld>
  <p:clrMapOvr>
    <a:masterClrMapping/>
  </p:clrMapOvr>
</p:sldLayout>
</file>

<file path=ppt/slideLayouts/slideLayout8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0923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090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464E2-A54B-4D5B-BF22-D0B09133C6E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090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567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604283"/>
      </p:ext>
    </p:extLst>
  </p:cSld>
  <p:clrMapOvr>
    <a:masterClrMapping/>
  </p:clrMapOvr>
</p:sldLayout>
</file>

<file path=ppt/slideLayouts/slideLayout8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0303A-F4BF-4B5F-8FFE-54FD8109C3F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258009"/>
      </p:ext>
    </p:extLst>
  </p:cSld>
  <p:clrMapOvr>
    <a:masterClrMapping/>
  </p:clrMapOvr>
</p:sldLayout>
</file>

<file path=ppt/slideLayouts/slideLayout8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48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EC92B-0A5B-4962-837C-6DDC46EBF20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96519"/>
      </p:ext>
    </p:extLst>
  </p:cSld>
  <p:clrMapOvr>
    <a:masterClrMapping/>
  </p:clrMapOvr>
</p:sldLayout>
</file>

<file path=ppt/slideLayouts/slideLayout8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0BE45-BF32-48D1-BF62-BF09E830585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65762"/>
      </p:ext>
    </p:extLst>
  </p:cSld>
  <p:clrMapOvr>
    <a:masterClrMapping/>
  </p:clrMapOvr>
</p:sldLayout>
</file>

<file path=ppt/slideLayouts/slideLayout8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7DF6F-CC76-4DCF-96FD-F2F162D1FB1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44346"/>
      </p:ext>
    </p:extLst>
  </p:cSld>
  <p:clrMapOvr>
    <a:masterClrMapping/>
  </p:clrMapOvr>
</p:sldLayout>
</file>

<file path=ppt/slideLayouts/slideLayout8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99BB3-FD6A-4685-A6EF-18CEA325B5B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66815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821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563A8AF-68F6-46EB-ADC3-E693327B29E0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E009A-5EBB-44CA-84F9-4F7D36BF5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98324"/>
      </p:ext>
    </p:extLst>
  </p:cSld>
  <p:clrMapOvr>
    <a:masterClrMapping/>
  </p:clrMapOvr>
  <p:transition spd="slow">
    <p:pull/>
  </p:transition>
</p:sldLayout>
</file>

<file path=ppt/slideLayouts/slideLayout8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4DF95-AA98-4DA5-AAE8-9BE268FA510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37406"/>
      </p:ext>
    </p:extLst>
  </p:cSld>
  <p:clrMapOvr>
    <a:masterClrMapping/>
  </p:clrMapOvr>
</p:sldLayout>
</file>

<file path=ppt/slideLayouts/slideLayout8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23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83D8B-9411-4E6A-95AC-54A8A88752B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016909"/>
      </p:ext>
    </p:extLst>
  </p:cSld>
  <p:clrMapOvr>
    <a:masterClrMapping/>
  </p:clrMapOvr>
</p:sldLayout>
</file>

<file path=ppt/slideLayouts/slideLayout8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CFB31-6DDB-4819-BDBC-6CF881B4B6E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824070"/>
      </p:ext>
    </p:extLst>
  </p:cSld>
  <p:clrMapOvr>
    <a:masterClrMapping/>
  </p:clrMapOvr>
</p:sldLayout>
</file>

<file path=ppt/slideLayouts/slideLayout8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C7211-714B-48EA-82DB-0A6BB31474E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73054"/>
      </p:ext>
    </p:extLst>
  </p:cSld>
  <p:clrMapOvr>
    <a:masterClrMapping/>
  </p:clrMapOvr>
</p:sldLayout>
</file>

<file path=ppt/slideLayouts/slideLayout8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412" y="244661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4661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24F4B-C599-479A-A56A-D541F392123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824074"/>
      </p:ext>
    </p:extLst>
  </p:cSld>
  <p:clrMapOvr>
    <a:masterClrMapping/>
  </p:clrMapOvr>
</p:sldLayout>
</file>

<file path=ppt/slideLayouts/slideLayout8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09138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0814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7B66E-34E6-4310-8483-95DCFA6FEB0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0814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5576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263699"/>
      </p:ext>
    </p:extLst>
  </p:cSld>
  <p:clrMapOvr>
    <a:masterClrMapping/>
  </p:clrMapOvr>
</p:sldLayout>
</file>

<file path=ppt/slideLayouts/slideLayout8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5CF98-727F-4106-BB95-E224B07649B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8068"/>
      </p:ext>
    </p:extLst>
  </p:cSld>
  <p:clrMapOvr>
    <a:masterClrMapping/>
  </p:clrMapOvr>
</p:sldLayout>
</file>

<file path=ppt/slideLayouts/slideLayout8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3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0366D-468A-4864-8FE1-967504E8C75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456679"/>
      </p:ext>
    </p:extLst>
  </p:cSld>
  <p:clrMapOvr>
    <a:masterClrMapping/>
  </p:clrMapOvr>
</p:sldLayout>
</file>

<file path=ppt/slideLayouts/slideLayout8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7F70D-4391-4920-A520-FA7571BE31D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66843"/>
      </p:ext>
    </p:extLst>
  </p:cSld>
  <p:clrMapOvr>
    <a:masterClrMapping/>
  </p:clrMapOvr>
</p:sldLayout>
</file>

<file path=ppt/slideLayouts/slideLayout8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3427A-92FA-40FA-B822-640BD2D24EA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784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275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4054"/>
            <a:ext cx="3875943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0BC7D7-2DEE-45CF-A228-934FBB0F501E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4054"/>
            <a:ext cx="3864219" cy="331787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8816"/>
            <a:ext cx="1395047" cy="327025"/>
          </a:xfrm>
        </p:spPr>
        <p:txBody>
          <a:bodyPr/>
          <a:lstStyle>
            <a:lvl1pPr>
              <a:defRPr sz="1000" b="1">
                <a:latin typeface="Arial" pitchFamily="34" charset="0"/>
              </a:defRPr>
            </a:lvl1pPr>
          </a:lstStyle>
          <a:p>
            <a:pPr>
              <a:defRPr/>
            </a:pPr>
            <a:fld id="{510DED11-E543-4811-9D4F-036E4F866219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3712133332"/>
      </p:ext>
    </p:extLst>
  </p:cSld>
  <p:clrMapOvr>
    <a:masterClrMapping/>
  </p:clrMapOvr>
</p:sldLayout>
</file>

<file path=ppt/slideLayouts/slideLayout8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446D8-62FE-4987-9420-F54592470AA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84124"/>
      </p:ext>
    </p:extLst>
  </p:cSld>
  <p:clrMapOvr>
    <a:masterClrMapping/>
  </p:clrMapOvr>
</p:sldLayout>
</file>

<file path=ppt/slideLayouts/slideLayout8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D1EDD-2BDF-45C9-8ED3-2766EC8587C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557620"/>
      </p:ext>
    </p:extLst>
  </p:cSld>
  <p:clrMapOvr>
    <a:masterClrMapping/>
  </p:clrMapOvr>
</p:sldLayout>
</file>

<file path=ppt/slideLayouts/slideLayout8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23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9C5E9-7D77-4CFD-AF2A-F01BE00717C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944977"/>
      </p:ext>
    </p:extLst>
  </p:cSld>
  <p:clrMapOvr>
    <a:masterClrMapping/>
  </p:clrMapOvr>
</p:sldLayout>
</file>

<file path=ppt/slideLayouts/slideLayout8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07E8F8-8EF1-4EAC-BA14-D13243B6BFB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470287"/>
      </p:ext>
    </p:extLst>
  </p:cSld>
  <p:clrMapOvr>
    <a:masterClrMapping/>
  </p:clrMapOvr>
</p:sldLayout>
</file>

<file path=ppt/slideLayouts/slideLayout8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509E8-9240-4EC7-8BD1-DC8DDB3A734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810726"/>
      </p:ext>
    </p:extLst>
  </p:cSld>
  <p:clrMapOvr>
    <a:masterClrMapping/>
  </p:clrMapOvr>
</p:sldLayout>
</file>

<file path=ppt/slideLayouts/slideLayout8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365" y="24466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466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C2876-CEF2-4413-BCCA-67BD5C18934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2447"/>
      </p:ext>
    </p:extLst>
  </p:cSld>
  <p:clrMapOvr>
    <a:masterClrMapping/>
  </p:clrMapOvr>
</p:sldLayout>
</file>

<file path=ppt/slideLayouts/slideLayout8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09042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071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6DF2F-1A91-4D0B-9EFA-49CAB4A957C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071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5480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27548"/>
      </p:ext>
    </p:extLst>
  </p:cSld>
  <p:clrMapOvr>
    <a:masterClrMapping/>
  </p:clrMapOvr>
</p:sldLayout>
</file>

<file path=ppt/slideLayouts/slideLayout8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466CB-427E-4F79-8CD8-7664185CC67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342060"/>
      </p:ext>
    </p:extLst>
  </p:cSld>
  <p:clrMapOvr>
    <a:masterClrMapping/>
  </p:clrMapOvr>
</p:sldLayout>
</file>

<file path=ppt/slideLayouts/slideLayout8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29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2B33A-C90C-4C4A-A21B-D11C52549F3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637210"/>
      </p:ext>
    </p:extLst>
  </p:cSld>
  <p:clrMapOvr>
    <a:masterClrMapping/>
  </p:clrMapOvr>
</p:sldLayout>
</file>

<file path=ppt/slideLayouts/slideLayout8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5771F-BEB1-42BF-A10A-483D3BBEB50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2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83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83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FA5C021-E944-4F20-B7E7-BA723A7EF16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D33174-2994-4225-96BA-AF426134ED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176084"/>
      </p:ext>
    </p:extLst>
  </p:cSld>
  <p:clrMapOvr>
    <a:masterClrMapping/>
  </p:clrMapOvr>
  <p:transition spd="slow">
    <p:pull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133555A-9CCC-4946-B905-6F36EFD3C7C5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2255C0D-9A65-4740-BD05-D5A656D2053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93246"/>
      </p:ext>
    </p:extLst>
  </p:cSld>
  <p:clrMapOvr>
    <a:masterClrMapping/>
  </p:clrMapOvr>
</p:sldLayout>
</file>

<file path=ppt/slideLayouts/slideLayout9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BD3D3-5441-411B-B83E-7D1C5E7487C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0975"/>
      </p:ext>
    </p:extLst>
  </p:cSld>
  <p:clrMapOvr>
    <a:masterClrMapping/>
  </p:clrMapOvr>
</p:sldLayout>
</file>

<file path=ppt/slideLayouts/slideLayout9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0D3D4-7C74-40B9-941C-D24C966B142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69594"/>
      </p:ext>
    </p:extLst>
  </p:cSld>
  <p:clrMapOvr>
    <a:masterClrMapping/>
  </p:clrMapOvr>
</p:sldLayout>
</file>

<file path=ppt/slideLayouts/slideLayout9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C5B1A-21A8-4E00-A10F-45AD04376A0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957943"/>
      </p:ext>
    </p:extLst>
  </p:cSld>
  <p:clrMapOvr>
    <a:masterClrMapping/>
  </p:clrMapOvr>
</p:sldLayout>
</file>

<file path=ppt/slideLayouts/slideLayout9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23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1D11A-AF34-40BB-976F-0224F34C65F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6373"/>
      </p:ext>
    </p:extLst>
  </p:cSld>
  <p:clrMapOvr>
    <a:masterClrMapping/>
  </p:clrMapOvr>
</p:sldLayout>
</file>

<file path=ppt/slideLayouts/slideLayout9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880A2-A60D-4F43-888C-D0F77A2D260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16467"/>
      </p:ext>
    </p:extLst>
  </p:cSld>
  <p:clrMapOvr>
    <a:masterClrMapping/>
  </p:clrMapOvr>
</p:sldLayout>
</file>

<file path=ppt/slideLayouts/slideLayout9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2AA0B-5896-41B2-859A-8083F560DD0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17818"/>
      </p:ext>
    </p:extLst>
  </p:cSld>
  <p:clrMapOvr>
    <a:masterClrMapping/>
  </p:clrMapOvr>
</p:sldLayout>
</file>

<file path=ppt/slideLayouts/slideLayout9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317" y="24466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466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20E1D-5C6E-4C94-B93C-79D7C81F81F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476966"/>
      </p:ext>
    </p:extLst>
  </p:cSld>
  <p:clrMapOvr>
    <a:masterClrMapping/>
  </p:clrMapOvr>
</p:sldLayout>
</file>

<file path=ppt/slideLayouts/slideLayout9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0894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0620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C61F8-4A0D-4B19-B6F4-950192B97FC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0620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5382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468941"/>
      </p:ext>
    </p:extLst>
  </p:cSld>
  <p:clrMapOvr>
    <a:masterClrMapping/>
  </p:clrMapOvr>
</p:sldLayout>
</file>

<file path=ppt/slideLayouts/slideLayout9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4F175-8E01-4D91-9319-EEFF25DEBDD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553"/>
      </p:ext>
    </p:extLst>
  </p:cSld>
  <p:clrMapOvr>
    <a:masterClrMapping/>
  </p:clrMapOvr>
</p:sldLayout>
</file>

<file path=ppt/slideLayouts/slideLayout9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19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DEB0F-87E1-4542-A816-3942F8ACC27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12824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110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1919FC2-5D21-4572-B247-AB025872D0A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CEA12C-FBC7-4EBA-9ED9-2479A5A04F1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96312"/>
      </p:ext>
    </p:extLst>
  </p:cSld>
  <p:clrMapOvr>
    <a:masterClrMapping/>
  </p:clrMapOvr>
</p:sldLayout>
</file>

<file path=ppt/slideLayouts/slideLayout9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03A66-8E9A-4E77-B0C9-6090FF52D9D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77108"/>
      </p:ext>
    </p:extLst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F7F3F-4995-479C-97E9-55402654C29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63625"/>
      </p:ext>
    </p:extLst>
  </p:cSld>
  <p:clrMapOvr>
    <a:masterClrMapping/>
  </p:clrMapOvr>
</p:sldLayout>
</file>

<file path=ppt/slideLayouts/slideLayout9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9C9D3-3CEC-404A-B3FB-72C5550014B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274069"/>
      </p:ext>
    </p:extLst>
  </p:cSld>
  <p:clrMapOvr>
    <a:masterClrMapping/>
  </p:clrMapOvr>
</p:sldLayout>
</file>

<file path=ppt/slideLayouts/slideLayout9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612D5-56BE-449A-8903-B6DBD006DBB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326004"/>
      </p:ext>
    </p:extLst>
  </p:cSld>
  <p:clrMapOvr>
    <a:masterClrMapping/>
  </p:clrMapOvr>
</p:sldLayout>
</file>

<file path=ppt/slideLayouts/slideLayout9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23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A3D6F-48E3-4A0E-8B95-C468A27B818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44073"/>
      </p:ext>
    </p:extLst>
  </p:cSld>
  <p:clrMapOvr>
    <a:masterClrMapping/>
  </p:clrMapOvr>
</p:sldLayout>
</file>

<file path=ppt/slideLayouts/slideLayout9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290EE-9525-4266-A02E-964C64C76D7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209557"/>
      </p:ext>
    </p:extLst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E7896A-64A5-431D-88E1-ED35EC3DB9C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948292"/>
      </p:ext>
    </p:extLst>
  </p:cSld>
  <p:clrMapOvr>
    <a:masterClrMapping/>
  </p:clrMapOvr>
</p:sldLayout>
</file>

<file path=ppt/slideLayouts/slideLayout9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268" y="24466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466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C409A-F80A-4CF0-9721-ED9842C8E80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806715"/>
      </p:ext>
    </p:extLst>
  </p:cSld>
  <p:clrMapOvr>
    <a:masterClrMapping/>
  </p:clrMapOvr>
</p:sldLayout>
</file>

<file path=ppt/slideLayouts/slideLayout9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</a:rPr>
            </a:br>
            <a:r>
              <a:rPr lang="en-CA" sz="2800" smtClean="0">
                <a:solidFill>
                  <a:srgbClr val="FFFFFF"/>
                </a:solidFill>
              </a:rPr>
              <a:t>2020</a:t>
            </a:r>
            <a:endParaRPr lang="en-US" sz="2800" smtClean="0">
              <a:solidFill>
                <a:srgbClr val="FFFFFF"/>
              </a:solidFill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0884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0520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EF098-C301-41D1-A295-97D5C9CDBB4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0520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5282"/>
            <a:ext cx="1395047" cy="327025"/>
          </a:xfrm>
        </p:spPr>
        <p:txBody>
          <a:bodyPr/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fld id="{317755FE-5B15-44BC-9E92-7DB7C7ACD74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620258"/>
      </p:ext>
    </p:extLst>
  </p:cSld>
  <p:clrMapOvr>
    <a:masterClrMapping/>
  </p:clrMapOvr>
</p:sldLayout>
</file>

<file path=ppt/slideLayouts/slideLayout9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12750-F2F3-48BB-9F8A-75A7DA62C0E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FAD1A-2144-49EE-9EC6-956ECFA9D55A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6067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52AA538-C39C-4E77-BAA9-B325A8BB7A7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7C90748-1CDE-477A-A881-05E185BD3897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77576"/>
      </p:ext>
    </p:extLst>
  </p:cSld>
  <p:clrMapOvr>
    <a:masterClrMapping/>
  </p:clrMapOvr>
</p:sldLayout>
</file>

<file path=ppt/slideLayouts/slideLayout9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709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9A309-DA62-4858-B886-2E16B8C46B8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D598B-7D31-4AFD-9E8A-DB61D1BC283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711613"/>
      </p:ext>
    </p:extLst>
  </p:cSld>
  <p:clrMapOvr>
    <a:masterClrMapping/>
  </p:clrMapOvr>
</p:sldLayout>
</file>

<file path=ppt/slideLayouts/slideLayout9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28787-3F8E-4B62-876B-68807C25C35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02B84-C850-4695-84AD-3A130A6360D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09248"/>
      </p:ext>
    </p:extLst>
  </p:cSld>
  <p:clrMapOvr>
    <a:masterClrMapping/>
  </p:clrMapOvr>
</p:sldLayout>
</file>

<file path=ppt/slideLayouts/slideLayout9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1F0F8-A452-4354-BB44-396D3AA01BE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C699EE-1A07-415C-A5C2-85BB207B7C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595848"/>
      </p:ext>
    </p:extLst>
  </p:cSld>
  <p:clrMapOvr>
    <a:masterClrMapping/>
  </p:clrMapOvr>
</p:sldLayout>
</file>

<file path=ppt/slideLayouts/slideLayout9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B439-7727-4A56-A7F7-207DDD40578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33618-7EBD-490B-8A40-9D96DFA89E2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378344"/>
      </p:ext>
    </p:extLst>
  </p:cSld>
  <p:clrMapOvr>
    <a:masterClrMapping/>
  </p:clrMapOvr>
</p:sldLayout>
</file>

<file path=ppt/slideLayouts/slideLayout9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D5AFB-86F8-45BC-A1AB-A345909732C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258D4-A5AE-4323-A678-0DE81352BCF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818132"/>
      </p:ext>
    </p:extLst>
  </p:cSld>
  <p:clrMapOvr>
    <a:masterClrMapping/>
  </p:clrMapOvr>
</p:sldLayout>
</file>

<file path=ppt/slideLayouts/slideLayout9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235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A4F69-894B-49DB-9F62-B735812E07A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DE6128-A2E5-436E-BA84-7F11DB095F8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55426"/>
      </p:ext>
    </p:extLst>
  </p:cSld>
  <p:clrMapOvr>
    <a:masterClrMapping/>
  </p:clrMapOvr>
</p:sldLayout>
</file>

<file path=ppt/slideLayouts/slideLayout9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B3625-AA99-4081-90AD-6D34DD6BABF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030D9-FE88-4F90-8FB8-574903910F55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79785"/>
      </p:ext>
    </p:extLst>
  </p:cSld>
  <p:clrMapOvr>
    <a:masterClrMapping/>
  </p:clrMapOvr>
</p:sldLayout>
</file>

<file path=ppt/slideLayouts/slideLayout9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B51E0-421F-4F47-873A-5A9B7E74373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8A0D7-7106-4D04-AC35-6082DDD90BF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117567"/>
      </p:ext>
    </p:extLst>
  </p:cSld>
  <p:clrMapOvr>
    <a:masterClrMapping/>
  </p:clrMapOvr>
</p:sldLayout>
</file>

<file path=ppt/slideLayouts/slideLayout9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217" y="24466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466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949F4-01F4-42AD-AC86-26DA2D54E36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228D8-A108-42C3-90E6-A27C92A2C01B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724399"/>
      </p:ext>
    </p:extLst>
  </p:cSld>
  <p:clrMapOvr>
    <a:masterClrMapping/>
  </p:clrMapOvr>
</p:sldLayout>
</file>

<file path=ppt/slideLayouts/slideLayout9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8347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5951" y="243854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3149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056C46-450B-44D0-B934-DFDF71B468C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2348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697253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697DA86-DB59-40C0-8456-5F440B02FE7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C9CF94E-7DDE-4562-8AD4-CADD166D143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06667"/>
      </p:ext>
    </p:extLst>
  </p:cSld>
  <p:clrMapOvr>
    <a:masterClrMapping/>
  </p:clrMapOvr>
</p:sldLayout>
</file>

<file path=ppt/slideLayouts/slideLayout9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231197908"/>
      </p:ext>
    </p:extLst>
  </p:cSld>
  <p:clrMapOvr>
    <a:masterClrMapping/>
  </p:clrMapOvr>
  <p:transition spd="slow"/>
</p:sldLayout>
</file>

<file path=ppt/slideLayouts/slideLayout9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330665706"/>
      </p:ext>
    </p:extLst>
  </p:cSld>
  <p:clrMapOvr>
    <a:masterClrMapping/>
  </p:clrMapOvr>
  <p:transition spd="slow"/>
</p:sldLayout>
</file>

<file path=ppt/slideLayouts/slideLayout9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683322867"/>
      </p:ext>
    </p:extLst>
  </p:cSld>
  <p:clrMapOvr>
    <a:masterClrMapping/>
  </p:clrMapOvr>
  <p:transition spd="slow"/>
</p:sldLayout>
</file>

<file path=ppt/slideLayouts/slideLayout9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514159669"/>
      </p:ext>
    </p:extLst>
  </p:cSld>
  <p:clrMapOvr>
    <a:masterClrMapping/>
  </p:clrMapOvr>
  <p:transition spd="slow"/>
</p:sldLayout>
</file>

<file path=ppt/slideLayouts/slideLayout9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76" y="5334000"/>
            <a:ext cx="5638799" cy="698500"/>
          </a:xfr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097190"/>
      </p:ext>
    </p:extLst>
  </p:cSld>
  <p:clrMapOvr>
    <a:masterClrMapping/>
  </p:clrMapOvr>
  <p:transition spd="slow"/>
</p:sldLayout>
</file>

<file path=ppt/slideLayouts/slideLayout9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96E09542-DD70-4535-99F2-4D44B7C29035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6389"/>
      </p:ext>
    </p:extLst>
  </p:cSld>
  <p:clrMapOvr>
    <a:masterClrMapping/>
  </p:clrMapOvr>
  <p:transition spd="slow"/>
</p:sldLayout>
</file>

<file path=ppt/slideLayouts/slideLayout9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EAB94675-4883-4251-AC8A-2CD5D619FA40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456653"/>
      </p:ext>
    </p:extLst>
  </p:cSld>
  <p:clrMapOvr>
    <a:masterClrMapping/>
  </p:clrMapOvr>
  <p:transition spd="slow"/>
</p:sldLayout>
</file>

<file path=ppt/slideLayouts/slideLayout9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73" y="5334000"/>
            <a:ext cx="8229597" cy="990600"/>
          </a:xfrm>
        </p:spPr>
        <p:txBody>
          <a:bodyPr/>
          <a:lstStyle/>
          <a:p>
            <a:r>
              <a:rPr lang="en-US" sz="3200" dirty="0" smtClean="0"/>
              <a:t>Introduction to the project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2000" b="0" dirty="0"/>
              <a:t>T</a:t>
            </a:r>
            <a:r>
              <a:rPr lang="en-US" sz="2000" b="0" dirty="0" smtClean="0"/>
              <a:t>eam – Definitions – High level </a:t>
            </a:r>
            <a:r>
              <a:rPr lang="en-US" sz="2000" b="0" dirty="0" err="1" smtClean="0"/>
              <a:t>Workplan</a:t>
            </a:r>
            <a:endParaRPr lang="en-US" sz="1400" b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062" y="3810144"/>
            <a:ext cx="7521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006600"/>
                </a:solidFill>
                <a:cs typeface="Arial" pitchFamily="34" charset="0"/>
              </a:rPr>
              <a:t>1</a:t>
            </a:r>
            <a:endParaRPr lang="en-US" sz="8000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072497"/>
      </p:ext>
    </p:extLst>
  </p:cSld>
  <p:clrMapOvr>
    <a:masterClrMapping/>
  </p:clrMapOvr>
  <p:transition spd="slow"/>
</p:sldLayout>
</file>

<file path=ppt/slideLayouts/slideLayout9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6629400"/>
            <a:ext cx="16764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BF5D16-3340-45D8-866D-D8D1B7CD5E32}" type="datetime3">
              <a:rPr lang="en-US" altLang="zh-SG" smtClean="0">
                <a:solidFill>
                  <a:srgbClr val="000000"/>
                </a:solidFill>
                <a:cs typeface="Arial" pitchFamily="34" charset="0"/>
              </a:rPr>
              <a:t>9 November 2018</a:t>
            </a:fld>
            <a:endParaRPr lang="en-US" altLang="zh-SG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SG" dirty="0"/>
              <a:t>Slide </a:t>
            </a:r>
            <a:fld id="{1F1D9322-53CC-471F-A44E-8005045D833A}" type="slidenum">
              <a:rPr lang="zh-SG" altLang="en-US"/>
              <a:pPr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 dirty="0">
                <a:latin typeface="Arial" pitchFamily="34" charset="0"/>
              </a:rPr>
              <a:t/>
            </a:r>
            <a:br>
              <a:rPr lang="en-US" altLang="zh-SG" sz="1000" dirty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43516"/>
      </p:ext>
    </p:extLst>
  </p:cSld>
  <p:clrMapOvr>
    <a:masterClrMapping/>
  </p:clrMapOvr>
  <p:transition spd="slow"/>
</p:sldLayout>
</file>

<file path=ppt/slideLayouts/slideLayout9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0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40469"/>
            <a:ext cx="43576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(FSS2020</a:t>
            </a:r>
            <a:r>
              <a:rPr lang="en-CA" sz="2800">
                <a:solidFill>
                  <a:srgbClr val="FFFFFF"/>
                </a:solidFill>
                <a:cs typeface="Arial" charset="0"/>
              </a:rPr>
              <a:t>)</a:t>
            </a:r>
            <a:endParaRPr lang="en-US" sz="2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26604" y="2442059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53" y="5718681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366" y="6514019"/>
            <a:ext cx="3876675" cy="33178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B84D0C-6441-4EF1-9575-91E2C6E85DD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65" y="6514019"/>
            <a:ext cx="3863975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6897" y="6518781"/>
            <a:ext cx="1395413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0E7FEE8-23CB-4954-B6A7-58F3CB0E223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1481960464"/>
      </p:ext>
    </p:extLst>
  </p:cSld>
  <p:clrMapOvr>
    <a:masterClrMapping/>
  </p:clrMapOvr>
  <p:transition spd="slow">
    <p:pull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26EB08D-1D17-48F0-9218-325C87A66D31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6230713-2595-42F5-A958-75817E3D6B9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87417"/>
      </p:ext>
    </p:extLst>
  </p:cSld>
  <p:clrMapOvr>
    <a:masterClrMapping/>
  </p:clrMapOvr>
</p:sldLayout>
</file>

<file path=ppt/slideLayouts/slideLayout9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7222CDD7-A115-4EB0-9EE5-85DC624F9B4C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718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63425"/>
      </p:ext>
    </p:extLst>
  </p:cSld>
  <p:clrMapOvr>
    <a:masterClrMapping/>
  </p:clrMapOvr>
  <p:transition spd="slow">
    <p:pull/>
  </p:transition>
</p:sldLayout>
</file>

<file path=ppt/slideLayouts/slideLayout9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76677AB-0A15-4F0A-9CDC-274E7E526ED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5F78C-0DBD-4103-B6F5-2FA2B5EC973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34360"/>
      </p:ext>
    </p:extLst>
  </p:cSld>
  <p:clrMapOvr>
    <a:masterClrMapping/>
  </p:clrMapOvr>
  <p:transition spd="slow">
    <p:pull/>
  </p:transition>
</p:sldLayout>
</file>

<file path=ppt/slideLayouts/slideLayout9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DC82A0F-7854-48AE-AB00-CB92568EC9E7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718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86341"/>
      </p:ext>
    </p:extLst>
  </p:cSld>
  <p:clrMapOvr>
    <a:masterClrMapping/>
  </p:clrMapOvr>
  <p:transition spd="slow">
    <p:pull/>
  </p:transition>
</p:sldLayout>
</file>

<file path=ppt/slideLayouts/slideLayout9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DE13761E-508E-44D8-A99D-4254E1BDF313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718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45594"/>
      </p:ext>
    </p:extLst>
  </p:cSld>
  <p:clrMapOvr>
    <a:masterClrMapping/>
  </p:clrMapOvr>
  <p:transition spd="slow">
    <p:pull/>
  </p:transition>
</p:sldLayout>
</file>

<file path=ppt/slideLayouts/slideLayout9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328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C7F71C6A-262F-4094-BEBF-D148DB993C08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718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874833"/>
      </p:ext>
    </p:extLst>
  </p:cSld>
  <p:clrMapOvr>
    <a:masterClrMapping/>
  </p:clrMapOvr>
  <p:transition spd="slow">
    <p:pull/>
  </p:transition>
</p:sldLayout>
</file>

<file path=ppt/slideLayouts/slideLayout9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8832692-B99D-419F-8ACA-CF1F1DFC208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06649-F847-46E8-AEB3-B68D298BD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897036"/>
      </p:ext>
    </p:extLst>
  </p:cSld>
  <p:clrMapOvr>
    <a:masterClrMapping/>
  </p:clrMapOvr>
  <p:transition spd="slow">
    <p:pull/>
  </p:transition>
</p:sldLayout>
</file>

<file path=ppt/slideLayouts/slideLayout9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A76932-FFC5-4C1D-8574-775794E5BEEC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9CC6D-9CDE-4FBA-B420-B2B3C67FA1C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20873"/>
      </p:ext>
    </p:extLst>
  </p:cSld>
  <p:clrMapOvr>
    <a:masterClrMapping/>
  </p:clrMapOvr>
  <p:transition spd="slow">
    <p:pull/>
  </p:transition>
</p:sldLayout>
</file>

<file path=ppt/slideLayouts/slideLayout9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881" y="246750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750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6EB5370-2C92-4310-906C-F9D806E32E91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D33174-2994-4225-96BA-AF426134ED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163772"/>
      </p:ext>
    </p:extLst>
  </p:cSld>
  <p:clrMapOvr>
    <a:masterClrMapping/>
  </p:clrMapOvr>
  <p:transition spd="slow">
    <p:pull/>
  </p:transition>
</p:sldLayout>
</file>

<file path=ppt/slideLayouts/slideLayout9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6751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C4CD40C-BB96-4FAB-AC1C-206873A3FD5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E009A-5EBB-44CA-84F9-4F7D36BF5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28852"/>
      </p:ext>
    </p:extLst>
  </p:cSld>
  <p:clrMapOvr>
    <a:masterClrMapping/>
  </p:clrMapOvr>
  <p:transition spd="slow">
    <p:pull/>
  </p:transition>
</p:sldLayout>
</file>

<file path=ppt/slideLayouts/slideLayout9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0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8572"/>
            <a:ext cx="43576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(FSS2020</a:t>
            </a:r>
            <a:r>
              <a:rPr lang="en-CA" sz="2800">
                <a:solidFill>
                  <a:srgbClr val="FFFFFF"/>
                </a:solidFill>
                <a:cs typeface="Arial" charset="0"/>
              </a:rPr>
              <a:t>)</a:t>
            </a:r>
            <a:endParaRPr lang="en-US" sz="2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25700" y="2439637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53" y="5716259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366" y="6511597"/>
            <a:ext cx="3876675" cy="33178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B9921C9-5F43-4673-BD9D-0196AA0819E5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65" y="6511597"/>
            <a:ext cx="3863975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6897" y="6516359"/>
            <a:ext cx="1395413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0E7FEE8-23CB-4954-B6A7-58F3CB0E223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3917512512"/>
      </p:ext>
    </p:extLst>
  </p:cSld>
  <p:clrMapOvr>
    <a:masterClrMapping/>
  </p:clrMapOvr>
  <p:transition spd="slow">
    <p:pull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F29B63A-0392-4591-9A6C-16B4516E9AD5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ED7E44B-F80D-48E4-8D95-45CAD344C7E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07798"/>
      </p:ext>
    </p:extLst>
  </p:cSld>
  <p:clrMapOvr>
    <a:masterClrMapping/>
  </p:clrMapOvr>
</p:sldLayout>
</file>

<file path=ppt/slideLayouts/slideLayout9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9521745E-EDAA-4F0C-832D-BF62FA0E5A58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4760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278126"/>
      </p:ext>
    </p:extLst>
  </p:cSld>
  <p:clrMapOvr>
    <a:masterClrMapping/>
  </p:clrMapOvr>
  <p:transition spd="slow">
    <p:pull/>
  </p:transition>
</p:sldLayout>
</file>

<file path=ppt/slideLayouts/slideLayout9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3AE2A6-47DD-49D1-B58E-D2E312D21F14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5F78C-0DBD-4103-B6F5-2FA2B5EC973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95642"/>
      </p:ext>
    </p:extLst>
  </p:cSld>
  <p:clrMapOvr>
    <a:masterClrMapping/>
  </p:clrMapOvr>
  <p:transition spd="slow">
    <p:pull/>
  </p:transition>
</p:sldLayout>
</file>

<file path=ppt/slideLayouts/slideLayout9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CB58BE74-A3BE-481F-9EB6-95B6FC1A682B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4760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890637"/>
      </p:ext>
    </p:extLst>
  </p:cSld>
  <p:clrMapOvr>
    <a:masterClrMapping/>
  </p:clrMapOvr>
  <p:transition spd="slow">
    <p:pull/>
  </p:transition>
</p:sldLayout>
</file>

<file path=ppt/slideLayouts/slideLayout9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07068DE-8E3E-440E-896F-861BE9E3CEB6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4760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5237"/>
      </p:ext>
    </p:extLst>
  </p:cSld>
  <p:clrMapOvr>
    <a:masterClrMapping/>
  </p:clrMapOvr>
  <p:transition spd="slow">
    <p:pull/>
  </p:transition>
</p:sldLayout>
</file>

<file path=ppt/slideLayouts/slideLayout9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426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0E041FAE-7700-48BD-AEA7-53B6BA1BC5E5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4760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566971"/>
      </p:ext>
    </p:extLst>
  </p:cSld>
  <p:clrMapOvr>
    <a:masterClrMapping/>
  </p:clrMapOvr>
  <p:transition spd="slow">
    <p:pull/>
  </p:transition>
</p:sldLayout>
</file>

<file path=ppt/slideLayouts/slideLayout9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29770A9-550B-4B55-AA76-648761BC5A5D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06649-F847-46E8-AEB3-B68D298BD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093759"/>
      </p:ext>
    </p:extLst>
  </p:cSld>
  <p:clrMapOvr>
    <a:masterClrMapping/>
  </p:clrMapOvr>
  <p:transition spd="slow">
    <p:pull/>
  </p:transition>
</p:sldLayout>
</file>

<file path=ppt/slideLayouts/slideLayout9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1AE7A3C-AE9C-4455-B92C-3DC662798FE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9CC6D-9CDE-4FBA-B420-B2B3C67FA1C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10256"/>
      </p:ext>
    </p:extLst>
  </p:cSld>
  <p:clrMapOvr>
    <a:masterClrMapping/>
  </p:clrMapOvr>
  <p:transition spd="slow">
    <p:pull/>
  </p:transition>
</p:sldLayout>
</file>

<file path=ppt/slideLayouts/slideLayout9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529" y="244853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4853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73F6647-1478-4784-8E9D-975CB1FEE98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D33174-2994-4225-96BA-AF426134ED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075820"/>
      </p:ext>
    </p:extLst>
  </p:cSld>
  <p:clrMapOvr>
    <a:masterClrMapping/>
  </p:clrMapOvr>
  <p:transition spd="slow">
    <p:pull/>
  </p:transition>
</p:sldLayout>
</file>

<file path=ppt/slideLayouts/slideLayout95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4849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524925A-821C-47B8-B780-DD35A46C240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E009A-5EBB-44CA-84F9-4F7D36BF5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334688"/>
      </p:ext>
    </p:extLst>
  </p:cSld>
  <p:clrMapOvr>
    <a:masterClrMapping/>
  </p:clrMapOvr>
  <p:transition spd="slow">
    <p:pull/>
  </p:transition>
</p:sldLayout>
</file>

<file path=ppt/slideLayouts/slideLayout9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289DD-4A28-4183-BFCE-0ADB8C604BE4}" type="datetime3">
              <a:rPr lang="en-US" smtClean="0"/>
              <a:t>9 November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7587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42885"/>
      </p:ext>
    </p:extLst>
  </p:cSld>
  <p:clrMapOvr>
    <a:masterClrMapping/>
  </p:clrMapOvr>
  <p:transition spd="slow">
    <p:pull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5447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BD82F11-1EF5-4CF4-987F-5F4AB91A724D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6440C43-0A16-4971-8C0B-045671617E7B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351442"/>
      </p:ext>
    </p:extLst>
  </p:cSld>
  <p:clrMapOvr>
    <a:masterClrMapping/>
  </p:clrMapOvr>
</p:sldLayout>
</file>

<file path=ppt/slideLayouts/slideLayout9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charset="0"/>
              <a:ea typeface="SimSun" pitchFamily="2" charset="-122"/>
              <a:cs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0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9138"/>
            <a:ext cx="4357688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Financial System Strategy 2020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>
                <a:solidFill>
                  <a:srgbClr val="FFFFFF"/>
                </a:solidFill>
                <a:cs typeface="Arial" charset="0"/>
              </a:rPr>
              <a:t>(FSS2020</a:t>
            </a:r>
            <a:r>
              <a:rPr lang="en-CA" sz="2800">
                <a:solidFill>
                  <a:srgbClr val="FFFFFF"/>
                </a:solidFill>
                <a:cs typeface="Arial" charset="0"/>
              </a:rPr>
              <a:t>)</a:t>
            </a:r>
            <a:endParaRPr lang="en-US" sz="28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25700" y="2440205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33153" y="5716827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366" y="6512165"/>
            <a:ext cx="3876675" cy="331787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6D0CCA5-01A4-42E6-93E5-A9A94A9CB02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665" y="6512165"/>
            <a:ext cx="3863975" cy="3317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6897" y="6516927"/>
            <a:ext cx="1395413" cy="327025"/>
          </a:xfrm>
        </p:spPr>
        <p:txBody>
          <a:bodyPr/>
          <a:lstStyle>
            <a:lvl1pPr eaLnBrk="1" fontAlgn="auto" hangingPunct="1">
              <a:spcAft>
                <a:spcPts val="0"/>
              </a:spcAft>
              <a:defRPr sz="1000"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0E7FEE8-23CB-4954-B6A7-58F3CB0E2231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431087859"/>
      </p:ext>
    </p:extLst>
  </p:cSld>
  <p:clrMapOvr>
    <a:masterClrMapping/>
  </p:clrMapOvr>
  <p:transition spd="slow">
    <p:pull/>
  </p:transition>
</p:sldLayout>
</file>

<file path=ppt/slideLayouts/slideLayout9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18C92804-F571-4C1E-A74A-58E559369D3B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532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94703"/>
      </p:ext>
    </p:extLst>
  </p:cSld>
  <p:clrMapOvr>
    <a:masterClrMapping/>
  </p:clrMapOvr>
  <p:transition spd="slow">
    <p:pull/>
  </p:transition>
</p:sldLayout>
</file>

<file path=ppt/slideLayouts/slideLayout9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61EF533-6456-4469-A294-D311D26E563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5F78C-0DBD-4103-B6F5-2FA2B5EC973A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95350"/>
      </p:ext>
    </p:extLst>
  </p:cSld>
  <p:clrMapOvr>
    <a:masterClrMapping/>
  </p:clrMapOvr>
  <p:transition spd="slow">
    <p:pull/>
  </p:transition>
</p:sldLayout>
</file>

<file path=ppt/slideLayouts/slideLayout9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8A21BD89-9190-4835-8E46-99D1AFDF4B4C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532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950030"/>
      </p:ext>
    </p:extLst>
  </p:cSld>
  <p:clrMapOvr>
    <a:masterClrMapping/>
  </p:clrMapOvr>
  <p:transition spd="slow">
    <p:pull/>
  </p:transition>
</p:sldLayout>
</file>

<file path=ppt/slideLayouts/slideLayout9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1B7215C-2554-43C1-AE5A-53E610065E31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532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73715"/>
      </p:ext>
    </p:extLst>
  </p:cSld>
  <p:clrMapOvr>
    <a:masterClrMapping/>
  </p:clrMapOvr>
  <p:transition spd="slow">
    <p:pull/>
  </p:transition>
</p:sldLayout>
</file>

<file path=ppt/slideLayouts/slideLayout9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997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AE2C3736-BBDB-4DF0-B3F8-E34DE7546BCB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532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561962"/>
      </p:ext>
    </p:extLst>
  </p:cSld>
  <p:clrMapOvr>
    <a:masterClrMapping/>
  </p:clrMapOvr>
  <p:transition spd="slow">
    <p:pull/>
  </p:transition>
</p:sldLayout>
</file>

<file path=ppt/slideLayouts/slideLayout9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815ABC-0D50-4C1A-B427-21B01B7308C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D06649-F847-46E8-AEB3-B68D298BD82E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749037"/>
      </p:ext>
    </p:extLst>
  </p:cSld>
  <p:clrMapOvr>
    <a:masterClrMapping/>
  </p:clrMapOvr>
  <p:transition spd="slow">
    <p:pull/>
  </p:transition>
</p:sldLayout>
</file>

<file path=ppt/slideLayouts/slideLayout9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58BC7A-FF6C-447A-8C1A-EF262A26F97A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59CC6D-9CDE-4FBA-B420-B2B3C67FA1C3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411858"/>
      </p:ext>
    </p:extLst>
  </p:cSld>
  <p:clrMapOvr>
    <a:masterClrMapping/>
  </p:clrMapOvr>
  <p:transition spd="slow">
    <p:pull/>
  </p:transition>
</p:sldLayout>
</file>

<file path=ppt/slideLayouts/slideLayout9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949" y="245419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5419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B5090C9-EC3D-4D5A-890A-4A8E7D1C5F7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D33174-2994-4225-96BA-AF426134ED6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330085"/>
      </p:ext>
    </p:extLst>
  </p:cSld>
  <p:clrMapOvr>
    <a:masterClrMapping/>
  </p:clrMapOvr>
  <p:transition spd="slow">
    <p:pull/>
  </p:transition>
</p:sldLayout>
</file>

<file path=ppt/slideLayouts/slideLayout9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5421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7C9D0FB-53A0-41F7-92D7-B27719045349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888557" y="6384925"/>
            <a:ext cx="2630943" cy="45720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fontAlgn="auto" hangingPunct="1"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CE009A-5EBB-44CA-84F9-4F7D36BF5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0417154"/>
      </p:ext>
    </p:extLst>
  </p:cSld>
  <p:clrMapOvr>
    <a:masterClrMapping/>
  </p:clrMapOvr>
  <p:transition spd="slow">
    <p:pull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59B25EA-7BE3-41B4-9EA6-CAC9DAE60B25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444B878-7061-4216-AB85-F3DCCA333A05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63415"/>
      </p:ext>
    </p:extLst>
  </p:cSld>
  <p:clrMapOvr>
    <a:masterClrMapping/>
  </p:clrMapOvr>
</p:sldLayout>
</file>

<file path=ppt/slideLayouts/slideLayout9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7231D-27CE-4186-96A9-14EAD81BFCD5}" type="datetime3">
              <a:rPr lang="en-US" smtClean="0"/>
              <a:t>9 November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815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515846"/>
      </p:ext>
    </p:extLst>
  </p:cSld>
  <p:clrMapOvr>
    <a:masterClrMapping/>
  </p:clrMapOvr>
  <p:transition spd="slow">
    <p:pull/>
  </p:transition>
</p:sldLayout>
</file>

<file path=ppt/slideLayouts/slideLayout9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0400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868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88338-5C6D-445F-B586-1A276F39C0FD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868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6630"/>
            <a:ext cx="1395047" cy="327025"/>
          </a:xfrm>
        </p:spPr>
        <p:txBody>
          <a:bodyPr/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75BBF179-1034-4569-86C7-F78AF2EDE520}" type="slidenum">
              <a:rPr lang="zh-SG" altLang="en-US"/>
              <a:pPr>
                <a:defRPr/>
              </a:pPr>
              <a:t>‹#›</a:t>
            </a:fld>
            <a:r>
              <a:rPr lang="en-US" altLang="zh-SG"/>
              <a:t/>
            </a:r>
            <a:br>
              <a:rPr lang="en-US" altLang="zh-SG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2822490525"/>
      </p:ext>
    </p:extLst>
  </p:cSld>
  <p:clrMapOvr>
    <a:masterClrMapping/>
  </p:clrMapOvr>
</p:sldLayout>
</file>

<file path=ppt/slideLayouts/slideLayout9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C292B-4C93-4860-AE06-000A460122A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46E90-4E7D-4919-AF17-4380352FDA1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53197"/>
      </p:ext>
    </p:extLst>
  </p:cSld>
  <p:clrMapOvr>
    <a:masterClrMapping/>
  </p:clrMapOvr>
</p:sldLayout>
</file>

<file path=ppt/slideLayouts/slideLayout9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6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D525B-D7E9-4711-B930-8845280B5A8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D13EC-F06C-4C9A-8C0F-48A235DCCBD8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594902"/>
      </p:ext>
    </p:extLst>
  </p:cSld>
  <p:clrMapOvr>
    <a:masterClrMapping/>
  </p:clrMapOvr>
</p:sldLayout>
</file>

<file path=ppt/slideLayouts/slideLayout9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85027-4370-4071-822A-BB909CFAE77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45A10-96CE-4057-982B-02C810509E3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35336"/>
      </p:ext>
    </p:extLst>
  </p:cSld>
  <p:clrMapOvr>
    <a:masterClrMapping/>
  </p:clrMapOvr>
</p:sldLayout>
</file>

<file path=ppt/slideLayouts/slideLayout9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1A413-1C12-42F5-97C6-BB0842100DB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9A570-421D-4484-8667-43305BE9B46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345482"/>
      </p:ext>
    </p:extLst>
  </p:cSld>
  <p:clrMapOvr>
    <a:masterClrMapping/>
  </p:clrMapOvr>
</p:sldLayout>
</file>

<file path=ppt/slideLayouts/slideLayout9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552B4-F39C-40BD-B36B-CA353687FCF4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92DF0-9624-4B14-B867-86C8FF5B1D9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49685"/>
      </p:ext>
    </p:extLst>
  </p:cSld>
  <p:clrMapOvr>
    <a:masterClrMapping/>
  </p:clrMapOvr>
</p:sldLayout>
</file>

<file path=ppt/slideLayouts/slideLayout9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FFFAC-AE66-4FD5-A3CB-AB95C725FA65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0E358-40FA-44D3-96AC-3365C7CBAA56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111817"/>
      </p:ext>
    </p:extLst>
  </p:cSld>
  <p:clrMapOvr>
    <a:masterClrMapping/>
  </p:clrMapOvr>
</p:sldLayout>
</file>

<file path=ppt/slideLayouts/slideLayout9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746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CA3C5-FCDB-4AD4-952A-6359ADAAA5BF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C9806-64CA-449A-B41E-B7F07A27CD2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518182"/>
      </p:ext>
    </p:extLst>
  </p:cSld>
  <p:clrMapOvr>
    <a:masterClrMapping/>
  </p:clrMapOvr>
</p:sldLayout>
</file>

<file path=ppt/slideLayouts/slideLayout9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317F5-524E-4386-B3F0-A2E280F56DB1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7C7D4-3E2C-4ED7-B3C1-DB08D47F91F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607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65B67F1-73F9-4748-9453-C2DB4F6EFBE4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1BA8F75-10B9-4BAA-AB14-288A867A53C1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01259"/>
      </p:ext>
    </p:extLst>
  </p:cSld>
  <p:clrMapOvr>
    <a:masterClrMapping/>
  </p:clrMapOvr>
</p:sldLayout>
</file>

<file path=ppt/slideLayouts/slideLayout9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153E5-958D-4C59-ADFF-57D2846191B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58DBF-8937-428D-A3E6-622FAE5415D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98748"/>
      </p:ext>
    </p:extLst>
  </p:cSld>
  <p:clrMapOvr>
    <a:masterClrMapping/>
  </p:clrMapOvr>
</p:sldLayout>
</file>

<file path=ppt/slideLayouts/slideLayout9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949" y="245168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5168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2A11F-022F-4EB8-B33B-F9127C64DDD3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2F2BC-51B5-4ED4-8BF2-DB177FCBB332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114620"/>
      </p:ext>
    </p:extLst>
  </p:cSld>
  <p:clrMapOvr>
    <a:masterClrMapping/>
  </p:clrMapOvr>
</p:sldLayout>
</file>

<file path=ppt/slideLayouts/slideLayout98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5165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F4249-8EF9-4D2B-9480-5B35AFC92A1C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747CE-8093-47BC-9F41-68FF21375659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215055"/>
      </p:ext>
    </p:extLst>
  </p:cSld>
  <p:clrMapOvr>
    <a:masterClrMapping/>
  </p:clrMapOvr>
</p:sldLayout>
</file>

<file path=ppt/slideLayouts/slideLayout9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467" y="0"/>
            <a:ext cx="9148396" cy="342900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 smtClean="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397" y="3429000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24105" y="1665288"/>
            <a:ext cx="4358055" cy="123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Financial System Strategy</a:t>
            </a:r>
            <a:br>
              <a:rPr lang="en-CA" sz="280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en-CA" sz="280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US" sz="2800" smtClean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47" y="8"/>
            <a:ext cx="2467708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10" y="0"/>
            <a:ext cx="228746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3811467" y="3455988"/>
            <a:ext cx="1393580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80909" y="5710194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Add name of team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63317" y="45720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SG"/>
              <a:t>Click to insert presentation title</a:t>
            </a:r>
            <a:br>
              <a:rPr lang="en-US" altLang="zh-SG"/>
            </a:br>
            <a:r>
              <a:rPr lang="en-US"/>
              <a:t>Second line here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272458" y="6511662"/>
            <a:ext cx="3875943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4FD15-A566-4941-ADE0-FC2DEAFCEB8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1486" y="6511662"/>
            <a:ext cx="3864219" cy="3317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877463" y="6516424"/>
            <a:ext cx="1395047" cy="327025"/>
          </a:xfrm>
        </p:spPr>
        <p:txBody>
          <a:bodyPr/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753B0F46-D368-42A8-9124-730BB4F1427C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>
                <a:solidFill>
                  <a:srgbClr val="000000"/>
                </a:solidFill>
              </a:rPr>
              <a:t/>
            </a:r>
            <a:br>
              <a:rPr lang="en-US" altLang="zh-SG">
                <a:solidFill>
                  <a:srgbClr val="000000"/>
                </a:solidFill>
              </a:rPr>
            </a:br>
            <a:endParaRPr lang="en-US" altLang="zh-S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9556"/>
      </p:ext>
    </p:extLst>
  </p:cSld>
  <p:clrMapOvr>
    <a:masterClrMapping/>
  </p:clrMapOvr>
</p:sldLayout>
</file>

<file path=ppt/slideLayouts/slideLayout9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826A35-AF18-4F7E-8E24-932E726AEB9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51EEB-B3B1-45E3-8333-BA072D7FBFC9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596979"/>
      </p:ext>
    </p:extLst>
  </p:cSld>
  <p:clrMapOvr>
    <a:masterClrMapping/>
  </p:clrMapOvr>
</p:sldLayout>
</file>

<file path=ppt/slideLayouts/slideLayout9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844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22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8053-D6E7-44AE-9475-0E752E73EC7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27287-59AE-45A3-BA2C-0256D4F4811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63051"/>
      </p:ext>
    </p:extLst>
  </p:cSld>
  <p:clrMapOvr>
    <a:masterClrMapping/>
  </p:clrMapOvr>
</p:sldLayout>
</file>

<file path=ppt/slideLayouts/slideLayout9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590" y="1214439"/>
            <a:ext cx="3868615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885" y="1214439"/>
            <a:ext cx="3870081" cy="4938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4EB99-C2EE-41B8-B5C5-6ED49226A3E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3C63-D21E-45A2-AFE0-35FB6D4BBDA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195772"/>
      </p:ext>
    </p:extLst>
  </p:cSld>
  <p:clrMapOvr>
    <a:masterClrMapping/>
  </p:clrMapOvr>
</p:sldLayout>
</file>

<file path=ppt/slideLayouts/slideLayout9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55" y="1535113"/>
            <a:ext cx="40400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55" y="2174875"/>
            <a:ext cx="404006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6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6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9F732-FA9F-407D-A0DE-8190167E140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07D7B-E9A0-4B28-9556-0381546079B8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538443"/>
      </p:ext>
    </p:extLst>
  </p:cSld>
  <p:clrMapOvr>
    <a:masterClrMapping/>
  </p:clrMapOvr>
</p:sldLayout>
</file>

<file path=ppt/slideLayouts/slideLayout9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F3646-A696-4F0F-AA77-B01923850D4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5EEF6-E091-42D4-BCCB-35C1ACAD4F22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153869"/>
      </p:ext>
    </p:extLst>
  </p:cSld>
  <p:clrMapOvr>
    <a:masterClrMapping/>
  </p:clrMapOvr>
</p:sldLayout>
</file>

<file path=ppt/slideLayouts/slideLayout9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015303-D3F9-4FCD-942C-C5C4E8FA67A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FA4C3-2BFA-4621-90A9-7994B9DCD356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0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5917" y="246869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6869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4DFF951-B5E8-4E16-A927-E53B1828845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 altLang="zh-S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56003D7-4F51-43BF-AC1A-D6D2B9A60ACD}" type="slidenum">
              <a:rPr lang="zh-SG" altLang="en-US"/>
              <a:pPr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415295"/>
      </p:ext>
    </p:extLst>
  </p:cSld>
  <p:clrMapOvr>
    <a:masterClrMapping/>
  </p:clrMapOvr>
</p:sldLayout>
</file>

<file path=ppt/slideLayouts/slideLayout9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41" y="273539"/>
            <a:ext cx="51112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EE72-9280-4897-AB4D-96ED38F4078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09422F-D139-4923-9E9A-4BC219B5AF7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05306"/>
      </p:ext>
    </p:extLst>
  </p:cSld>
  <p:clrMapOvr>
    <a:masterClrMapping/>
  </p:clrMapOvr>
</p:sldLayout>
</file>

<file path=ppt/slideLayouts/slideLayout9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7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7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D3625-7CA1-4BE3-AF4C-39261C61DE0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C3344-88F2-4445-8C9B-C9E47F3C3793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65330"/>
      </p:ext>
    </p:extLst>
  </p:cSld>
  <p:clrMapOvr>
    <a:masterClrMapping/>
  </p:clrMapOvr>
</p:sldLayout>
</file>

<file path=ppt/slideLayouts/slideLayout9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57003-CCF1-41C1-AAF8-EFAE5731C05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B7587-C4A2-4AB7-8D15-4506564BC1F7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854272"/>
      </p:ext>
    </p:extLst>
  </p:cSld>
  <p:clrMapOvr>
    <a:masterClrMapping/>
  </p:clrMapOvr>
</p:sldLayout>
</file>

<file path=ppt/slideLayouts/slideLayout9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4893" y="244961"/>
            <a:ext cx="2031023" cy="5908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587" y="244961"/>
            <a:ext cx="5953859" cy="5908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14CAA-3F1B-46EE-AB9D-47DB6629B41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7560-C576-4D74-96D3-87465CFAEA90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866145"/>
      </p:ext>
    </p:extLst>
  </p:cSld>
  <p:clrMapOvr>
    <a:masterClrMapping/>
  </p:clrMapOvr>
</p:sldLayout>
</file>

<file path=ppt/slideLayouts/slideLayout99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7351" y="244961"/>
            <a:ext cx="7247792" cy="5762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79589" y="1214439"/>
            <a:ext cx="7879375" cy="493871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A600D-7124-452C-AFE3-F4BF673C9B07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B41A9-DF5A-49C0-A1B3-0C6B28D58D34}" type="slidenum">
              <a:rPr lang="zh-SG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31110"/>
      </p:ext>
    </p:extLst>
  </p:cSld>
  <p:clrMapOvr>
    <a:masterClrMapping/>
  </p:clrMapOvr>
</p:sldLayout>
</file>

<file path=ppt/slideLayouts/slideLayout9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3429000"/>
            <a:ext cx="9144000" cy="3429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i="1" u="sng" dirty="0" smtClean="0">
              <a:solidFill>
                <a:srgbClr val="000000"/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1591" y="0"/>
            <a:ext cx="9148763" cy="3429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4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-4762" y="3429000"/>
            <a:ext cx="914717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362203" y="838412"/>
            <a:ext cx="4357688" cy="1230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44450" rIns="0" bIns="44450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2800" b="1" dirty="0">
                <a:solidFill>
                  <a:srgbClr val="FFFFFF"/>
                </a:solidFill>
                <a:cs typeface="Arial" pitchFamily="34" charset="0"/>
              </a:rPr>
              <a:t>Financial System Strategy </a:t>
            </a:r>
            <a:r>
              <a:rPr lang="en-CA" sz="2800" b="1" dirty="0" smtClean="0">
                <a:solidFill>
                  <a:srgbClr val="FFFFFF"/>
                </a:solidFill>
                <a:cs typeface="Arial" pitchFamily="34" charset="0"/>
              </a:rPr>
              <a:t>2020</a:t>
            </a:r>
            <a:endParaRPr lang="en-CA" sz="280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7" name="Picture 11" descr="200319235-00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4" y="8"/>
            <a:ext cx="2466975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200272804-00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0638" y="0"/>
            <a:ext cx="22875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6" cstate="print"/>
          <a:srcRect l="67751" t="4707" r="5081" b="68340"/>
          <a:stretch>
            <a:fillRect/>
          </a:stretch>
        </p:blipFill>
        <p:spPr bwMode="auto">
          <a:xfrm>
            <a:off x="3826015" y="2438677"/>
            <a:ext cx="1393825" cy="125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2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5" y="4953277"/>
            <a:ext cx="6263055" cy="669925"/>
          </a:xfrm>
          <a:ln w="12700"/>
        </p:spPr>
        <p:txBody>
          <a:bodyPr tIns="0" bIns="0"/>
          <a:lstStyle>
            <a:lvl1pPr marL="0" indent="0">
              <a:buFont typeface="Wingdings" pitchFamily="2" charset="2"/>
              <a:buNone/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subtitle style</a:t>
            </a:r>
            <a:endParaRPr lang="en-US"/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44445" y="4038600"/>
            <a:ext cx="6263055" cy="819150"/>
          </a:xfrm>
        </p:spPr>
        <p:txBody>
          <a:bodyPr tIns="44450" bIns="44450" anchor="t"/>
          <a:lstStyle>
            <a:lvl1pPr algn="ctr">
              <a:defRPr sz="2000">
                <a:solidFill>
                  <a:srgbClr val="006600"/>
                </a:solidFill>
              </a:defRPr>
            </a:lvl1pPr>
          </a:lstStyle>
          <a:p>
            <a:r>
              <a:rPr lang="en-US" altLang="zh-SG" smtClean="0"/>
              <a:t>Click to edit Master title style</a:t>
            </a:r>
            <a:endParaRPr lang="en-US" altLang="zh-SG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3352807"/>
            <a:ext cx="1422400" cy="331787"/>
          </a:xfrm>
          <a:prstGeom prst="rect">
            <a:avLst/>
          </a:prstGeom>
        </p:spPr>
        <p:txBody>
          <a:bodyPr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EEF7379-5E90-4F70-BEE9-21538522456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239000" y="6172477"/>
            <a:ext cx="1676400" cy="4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81510"/>
      </p:ext>
    </p:extLst>
  </p:cSld>
  <p:clrMapOvr>
    <a:masterClrMapping/>
  </p:clrMapOvr>
  <p:transition spd="slow"/>
</p:sldLayout>
</file>

<file path=ppt/slideLayouts/slideLayout9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152400" y="990600"/>
            <a:ext cx="9448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" y="1219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970814408"/>
      </p:ext>
    </p:extLst>
  </p:cSld>
  <p:clrMapOvr>
    <a:masterClrMapping/>
  </p:clrMapOvr>
  <p:transition spd="slow"/>
</p:sldLayout>
</file>

<file path=ppt/slideLayouts/slideLayout9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31535" y="5181600"/>
            <a:ext cx="1066800" cy="10668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91584" y="5410200"/>
            <a:ext cx="5943600" cy="819150"/>
          </a:xfrm>
        </p:spPr>
        <p:txBody>
          <a:bodyPr tIns="44450" bIns="44450" anchor="t"/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3095200852"/>
      </p:ext>
    </p:extLst>
  </p:cSld>
  <p:clrMapOvr>
    <a:masterClrMapping/>
  </p:clrMapOvr>
  <p:transition spd="slow"/>
</p:sldLayout>
</file>

<file path=ppt/slideLayouts/slideLayout9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8" y="1219200"/>
            <a:ext cx="6893169" cy="20574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zh-SG" sz="1200" dirty="0" smtClean="0">
                <a:solidFill>
                  <a:srgbClr val="FFFFFF"/>
                </a:solidFill>
                <a:latin typeface="Arial" pitchFamily="34" charset="0"/>
                <a:ea typeface="SimSun" pitchFamily="2" charset="-122"/>
                <a:cs typeface="Arial" pitchFamily="34" charset="0"/>
              </a:rPr>
              <a:t>WORKING SESSION</a:t>
            </a:r>
            <a:endParaRPr lang="zh-SG" altLang="en-GB" sz="1200" dirty="0">
              <a:solidFill>
                <a:srgbClr val="FFFFFF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180492" y="1905000"/>
            <a:ext cx="5943600" cy="819150"/>
          </a:xfrm>
          <a:solidFill>
            <a:schemeClr val="bg1"/>
          </a:solidFill>
        </p:spPr>
        <p:txBody>
          <a:bodyPr tIns="44450" bIns="44450" anchor="t"/>
          <a:lstStyle>
            <a:lvl1pPr marL="268288" indent="0" algn="l">
              <a:defRPr sz="1800">
                <a:solidFill>
                  <a:srgbClr val="006600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492344221"/>
      </p:ext>
    </p:extLst>
  </p:cSld>
  <p:clrMapOvr>
    <a:masterClrMapping/>
  </p:clrMapOvr>
  <p:transition spd="slow"/>
</p:sldLayout>
</file>

<file path=ppt/slideLayouts/slideLayout9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 Half Banner"/>
          <p:cNvSpPr>
            <a:spLocks noChangeArrowheads="1"/>
          </p:cNvSpPr>
          <p:nvPr/>
        </p:nvSpPr>
        <p:spPr bwMode="auto">
          <a:xfrm>
            <a:off x="-279400" y="3200400"/>
            <a:ext cx="9448800" cy="3048000"/>
          </a:xfrm>
          <a:prstGeom prst="rect">
            <a:avLst/>
          </a:prstGeom>
          <a:solidFill>
            <a:srgbClr val="008000"/>
          </a:solidFill>
          <a:ln w="635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SG" altLang="en-GB" sz="1200">
              <a:solidFill>
                <a:srgbClr val="000000"/>
              </a:solidFill>
              <a:latin typeface="Arial" pitchFamily="34" charset="0"/>
              <a:ea typeface="SimSun" pitchFamily="2" charset="-122"/>
              <a:cs typeface="Arial" pitchFamily="34" charset="0"/>
            </a:endParaRPr>
          </a:p>
        </p:txBody>
      </p:sp>
      <p:sp>
        <p:nvSpPr>
          <p:cNvPr id="2162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048000" y="5562600"/>
            <a:ext cx="5943600" cy="514350"/>
          </a:xfrm>
        </p:spPr>
        <p:txBody>
          <a:bodyPr tIns="44450" bIns="44450" anchor="t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altLang="zh-SG" dirty="0" smtClean="0"/>
              <a:t>Click to edit Master title style</a:t>
            </a:r>
            <a:endParaRPr lang="en-US" altLang="zh-SG" dirty="0"/>
          </a:p>
        </p:txBody>
      </p:sp>
    </p:spTree>
    <p:extLst>
      <p:ext uri="{BB962C8B-B14F-4D97-AF65-F5344CB8AC3E}">
        <p14:creationId xmlns:p14="http://schemas.microsoft.com/office/powerpoint/2010/main" val="1180470471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image" Target="../media/image1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image" Target="../media/image1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image" Target="../media/image1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Relationship Id="rId14" Type="http://schemas.openxmlformats.org/officeDocument/2006/relationships/image" Target="../media/image1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image" Target="../media/image1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Relationship Id="rId14" Type="http://schemas.openxmlformats.org/officeDocument/2006/relationships/image" Target="../media/image1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0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75.xml"/><Relationship Id="rId7" Type="http://schemas.openxmlformats.org/officeDocument/2006/relationships/slideLayout" Target="../slideLayouts/slideLayout179.xml"/><Relationship Id="rId12" Type="http://schemas.openxmlformats.org/officeDocument/2006/relationships/slideLayout" Target="../slideLayouts/slideLayout184.xml"/><Relationship Id="rId2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5" Type="http://schemas.openxmlformats.org/officeDocument/2006/relationships/slideLayout" Target="../slideLayouts/slideLayout177.xml"/><Relationship Id="rId10" Type="http://schemas.openxmlformats.org/officeDocument/2006/relationships/slideLayout" Target="../slideLayouts/slideLayout182.xm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image" Target="../media/image1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image" Target="../media/image13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image" Target="../media/image11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image" Target="../media/image1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image" Target="../media/image11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theme" Target="../theme/theme21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2.xml"/><Relationship Id="rId13" Type="http://schemas.openxmlformats.org/officeDocument/2006/relationships/slideLayout" Target="../slideLayouts/slideLayout257.xml"/><Relationship Id="rId3" Type="http://schemas.openxmlformats.org/officeDocument/2006/relationships/slideLayout" Target="../slideLayouts/slideLayout247.xml"/><Relationship Id="rId7" Type="http://schemas.openxmlformats.org/officeDocument/2006/relationships/slideLayout" Target="../slideLayouts/slideLayout251.xml"/><Relationship Id="rId12" Type="http://schemas.openxmlformats.org/officeDocument/2006/relationships/slideLayout" Target="../slideLayouts/slideLayout256.xml"/><Relationship Id="rId2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45.xml"/><Relationship Id="rId6" Type="http://schemas.openxmlformats.org/officeDocument/2006/relationships/slideLayout" Target="../slideLayouts/slideLayout250.xml"/><Relationship Id="rId11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249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248.xml"/><Relationship Id="rId9" Type="http://schemas.openxmlformats.org/officeDocument/2006/relationships/slideLayout" Target="../slideLayouts/slideLayout253.xml"/><Relationship Id="rId14" Type="http://schemas.openxmlformats.org/officeDocument/2006/relationships/theme" Target="../theme/theme22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8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3.xml"/><Relationship Id="rId7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2.xml"/><Relationship Id="rId2" Type="http://schemas.openxmlformats.org/officeDocument/2006/relationships/slideLayout" Target="../slideLayouts/slideLayout272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1" Type="http://schemas.openxmlformats.org/officeDocument/2006/relationships/slideLayout" Target="../slideLayouts/slideLayout281.xml"/><Relationship Id="rId5" Type="http://schemas.openxmlformats.org/officeDocument/2006/relationships/slideLayout" Target="../slideLayouts/slideLayout275.xml"/><Relationship Id="rId10" Type="http://schemas.openxmlformats.org/officeDocument/2006/relationships/slideLayout" Target="../slideLayouts/slideLayout280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4" Type="http://schemas.openxmlformats.org/officeDocument/2006/relationships/image" Target="../media/image11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0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9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83.xml"/><Relationship Id="rId6" Type="http://schemas.openxmlformats.org/officeDocument/2006/relationships/slideLayout" Target="../slideLayouts/slideLayout288.xml"/><Relationship Id="rId11" Type="http://schemas.openxmlformats.org/officeDocument/2006/relationships/slideLayout" Target="../slideLayouts/slideLayout293.xml"/><Relationship Id="rId5" Type="http://schemas.openxmlformats.org/officeDocument/2006/relationships/slideLayout" Target="../slideLayouts/slideLayout287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92.xml"/><Relationship Id="rId4" Type="http://schemas.openxmlformats.org/officeDocument/2006/relationships/slideLayout" Target="../slideLayouts/slideLayout286.xml"/><Relationship Id="rId9" Type="http://schemas.openxmlformats.org/officeDocument/2006/relationships/slideLayout" Target="../slideLayouts/slideLayout291.xml"/><Relationship Id="rId14" Type="http://schemas.openxmlformats.org/officeDocument/2006/relationships/image" Target="../media/image13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1.xml"/><Relationship Id="rId13" Type="http://schemas.openxmlformats.org/officeDocument/2006/relationships/slideLayout" Target="../slideLayouts/slideLayout306.xml"/><Relationship Id="rId3" Type="http://schemas.openxmlformats.org/officeDocument/2006/relationships/slideLayout" Target="../slideLayouts/slideLayout296.xml"/><Relationship Id="rId7" Type="http://schemas.openxmlformats.org/officeDocument/2006/relationships/slideLayout" Target="../slideLayouts/slideLayout300.xml"/><Relationship Id="rId12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295.xml"/><Relationship Id="rId1" Type="http://schemas.openxmlformats.org/officeDocument/2006/relationships/slideLayout" Target="../slideLayouts/slideLayout294.xml"/><Relationship Id="rId6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304.xml"/><Relationship Id="rId5" Type="http://schemas.openxmlformats.org/officeDocument/2006/relationships/slideLayout" Target="../slideLayouts/slideLayout298.xml"/><Relationship Id="rId15" Type="http://schemas.openxmlformats.org/officeDocument/2006/relationships/image" Target="../media/image11.jpeg"/><Relationship Id="rId10" Type="http://schemas.openxmlformats.org/officeDocument/2006/relationships/slideLayout" Target="../slideLayouts/slideLayout303.xml"/><Relationship Id="rId4" Type="http://schemas.openxmlformats.org/officeDocument/2006/relationships/slideLayout" Target="../slideLayouts/slideLayout297.xml"/><Relationship Id="rId9" Type="http://schemas.openxmlformats.org/officeDocument/2006/relationships/slideLayout" Target="../slideLayouts/slideLayout302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9.xml"/><Relationship Id="rId7" Type="http://schemas.openxmlformats.org/officeDocument/2006/relationships/slideLayout" Target="../slideLayouts/slideLayout31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8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307.xml"/><Relationship Id="rId6" Type="http://schemas.openxmlformats.org/officeDocument/2006/relationships/slideLayout" Target="../slideLayouts/slideLayout312.xml"/><Relationship Id="rId11" Type="http://schemas.openxmlformats.org/officeDocument/2006/relationships/slideLayout" Target="../slideLayouts/slideLayout317.xml"/><Relationship Id="rId5" Type="http://schemas.openxmlformats.org/officeDocument/2006/relationships/slideLayout" Target="../slideLayouts/slideLayout311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316.xml"/><Relationship Id="rId4" Type="http://schemas.openxmlformats.org/officeDocument/2006/relationships/slideLayout" Target="../slideLayouts/slideLayout310.xml"/><Relationship Id="rId9" Type="http://schemas.openxmlformats.org/officeDocument/2006/relationships/slideLayout" Target="../slideLayouts/slideLayout315.xml"/><Relationship Id="rId14" Type="http://schemas.microsoft.com/office/2007/relationships/hdphoto" Target="../media/hdphoto1.wdp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5.xml"/><Relationship Id="rId3" Type="http://schemas.openxmlformats.org/officeDocument/2006/relationships/slideLayout" Target="../slideLayouts/slideLayout320.xml"/><Relationship Id="rId7" Type="http://schemas.openxmlformats.org/officeDocument/2006/relationships/slideLayout" Target="../slideLayouts/slideLayout324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319.xml"/><Relationship Id="rId1" Type="http://schemas.openxmlformats.org/officeDocument/2006/relationships/slideLayout" Target="../slideLayouts/slideLayout318.xml"/><Relationship Id="rId6" Type="http://schemas.openxmlformats.org/officeDocument/2006/relationships/slideLayout" Target="../slideLayouts/slideLayout32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2.xml"/><Relationship Id="rId10" Type="http://schemas.openxmlformats.org/officeDocument/2006/relationships/theme" Target="../theme/theme28.xml"/><Relationship Id="rId4" Type="http://schemas.openxmlformats.org/officeDocument/2006/relationships/slideLayout" Target="../slideLayouts/slideLayout321.xml"/><Relationship Id="rId9" Type="http://schemas.openxmlformats.org/officeDocument/2006/relationships/slideLayout" Target="../slideLayouts/slideLayout32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29.xml"/><Relationship Id="rId7" Type="http://schemas.openxmlformats.org/officeDocument/2006/relationships/slideLayout" Target="../slideLayouts/slideLayout3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28.xml"/><Relationship Id="rId1" Type="http://schemas.openxmlformats.org/officeDocument/2006/relationships/slideLayout" Target="../slideLayouts/slideLayout327.xml"/><Relationship Id="rId6" Type="http://schemas.openxmlformats.org/officeDocument/2006/relationships/slideLayout" Target="../slideLayouts/slideLayout332.xml"/><Relationship Id="rId11" Type="http://schemas.openxmlformats.org/officeDocument/2006/relationships/theme" Target="../theme/theme29.xml"/><Relationship Id="rId5" Type="http://schemas.openxmlformats.org/officeDocument/2006/relationships/slideLayout" Target="../slideLayouts/slideLayout331.xml"/><Relationship Id="rId10" Type="http://schemas.openxmlformats.org/officeDocument/2006/relationships/slideLayout" Target="../slideLayouts/slideLayout336.xml"/><Relationship Id="rId4" Type="http://schemas.openxmlformats.org/officeDocument/2006/relationships/slideLayout" Target="../slideLayouts/slideLayout330.xml"/><Relationship Id="rId9" Type="http://schemas.openxmlformats.org/officeDocument/2006/relationships/slideLayout" Target="../slideLayouts/slideLayout3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39.xml"/><Relationship Id="rId7" Type="http://schemas.openxmlformats.org/officeDocument/2006/relationships/slideLayout" Target="../slideLayouts/slideLayout3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38.xml"/><Relationship Id="rId1" Type="http://schemas.openxmlformats.org/officeDocument/2006/relationships/slideLayout" Target="../slideLayouts/slideLayout337.xml"/><Relationship Id="rId6" Type="http://schemas.openxmlformats.org/officeDocument/2006/relationships/slideLayout" Target="../slideLayouts/slideLayout342.xml"/><Relationship Id="rId11" Type="http://schemas.openxmlformats.org/officeDocument/2006/relationships/theme" Target="../theme/theme30.xml"/><Relationship Id="rId5" Type="http://schemas.openxmlformats.org/officeDocument/2006/relationships/slideLayout" Target="../slideLayouts/slideLayout341.xml"/><Relationship Id="rId10" Type="http://schemas.openxmlformats.org/officeDocument/2006/relationships/slideLayout" Target="../slideLayouts/slideLayout346.xml"/><Relationship Id="rId4" Type="http://schemas.openxmlformats.org/officeDocument/2006/relationships/slideLayout" Target="../slideLayouts/slideLayout340.xml"/><Relationship Id="rId9" Type="http://schemas.openxmlformats.org/officeDocument/2006/relationships/slideLayout" Target="../slideLayouts/slideLayout345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5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52.xml"/><Relationship Id="rId11" Type="http://schemas.openxmlformats.org/officeDocument/2006/relationships/theme" Target="../theme/theme31.xml"/><Relationship Id="rId5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5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58.xm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theme" Target="../theme/theme32.xml"/><Relationship Id="rId5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66.xm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69.xml"/><Relationship Id="rId7" Type="http://schemas.openxmlformats.org/officeDocument/2006/relationships/slideLayout" Target="../slideLayouts/slideLayout37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68.xml"/><Relationship Id="rId1" Type="http://schemas.openxmlformats.org/officeDocument/2006/relationships/slideLayout" Target="../slideLayouts/slideLayout367.xml"/><Relationship Id="rId6" Type="http://schemas.openxmlformats.org/officeDocument/2006/relationships/slideLayout" Target="../slideLayouts/slideLayout372.xml"/><Relationship Id="rId11" Type="http://schemas.openxmlformats.org/officeDocument/2006/relationships/theme" Target="../theme/theme33.xml"/><Relationship Id="rId5" Type="http://schemas.openxmlformats.org/officeDocument/2006/relationships/slideLayout" Target="../slideLayouts/slideLayout371.xml"/><Relationship Id="rId10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370.xml"/><Relationship Id="rId9" Type="http://schemas.openxmlformats.org/officeDocument/2006/relationships/slideLayout" Target="../slideLayouts/slideLayout375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79.xml"/><Relationship Id="rId7" Type="http://schemas.openxmlformats.org/officeDocument/2006/relationships/slideLayout" Target="../slideLayouts/slideLayout38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78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1" Type="http://schemas.openxmlformats.org/officeDocument/2006/relationships/theme" Target="../theme/theme34.xml"/><Relationship Id="rId5" Type="http://schemas.openxmlformats.org/officeDocument/2006/relationships/slideLayout" Target="../slideLayouts/slideLayout381.xml"/><Relationship Id="rId10" Type="http://schemas.openxmlformats.org/officeDocument/2006/relationships/slideLayout" Target="../slideLayouts/slideLayout386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89.xml"/><Relationship Id="rId7" Type="http://schemas.openxmlformats.org/officeDocument/2006/relationships/slideLayout" Target="../slideLayouts/slideLayout39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8.xml"/><Relationship Id="rId1" Type="http://schemas.openxmlformats.org/officeDocument/2006/relationships/slideLayout" Target="../slideLayouts/slideLayout387.xml"/><Relationship Id="rId6" Type="http://schemas.openxmlformats.org/officeDocument/2006/relationships/slideLayout" Target="../slideLayouts/slideLayout392.xml"/><Relationship Id="rId11" Type="http://schemas.openxmlformats.org/officeDocument/2006/relationships/theme" Target="../theme/theme35.xml"/><Relationship Id="rId5" Type="http://schemas.openxmlformats.org/officeDocument/2006/relationships/slideLayout" Target="../slideLayouts/slideLayout391.xml"/><Relationship Id="rId10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90.xml"/><Relationship Id="rId9" Type="http://schemas.openxmlformats.org/officeDocument/2006/relationships/slideLayout" Target="../slideLayouts/slideLayout395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theme" Target="../theme/theme36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09.xml"/><Relationship Id="rId7" Type="http://schemas.openxmlformats.org/officeDocument/2006/relationships/slideLayout" Target="../slideLayouts/slideLayout41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08.xml"/><Relationship Id="rId1" Type="http://schemas.openxmlformats.org/officeDocument/2006/relationships/slideLayout" Target="../slideLayouts/slideLayout407.xml"/><Relationship Id="rId6" Type="http://schemas.openxmlformats.org/officeDocument/2006/relationships/slideLayout" Target="../slideLayouts/slideLayout412.xml"/><Relationship Id="rId11" Type="http://schemas.openxmlformats.org/officeDocument/2006/relationships/theme" Target="../theme/theme37.xml"/><Relationship Id="rId5" Type="http://schemas.openxmlformats.org/officeDocument/2006/relationships/slideLayout" Target="../slideLayouts/slideLayout411.xml"/><Relationship Id="rId10" Type="http://schemas.openxmlformats.org/officeDocument/2006/relationships/slideLayout" Target="../slideLayouts/slideLayout416.xml"/><Relationship Id="rId4" Type="http://schemas.openxmlformats.org/officeDocument/2006/relationships/slideLayout" Target="../slideLayouts/slideLayout410.xml"/><Relationship Id="rId9" Type="http://schemas.openxmlformats.org/officeDocument/2006/relationships/slideLayout" Target="../slideLayouts/slideLayout41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theme" Target="../theme/theme38.xml"/><Relationship Id="rId5" Type="http://schemas.openxmlformats.org/officeDocument/2006/relationships/slideLayout" Target="../slideLayouts/slideLayout421.xml"/><Relationship Id="rId10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29.xml"/><Relationship Id="rId7" Type="http://schemas.openxmlformats.org/officeDocument/2006/relationships/slideLayout" Target="../slideLayouts/slideLayout4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28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theme" Target="../theme/theme39.xml"/><Relationship Id="rId5" Type="http://schemas.openxmlformats.org/officeDocument/2006/relationships/slideLayout" Target="../slideLayouts/slideLayout431.xml"/><Relationship Id="rId10" Type="http://schemas.openxmlformats.org/officeDocument/2006/relationships/slideLayout" Target="../slideLayouts/slideLayout436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9.png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39.xml"/><Relationship Id="rId7" Type="http://schemas.openxmlformats.org/officeDocument/2006/relationships/slideLayout" Target="../slideLayouts/slideLayout4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38.xml"/><Relationship Id="rId1" Type="http://schemas.openxmlformats.org/officeDocument/2006/relationships/slideLayout" Target="../slideLayouts/slideLayout437.xml"/><Relationship Id="rId6" Type="http://schemas.openxmlformats.org/officeDocument/2006/relationships/slideLayout" Target="../slideLayouts/slideLayout442.xml"/><Relationship Id="rId11" Type="http://schemas.openxmlformats.org/officeDocument/2006/relationships/theme" Target="../theme/theme40.xml"/><Relationship Id="rId5" Type="http://schemas.openxmlformats.org/officeDocument/2006/relationships/slideLayout" Target="../slideLayouts/slideLayout441.xml"/><Relationship Id="rId10" Type="http://schemas.openxmlformats.org/officeDocument/2006/relationships/slideLayout" Target="../slideLayouts/slideLayout446.xml"/><Relationship Id="rId4" Type="http://schemas.openxmlformats.org/officeDocument/2006/relationships/slideLayout" Target="../slideLayouts/slideLayout440.xml"/><Relationship Id="rId9" Type="http://schemas.openxmlformats.org/officeDocument/2006/relationships/slideLayout" Target="../slideLayouts/slideLayout445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49.xml"/><Relationship Id="rId7" Type="http://schemas.openxmlformats.org/officeDocument/2006/relationships/slideLayout" Target="../slideLayouts/slideLayout45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48.xml"/><Relationship Id="rId1" Type="http://schemas.openxmlformats.org/officeDocument/2006/relationships/slideLayout" Target="../slideLayouts/slideLayout447.xml"/><Relationship Id="rId6" Type="http://schemas.openxmlformats.org/officeDocument/2006/relationships/slideLayout" Target="../slideLayouts/slideLayout452.xml"/><Relationship Id="rId11" Type="http://schemas.openxmlformats.org/officeDocument/2006/relationships/theme" Target="../theme/theme41.xml"/><Relationship Id="rId5" Type="http://schemas.openxmlformats.org/officeDocument/2006/relationships/slideLayout" Target="../slideLayouts/slideLayout451.xml"/><Relationship Id="rId10" Type="http://schemas.openxmlformats.org/officeDocument/2006/relationships/slideLayout" Target="../slideLayouts/slideLayout456.xml"/><Relationship Id="rId4" Type="http://schemas.openxmlformats.org/officeDocument/2006/relationships/slideLayout" Target="../slideLayouts/slideLayout450.xml"/><Relationship Id="rId9" Type="http://schemas.openxmlformats.org/officeDocument/2006/relationships/slideLayout" Target="../slideLayouts/slideLayout455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59.xml"/><Relationship Id="rId7" Type="http://schemas.openxmlformats.org/officeDocument/2006/relationships/slideLayout" Target="../slideLayouts/slideLayout46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58.xml"/><Relationship Id="rId1" Type="http://schemas.openxmlformats.org/officeDocument/2006/relationships/slideLayout" Target="../slideLayouts/slideLayout457.xml"/><Relationship Id="rId6" Type="http://schemas.openxmlformats.org/officeDocument/2006/relationships/slideLayout" Target="../slideLayouts/slideLayout462.xml"/><Relationship Id="rId11" Type="http://schemas.openxmlformats.org/officeDocument/2006/relationships/theme" Target="../theme/theme42.xml"/><Relationship Id="rId5" Type="http://schemas.openxmlformats.org/officeDocument/2006/relationships/slideLayout" Target="../slideLayouts/slideLayout461.xml"/><Relationship Id="rId10" Type="http://schemas.openxmlformats.org/officeDocument/2006/relationships/slideLayout" Target="../slideLayouts/slideLayout466.xml"/><Relationship Id="rId4" Type="http://schemas.openxmlformats.org/officeDocument/2006/relationships/slideLayout" Target="../slideLayouts/slideLayout460.xml"/><Relationship Id="rId9" Type="http://schemas.openxmlformats.org/officeDocument/2006/relationships/slideLayout" Target="../slideLayouts/slideLayout465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7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68.xml"/><Relationship Id="rId1" Type="http://schemas.openxmlformats.org/officeDocument/2006/relationships/slideLayout" Target="../slideLayouts/slideLayout467.xml"/><Relationship Id="rId6" Type="http://schemas.openxmlformats.org/officeDocument/2006/relationships/slideLayout" Target="../slideLayouts/slideLayout472.xml"/><Relationship Id="rId11" Type="http://schemas.openxmlformats.org/officeDocument/2006/relationships/theme" Target="../theme/theme43.xml"/><Relationship Id="rId5" Type="http://schemas.openxmlformats.org/officeDocument/2006/relationships/slideLayout" Target="../slideLayouts/slideLayout471.xml"/><Relationship Id="rId10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70.xml"/><Relationship Id="rId9" Type="http://schemas.openxmlformats.org/officeDocument/2006/relationships/slideLayout" Target="../slideLayouts/slideLayout475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79.xml"/><Relationship Id="rId7" Type="http://schemas.openxmlformats.org/officeDocument/2006/relationships/slideLayout" Target="../slideLayouts/slideLayout48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8.xml"/><Relationship Id="rId1" Type="http://schemas.openxmlformats.org/officeDocument/2006/relationships/slideLayout" Target="../slideLayouts/slideLayout477.xml"/><Relationship Id="rId6" Type="http://schemas.openxmlformats.org/officeDocument/2006/relationships/slideLayout" Target="../slideLayouts/slideLayout482.xml"/><Relationship Id="rId11" Type="http://schemas.openxmlformats.org/officeDocument/2006/relationships/theme" Target="../theme/theme44.xml"/><Relationship Id="rId5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86.xml"/><Relationship Id="rId4" Type="http://schemas.openxmlformats.org/officeDocument/2006/relationships/slideLayout" Target="../slideLayouts/slideLayout480.xml"/><Relationship Id="rId9" Type="http://schemas.openxmlformats.org/officeDocument/2006/relationships/slideLayout" Target="../slideLayouts/slideLayout485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89.xml"/><Relationship Id="rId7" Type="http://schemas.openxmlformats.org/officeDocument/2006/relationships/slideLayout" Target="../slideLayouts/slideLayout49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88.xml"/><Relationship Id="rId1" Type="http://schemas.openxmlformats.org/officeDocument/2006/relationships/slideLayout" Target="../slideLayouts/slideLayout487.xml"/><Relationship Id="rId6" Type="http://schemas.openxmlformats.org/officeDocument/2006/relationships/slideLayout" Target="../slideLayouts/slideLayout492.xml"/><Relationship Id="rId11" Type="http://schemas.openxmlformats.org/officeDocument/2006/relationships/theme" Target="../theme/theme45.xml"/><Relationship Id="rId5" Type="http://schemas.openxmlformats.org/officeDocument/2006/relationships/slideLayout" Target="../slideLayouts/slideLayout491.xml"/><Relationship Id="rId10" Type="http://schemas.openxmlformats.org/officeDocument/2006/relationships/slideLayout" Target="../slideLayouts/slideLayout496.xml"/><Relationship Id="rId4" Type="http://schemas.openxmlformats.org/officeDocument/2006/relationships/slideLayout" Target="../slideLayouts/slideLayout490.xml"/><Relationship Id="rId9" Type="http://schemas.openxmlformats.org/officeDocument/2006/relationships/slideLayout" Target="../slideLayouts/slideLayout49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499.xml"/><Relationship Id="rId7" Type="http://schemas.openxmlformats.org/officeDocument/2006/relationships/slideLayout" Target="../slideLayouts/slideLayout50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98.xml"/><Relationship Id="rId1" Type="http://schemas.openxmlformats.org/officeDocument/2006/relationships/slideLayout" Target="../slideLayouts/slideLayout497.xml"/><Relationship Id="rId6" Type="http://schemas.openxmlformats.org/officeDocument/2006/relationships/slideLayout" Target="../slideLayouts/slideLayout502.xml"/><Relationship Id="rId11" Type="http://schemas.openxmlformats.org/officeDocument/2006/relationships/theme" Target="../theme/theme46.xml"/><Relationship Id="rId5" Type="http://schemas.openxmlformats.org/officeDocument/2006/relationships/slideLayout" Target="../slideLayouts/slideLayout501.xml"/><Relationship Id="rId10" Type="http://schemas.openxmlformats.org/officeDocument/2006/relationships/slideLayout" Target="../slideLayouts/slideLayout506.xml"/><Relationship Id="rId4" Type="http://schemas.openxmlformats.org/officeDocument/2006/relationships/slideLayout" Target="../slideLayouts/slideLayout500.xml"/><Relationship Id="rId9" Type="http://schemas.openxmlformats.org/officeDocument/2006/relationships/slideLayout" Target="../slideLayouts/slideLayout505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19.xml"/><Relationship Id="rId7" Type="http://schemas.openxmlformats.org/officeDocument/2006/relationships/slideLayout" Target="../slideLayouts/slideLayout5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18.xml"/><Relationship Id="rId1" Type="http://schemas.openxmlformats.org/officeDocument/2006/relationships/slideLayout" Target="../slideLayouts/slideLayout517.xml"/><Relationship Id="rId6" Type="http://schemas.openxmlformats.org/officeDocument/2006/relationships/slideLayout" Target="../slideLayouts/slideLayout522.xml"/><Relationship Id="rId11" Type="http://schemas.openxmlformats.org/officeDocument/2006/relationships/theme" Target="../theme/theme48.xml"/><Relationship Id="rId5" Type="http://schemas.openxmlformats.org/officeDocument/2006/relationships/slideLayout" Target="../slideLayouts/slideLayout521.xml"/><Relationship Id="rId10" Type="http://schemas.openxmlformats.org/officeDocument/2006/relationships/slideLayout" Target="../slideLayouts/slideLayout526.xml"/><Relationship Id="rId4" Type="http://schemas.openxmlformats.org/officeDocument/2006/relationships/slideLayout" Target="../slideLayouts/slideLayout520.xml"/><Relationship Id="rId9" Type="http://schemas.openxmlformats.org/officeDocument/2006/relationships/slideLayout" Target="../slideLayouts/slideLayout525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29.xml"/><Relationship Id="rId7" Type="http://schemas.openxmlformats.org/officeDocument/2006/relationships/slideLayout" Target="../slideLayouts/slideLayout5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28.xml"/><Relationship Id="rId1" Type="http://schemas.openxmlformats.org/officeDocument/2006/relationships/slideLayout" Target="../slideLayouts/slideLayout527.xml"/><Relationship Id="rId6" Type="http://schemas.openxmlformats.org/officeDocument/2006/relationships/slideLayout" Target="../slideLayouts/slideLayout532.xml"/><Relationship Id="rId11" Type="http://schemas.openxmlformats.org/officeDocument/2006/relationships/theme" Target="../theme/theme49.xml"/><Relationship Id="rId5" Type="http://schemas.openxmlformats.org/officeDocument/2006/relationships/slideLayout" Target="../slideLayouts/slideLayout531.xml"/><Relationship Id="rId10" Type="http://schemas.openxmlformats.org/officeDocument/2006/relationships/slideLayout" Target="../slideLayouts/slideLayout536.xml"/><Relationship Id="rId4" Type="http://schemas.openxmlformats.org/officeDocument/2006/relationships/slideLayout" Target="../slideLayouts/slideLayout530.xml"/><Relationship Id="rId9" Type="http://schemas.openxmlformats.org/officeDocument/2006/relationships/slideLayout" Target="../slideLayouts/slideLayout5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39.xml"/><Relationship Id="rId7" Type="http://schemas.openxmlformats.org/officeDocument/2006/relationships/slideLayout" Target="../slideLayouts/slideLayout5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38.xml"/><Relationship Id="rId1" Type="http://schemas.openxmlformats.org/officeDocument/2006/relationships/slideLayout" Target="../slideLayouts/slideLayout537.xml"/><Relationship Id="rId6" Type="http://schemas.openxmlformats.org/officeDocument/2006/relationships/slideLayout" Target="../slideLayouts/slideLayout542.xml"/><Relationship Id="rId11" Type="http://schemas.openxmlformats.org/officeDocument/2006/relationships/theme" Target="../theme/theme50.xml"/><Relationship Id="rId5" Type="http://schemas.openxmlformats.org/officeDocument/2006/relationships/slideLayout" Target="../slideLayouts/slideLayout541.xml"/><Relationship Id="rId10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40.xml"/><Relationship Id="rId9" Type="http://schemas.openxmlformats.org/officeDocument/2006/relationships/slideLayout" Target="../slideLayouts/slideLayout545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5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48.xml"/><Relationship Id="rId1" Type="http://schemas.openxmlformats.org/officeDocument/2006/relationships/slideLayout" Target="../slideLayouts/slideLayout547.xml"/><Relationship Id="rId6" Type="http://schemas.openxmlformats.org/officeDocument/2006/relationships/slideLayout" Target="../slideLayouts/slideLayout552.xml"/><Relationship Id="rId11" Type="http://schemas.openxmlformats.org/officeDocument/2006/relationships/theme" Target="../theme/theme51.xml"/><Relationship Id="rId5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56.xml"/><Relationship Id="rId4" Type="http://schemas.openxmlformats.org/officeDocument/2006/relationships/slideLayout" Target="../slideLayouts/slideLayout550.xml"/><Relationship Id="rId9" Type="http://schemas.openxmlformats.org/officeDocument/2006/relationships/slideLayout" Target="../slideLayouts/slideLayout555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59.xml"/><Relationship Id="rId7" Type="http://schemas.openxmlformats.org/officeDocument/2006/relationships/slideLayout" Target="../slideLayouts/slideLayout56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58.xml"/><Relationship Id="rId1" Type="http://schemas.openxmlformats.org/officeDocument/2006/relationships/slideLayout" Target="../slideLayouts/slideLayout557.xml"/><Relationship Id="rId6" Type="http://schemas.openxmlformats.org/officeDocument/2006/relationships/slideLayout" Target="../slideLayouts/slideLayout562.xml"/><Relationship Id="rId11" Type="http://schemas.openxmlformats.org/officeDocument/2006/relationships/theme" Target="../theme/theme52.xml"/><Relationship Id="rId5" Type="http://schemas.openxmlformats.org/officeDocument/2006/relationships/slideLayout" Target="../slideLayouts/slideLayout561.xml"/><Relationship Id="rId10" Type="http://schemas.openxmlformats.org/officeDocument/2006/relationships/slideLayout" Target="../slideLayouts/slideLayout566.xml"/><Relationship Id="rId4" Type="http://schemas.openxmlformats.org/officeDocument/2006/relationships/slideLayout" Target="../slideLayouts/slideLayout560.xml"/><Relationship Id="rId9" Type="http://schemas.openxmlformats.org/officeDocument/2006/relationships/slideLayout" Target="../slideLayouts/slideLayout565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69.xml"/><Relationship Id="rId7" Type="http://schemas.openxmlformats.org/officeDocument/2006/relationships/slideLayout" Target="../slideLayouts/slideLayout57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8.xml"/><Relationship Id="rId1" Type="http://schemas.openxmlformats.org/officeDocument/2006/relationships/slideLayout" Target="../slideLayouts/slideLayout567.xml"/><Relationship Id="rId6" Type="http://schemas.openxmlformats.org/officeDocument/2006/relationships/slideLayout" Target="../slideLayouts/slideLayout572.xml"/><Relationship Id="rId11" Type="http://schemas.openxmlformats.org/officeDocument/2006/relationships/theme" Target="../theme/theme53.xml"/><Relationship Id="rId5" Type="http://schemas.openxmlformats.org/officeDocument/2006/relationships/slideLayout" Target="../slideLayouts/slideLayout571.xml"/><Relationship Id="rId10" Type="http://schemas.openxmlformats.org/officeDocument/2006/relationships/slideLayout" Target="../slideLayouts/slideLayout576.xml"/><Relationship Id="rId4" Type="http://schemas.openxmlformats.org/officeDocument/2006/relationships/slideLayout" Target="../slideLayouts/slideLayout570.xml"/><Relationship Id="rId9" Type="http://schemas.openxmlformats.org/officeDocument/2006/relationships/slideLayout" Target="../slideLayouts/slideLayout575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79.xml"/><Relationship Id="rId7" Type="http://schemas.openxmlformats.org/officeDocument/2006/relationships/slideLayout" Target="../slideLayouts/slideLayout58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78.xml"/><Relationship Id="rId1" Type="http://schemas.openxmlformats.org/officeDocument/2006/relationships/slideLayout" Target="../slideLayouts/slideLayout577.xml"/><Relationship Id="rId6" Type="http://schemas.openxmlformats.org/officeDocument/2006/relationships/slideLayout" Target="../slideLayouts/slideLayout582.xml"/><Relationship Id="rId11" Type="http://schemas.openxmlformats.org/officeDocument/2006/relationships/theme" Target="../theme/theme54.xml"/><Relationship Id="rId5" Type="http://schemas.openxmlformats.org/officeDocument/2006/relationships/slideLayout" Target="../slideLayouts/slideLayout581.xml"/><Relationship Id="rId10" Type="http://schemas.openxmlformats.org/officeDocument/2006/relationships/slideLayout" Target="../slideLayouts/slideLayout586.xml"/><Relationship Id="rId4" Type="http://schemas.openxmlformats.org/officeDocument/2006/relationships/slideLayout" Target="../slideLayouts/slideLayout580.xml"/><Relationship Id="rId9" Type="http://schemas.openxmlformats.org/officeDocument/2006/relationships/slideLayout" Target="../slideLayouts/slideLayout585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89.xml"/><Relationship Id="rId7" Type="http://schemas.openxmlformats.org/officeDocument/2006/relationships/slideLayout" Target="../slideLayouts/slideLayout59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88.xml"/><Relationship Id="rId1" Type="http://schemas.openxmlformats.org/officeDocument/2006/relationships/slideLayout" Target="../slideLayouts/slideLayout587.xml"/><Relationship Id="rId6" Type="http://schemas.openxmlformats.org/officeDocument/2006/relationships/slideLayout" Target="../slideLayouts/slideLayout592.xml"/><Relationship Id="rId11" Type="http://schemas.openxmlformats.org/officeDocument/2006/relationships/theme" Target="../theme/theme55.xml"/><Relationship Id="rId5" Type="http://schemas.openxmlformats.org/officeDocument/2006/relationships/slideLayout" Target="../slideLayouts/slideLayout591.xml"/><Relationship Id="rId10" Type="http://schemas.openxmlformats.org/officeDocument/2006/relationships/slideLayout" Target="../slideLayouts/slideLayout596.xml"/><Relationship Id="rId4" Type="http://schemas.openxmlformats.org/officeDocument/2006/relationships/slideLayout" Target="../slideLayouts/slideLayout590.xml"/><Relationship Id="rId9" Type="http://schemas.openxmlformats.org/officeDocument/2006/relationships/slideLayout" Target="../slideLayouts/slideLayout595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599.xml"/><Relationship Id="rId7" Type="http://schemas.openxmlformats.org/officeDocument/2006/relationships/slideLayout" Target="../slideLayouts/slideLayout60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98.xml"/><Relationship Id="rId1" Type="http://schemas.openxmlformats.org/officeDocument/2006/relationships/slideLayout" Target="../slideLayouts/slideLayout597.xml"/><Relationship Id="rId6" Type="http://schemas.openxmlformats.org/officeDocument/2006/relationships/slideLayout" Target="../slideLayouts/slideLayout602.xml"/><Relationship Id="rId11" Type="http://schemas.openxmlformats.org/officeDocument/2006/relationships/theme" Target="../theme/theme56.xml"/><Relationship Id="rId5" Type="http://schemas.openxmlformats.org/officeDocument/2006/relationships/slideLayout" Target="../slideLayouts/slideLayout601.xml"/><Relationship Id="rId10" Type="http://schemas.openxmlformats.org/officeDocument/2006/relationships/slideLayout" Target="../slideLayouts/slideLayout606.xml"/><Relationship Id="rId4" Type="http://schemas.openxmlformats.org/officeDocument/2006/relationships/slideLayout" Target="../slideLayouts/slideLayout600.xml"/><Relationship Id="rId9" Type="http://schemas.openxmlformats.org/officeDocument/2006/relationships/slideLayout" Target="../slideLayouts/slideLayout605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4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609.xml"/><Relationship Id="rId7" Type="http://schemas.openxmlformats.org/officeDocument/2006/relationships/slideLayout" Target="../slideLayouts/slideLayout613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608.xml"/><Relationship Id="rId1" Type="http://schemas.openxmlformats.org/officeDocument/2006/relationships/slideLayout" Target="../slideLayouts/slideLayout607.xml"/><Relationship Id="rId6" Type="http://schemas.openxmlformats.org/officeDocument/2006/relationships/slideLayout" Target="../slideLayouts/slideLayout612.xml"/><Relationship Id="rId11" Type="http://schemas.openxmlformats.org/officeDocument/2006/relationships/theme" Target="../theme/theme57.xml"/><Relationship Id="rId5" Type="http://schemas.openxmlformats.org/officeDocument/2006/relationships/slideLayout" Target="../slideLayouts/slideLayout611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610.xml"/><Relationship Id="rId9" Type="http://schemas.openxmlformats.org/officeDocument/2006/relationships/slideLayout" Target="../slideLayouts/slideLayout615.xml"/><Relationship Id="rId14" Type="http://schemas.openxmlformats.org/officeDocument/2006/relationships/image" Target="../media/image2.gif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theme" Target="../theme/theme58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629.xml"/><Relationship Id="rId7" Type="http://schemas.openxmlformats.org/officeDocument/2006/relationships/slideLayout" Target="../slideLayouts/slideLayout6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28.xml"/><Relationship Id="rId1" Type="http://schemas.openxmlformats.org/officeDocument/2006/relationships/slideLayout" Target="../slideLayouts/slideLayout627.xml"/><Relationship Id="rId6" Type="http://schemas.openxmlformats.org/officeDocument/2006/relationships/slideLayout" Target="../slideLayouts/slideLayout632.xml"/><Relationship Id="rId11" Type="http://schemas.openxmlformats.org/officeDocument/2006/relationships/theme" Target="../theme/theme59.xml"/><Relationship Id="rId5" Type="http://schemas.openxmlformats.org/officeDocument/2006/relationships/slideLayout" Target="../slideLayouts/slideLayout631.xml"/><Relationship Id="rId10" Type="http://schemas.openxmlformats.org/officeDocument/2006/relationships/slideLayout" Target="../slideLayouts/slideLayout636.xml"/><Relationship Id="rId4" Type="http://schemas.openxmlformats.org/officeDocument/2006/relationships/slideLayout" Target="../slideLayouts/slideLayout630.xml"/><Relationship Id="rId9" Type="http://schemas.openxmlformats.org/officeDocument/2006/relationships/slideLayout" Target="../slideLayouts/slideLayout6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639.xml"/><Relationship Id="rId7" Type="http://schemas.openxmlformats.org/officeDocument/2006/relationships/slideLayout" Target="../slideLayouts/slideLayout6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38.xml"/><Relationship Id="rId1" Type="http://schemas.openxmlformats.org/officeDocument/2006/relationships/slideLayout" Target="../slideLayouts/slideLayout637.xml"/><Relationship Id="rId6" Type="http://schemas.openxmlformats.org/officeDocument/2006/relationships/slideLayout" Target="../slideLayouts/slideLayout642.xml"/><Relationship Id="rId11" Type="http://schemas.openxmlformats.org/officeDocument/2006/relationships/theme" Target="../theme/theme60.xml"/><Relationship Id="rId5" Type="http://schemas.openxmlformats.org/officeDocument/2006/relationships/slideLayout" Target="../slideLayouts/slideLayout641.xml"/><Relationship Id="rId10" Type="http://schemas.openxmlformats.org/officeDocument/2006/relationships/slideLayout" Target="../slideLayouts/slideLayout646.xml"/><Relationship Id="rId4" Type="http://schemas.openxmlformats.org/officeDocument/2006/relationships/slideLayout" Target="../slideLayouts/slideLayout640.xml"/><Relationship Id="rId9" Type="http://schemas.openxmlformats.org/officeDocument/2006/relationships/slideLayout" Target="../slideLayouts/slideLayout645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4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649.xml"/><Relationship Id="rId7" Type="http://schemas.openxmlformats.org/officeDocument/2006/relationships/slideLayout" Target="../slideLayouts/slideLayout65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48.xml"/><Relationship Id="rId1" Type="http://schemas.openxmlformats.org/officeDocument/2006/relationships/slideLayout" Target="../slideLayouts/slideLayout647.xml"/><Relationship Id="rId6" Type="http://schemas.openxmlformats.org/officeDocument/2006/relationships/slideLayout" Target="../slideLayouts/slideLayout652.xml"/><Relationship Id="rId11" Type="http://schemas.openxmlformats.org/officeDocument/2006/relationships/theme" Target="../theme/theme61.xml"/><Relationship Id="rId5" Type="http://schemas.openxmlformats.org/officeDocument/2006/relationships/slideLayout" Target="../slideLayouts/slideLayout651.xml"/><Relationship Id="rId10" Type="http://schemas.openxmlformats.org/officeDocument/2006/relationships/slideLayout" Target="../slideLayouts/slideLayout656.xml"/><Relationship Id="rId4" Type="http://schemas.openxmlformats.org/officeDocument/2006/relationships/slideLayout" Target="../slideLayouts/slideLayout650.xml"/><Relationship Id="rId9" Type="http://schemas.openxmlformats.org/officeDocument/2006/relationships/slideLayout" Target="../slideLayouts/slideLayout655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4.xml"/><Relationship Id="rId3" Type="http://schemas.openxmlformats.org/officeDocument/2006/relationships/slideLayout" Target="../slideLayouts/slideLayout659.xml"/><Relationship Id="rId7" Type="http://schemas.openxmlformats.org/officeDocument/2006/relationships/slideLayout" Target="../slideLayouts/slideLayout663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658.xml"/><Relationship Id="rId1" Type="http://schemas.openxmlformats.org/officeDocument/2006/relationships/slideLayout" Target="../slideLayouts/slideLayout657.xml"/><Relationship Id="rId6" Type="http://schemas.openxmlformats.org/officeDocument/2006/relationships/slideLayout" Target="../slideLayouts/slideLayout662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661.xml"/><Relationship Id="rId10" Type="http://schemas.openxmlformats.org/officeDocument/2006/relationships/theme" Target="../theme/theme62.xml"/><Relationship Id="rId4" Type="http://schemas.openxmlformats.org/officeDocument/2006/relationships/slideLayout" Target="../slideLayouts/slideLayout660.xml"/><Relationship Id="rId9" Type="http://schemas.openxmlformats.org/officeDocument/2006/relationships/slideLayout" Target="../slideLayouts/slideLayout665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3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668.xml"/><Relationship Id="rId7" Type="http://schemas.openxmlformats.org/officeDocument/2006/relationships/slideLayout" Target="../slideLayouts/slideLayout67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67.xml"/><Relationship Id="rId1" Type="http://schemas.openxmlformats.org/officeDocument/2006/relationships/slideLayout" Target="../slideLayouts/slideLayout666.xml"/><Relationship Id="rId6" Type="http://schemas.openxmlformats.org/officeDocument/2006/relationships/slideLayout" Target="../slideLayouts/slideLayout671.xml"/><Relationship Id="rId11" Type="http://schemas.openxmlformats.org/officeDocument/2006/relationships/theme" Target="../theme/theme63.xml"/><Relationship Id="rId5" Type="http://schemas.openxmlformats.org/officeDocument/2006/relationships/slideLayout" Target="../slideLayouts/slideLayout670.xml"/><Relationship Id="rId10" Type="http://schemas.openxmlformats.org/officeDocument/2006/relationships/slideLayout" Target="../slideLayouts/slideLayout675.xml"/><Relationship Id="rId4" Type="http://schemas.openxmlformats.org/officeDocument/2006/relationships/slideLayout" Target="../slideLayouts/slideLayout669.xml"/><Relationship Id="rId9" Type="http://schemas.openxmlformats.org/officeDocument/2006/relationships/slideLayout" Target="../slideLayouts/slideLayout674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78.xml"/><Relationship Id="rId7" Type="http://schemas.openxmlformats.org/officeDocument/2006/relationships/slideLayout" Target="../slideLayouts/slideLayout682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77.xml"/><Relationship Id="rId1" Type="http://schemas.openxmlformats.org/officeDocument/2006/relationships/slideLayout" Target="../slideLayouts/slideLayout676.xml"/><Relationship Id="rId6" Type="http://schemas.openxmlformats.org/officeDocument/2006/relationships/slideLayout" Target="../slideLayouts/slideLayout681.xml"/><Relationship Id="rId11" Type="http://schemas.openxmlformats.org/officeDocument/2006/relationships/slideLayout" Target="../slideLayouts/slideLayout686.xml"/><Relationship Id="rId5" Type="http://schemas.openxmlformats.org/officeDocument/2006/relationships/slideLayout" Target="../slideLayouts/slideLayout680.xml"/><Relationship Id="rId10" Type="http://schemas.openxmlformats.org/officeDocument/2006/relationships/slideLayout" Target="../slideLayouts/slideLayout685.xml"/><Relationship Id="rId4" Type="http://schemas.openxmlformats.org/officeDocument/2006/relationships/slideLayout" Target="../slideLayouts/slideLayout679.xml"/><Relationship Id="rId9" Type="http://schemas.openxmlformats.org/officeDocument/2006/relationships/slideLayout" Target="../slideLayouts/slideLayout684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4.xml"/><Relationship Id="rId13" Type="http://schemas.openxmlformats.org/officeDocument/2006/relationships/theme" Target="../theme/theme65.xml"/><Relationship Id="rId3" Type="http://schemas.openxmlformats.org/officeDocument/2006/relationships/slideLayout" Target="../slideLayouts/slideLayout689.xml"/><Relationship Id="rId7" Type="http://schemas.openxmlformats.org/officeDocument/2006/relationships/slideLayout" Target="../slideLayouts/slideLayout693.xml"/><Relationship Id="rId12" Type="http://schemas.openxmlformats.org/officeDocument/2006/relationships/slideLayout" Target="../slideLayouts/slideLayout698.xml"/><Relationship Id="rId2" Type="http://schemas.openxmlformats.org/officeDocument/2006/relationships/slideLayout" Target="../slideLayouts/slideLayout688.xml"/><Relationship Id="rId1" Type="http://schemas.openxmlformats.org/officeDocument/2006/relationships/slideLayout" Target="../slideLayouts/slideLayout687.xml"/><Relationship Id="rId6" Type="http://schemas.openxmlformats.org/officeDocument/2006/relationships/slideLayout" Target="../slideLayouts/slideLayout692.xml"/><Relationship Id="rId11" Type="http://schemas.openxmlformats.org/officeDocument/2006/relationships/slideLayout" Target="../slideLayouts/slideLayout697.xml"/><Relationship Id="rId5" Type="http://schemas.openxmlformats.org/officeDocument/2006/relationships/slideLayout" Target="../slideLayouts/slideLayout691.xml"/><Relationship Id="rId10" Type="http://schemas.openxmlformats.org/officeDocument/2006/relationships/slideLayout" Target="../slideLayouts/slideLayout696.xml"/><Relationship Id="rId4" Type="http://schemas.openxmlformats.org/officeDocument/2006/relationships/slideLayout" Target="../slideLayouts/slideLayout690.xml"/><Relationship Id="rId9" Type="http://schemas.openxmlformats.org/officeDocument/2006/relationships/slideLayout" Target="../slideLayouts/slideLayout695.xml"/><Relationship Id="rId14" Type="http://schemas.openxmlformats.org/officeDocument/2006/relationships/image" Target="../media/image16.jpeg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6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701.xml"/><Relationship Id="rId7" Type="http://schemas.openxmlformats.org/officeDocument/2006/relationships/slideLayout" Target="../slideLayouts/slideLayout705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700.xml"/><Relationship Id="rId1" Type="http://schemas.openxmlformats.org/officeDocument/2006/relationships/slideLayout" Target="../slideLayouts/slideLayout699.xml"/><Relationship Id="rId6" Type="http://schemas.openxmlformats.org/officeDocument/2006/relationships/slideLayout" Target="../slideLayouts/slideLayout704.xml"/><Relationship Id="rId11" Type="http://schemas.openxmlformats.org/officeDocument/2006/relationships/theme" Target="../theme/theme66.xml"/><Relationship Id="rId5" Type="http://schemas.openxmlformats.org/officeDocument/2006/relationships/slideLayout" Target="../slideLayouts/slideLayout703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708.xml"/><Relationship Id="rId4" Type="http://schemas.openxmlformats.org/officeDocument/2006/relationships/slideLayout" Target="../slideLayouts/slideLayout702.xml"/><Relationship Id="rId9" Type="http://schemas.openxmlformats.org/officeDocument/2006/relationships/slideLayout" Target="../slideLayouts/slideLayout707.xml"/><Relationship Id="rId14" Type="http://schemas.openxmlformats.org/officeDocument/2006/relationships/image" Target="../media/image2.gif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6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11.xml"/><Relationship Id="rId7" Type="http://schemas.openxmlformats.org/officeDocument/2006/relationships/slideLayout" Target="../slideLayouts/slideLayout715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10.xml"/><Relationship Id="rId1" Type="http://schemas.openxmlformats.org/officeDocument/2006/relationships/slideLayout" Target="../slideLayouts/slideLayout709.xml"/><Relationship Id="rId6" Type="http://schemas.openxmlformats.org/officeDocument/2006/relationships/slideLayout" Target="../slideLayouts/slideLayout714.xml"/><Relationship Id="rId11" Type="http://schemas.openxmlformats.org/officeDocument/2006/relationships/slideLayout" Target="../slideLayouts/slideLayout719.xml"/><Relationship Id="rId5" Type="http://schemas.openxmlformats.org/officeDocument/2006/relationships/slideLayout" Target="../slideLayouts/slideLayout713.xml"/><Relationship Id="rId10" Type="http://schemas.openxmlformats.org/officeDocument/2006/relationships/slideLayout" Target="../slideLayouts/slideLayout718.xml"/><Relationship Id="rId4" Type="http://schemas.openxmlformats.org/officeDocument/2006/relationships/slideLayout" Target="../slideLayouts/slideLayout712.xml"/><Relationship Id="rId9" Type="http://schemas.openxmlformats.org/officeDocument/2006/relationships/slideLayout" Target="../slideLayouts/slideLayout717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22.xml"/><Relationship Id="rId7" Type="http://schemas.openxmlformats.org/officeDocument/2006/relationships/slideLayout" Target="../slideLayouts/slideLayout726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21.xml"/><Relationship Id="rId1" Type="http://schemas.openxmlformats.org/officeDocument/2006/relationships/slideLayout" Target="../slideLayouts/slideLayout720.xml"/><Relationship Id="rId6" Type="http://schemas.openxmlformats.org/officeDocument/2006/relationships/slideLayout" Target="../slideLayouts/slideLayout725.xml"/><Relationship Id="rId11" Type="http://schemas.openxmlformats.org/officeDocument/2006/relationships/slideLayout" Target="../slideLayouts/slideLayout730.xml"/><Relationship Id="rId5" Type="http://schemas.openxmlformats.org/officeDocument/2006/relationships/slideLayout" Target="../slideLayouts/slideLayout724.xml"/><Relationship Id="rId10" Type="http://schemas.openxmlformats.org/officeDocument/2006/relationships/slideLayout" Target="../slideLayouts/slideLayout729.xml"/><Relationship Id="rId4" Type="http://schemas.openxmlformats.org/officeDocument/2006/relationships/slideLayout" Target="../slideLayouts/slideLayout723.xml"/><Relationship Id="rId9" Type="http://schemas.openxmlformats.org/officeDocument/2006/relationships/slideLayout" Target="../slideLayouts/slideLayout728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33.xml"/><Relationship Id="rId7" Type="http://schemas.openxmlformats.org/officeDocument/2006/relationships/slideLayout" Target="../slideLayouts/slideLayout737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32.xml"/><Relationship Id="rId1" Type="http://schemas.openxmlformats.org/officeDocument/2006/relationships/slideLayout" Target="../slideLayouts/slideLayout731.xml"/><Relationship Id="rId6" Type="http://schemas.openxmlformats.org/officeDocument/2006/relationships/slideLayout" Target="../slideLayouts/slideLayout736.xml"/><Relationship Id="rId11" Type="http://schemas.openxmlformats.org/officeDocument/2006/relationships/slideLayout" Target="../slideLayouts/slideLayout741.xml"/><Relationship Id="rId5" Type="http://schemas.openxmlformats.org/officeDocument/2006/relationships/slideLayout" Target="../slideLayouts/slideLayout735.xml"/><Relationship Id="rId10" Type="http://schemas.openxmlformats.org/officeDocument/2006/relationships/slideLayout" Target="../slideLayouts/slideLayout740.xml"/><Relationship Id="rId4" Type="http://schemas.openxmlformats.org/officeDocument/2006/relationships/slideLayout" Target="../slideLayouts/slideLayout734.xml"/><Relationship Id="rId9" Type="http://schemas.openxmlformats.org/officeDocument/2006/relationships/slideLayout" Target="../slideLayouts/slideLayout7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44.xml"/><Relationship Id="rId7" Type="http://schemas.openxmlformats.org/officeDocument/2006/relationships/slideLayout" Target="../slideLayouts/slideLayout748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43.xml"/><Relationship Id="rId1" Type="http://schemas.openxmlformats.org/officeDocument/2006/relationships/slideLayout" Target="../slideLayouts/slideLayout742.xml"/><Relationship Id="rId6" Type="http://schemas.openxmlformats.org/officeDocument/2006/relationships/slideLayout" Target="../slideLayouts/slideLayout747.xml"/><Relationship Id="rId11" Type="http://schemas.openxmlformats.org/officeDocument/2006/relationships/slideLayout" Target="../slideLayouts/slideLayout752.xml"/><Relationship Id="rId5" Type="http://schemas.openxmlformats.org/officeDocument/2006/relationships/slideLayout" Target="../slideLayouts/slideLayout746.xml"/><Relationship Id="rId10" Type="http://schemas.openxmlformats.org/officeDocument/2006/relationships/slideLayout" Target="../slideLayouts/slideLayout751.xml"/><Relationship Id="rId4" Type="http://schemas.openxmlformats.org/officeDocument/2006/relationships/slideLayout" Target="../slideLayouts/slideLayout745.xml"/><Relationship Id="rId9" Type="http://schemas.openxmlformats.org/officeDocument/2006/relationships/slideLayout" Target="../slideLayouts/slideLayout750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55.xml"/><Relationship Id="rId7" Type="http://schemas.openxmlformats.org/officeDocument/2006/relationships/slideLayout" Target="../slideLayouts/slideLayout759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54.xml"/><Relationship Id="rId1" Type="http://schemas.openxmlformats.org/officeDocument/2006/relationships/slideLayout" Target="../slideLayouts/slideLayout753.xml"/><Relationship Id="rId6" Type="http://schemas.openxmlformats.org/officeDocument/2006/relationships/slideLayout" Target="../slideLayouts/slideLayout758.xml"/><Relationship Id="rId11" Type="http://schemas.openxmlformats.org/officeDocument/2006/relationships/slideLayout" Target="../slideLayouts/slideLayout763.xml"/><Relationship Id="rId5" Type="http://schemas.openxmlformats.org/officeDocument/2006/relationships/slideLayout" Target="../slideLayouts/slideLayout757.xml"/><Relationship Id="rId10" Type="http://schemas.openxmlformats.org/officeDocument/2006/relationships/slideLayout" Target="../slideLayouts/slideLayout762.xml"/><Relationship Id="rId4" Type="http://schemas.openxmlformats.org/officeDocument/2006/relationships/slideLayout" Target="../slideLayouts/slideLayout756.xml"/><Relationship Id="rId9" Type="http://schemas.openxmlformats.org/officeDocument/2006/relationships/slideLayout" Target="../slideLayouts/slideLayout761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66.xml"/><Relationship Id="rId7" Type="http://schemas.openxmlformats.org/officeDocument/2006/relationships/slideLayout" Target="../slideLayouts/slideLayout770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65.xml"/><Relationship Id="rId1" Type="http://schemas.openxmlformats.org/officeDocument/2006/relationships/slideLayout" Target="../slideLayouts/slideLayout764.xml"/><Relationship Id="rId6" Type="http://schemas.openxmlformats.org/officeDocument/2006/relationships/slideLayout" Target="../slideLayouts/slideLayout769.xml"/><Relationship Id="rId11" Type="http://schemas.openxmlformats.org/officeDocument/2006/relationships/slideLayout" Target="../slideLayouts/slideLayout774.xml"/><Relationship Id="rId5" Type="http://schemas.openxmlformats.org/officeDocument/2006/relationships/slideLayout" Target="../slideLayouts/slideLayout768.xml"/><Relationship Id="rId10" Type="http://schemas.openxmlformats.org/officeDocument/2006/relationships/slideLayout" Target="../slideLayouts/slideLayout773.xml"/><Relationship Id="rId4" Type="http://schemas.openxmlformats.org/officeDocument/2006/relationships/slideLayout" Target="../slideLayouts/slideLayout767.xml"/><Relationship Id="rId9" Type="http://schemas.openxmlformats.org/officeDocument/2006/relationships/slideLayout" Target="../slideLayouts/slideLayout772.xml"/></Relationships>
</file>

<file path=ppt/slideMasters/_rels/slideMaster7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77.xml"/><Relationship Id="rId7" Type="http://schemas.openxmlformats.org/officeDocument/2006/relationships/slideLayout" Target="../slideLayouts/slideLayout781.xml"/><Relationship Id="rId12" Type="http://schemas.openxmlformats.org/officeDocument/2006/relationships/theme" Target="../theme/theme73.xml"/><Relationship Id="rId2" Type="http://schemas.openxmlformats.org/officeDocument/2006/relationships/slideLayout" Target="../slideLayouts/slideLayout776.xml"/><Relationship Id="rId1" Type="http://schemas.openxmlformats.org/officeDocument/2006/relationships/slideLayout" Target="../slideLayouts/slideLayout775.xml"/><Relationship Id="rId6" Type="http://schemas.openxmlformats.org/officeDocument/2006/relationships/slideLayout" Target="../slideLayouts/slideLayout780.xml"/><Relationship Id="rId11" Type="http://schemas.openxmlformats.org/officeDocument/2006/relationships/slideLayout" Target="../slideLayouts/slideLayout785.xml"/><Relationship Id="rId5" Type="http://schemas.openxmlformats.org/officeDocument/2006/relationships/slideLayout" Target="../slideLayouts/slideLayout779.xml"/><Relationship Id="rId10" Type="http://schemas.openxmlformats.org/officeDocument/2006/relationships/slideLayout" Target="../slideLayouts/slideLayout784.xml"/><Relationship Id="rId4" Type="http://schemas.openxmlformats.org/officeDocument/2006/relationships/slideLayout" Target="../slideLayouts/slideLayout778.xml"/><Relationship Id="rId9" Type="http://schemas.openxmlformats.org/officeDocument/2006/relationships/slideLayout" Target="../slideLayouts/slideLayout783.xml"/></Relationships>
</file>

<file path=ppt/slideMasters/_rels/slideMaster7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88.xml"/><Relationship Id="rId7" Type="http://schemas.openxmlformats.org/officeDocument/2006/relationships/slideLayout" Target="../slideLayouts/slideLayout792.xml"/><Relationship Id="rId12" Type="http://schemas.openxmlformats.org/officeDocument/2006/relationships/theme" Target="../theme/theme74.xml"/><Relationship Id="rId2" Type="http://schemas.openxmlformats.org/officeDocument/2006/relationships/slideLayout" Target="../slideLayouts/slideLayout787.xml"/><Relationship Id="rId1" Type="http://schemas.openxmlformats.org/officeDocument/2006/relationships/slideLayout" Target="../slideLayouts/slideLayout786.xml"/><Relationship Id="rId6" Type="http://schemas.openxmlformats.org/officeDocument/2006/relationships/slideLayout" Target="../slideLayouts/slideLayout791.xml"/><Relationship Id="rId11" Type="http://schemas.openxmlformats.org/officeDocument/2006/relationships/slideLayout" Target="../slideLayouts/slideLayout796.xml"/><Relationship Id="rId5" Type="http://schemas.openxmlformats.org/officeDocument/2006/relationships/slideLayout" Target="../slideLayouts/slideLayout790.xml"/><Relationship Id="rId10" Type="http://schemas.openxmlformats.org/officeDocument/2006/relationships/slideLayout" Target="../slideLayouts/slideLayout795.xml"/><Relationship Id="rId4" Type="http://schemas.openxmlformats.org/officeDocument/2006/relationships/slideLayout" Target="../slideLayouts/slideLayout789.xml"/><Relationship Id="rId9" Type="http://schemas.openxmlformats.org/officeDocument/2006/relationships/slideLayout" Target="../slideLayouts/slideLayout794.xml"/></Relationships>
</file>

<file path=ppt/slideMasters/_rels/slideMaster7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799.xml"/><Relationship Id="rId7" Type="http://schemas.openxmlformats.org/officeDocument/2006/relationships/slideLayout" Target="../slideLayouts/slideLayout803.xml"/><Relationship Id="rId12" Type="http://schemas.openxmlformats.org/officeDocument/2006/relationships/theme" Target="../theme/theme75.xml"/><Relationship Id="rId2" Type="http://schemas.openxmlformats.org/officeDocument/2006/relationships/slideLayout" Target="../slideLayouts/slideLayout798.xml"/><Relationship Id="rId1" Type="http://schemas.openxmlformats.org/officeDocument/2006/relationships/slideLayout" Target="../slideLayouts/slideLayout797.xml"/><Relationship Id="rId6" Type="http://schemas.openxmlformats.org/officeDocument/2006/relationships/slideLayout" Target="../slideLayouts/slideLayout802.xml"/><Relationship Id="rId11" Type="http://schemas.openxmlformats.org/officeDocument/2006/relationships/slideLayout" Target="../slideLayouts/slideLayout807.xml"/><Relationship Id="rId5" Type="http://schemas.openxmlformats.org/officeDocument/2006/relationships/slideLayout" Target="../slideLayouts/slideLayout801.xml"/><Relationship Id="rId10" Type="http://schemas.openxmlformats.org/officeDocument/2006/relationships/slideLayout" Target="../slideLayouts/slideLayout806.xml"/><Relationship Id="rId4" Type="http://schemas.openxmlformats.org/officeDocument/2006/relationships/slideLayout" Target="../slideLayouts/slideLayout800.xml"/><Relationship Id="rId9" Type="http://schemas.openxmlformats.org/officeDocument/2006/relationships/slideLayout" Target="../slideLayouts/slideLayout805.xml"/></Relationships>
</file>

<file path=ppt/slideMasters/_rels/slideMaster7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10.xml"/><Relationship Id="rId7" Type="http://schemas.openxmlformats.org/officeDocument/2006/relationships/slideLayout" Target="../slideLayouts/slideLayout814.xml"/><Relationship Id="rId12" Type="http://schemas.openxmlformats.org/officeDocument/2006/relationships/theme" Target="../theme/theme76.xml"/><Relationship Id="rId2" Type="http://schemas.openxmlformats.org/officeDocument/2006/relationships/slideLayout" Target="../slideLayouts/slideLayout809.xml"/><Relationship Id="rId1" Type="http://schemas.openxmlformats.org/officeDocument/2006/relationships/slideLayout" Target="../slideLayouts/slideLayout808.xml"/><Relationship Id="rId6" Type="http://schemas.openxmlformats.org/officeDocument/2006/relationships/slideLayout" Target="../slideLayouts/slideLayout813.xml"/><Relationship Id="rId11" Type="http://schemas.openxmlformats.org/officeDocument/2006/relationships/slideLayout" Target="../slideLayouts/slideLayout818.xml"/><Relationship Id="rId5" Type="http://schemas.openxmlformats.org/officeDocument/2006/relationships/slideLayout" Target="../slideLayouts/slideLayout812.xml"/><Relationship Id="rId10" Type="http://schemas.openxmlformats.org/officeDocument/2006/relationships/slideLayout" Target="../slideLayouts/slideLayout817.xml"/><Relationship Id="rId4" Type="http://schemas.openxmlformats.org/officeDocument/2006/relationships/slideLayout" Target="../slideLayouts/slideLayout811.xml"/><Relationship Id="rId9" Type="http://schemas.openxmlformats.org/officeDocument/2006/relationships/slideLayout" Target="../slideLayouts/slideLayout816.xml"/></Relationships>
</file>

<file path=ppt/slideMasters/_rels/slideMaster7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6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21.xml"/><Relationship Id="rId7" Type="http://schemas.openxmlformats.org/officeDocument/2006/relationships/slideLayout" Target="../slideLayouts/slideLayout825.xml"/><Relationship Id="rId12" Type="http://schemas.openxmlformats.org/officeDocument/2006/relationships/theme" Target="../theme/theme77.xml"/><Relationship Id="rId2" Type="http://schemas.openxmlformats.org/officeDocument/2006/relationships/slideLayout" Target="../slideLayouts/slideLayout820.xml"/><Relationship Id="rId1" Type="http://schemas.openxmlformats.org/officeDocument/2006/relationships/slideLayout" Target="../slideLayouts/slideLayout819.xml"/><Relationship Id="rId6" Type="http://schemas.openxmlformats.org/officeDocument/2006/relationships/slideLayout" Target="../slideLayouts/slideLayout824.xml"/><Relationship Id="rId11" Type="http://schemas.openxmlformats.org/officeDocument/2006/relationships/slideLayout" Target="../slideLayouts/slideLayout829.xml"/><Relationship Id="rId5" Type="http://schemas.openxmlformats.org/officeDocument/2006/relationships/slideLayout" Target="../slideLayouts/slideLayout823.xml"/><Relationship Id="rId10" Type="http://schemas.openxmlformats.org/officeDocument/2006/relationships/slideLayout" Target="../slideLayouts/slideLayout828.xml"/><Relationship Id="rId4" Type="http://schemas.openxmlformats.org/officeDocument/2006/relationships/slideLayout" Target="../slideLayouts/slideLayout822.xml"/><Relationship Id="rId9" Type="http://schemas.openxmlformats.org/officeDocument/2006/relationships/slideLayout" Target="../slideLayouts/slideLayout827.xml"/></Relationships>
</file>

<file path=ppt/slideMasters/_rels/slideMaster7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32.xml"/><Relationship Id="rId7" Type="http://schemas.openxmlformats.org/officeDocument/2006/relationships/slideLayout" Target="../slideLayouts/slideLayout836.xml"/><Relationship Id="rId12" Type="http://schemas.openxmlformats.org/officeDocument/2006/relationships/theme" Target="../theme/theme78.xml"/><Relationship Id="rId2" Type="http://schemas.openxmlformats.org/officeDocument/2006/relationships/slideLayout" Target="../slideLayouts/slideLayout831.xml"/><Relationship Id="rId1" Type="http://schemas.openxmlformats.org/officeDocument/2006/relationships/slideLayout" Target="../slideLayouts/slideLayout830.xml"/><Relationship Id="rId6" Type="http://schemas.openxmlformats.org/officeDocument/2006/relationships/slideLayout" Target="../slideLayouts/slideLayout835.xml"/><Relationship Id="rId11" Type="http://schemas.openxmlformats.org/officeDocument/2006/relationships/slideLayout" Target="../slideLayouts/slideLayout840.xml"/><Relationship Id="rId5" Type="http://schemas.openxmlformats.org/officeDocument/2006/relationships/slideLayout" Target="../slideLayouts/slideLayout834.xml"/><Relationship Id="rId10" Type="http://schemas.openxmlformats.org/officeDocument/2006/relationships/slideLayout" Target="../slideLayouts/slideLayout839.xml"/><Relationship Id="rId4" Type="http://schemas.openxmlformats.org/officeDocument/2006/relationships/slideLayout" Target="../slideLayouts/slideLayout833.xml"/><Relationship Id="rId9" Type="http://schemas.openxmlformats.org/officeDocument/2006/relationships/slideLayout" Target="../slideLayouts/slideLayout838.xml"/></Relationships>
</file>

<file path=ppt/slideMasters/_rels/slideMaster7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43.xml"/><Relationship Id="rId7" Type="http://schemas.openxmlformats.org/officeDocument/2006/relationships/slideLayout" Target="../slideLayouts/slideLayout847.xml"/><Relationship Id="rId12" Type="http://schemas.openxmlformats.org/officeDocument/2006/relationships/theme" Target="../theme/theme79.xml"/><Relationship Id="rId2" Type="http://schemas.openxmlformats.org/officeDocument/2006/relationships/slideLayout" Target="../slideLayouts/slideLayout842.xml"/><Relationship Id="rId1" Type="http://schemas.openxmlformats.org/officeDocument/2006/relationships/slideLayout" Target="../slideLayouts/slideLayout841.xml"/><Relationship Id="rId6" Type="http://schemas.openxmlformats.org/officeDocument/2006/relationships/slideLayout" Target="../slideLayouts/slideLayout846.xml"/><Relationship Id="rId11" Type="http://schemas.openxmlformats.org/officeDocument/2006/relationships/slideLayout" Target="../slideLayouts/slideLayout851.xml"/><Relationship Id="rId5" Type="http://schemas.openxmlformats.org/officeDocument/2006/relationships/slideLayout" Target="../slideLayouts/slideLayout845.xml"/><Relationship Id="rId10" Type="http://schemas.openxmlformats.org/officeDocument/2006/relationships/slideLayout" Target="../slideLayouts/slideLayout850.xml"/><Relationship Id="rId4" Type="http://schemas.openxmlformats.org/officeDocument/2006/relationships/slideLayout" Target="../slideLayouts/slideLayout844.xml"/><Relationship Id="rId9" Type="http://schemas.openxmlformats.org/officeDocument/2006/relationships/slideLayout" Target="../slideLayouts/slideLayout84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image" Target="../media/image2.gif"/></Relationships>
</file>

<file path=ppt/slideMasters/_rels/slideMaster8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54.xml"/><Relationship Id="rId7" Type="http://schemas.openxmlformats.org/officeDocument/2006/relationships/slideLayout" Target="../slideLayouts/slideLayout858.xml"/><Relationship Id="rId12" Type="http://schemas.openxmlformats.org/officeDocument/2006/relationships/theme" Target="../theme/theme80.xml"/><Relationship Id="rId2" Type="http://schemas.openxmlformats.org/officeDocument/2006/relationships/slideLayout" Target="../slideLayouts/slideLayout853.xml"/><Relationship Id="rId1" Type="http://schemas.openxmlformats.org/officeDocument/2006/relationships/slideLayout" Target="../slideLayouts/slideLayout852.xml"/><Relationship Id="rId6" Type="http://schemas.openxmlformats.org/officeDocument/2006/relationships/slideLayout" Target="../slideLayouts/slideLayout857.xml"/><Relationship Id="rId11" Type="http://schemas.openxmlformats.org/officeDocument/2006/relationships/slideLayout" Target="../slideLayouts/slideLayout862.xml"/><Relationship Id="rId5" Type="http://schemas.openxmlformats.org/officeDocument/2006/relationships/slideLayout" Target="../slideLayouts/slideLayout856.xml"/><Relationship Id="rId10" Type="http://schemas.openxmlformats.org/officeDocument/2006/relationships/slideLayout" Target="../slideLayouts/slideLayout861.xml"/><Relationship Id="rId4" Type="http://schemas.openxmlformats.org/officeDocument/2006/relationships/slideLayout" Target="../slideLayouts/slideLayout855.xml"/><Relationship Id="rId9" Type="http://schemas.openxmlformats.org/officeDocument/2006/relationships/slideLayout" Target="../slideLayouts/slideLayout860.xml"/></Relationships>
</file>

<file path=ppt/slideMasters/_rels/slideMaster8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65.xml"/><Relationship Id="rId7" Type="http://schemas.openxmlformats.org/officeDocument/2006/relationships/slideLayout" Target="../slideLayouts/slideLayout869.xml"/><Relationship Id="rId12" Type="http://schemas.openxmlformats.org/officeDocument/2006/relationships/theme" Target="../theme/theme81.xml"/><Relationship Id="rId2" Type="http://schemas.openxmlformats.org/officeDocument/2006/relationships/slideLayout" Target="../slideLayouts/slideLayout864.xml"/><Relationship Id="rId1" Type="http://schemas.openxmlformats.org/officeDocument/2006/relationships/slideLayout" Target="../slideLayouts/slideLayout863.xml"/><Relationship Id="rId6" Type="http://schemas.openxmlformats.org/officeDocument/2006/relationships/slideLayout" Target="../slideLayouts/slideLayout868.xml"/><Relationship Id="rId11" Type="http://schemas.openxmlformats.org/officeDocument/2006/relationships/slideLayout" Target="../slideLayouts/slideLayout873.xml"/><Relationship Id="rId5" Type="http://schemas.openxmlformats.org/officeDocument/2006/relationships/slideLayout" Target="../slideLayouts/slideLayout867.xml"/><Relationship Id="rId10" Type="http://schemas.openxmlformats.org/officeDocument/2006/relationships/slideLayout" Target="../slideLayouts/slideLayout872.xml"/><Relationship Id="rId4" Type="http://schemas.openxmlformats.org/officeDocument/2006/relationships/slideLayout" Target="../slideLayouts/slideLayout866.xml"/><Relationship Id="rId9" Type="http://schemas.openxmlformats.org/officeDocument/2006/relationships/slideLayout" Target="../slideLayouts/slideLayout871.xml"/></Relationships>
</file>

<file path=ppt/slideMasters/_rels/slideMaster8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76.xml"/><Relationship Id="rId7" Type="http://schemas.openxmlformats.org/officeDocument/2006/relationships/slideLayout" Target="../slideLayouts/slideLayout880.xml"/><Relationship Id="rId12" Type="http://schemas.openxmlformats.org/officeDocument/2006/relationships/theme" Target="../theme/theme82.xml"/><Relationship Id="rId2" Type="http://schemas.openxmlformats.org/officeDocument/2006/relationships/slideLayout" Target="../slideLayouts/slideLayout875.xml"/><Relationship Id="rId1" Type="http://schemas.openxmlformats.org/officeDocument/2006/relationships/slideLayout" Target="../slideLayouts/slideLayout874.xml"/><Relationship Id="rId6" Type="http://schemas.openxmlformats.org/officeDocument/2006/relationships/slideLayout" Target="../slideLayouts/slideLayout879.xml"/><Relationship Id="rId11" Type="http://schemas.openxmlformats.org/officeDocument/2006/relationships/slideLayout" Target="../slideLayouts/slideLayout884.xml"/><Relationship Id="rId5" Type="http://schemas.openxmlformats.org/officeDocument/2006/relationships/slideLayout" Target="../slideLayouts/slideLayout878.xml"/><Relationship Id="rId10" Type="http://schemas.openxmlformats.org/officeDocument/2006/relationships/slideLayout" Target="../slideLayouts/slideLayout883.xml"/><Relationship Id="rId4" Type="http://schemas.openxmlformats.org/officeDocument/2006/relationships/slideLayout" Target="../slideLayouts/slideLayout877.xml"/><Relationship Id="rId9" Type="http://schemas.openxmlformats.org/officeDocument/2006/relationships/slideLayout" Target="../slideLayouts/slideLayout882.xml"/></Relationships>
</file>

<file path=ppt/slideMasters/_rels/slideMaster8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2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87.xml"/><Relationship Id="rId7" Type="http://schemas.openxmlformats.org/officeDocument/2006/relationships/slideLayout" Target="../slideLayouts/slideLayout891.xml"/><Relationship Id="rId12" Type="http://schemas.openxmlformats.org/officeDocument/2006/relationships/theme" Target="../theme/theme83.xml"/><Relationship Id="rId2" Type="http://schemas.openxmlformats.org/officeDocument/2006/relationships/slideLayout" Target="../slideLayouts/slideLayout886.xml"/><Relationship Id="rId1" Type="http://schemas.openxmlformats.org/officeDocument/2006/relationships/slideLayout" Target="../slideLayouts/slideLayout885.xml"/><Relationship Id="rId6" Type="http://schemas.openxmlformats.org/officeDocument/2006/relationships/slideLayout" Target="../slideLayouts/slideLayout890.xml"/><Relationship Id="rId11" Type="http://schemas.openxmlformats.org/officeDocument/2006/relationships/slideLayout" Target="../slideLayouts/slideLayout895.xml"/><Relationship Id="rId5" Type="http://schemas.openxmlformats.org/officeDocument/2006/relationships/slideLayout" Target="../slideLayouts/slideLayout889.xml"/><Relationship Id="rId10" Type="http://schemas.openxmlformats.org/officeDocument/2006/relationships/slideLayout" Target="../slideLayouts/slideLayout894.xml"/><Relationship Id="rId4" Type="http://schemas.openxmlformats.org/officeDocument/2006/relationships/slideLayout" Target="../slideLayouts/slideLayout888.xml"/><Relationship Id="rId9" Type="http://schemas.openxmlformats.org/officeDocument/2006/relationships/slideLayout" Target="../slideLayouts/slideLayout893.xml"/></Relationships>
</file>

<file path=ppt/slideMasters/_rels/slideMaster8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898.xml"/><Relationship Id="rId7" Type="http://schemas.openxmlformats.org/officeDocument/2006/relationships/slideLayout" Target="../slideLayouts/slideLayout902.xml"/><Relationship Id="rId12" Type="http://schemas.openxmlformats.org/officeDocument/2006/relationships/theme" Target="../theme/theme84.xml"/><Relationship Id="rId2" Type="http://schemas.openxmlformats.org/officeDocument/2006/relationships/slideLayout" Target="../slideLayouts/slideLayout897.xml"/><Relationship Id="rId1" Type="http://schemas.openxmlformats.org/officeDocument/2006/relationships/slideLayout" Target="../slideLayouts/slideLayout896.xml"/><Relationship Id="rId6" Type="http://schemas.openxmlformats.org/officeDocument/2006/relationships/slideLayout" Target="../slideLayouts/slideLayout901.xml"/><Relationship Id="rId11" Type="http://schemas.openxmlformats.org/officeDocument/2006/relationships/slideLayout" Target="../slideLayouts/slideLayout906.xml"/><Relationship Id="rId5" Type="http://schemas.openxmlformats.org/officeDocument/2006/relationships/slideLayout" Target="../slideLayouts/slideLayout900.xml"/><Relationship Id="rId10" Type="http://schemas.openxmlformats.org/officeDocument/2006/relationships/slideLayout" Target="../slideLayouts/slideLayout905.xml"/><Relationship Id="rId4" Type="http://schemas.openxmlformats.org/officeDocument/2006/relationships/slideLayout" Target="../slideLayouts/slideLayout899.xml"/><Relationship Id="rId9" Type="http://schemas.openxmlformats.org/officeDocument/2006/relationships/slideLayout" Target="../slideLayouts/slideLayout904.xml"/></Relationships>
</file>

<file path=ppt/slideMasters/_rels/slideMaster8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4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909.xml"/><Relationship Id="rId7" Type="http://schemas.openxmlformats.org/officeDocument/2006/relationships/slideLayout" Target="../slideLayouts/slideLayout913.xml"/><Relationship Id="rId12" Type="http://schemas.openxmlformats.org/officeDocument/2006/relationships/theme" Target="../theme/theme85.xml"/><Relationship Id="rId2" Type="http://schemas.openxmlformats.org/officeDocument/2006/relationships/slideLayout" Target="../slideLayouts/slideLayout908.xml"/><Relationship Id="rId1" Type="http://schemas.openxmlformats.org/officeDocument/2006/relationships/slideLayout" Target="../slideLayouts/slideLayout907.xml"/><Relationship Id="rId6" Type="http://schemas.openxmlformats.org/officeDocument/2006/relationships/slideLayout" Target="../slideLayouts/slideLayout912.xml"/><Relationship Id="rId11" Type="http://schemas.openxmlformats.org/officeDocument/2006/relationships/slideLayout" Target="../slideLayouts/slideLayout917.xml"/><Relationship Id="rId5" Type="http://schemas.openxmlformats.org/officeDocument/2006/relationships/slideLayout" Target="../slideLayouts/slideLayout911.xml"/><Relationship Id="rId10" Type="http://schemas.openxmlformats.org/officeDocument/2006/relationships/slideLayout" Target="../slideLayouts/slideLayout916.xml"/><Relationship Id="rId4" Type="http://schemas.openxmlformats.org/officeDocument/2006/relationships/slideLayout" Target="../slideLayouts/slideLayout910.xml"/><Relationship Id="rId9" Type="http://schemas.openxmlformats.org/officeDocument/2006/relationships/slideLayout" Target="../slideLayouts/slideLayout915.xml"/></Relationships>
</file>

<file path=ppt/slideMasters/_rels/slideMaster8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5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920.xml"/><Relationship Id="rId7" Type="http://schemas.openxmlformats.org/officeDocument/2006/relationships/slideLayout" Target="../slideLayouts/slideLayout924.xml"/><Relationship Id="rId12" Type="http://schemas.openxmlformats.org/officeDocument/2006/relationships/theme" Target="../theme/theme86.xml"/><Relationship Id="rId2" Type="http://schemas.openxmlformats.org/officeDocument/2006/relationships/slideLayout" Target="../slideLayouts/slideLayout919.xml"/><Relationship Id="rId1" Type="http://schemas.openxmlformats.org/officeDocument/2006/relationships/slideLayout" Target="../slideLayouts/slideLayout918.xml"/><Relationship Id="rId6" Type="http://schemas.openxmlformats.org/officeDocument/2006/relationships/slideLayout" Target="../slideLayouts/slideLayout923.xml"/><Relationship Id="rId11" Type="http://schemas.openxmlformats.org/officeDocument/2006/relationships/slideLayout" Target="../slideLayouts/slideLayout928.xml"/><Relationship Id="rId5" Type="http://schemas.openxmlformats.org/officeDocument/2006/relationships/slideLayout" Target="../slideLayouts/slideLayout922.xml"/><Relationship Id="rId10" Type="http://schemas.openxmlformats.org/officeDocument/2006/relationships/slideLayout" Target="../slideLayouts/slideLayout927.xml"/><Relationship Id="rId4" Type="http://schemas.openxmlformats.org/officeDocument/2006/relationships/slideLayout" Target="../slideLayouts/slideLayout921.xml"/><Relationship Id="rId9" Type="http://schemas.openxmlformats.org/officeDocument/2006/relationships/slideLayout" Target="../slideLayouts/slideLayout926.xml"/></Relationships>
</file>

<file path=ppt/slideMasters/_rels/slideMaster8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6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931.xml"/><Relationship Id="rId7" Type="http://schemas.openxmlformats.org/officeDocument/2006/relationships/slideLayout" Target="../slideLayouts/slideLayout93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30.xml"/><Relationship Id="rId1" Type="http://schemas.openxmlformats.org/officeDocument/2006/relationships/slideLayout" Target="../slideLayouts/slideLayout929.xml"/><Relationship Id="rId6" Type="http://schemas.openxmlformats.org/officeDocument/2006/relationships/slideLayout" Target="../slideLayouts/slideLayout934.xml"/><Relationship Id="rId11" Type="http://schemas.openxmlformats.org/officeDocument/2006/relationships/theme" Target="../theme/theme87.xml"/><Relationship Id="rId5" Type="http://schemas.openxmlformats.org/officeDocument/2006/relationships/slideLayout" Target="../slideLayouts/slideLayout933.xml"/><Relationship Id="rId10" Type="http://schemas.openxmlformats.org/officeDocument/2006/relationships/slideLayout" Target="../slideLayouts/slideLayout938.xml"/><Relationship Id="rId4" Type="http://schemas.openxmlformats.org/officeDocument/2006/relationships/slideLayout" Target="../slideLayouts/slideLayout932.xml"/><Relationship Id="rId9" Type="http://schemas.openxmlformats.org/officeDocument/2006/relationships/slideLayout" Target="../slideLayouts/slideLayout937.xml"/></Relationships>
</file>

<file path=ppt/slideMasters/_rels/slideMaster8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6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941.xml"/><Relationship Id="rId7" Type="http://schemas.openxmlformats.org/officeDocument/2006/relationships/slideLayout" Target="../slideLayouts/slideLayout94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40.xml"/><Relationship Id="rId1" Type="http://schemas.openxmlformats.org/officeDocument/2006/relationships/slideLayout" Target="../slideLayouts/slideLayout939.xml"/><Relationship Id="rId6" Type="http://schemas.openxmlformats.org/officeDocument/2006/relationships/slideLayout" Target="../slideLayouts/slideLayout944.xml"/><Relationship Id="rId11" Type="http://schemas.openxmlformats.org/officeDocument/2006/relationships/theme" Target="../theme/theme88.xml"/><Relationship Id="rId5" Type="http://schemas.openxmlformats.org/officeDocument/2006/relationships/slideLayout" Target="../slideLayouts/slideLayout943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948.xml"/><Relationship Id="rId4" Type="http://schemas.openxmlformats.org/officeDocument/2006/relationships/slideLayout" Target="../slideLayouts/slideLayout942.xml"/><Relationship Id="rId9" Type="http://schemas.openxmlformats.org/officeDocument/2006/relationships/slideLayout" Target="../slideLayouts/slideLayout947.xml"/><Relationship Id="rId14" Type="http://schemas.openxmlformats.org/officeDocument/2006/relationships/image" Target="../media/image2.gif"/></Relationships>
</file>

<file path=ppt/slideMasters/_rels/slideMaster8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51.xml"/><Relationship Id="rId7" Type="http://schemas.openxmlformats.org/officeDocument/2006/relationships/slideLayout" Target="../slideLayouts/slideLayout955.xml"/><Relationship Id="rId12" Type="http://schemas.openxmlformats.org/officeDocument/2006/relationships/theme" Target="../theme/theme89.xml"/><Relationship Id="rId2" Type="http://schemas.openxmlformats.org/officeDocument/2006/relationships/slideLayout" Target="../slideLayouts/slideLayout950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949.xml"/><Relationship Id="rId6" Type="http://schemas.openxmlformats.org/officeDocument/2006/relationships/slideLayout" Target="../slideLayouts/slideLayout954.xml"/><Relationship Id="rId11" Type="http://schemas.openxmlformats.org/officeDocument/2006/relationships/slideLayout" Target="../slideLayouts/slideLayout959.xml"/><Relationship Id="rId5" Type="http://schemas.openxmlformats.org/officeDocument/2006/relationships/slideLayout" Target="../slideLayouts/slideLayout953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958.xml"/><Relationship Id="rId4" Type="http://schemas.openxmlformats.org/officeDocument/2006/relationships/slideLayout" Target="../slideLayouts/slideLayout952.xml"/><Relationship Id="rId9" Type="http://schemas.openxmlformats.org/officeDocument/2006/relationships/slideLayout" Target="../slideLayouts/slideLayout957.xml"/><Relationship Id="rId14" Type="http://schemas.microsoft.com/office/2007/relationships/hdphoto" Target="../media/hdphoto1.wdp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11.jpeg"/></Relationships>
</file>

<file path=ppt/slideMasters/_rels/slideMaster9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62.xml"/><Relationship Id="rId7" Type="http://schemas.openxmlformats.org/officeDocument/2006/relationships/slideLayout" Target="../slideLayouts/slideLayout966.xml"/><Relationship Id="rId12" Type="http://schemas.openxmlformats.org/officeDocument/2006/relationships/theme" Target="../theme/theme90.xml"/><Relationship Id="rId2" Type="http://schemas.openxmlformats.org/officeDocument/2006/relationships/slideLayout" Target="../slideLayouts/slideLayout961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960.xml"/><Relationship Id="rId6" Type="http://schemas.openxmlformats.org/officeDocument/2006/relationships/slideLayout" Target="../slideLayouts/slideLayout965.xml"/><Relationship Id="rId11" Type="http://schemas.openxmlformats.org/officeDocument/2006/relationships/slideLayout" Target="../slideLayouts/slideLayout970.xml"/><Relationship Id="rId5" Type="http://schemas.openxmlformats.org/officeDocument/2006/relationships/slideLayout" Target="../slideLayouts/slideLayout964.xml"/><Relationship Id="rId15" Type="http://schemas.openxmlformats.org/officeDocument/2006/relationships/image" Target="../media/image2.gif"/><Relationship Id="rId10" Type="http://schemas.openxmlformats.org/officeDocument/2006/relationships/slideLayout" Target="../slideLayouts/slideLayout969.xml"/><Relationship Id="rId4" Type="http://schemas.openxmlformats.org/officeDocument/2006/relationships/slideLayout" Target="../slideLayouts/slideLayout963.xml"/><Relationship Id="rId9" Type="http://schemas.openxmlformats.org/officeDocument/2006/relationships/slideLayout" Target="../slideLayouts/slideLayout968.xml"/><Relationship Id="rId14" Type="http://schemas.microsoft.com/office/2007/relationships/hdphoto" Target="../media/hdphoto1.wdp"/></Relationships>
</file>

<file path=ppt/slideMasters/_rels/slideMaster9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8.xml"/><Relationship Id="rId13" Type="http://schemas.openxmlformats.org/officeDocument/2006/relationships/theme" Target="../theme/theme91.xml"/><Relationship Id="rId3" Type="http://schemas.openxmlformats.org/officeDocument/2006/relationships/slideLayout" Target="../slideLayouts/slideLayout973.xml"/><Relationship Id="rId7" Type="http://schemas.openxmlformats.org/officeDocument/2006/relationships/slideLayout" Target="../slideLayouts/slideLayout977.xml"/><Relationship Id="rId12" Type="http://schemas.openxmlformats.org/officeDocument/2006/relationships/slideLayout" Target="../slideLayouts/slideLayout982.xml"/><Relationship Id="rId2" Type="http://schemas.openxmlformats.org/officeDocument/2006/relationships/slideLayout" Target="../slideLayouts/slideLayout972.xml"/><Relationship Id="rId1" Type="http://schemas.openxmlformats.org/officeDocument/2006/relationships/slideLayout" Target="../slideLayouts/slideLayout971.xml"/><Relationship Id="rId6" Type="http://schemas.openxmlformats.org/officeDocument/2006/relationships/slideLayout" Target="../slideLayouts/slideLayout976.xml"/><Relationship Id="rId11" Type="http://schemas.openxmlformats.org/officeDocument/2006/relationships/slideLayout" Target="../slideLayouts/slideLayout981.xml"/><Relationship Id="rId5" Type="http://schemas.openxmlformats.org/officeDocument/2006/relationships/slideLayout" Target="../slideLayouts/slideLayout975.xml"/><Relationship Id="rId10" Type="http://schemas.openxmlformats.org/officeDocument/2006/relationships/slideLayout" Target="../slideLayouts/slideLayout980.xml"/><Relationship Id="rId4" Type="http://schemas.openxmlformats.org/officeDocument/2006/relationships/slideLayout" Target="../slideLayouts/slideLayout974.xml"/><Relationship Id="rId9" Type="http://schemas.openxmlformats.org/officeDocument/2006/relationships/slideLayout" Target="../slideLayouts/slideLayout979.xml"/><Relationship Id="rId14" Type="http://schemas.openxmlformats.org/officeDocument/2006/relationships/image" Target="../media/image11.jpeg"/></Relationships>
</file>

<file path=ppt/slideMasters/_rels/slideMaster9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0.xml"/><Relationship Id="rId13" Type="http://schemas.openxmlformats.org/officeDocument/2006/relationships/theme" Target="../theme/theme92.xml"/><Relationship Id="rId3" Type="http://schemas.openxmlformats.org/officeDocument/2006/relationships/slideLayout" Target="../slideLayouts/slideLayout985.xml"/><Relationship Id="rId7" Type="http://schemas.openxmlformats.org/officeDocument/2006/relationships/slideLayout" Target="../slideLayouts/slideLayout989.xml"/><Relationship Id="rId12" Type="http://schemas.openxmlformats.org/officeDocument/2006/relationships/slideLayout" Target="../slideLayouts/slideLayout994.xml"/><Relationship Id="rId2" Type="http://schemas.openxmlformats.org/officeDocument/2006/relationships/slideLayout" Target="../slideLayouts/slideLayout984.xml"/><Relationship Id="rId1" Type="http://schemas.openxmlformats.org/officeDocument/2006/relationships/slideLayout" Target="../slideLayouts/slideLayout983.xml"/><Relationship Id="rId6" Type="http://schemas.openxmlformats.org/officeDocument/2006/relationships/slideLayout" Target="../slideLayouts/slideLayout988.xml"/><Relationship Id="rId11" Type="http://schemas.openxmlformats.org/officeDocument/2006/relationships/slideLayout" Target="../slideLayouts/slideLayout993.xml"/><Relationship Id="rId5" Type="http://schemas.openxmlformats.org/officeDocument/2006/relationships/slideLayout" Target="../slideLayouts/slideLayout987.xml"/><Relationship Id="rId10" Type="http://schemas.openxmlformats.org/officeDocument/2006/relationships/slideLayout" Target="../slideLayouts/slideLayout992.xml"/><Relationship Id="rId4" Type="http://schemas.openxmlformats.org/officeDocument/2006/relationships/slideLayout" Target="../slideLayouts/slideLayout986.xml"/><Relationship Id="rId9" Type="http://schemas.openxmlformats.org/officeDocument/2006/relationships/slideLayout" Target="../slideLayouts/slideLayout991.xml"/><Relationship Id="rId14" Type="http://schemas.openxmlformats.org/officeDocument/2006/relationships/image" Target="../media/image11.jpeg"/></Relationships>
</file>

<file path=ppt/slideMasters/_rels/slideMaster9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997.xml"/><Relationship Id="rId7" Type="http://schemas.openxmlformats.org/officeDocument/2006/relationships/slideLayout" Target="../slideLayouts/slideLayout100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96.xml"/><Relationship Id="rId1" Type="http://schemas.openxmlformats.org/officeDocument/2006/relationships/slideLayout" Target="../slideLayouts/slideLayout995.xml"/><Relationship Id="rId6" Type="http://schemas.openxmlformats.org/officeDocument/2006/relationships/slideLayout" Target="../slideLayouts/slideLayout1000.xml"/><Relationship Id="rId11" Type="http://schemas.openxmlformats.org/officeDocument/2006/relationships/theme" Target="../theme/theme93.xml"/><Relationship Id="rId5" Type="http://schemas.openxmlformats.org/officeDocument/2006/relationships/slideLayout" Target="../slideLayouts/slideLayout999.xml"/><Relationship Id="rId10" Type="http://schemas.openxmlformats.org/officeDocument/2006/relationships/slideLayout" Target="../slideLayouts/slideLayout1004.xml"/><Relationship Id="rId4" Type="http://schemas.openxmlformats.org/officeDocument/2006/relationships/slideLayout" Target="../slideLayouts/slideLayout998.xml"/><Relationship Id="rId9" Type="http://schemas.openxmlformats.org/officeDocument/2006/relationships/slideLayout" Target="../slideLayouts/slideLayout1003.xml"/></Relationships>
</file>

<file path=ppt/slideMasters/_rels/slideMaster9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007.xml"/><Relationship Id="rId7" Type="http://schemas.openxmlformats.org/officeDocument/2006/relationships/slideLayout" Target="../slideLayouts/slideLayout101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06.xml"/><Relationship Id="rId1" Type="http://schemas.openxmlformats.org/officeDocument/2006/relationships/slideLayout" Target="../slideLayouts/slideLayout1005.xml"/><Relationship Id="rId6" Type="http://schemas.openxmlformats.org/officeDocument/2006/relationships/slideLayout" Target="../slideLayouts/slideLayout1010.xml"/><Relationship Id="rId11" Type="http://schemas.openxmlformats.org/officeDocument/2006/relationships/theme" Target="../theme/theme94.xml"/><Relationship Id="rId5" Type="http://schemas.openxmlformats.org/officeDocument/2006/relationships/slideLayout" Target="../slideLayouts/slideLayout1009.xml"/><Relationship Id="rId10" Type="http://schemas.openxmlformats.org/officeDocument/2006/relationships/slideLayout" Target="../slideLayouts/slideLayout1014.xml"/><Relationship Id="rId4" Type="http://schemas.openxmlformats.org/officeDocument/2006/relationships/slideLayout" Target="../slideLayouts/slideLayout1008.xml"/><Relationship Id="rId9" Type="http://schemas.openxmlformats.org/officeDocument/2006/relationships/slideLayout" Target="../slideLayouts/slideLayout1013.xml"/></Relationships>
</file>

<file path=ppt/slideMasters/_rels/slideMaster9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2.xml"/><Relationship Id="rId3" Type="http://schemas.openxmlformats.org/officeDocument/2006/relationships/slideLayout" Target="../slideLayouts/slideLayout1017.xml"/><Relationship Id="rId7" Type="http://schemas.openxmlformats.org/officeDocument/2006/relationships/slideLayout" Target="../slideLayouts/slideLayout1021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016.xml"/><Relationship Id="rId1" Type="http://schemas.openxmlformats.org/officeDocument/2006/relationships/slideLayout" Target="../slideLayouts/slideLayout1015.xml"/><Relationship Id="rId6" Type="http://schemas.openxmlformats.org/officeDocument/2006/relationships/slideLayout" Target="../slideLayouts/slideLayout10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019.xml"/><Relationship Id="rId10" Type="http://schemas.openxmlformats.org/officeDocument/2006/relationships/theme" Target="../theme/theme95.xml"/><Relationship Id="rId4" Type="http://schemas.openxmlformats.org/officeDocument/2006/relationships/slideLayout" Target="../slideLayouts/slideLayout1018.xml"/><Relationship Id="rId9" Type="http://schemas.openxmlformats.org/officeDocument/2006/relationships/slideLayout" Target="../slideLayouts/slideLayout1023.xml"/></Relationships>
</file>

<file path=ppt/slideMasters/_rels/slideMaster9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1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026.xml"/><Relationship Id="rId7" Type="http://schemas.openxmlformats.org/officeDocument/2006/relationships/slideLayout" Target="../slideLayouts/slideLayout1030.xml"/><Relationship Id="rId12" Type="http://schemas.openxmlformats.org/officeDocument/2006/relationships/theme" Target="../theme/theme96.xml"/><Relationship Id="rId2" Type="http://schemas.openxmlformats.org/officeDocument/2006/relationships/slideLayout" Target="../slideLayouts/slideLayout1025.xml"/><Relationship Id="rId1" Type="http://schemas.openxmlformats.org/officeDocument/2006/relationships/slideLayout" Target="../slideLayouts/slideLayout1024.xml"/><Relationship Id="rId6" Type="http://schemas.openxmlformats.org/officeDocument/2006/relationships/slideLayout" Target="../slideLayouts/slideLayout1029.xml"/><Relationship Id="rId11" Type="http://schemas.openxmlformats.org/officeDocument/2006/relationships/slideLayout" Target="../slideLayouts/slideLayout1034.xml"/><Relationship Id="rId5" Type="http://schemas.openxmlformats.org/officeDocument/2006/relationships/slideLayout" Target="../slideLayouts/slideLayout1028.xml"/><Relationship Id="rId10" Type="http://schemas.openxmlformats.org/officeDocument/2006/relationships/slideLayout" Target="../slideLayouts/slideLayout1033.xml"/><Relationship Id="rId4" Type="http://schemas.openxmlformats.org/officeDocument/2006/relationships/slideLayout" Target="../slideLayouts/slideLayout1027.xml"/><Relationship Id="rId9" Type="http://schemas.openxmlformats.org/officeDocument/2006/relationships/slideLayout" Target="../slideLayouts/slideLayout10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68" y="230925"/>
            <a:ext cx="8476511" cy="6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F8FC1165-0318-4D79-9315-35C73CE830D0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726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13" y="968376"/>
            <a:ext cx="8140519" cy="51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Second level</a:t>
            </a:r>
            <a:endParaRPr lang="en-US" altLang="zh-SG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zh-SG" dirty="0" smtClean="0"/>
              <a:t>Fourth Level</a:t>
            </a: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644" y="968381"/>
            <a:ext cx="855575" cy="5889623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7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7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4824" y="5934547"/>
            <a:ext cx="945785" cy="85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4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4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817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5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Tx/>
        <a:buBlip>
          <a:blip r:embed="rId16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762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00F3330-BF00-44F2-97DD-C6E2C1CFD4E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623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99812F1-E8EF-45C1-B742-4053478CA00D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4105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12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13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4114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4107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65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746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ACC6B9B-5C14-48E9-95D2-A76EC6339596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60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4AB29E3-9953-4BA0-AB8C-F4A3FA581CC7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5129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36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37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5138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5131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904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730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9BECA38-4A69-445A-ACFC-ACD334E90284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589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6505044-B968-49D0-8E25-F42C96CF0C1F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615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6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6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616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6155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234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71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70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0192DFE0-4C09-492B-9851-0E2B8323DD2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569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89C9120-5A4F-4E21-80A8-CAC41E5A6DE4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7177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84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85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7186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7179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010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95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687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A82E5F4-7391-4E50-9F2B-553D9EBF5198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54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6781636-3DE9-463B-BEF6-9371B593F8D2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8201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08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09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8210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8203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81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661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B0A11BC0-45A7-44C4-BF05-79348D2AA1AD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523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454B610-1F0F-4F7E-AA86-3C13F118189A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9225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32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33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234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9227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5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634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5BDFF3F-6981-4377-8321-8655AC843BC5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49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D37FEC0-8477-4345-844F-55CE043521BB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0249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56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57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258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0251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724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12" y="228600"/>
            <a:ext cx="8477251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2538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00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43F99F-70FF-45F8-B3E7-42A88CF26753}" type="datetime3">
              <a:rPr lang="en-US" altLang="zh-SG" smtClean="0"/>
              <a:t>9 November 2018</a:t>
            </a:fld>
            <a:endParaRPr lang="en-US" altLang="zh-SG" dirty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9" y="6617053"/>
            <a:ext cx="1453663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/>
              <a:t>Slide </a:t>
            </a:r>
            <a:fld id="{5D9EBA3A-7B82-4A3B-A756-65C0AFEB33FA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2355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282" y="968376"/>
            <a:ext cx="814167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grpSp>
        <p:nvGrpSpPr>
          <p:cNvPr id="23559" name="Group 10"/>
          <p:cNvGrpSpPr>
            <a:grpSpLocks/>
          </p:cNvGrpSpPr>
          <p:nvPr/>
        </p:nvGrpSpPr>
        <p:grpSpPr bwMode="auto">
          <a:xfrm>
            <a:off x="1469" y="968380"/>
            <a:ext cx="855785" cy="588962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2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6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6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565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566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3567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3"/>
          <a:srcRect l="67751" t="4707" r="5081" b="68340"/>
          <a:stretch>
            <a:fillRect/>
          </a:stretch>
        </p:blipFill>
        <p:spPr bwMode="auto">
          <a:xfrm>
            <a:off x="46551" y="5930901"/>
            <a:ext cx="945173" cy="8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91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4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Blip>
          <a:blip r:embed="rId15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55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DF7D12E-BA5F-45D9-AD7C-EB9C15AFB15B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42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D931FAC-329E-4E05-9388-986C6B5B11B7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5609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616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617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5618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25611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72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527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2DA5F6EC-1A22-4F6A-90CC-5737403E2A8E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389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BC3F4D1-2AA8-4623-9071-D960B7D29C5F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5369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76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77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78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5371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2649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  <p:sldLayoutId id="2147483959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600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51B90-C57A-400F-9CAB-349C13B14A52}" type="datetime3">
              <a:rPr lang="en-US" smtClean="0"/>
              <a:t>9 November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6008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6008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C0C73-69A6-44F5-9C71-F331687F52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7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>
    <p:pull/>
  </p:transition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48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0" u="none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4F14444-A4AD-4831-9326-2AC40E1D7C4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i="0" u="none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35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BCFF84F-AC1F-4BB5-8114-1BF1B768DDB9}" type="slidenum">
              <a:rPr lang="zh-SG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74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452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6A29A76B-9CE3-46A0-A13E-57B3D8B10CD5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31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A8BF332-FC7A-405D-914C-3349C84EB7F1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8441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48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49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50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8443" name="Picture 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15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40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3F70434-4567-4336-A214-67ED9AE10DEC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273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04AB427-291A-42D1-8EB5-1DCB82309E4C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9465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72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73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9474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9467" name="Picture 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00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483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372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E1A7757-B9F3-4576-B679-00CF514F7ED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233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3965DFC-163F-4B86-A44A-62AE2086C3BC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0489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496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497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0498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20491" name="Picture 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427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  <p:sldLayoutId id="2147484014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324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0" u="none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C52E414F-4E7D-4480-BDAC-2C27D74FFED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i="0" u="none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183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BCFF84F-AC1F-4BB5-8114-1BF1B768DDB9}" type="slidenum">
              <a:rPr lang="zh-SG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381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12" y="228600"/>
            <a:ext cx="8477251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2538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00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EC9D31-6683-4512-A994-DEFE4CFB21EB}" type="datetime3">
              <a:rPr lang="en-US" altLang="zh-SG" smtClean="0"/>
              <a:t>9 November 2018</a:t>
            </a:fld>
            <a:endParaRPr lang="en-US" altLang="zh-SG" dirty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9" y="6616739"/>
            <a:ext cx="1453663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/>
              <a:t>Slide </a:t>
            </a:r>
            <a:fld id="{654E67F3-DD3F-49CD-9D54-3F4A7435E3E7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/>
              <a:t>  </a:t>
            </a:r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2253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282" y="968376"/>
            <a:ext cx="814167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grpSp>
        <p:nvGrpSpPr>
          <p:cNvPr id="22535" name="Group 10"/>
          <p:cNvGrpSpPr>
            <a:grpSpLocks/>
          </p:cNvGrpSpPr>
          <p:nvPr/>
        </p:nvGrpSpPr>
        <p:grpSpPr bwMode="auto">
          <a:xfrm>
            <a:off x="1469" y="968380"/>
            <a:ext cx="855785" cy="588962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2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6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6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2541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42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2543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3"/>
          <a:srcRect l="67751" t="4707" r="5081" b="68340"/>
          <a:stretch>
            <a:fillRect/>
          </a:stretch>
        </p:blipFill>
        <p:spPr bwMode="auto">
          <a:xfrm>
            <a:off x="46395" y="5930901"/>
            <a:ext cx="945173" cy="85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009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4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Blip>
          <a:blip r:embed="rId15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222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D4F9AB91-B6D7-4FFC-BD11-5D75647448C2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08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5A8BF332-FC7A-405D-914C-3349C84EB7F1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charset="0"/>
              </a:rPr>
              <a:t/>
            </a:r>
            <a:br>
              <a:rPr lang="en-US" altLang="zh-SG" sz="1000">
                <a:latin typeface="Arial" charset="0"/>
              </a:rPr>
            </a:br>
            <a:endParaRPr lang="en-US" altLang="zh-SG">
              <a:latin typeface="Arial" charset="0"/>
            </a:endParaRP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8441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b="1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48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49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8450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b="1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b="1"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b="1"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8443" name="Picture 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71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68" y="230358"/>
            <a:ext cx="8476511" cy="6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E30147A3-E66F-4695-BB8F-36C9FE1D3261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6694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13" y="968376"/>
            <a:ext cx="8140519" cy="51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Second level</a:t>
            </a:r>
            <a:endParaRPr lang="en-US" altLang="zh-SG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zh-SG" dirty="0" smtClean="0"/>
              <a:t>Fourth Level</a:t>
            </a: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644" y="968381"/>
            <a:ext cx="855575" cy="5889623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7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7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4824" y="5933979"/>
            <a:ext cx="945785" cy="85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14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5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Tx/>
        <a:buBlip>
          <a:blip r:embed="rId16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6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986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1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002600" y="6498985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6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6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98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97" y="6498982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19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821"/>
            <a:ext cx="724779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 smtClean="0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FD45EECB-CE6E-41E3-9CAF-6921C899D68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9" y="6384925"/>
            <a:ext cx="351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 smtClean="0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685"/>
            <a:ext cx="211015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 smtClean="0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66E9A8D6-11A3-4EA0-B319-F0BE1A3BFB51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-5400000">
            <a:off x="-2296564" y="4118255"/>
            <a:ext cx="5037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u="none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426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6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978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88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96" y="6498978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991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306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6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97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88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92" y="6498970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98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52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6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96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88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87" y="6498960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97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2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6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948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88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80" y="6498948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961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853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6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934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88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73" y="6498934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947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70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6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918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88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65" y="6498918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931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44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6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90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88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56" y="6498900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91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6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88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88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47" y="6498880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89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642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6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858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88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36" y="6498858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871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4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6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834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88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24" y="6498834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847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9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CCEC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701859" y="228608"/>
            <a:ext cx="724718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348" y="6400800"/>
            <a:ext cx="35180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smtClean="0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99254F1D-E7C0-4CA1-89C3-1F5F086EBAB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2" y="6384925"/>
            <a:ext cx="351805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smtClean="0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525" y="6388681"/>
            <a:ext cx="2110831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smtClean="0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B72AA151-ACF0-4BC9-B841-29C4C235F87C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8377" y="1119189"/>
            <a:ext cx="7880433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399" y="931863"/>
            <a:ext cx="914693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3" name="Picture 9" descr="cb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0"/>
            <a:ext cx="107300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2680" y="968377"/>
            <a:ext cx="989451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35" name="Text Box 18"/>
          <p:cNvSpPr txBox="1">
            <a:spLocks noChangeArrowheads="1"/>
          </p:cNvSpPr>
          <p:nvPr/>
        </p:nvSpPr>
        <p:spPr bwMode="auto">
          <a:xfrm rot="-5400000">
            <a:off x="-2297958" y="4118253"/>
            <a:ext cx="5037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>
                <a:solidFill>
                  <a:srgbClr val="777777"/>
                </a:solidFill>
              </a:rPr>
              <a:t>Financial System Strategy  2020</a:t>
            </a:r>
          </a:p>
        </p:txBody>
      </p:sp>
    </p:spTree>
    <p:extLst>
      <p:ext uri="{BB962C8B-B14F-4D97-AF65-F5344CB8AC3E}">
        <p14:creationId xmlns:p14="http://schemas.microsoft.com/office/powerpoint/2010/main" val="428878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p:transition spd="slow">
    <p:pull/>
  </p:transition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>
          <a:solidFill>
            <a:srgbClr val="0099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6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81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88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512" y="6498810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82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0" r:id="rId1"/>
    <p:sldLayoutId id="2147484201" r:id="rId2"/>
    <p:sldLayoutId id="2147484202" r:id="rId3"/>
    <p:sldLayoutId id="2147484203" r:id="rId4"/>
    <p:sldLayoutId id="2147484204" r:id="rId5"/>
    <p:sldLayoutId id="2147484205" r:id="rId6"/>
    <p:sldLayoutId id="2147484206" r:id="rId7"/>
    <p:sldLayoutId id="2147484207" r:id="rId8"/>
    <p:sldLayoutId id="2147484208" r:id="rId9"/>
    <p:sldLayoutId id="2147484209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6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78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853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497" y="6498781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795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6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6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75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832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483" y="6498751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765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1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0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72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800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467" y="6498720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73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78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3" r:id="rId1"/>
    <p:sldLayoutId id="2147484234" r:id="rId2"/>
    <p:sldLayoutId id="2147484235" r:id="rId3"/>
    <p:sldLayoutId id="2147484236" r:id="rId4"/>
    <p:sldLayoutId id="2147484237" r:id="rId5"/>
    <p:sldLayoutId id="2147484238" r:id="rId6"/>
    <p:sldLayoutId id="2147484239" r:id="rId7"/>
    <p:sldLayoutId id="2147484240" r:id="rId8"/>
    <p:sldLayoutId id="2147484241" r:id="rId9"/>
    <p:sldLayoutId id="2147484242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0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686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762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449" y="6498685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699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7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0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65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72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432" y="6498649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66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8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0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61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72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412" y="6498612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625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9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0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57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72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392" y="6498571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585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2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7" r:id="rId1"/>
    <p:sldLayoutId id="2147484278" r:id="rId2"/>
    <p:sldLayoutId id="2147484279" r:id="rId3"/>
    <p:sldLayoutId id="2147484280" r:id="rId4"/>
    <p:sldLayoutId id="2147484281" r:id="rId5"/>
    <p:sldLayoutId id="2147484282" r:id="rId6"/>
    <p:sldLayoutId id="2147484283" r:id="rId7"/>
    <p:sldLayoutId id="2147484284" r:id="rId8"/>
    <p:sldLayoutId id="2147484285" r:id="rId9"/>
    <p:sldLayoutId id="2147484286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0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53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72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372" y="6498529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54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1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89" r:id="rId2"/>
    <p:sldLayoutId id="2147484290" r:id="rId3"/>
    <p:sldLayoutId id="2147484291" r:id="rId4"/>
    <p:sldLayoutId id="2147484292" r:id="rId5"/>
    <p:sldLayoutId id="2147484293" r:id="rId6"/>
    <p:sldLayoutId id="2147484294" r:id="rId7"/>
    <p:sldLayoutId id="2147484295" r:id="rId8"/>
    <p:sldLayoutId id="2147484296" r:id="rId9"/>
    <p:sldLayoutId id="2147484297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0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486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33" y="22172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349" y="6498486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499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32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9" r:id="rId1"/>
    <p:sldLayoutId id="2147484300" r:id="rId2"/>
    <p:sldLayoutId id="2147484301" r:id="rId3"/>
    <p:sldLayoutId id="2147484302" r:id="rId4"/>
    <p:sldLayoutId id="2147484303" r:id="rId5"/>
    <p:sldLayoutId id="2147484304" r:id="rId6"/>
    <p:sldLayoutId id="2147484305" r:id="rId7"/>
    <p:sldLayoutId id="2147484306" r:id="rId8"/>
    <p:sldLayoutId id="2147484307" r:id="rId9"/>
    <p:sldLayoutId id="2147484308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816"/>
            <a:ext cx="724779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 smtClean="0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D9B6070F-EBC0-4074-8491-D9CC98B9C1E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 smtClean="0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675"/>
            <a:ext cx="211015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 smtClean="0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66E9A8D6-11A3-4EA0-B319-F0BE1A3BFB51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-54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u="none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91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0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44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29" y="22172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327" y="6498439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45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46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0" r:id="rId1"/>
    <p:sldLayoutId id="2147484311" r:id="rId2"/>
    <p:sldLayoutId id="2147484312" r:id="rId3"/>
    <p:sldLayoutId id="2147484313" r:id="rId4"/>
    <p:sldLayoutId id="2147484314" r:id="rId5"/>
    <p:sldLayoutId id="2147484315" r:id="rId6"/>
    <p:sldLayoutId id="2147484316" r:id="rId7"/>
    <p:sldLayoutId id="2147484317" r:id="rId8"/>
    <p:sldLayoutId id="2147484318" r:id="rId9"/>
    <p:sldLayoutId id="2147484319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0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39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305" y="22172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303" y="6498391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405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3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0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34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32" y="22172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277" y="6498342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355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9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2" r:id="rId1"/>
    <p:sldLayoutId id="2147484333" r:id="rId2"/>
    <p:sldLayoutId id="2147484334" r:id="rId3"/>
    <p:sldLayoutId id="2147484335" r:id="rId4"/>
    <p:sldLayoutId id="2147484336" r:id="rId5"/>
    <p:sldLayoutId id="2147484337" r:id="rId6"/>
    <p:sldLayoutId id="2147484338" r:id="rId7"/>
    <p:sldLayoutId id="2147484339" r:id="rId8"/>
    <p:sldLayoutId id="2147484340" r:id="rId9"/>
    <p:sldLayoutId id="2147484341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0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29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32" y="22172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252" y="6498289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30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165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3" r:id="rId1"/>
    <p:sldLayoutId id="2147484344" r:id="rId2"/>
    <p:sldLayoutId id="2147484345" r:id="rId3"/>
    <p:sldLayoutId id="2147484346" r:id="rId4"/>
    <p:sldLayoutId id="2147484347" r:id="rId5"/>
    <p:sldLayoutId id="2147484348" r:id="rId6"/>
    <p:sldLayoutId id="2147484349" r:id="rId7"/>
    <p:sldLayoutId id="2147484350" r:id="rId8"/>
    <p:sldLayoutId id="2147484351" r:id="rId9"/>
    <p:sldLayoutId id="2147484352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0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236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226" y="22172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224" y="6498235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249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64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4" r:id="rId1"/>
    <p:sldLayoutId id="2147484355" r:id="rId2"/>
    <p:sldLayoutId id="2147484356" r:id="rId3"/>
    <p:sldLayoutId id="2147484357" r:id="rId4"/>
    <p:sldLayoutId id="2147484358" r:id="rId5"/>
    <p:sldLayoutId id="2147484359" r:id="rId6"/>
    <p:sldLayoutId id="2147484360" r:id="rId7"/>
    <p:sldLayoutId id="2147484361" r:id="rId8"/>
    <p:sldLayoutId id="2147484362" r:id="rId9"/>
    <p:sldLayoutId id="2147484363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0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18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198" y="22172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196" y="6498180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193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5" r:id="rId1"/>
    <p:sldLayoutId id="2147484366" r:id="rId2"/>
    <p:sldLayoutId id="2147484367" r:id="rId3"/>
    <p:sldLayoutId id="2147484368" r:id="rId4"/>
    <p:sldLayoutId id="2147484369" r:id="rId5"/>
    <p:sldLayoutId id="2147484370" r:id="rId6"/>
    <p:sldLayoutId id="2147484371" r:id="rId7"/>
    <p:sldLayoutId id="2147484372" r:id="rId8"/>
    <p:sldLayoutId id="2147484373" r:id="rId9"/>
    <p:sldLayoutId id="2147484374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0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12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3169" y="22172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168" y="6498121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 userDrawn="1"/>
        </p:nvSpPr>
        <p:spPr>
          <a:xfrm>
            <a:off x="3861729" y="6700135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79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6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385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68" y="230187"/>
            <a:ext cx="8476511" cy="6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7EF80BAF-7D39-4761-BE5E-B98A84809B2D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581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13" y="968376"/>
            <a:ext cx="8140519" cy="51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Second level</a:t>
            </a:r>
            <a:endParaRPr lang="en-US" altLang="zh-SG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zh-SG" dirty="0" smtClean="0"/>
              <a:t>Fourth Level</a:t>
            </a: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644" y="968381"/>
            <a:ext cx="855575" cy="5889623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7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7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4824" y="5933103"/>
            <a:ext cx="945785" cy="85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34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7" r:id="rId1"/>
    <p:sldLayoutId id="2147484388" r:id="rId2"/>
    <p:sldLayoutId id="2147484389" r:id="rId3"/>
    <p:sldLayoutId id="2147484390" r:id="rId4"/>
    <p:sldLayoutId id="2147484391" r:id="rId5"/>
    <p:sldLayoutId id="2147484392" r:id="rId6"/>
    <p:sldLayoutId id="2147484393" r:id="rId7"/>
    <p:sldLayoutId id="2147484394" r:id="rId8"/>
    <p:sldLayoutId id="2147484395" r:id="rId9"/>
    <p:sldLayoutId id="2147484396" r:id="rId10"/>
  </p:sldLayoutIdLst>
  <p:transition spd="slow">
    <p:pull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4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Tx/>
        <a:buBlip>
          <a:blip r:embed="rId15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0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06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2137" y="6498061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11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  <p:sldLayoutId id="2147484399" r:id="rId2"/>
    <p:sldLayoutId id="2147484400" r:id="rId3"/>
    <p:sldLayoutId id="2147484401" r:id="rId4"/>
    <p:sldLayoutId id="2147484402" r:id="rId5"/>
    <p:sldLayoutId id="2147484403" r:id="rId6"/>
    <p:sldLayoutId id="2147484404" r:id="rId7"/>
    <p:sldLayoutId id="2147484405" r:id="rId8"/>
    <p:sldLayoutId id="2147484406" r:id="rId9"/>
    <p:sldLayoutId id="2147484407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908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8000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2107" y="6498000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68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805"/>
            <a:ext cx="7247792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 smtClean="0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6E53122C-8DB9-4277-9BE8-4B5EEF54D3A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 smtClean="0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665"/>
            <a:ext cx="211015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 smtClean="0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66E9A8D6-11A3-4EA0-B319-F0BE1A3BFB51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-54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u="none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076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36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7938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2932" y="22172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2076" y="6497938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861729" y="6699951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433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21" r:id="rId2"/>
    <p:sldLayoutId id="2147484422" r:id="rId3"/>
    <p:sldLayoutId id="2147484423" r:id="rId4"/>
    <p:sldLayoutId id="2147484424" r:id="rId5"/>
    <p:sldLayoutId id="2147484425" r:id="rId6"/>
    <p:sldLayoutId id="2147484426" r:id="rId7"/>
    <p:sldLayoutId id="2147484427" r:id="rId8"/>
    <p:sldLayoutId id="2147484428" r:id="rId9"/>
    <p:sldLayoutId id="2147484429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36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787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2932" y="22165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2043" y="6497872"/>
            <a:ext cx="985825" cy="286011"/>
          </a:xfrm>
          <a:prstGeom prst="rect">
            <a:avLst/>
          </a:prstGeom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861729" y="6699885"/>
            <a:ext cx="1847479" cy="154765"/>
          </a:xfrm>
          <a:prstGeom prst="rect">
            <a:avLst/>
          </a:prstGeom>
          <a:ln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SG" sz="900" b="1" dirty="0" smtClean="0">
                <a:solidFill>
                  <a:srgbClr val="008000"/>
                </a:solidFill>
                <a:cs typeface="Arial" pitchFamily="34" charset="0"/>
              </a:rPr>
              <a:t>- Version: 14 June 2013 -</a:t>
            </a:r>
            <a:endParaRPr lang="en-US" altLang="zh-SG" sz="1050" b="1" dirty="0">
              <a:solidFill>
                <a:srgbClr val="008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39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1" r:id="rId1"/>
    <p:sldLayoutId id="2147484432" r:id="rId2"/>
    <p:sldLayoutId id="2147484433" r:id="rId3"/>
    <p:sldLayoutId id="2147484434" r:id="rId4"/>
    <p:sldLayoutId id="2147484435" r:id="rId5"/>
    <p:sldLayoutId id="2147484436" r:id="rId6"/>
    <p:sldLayoutId id="2147484437" r:id="rId7"/>
    <p:sldLayoutId id="2147484438" r:id="rId8"/>
    <p:sldLayoutId id="2147484439" r:id="rId9"/>
    <p:sldLayoutId id="2147484440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36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7804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1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002008" y="6497803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4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836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7738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7632788" y="221655"/>
            <a:ext cx="689207" cy="619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1976" y="6497737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86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93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A93F0201-90FB-491F-AB8C-38528359915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678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9DE5FD67-738B-49CF-B0EF-A3C990A35475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-54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b="1" u="none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69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8" r:id="rId1"/>
    <p:sldLayoutId id="2147484489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66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885"/>
            <a:ext cx="7247792" cy="57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D2745985-AC52-434F-B259-CCE19C06ABE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672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9A65AB00-7C43-40B1-9791-16929EAE7E49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216167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GB" u="sng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9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80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81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</p:grpSp>
      <p:sp>
        <p:nvSpPr>
          <p:cNvPr id="2161682" name="Text Box 18"/>
          <p:cNvSpPr txBox="1">
            <a:spLocks noChangeArrowheads="1"/>
          </p:cNvSpPr>
          <p:nvPr/>
        </p:nvSpPr>
        <p:spPr bwMode="auto">
          <a:xfrm rot="-5400000">
            <a:off x="-2296564" y="4118253"/>
            <a:ext cx="503713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4"/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67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0" r:id="rId1"/>
    <p:sldLayoutId id="2147484501" r:id="rId2"/>
    <p:sldLayoutId id="2147484502" r:id="rId3"/>
    <p:sldLayoutId id="2147484503" r:id="rId4"/>
    <p:sldLayoutId id="2147484504" r:id="rId5"/>
    <p:sldLayoutId id="2147484505" r:id="rId6"/>
    <p:sldLayoutId id="2147484506" r:id="rId7"/>
    <p:sldLayoutId id="2147484507" r:id="rId8"/>
    <p:sldLayoutId id="2147484508" r:id="rId9"/>
    <p:sldLayoutId id="2147484509" r:id="rId10"/>
    <p:sldLayoutId id="2147484510" r:id="rId11"/>
    <p:sldLayoutId id="214748451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68" y="230005"/>
            <a:ext cx="8476511" cy="6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6EB2B3BE-E072-4038-A795-F1BFD9533C21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532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13" y="968376"/>
            <a:ext cx="8140519" cy="51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Second level</a:t>
            </a:r>
            <a:endParaRPr lang="en-US" altLang="zh-SG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zh-SG" dirty="0" smtClean="0"/>
              <a:t>Fourth Level</a:t>
            </a: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644" y="968381"/>
            <a:ext cx="855575" cy="5889623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7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7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4824" y="5932607"/>
            <a:ext cx="945785" cy="85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800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</p:sldLayoutIdLst>
  <p:transition spd="slow">
    <p:pull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4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Tx/>
        <a:buBlip>
          <a:blip r:embed="rId15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827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089B49A3-67FF-43EA-A93B-DC085DFF3DC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666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37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4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763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6FBD6FB6-5F0E-42CA-966B-5B188FF591A3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660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0002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6" r:id="rId1"/>
    <p:sldLayoutId id="2147484537" r:id="rId2"/>
    <p:sldLayoutId id="2147484538" r:id="rId3"/>
    <p:sldLayoutId id="2147484539" r:id="rId4"/>
    <p:sldLayoutId id="2147484540" r:id="rId5"/>
    <p:sldLayoutId id="2147484541" r:id="rId6"/>
    <p:sldLayoutId id="2147484542" r:id="rId7"/>
    <p:sldLayoutId id="2147484543" r:id="rId8"/>
    <p:sldLayoutId id="2147484544" r:id="rId9"/>
    <p:sldLayoutId id="2147484545" r:id="rId10"/>
    <p:sldLayoutId id="214748454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698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92E190D4-7F88-4F56-9FD7-55D1FACAF11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653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56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8" r:id="rId1"/>
    <p:sldLayoutId id="2147484549" r:id="rId2"/>
    <p:sldLayoutId id="2147484550" r:id="rId3"/>
    <p:sldLayoutId id="2147484551" r:id="rId4"/>
    <p:sldLayoutId id="2147484552" r:id="rId5"/>
    <p:sldLayoutId id="2147484553" r:id="rId6"/>
    <p:sldLayoutId id="2147484554" r:id="rId7"/>
    <p:sldLayoutId id="2147484555" r:id="rId8"/>
    <p:sldLayoutId id="2147484556" r:id="rId9"/>
    <p:sldLayoutId id="2147484557" r:id="rId10"/>
    <p:sldLayoutId id="2147484558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794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D2843165-D8BC-468F-992B-4EDDB2601E02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65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06C417FB-22C4-4AF6-AE2E-2523673224F1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-54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366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62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5E644A5-7B40-442A-9835-710895B90336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646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46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60" r:id="rId1"/>
    <p:sldLayoutId id="2147484561" r:id="rId2"/>
    <p:sldLayoutId id="2147484562" r:id="rId3"/>
    <p:sldLayoutId id="2147484563" r:id="rId4"/>
    <p:sldLayoutId id="2147484564" r:id="rId5"/>
    <p:sldLayoutId id="2147484565" r:id="rId6"/>
    <p:sldLayoutId id="2147484566" r:id="rId7"/>
    <p:sldLayoutId id="2147484567" r:id="rId8"/>
    <p:sldLayoutId id="2147484568" r:id="rId9"/>
    <p:sldLayoutId id="2147484569" r:id="rId10"/>
    <p:sldLayoutId id="214748457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55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B9F64E80-2636-43BA-8CFD-D9ABBCF2E59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639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6739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48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13C4C28C-129E-44C2-9F12-8DBDB16E9A2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632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167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414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0712631F-538D-440C-B1AF-B5FA2C2BB24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625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52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6" r:id="rId1"/>
    <p:sldLayoutId id="2147484597" r:id="rId2"/>
    <p:sldLayoutId id="2147484598" r:id="rId3"/>
    <p:sldLayoutId id="2147484599" r:id="rId4"/>
    <p:sldLayoutId id="2147484600" r:id="rId5"/>
    <p:sldLayoutId id="2147484601" r:id="rId6"/>
    <p:sldLayoutId id="2147484602" r:id="rId7"/>
    <p:sldLayoutId id="2147484603" r:id="rId8"/>
    <p:sldLayoutId id="2147484604" r:id="rId9"/>
    <p:sldLayoutId id="2147484605" r:id="rId10"/>
    <p:sldLayoutId id="214748460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33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E1AC14E2-A38B-44DA-A3FF-5256E0549E8E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617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521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25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932836E2-1ADD-4647-B4A6-1D6FA9043F3F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609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203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17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ECCD6DA6-7062-403D-8918-15E68FF85D99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601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1532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32" r:id="rId1"/>
    <p:sldLayoutId id="2147484633" r:id="rId2"/>
    <p:sldLayoutId id="2147484634" r:id="rId3"/>
    <p:sldLayoutId id="2147484635" r:id="rId4"/>
    <p:sldLayoutId id="2147484636" r:id="rId5"/>
    <p:sldLayoutId id="2147484637" r:id="rId6"/>
    <p:sldLayoutId id="2147484638" r:id="rId7"/>
    <p:sldLayoutId id="2147484639" r:id="rId8"/>
    <p:sldLayoutId id="2147484640" r:id="rId9"/>
    <p:sldLayoutId id="2147484641" r:id="rId10"/>
    <p:sldLayoutId id="214748464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099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4A653864-2FDA-483E-ACEA-30CFA0DA39D1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593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9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4" r:id="rId1"/>
    <p:sldLayoutId id="2147484645" r:id="rId2"/>
    <p:sldLayoutId id="2147484646" r:id="rId3"/>
    <p:sldLayoutId id="2147484647" r:id="rId4"/>
    <p:sldLayoutId id="2147484648" r:id="rId5"/>
    <p:sldLayoutId id="2147484649" r:id="rId6"/>
    <p:sldLayoutId id="2147484650" r:id="rId7"/>
    <p:sldLayoutId id="2147484651" r:id="rId8"/>
    <p:sldLayoutId id="2147484652" r:id="rId9"/>
    <p:sldLayoutId id="2147484653" r:id="rId10"/>
    <p:sldLayoutId id="214748465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013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9D0CEE28-6F4A-491C-AFF7-3CA74C06A6B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585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04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6" r:id="rId1"/>
    <p:sldLayoutId id="2147484657" r:id="rId2"/>
    <p:sldLayoutId id="2147484658" r:id="rId3"/>
    <p:sldLayoutId id="2147484659" r:id="rId4"/>
    <p:sldLayoutId id="2147484660" r:id="rId5"/>
    <p:sldLayoutId id="2147484661" r:id="rId6"/>
    <p:sldLayoutId id="2147484662" r:id="rId7"/>
    <p:sldLayoutId id="2147484663" r:id="rId8"/>
    <p:sldLayoutId id="2147484664" r:id="rId9"/>
    <p:sldLayoutId id="2147484665" r:id="rId10"/>
    <p:sldLayoutId id="214748466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927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837A01B8-A39F-4DF1-B303-3350AF5E4A9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576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6775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8" r:id="rId1"/>
    <p:sldLayoutId id="2147484669" r:id="rId2"/>
    <p:sldLayoutId id="2147484670" r:id="rId3"/>
    <p:sldLayoutId id="2147484671" r:id="rId4"/>
    <p:sldLayoutId id="2147484672" r:id="rId5"/>
    <p:sldLayoutId id="2147484673" r:id="rId6"/>
    <p:sldLayoutId id="2147484674" r:id="rId7"/>
    <p:sldLayoutId id="2147484675" r:id="rId8"/>
    <p:sldLayoutId id="2147484676" r:id="rId9"/>
    <p:sldLayoutId id="2147484677" r:id="rId10"/>
    <p:sldLayoutId id="2147484678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68" y="230920"/>
            <a:ext cx="8476511" cy="6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D1FBD535-5826-40C8-8594-0DC3A1CD4C98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725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13" y="968376"/>
            <a:ext cx="8140519" cy="51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Second level</a:t>
            </a:r>
            <a:endParaRPr lang="en-US" altLang="zh-SG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zh-SG" dirty="0" smtClean="0"/>
              <a:t>Fourth Level</a:t>
            </a: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644" y="968381"/>
            <a:ext cx="855575" cy="5889623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7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7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4824" y="5934537"/>
            <a:ext cx="945785" cy="85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47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</p:sldLayoutIdLst>
  <p:transition spd="slow">
    <p:pull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4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Tx/>
        <a:buBlip>
          <a:blip r:embed="rId15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842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FED1AAF8-4A67-4F58-8146-73D4014CDDA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567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18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0" r:id="rId1"/>
    <p:sldLayoutId id="2147484681" r:id="rId2"/>
    <p:sldLayoutId id="2147484682" r:id="rId3"/>
    <p:sldLayoutId id="2147484683" r:id="rId4"/>
    <p:sldLayoutId id="2147484684" r:id="rId5"/>
    <p:sldLayoutId id="2147484685" r:id="rId6"/>
    <p:sldLayoutId id="2147484686" r:id="rId7"/>
    <p:sldLayoutId id="2147484687" r:id="rId8"/>
    <p:sldLayoutId id="2147484688" r:id="rId9"/>
    <p:sldLayoutId id="2147484689" r:id="rId10"/>
    <p:sldLayoutId id="214748469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751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82AE332F-8BB1-476A-8662-03536911A664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558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9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92" r:id="rId1"/>
    <p:sldLayoutId id="2147484693" r:id="rId2"/>
    <p:sldLayoutId id="2147484694" r:id="rId3"/>
    <p:sldLayoutId id="2147484695" r:id="rId4"/>
    <p:sldLayoutId id="2147484696" r:id="rId5"/>
    <p:sldLayoutId id="2147484697" r:id="rId6"/>
    <p:sldLayoutId id="2147484698" r:id="rId7"/>
    <p:sldLayoutId id="2147484699" r:id="rId8"/>
    <p:sldLayoutId id="2147484700" r:id="rId9"/>
    <p:sldLayoutId id="2147484701" r:id="rId10"/>
    <p:sldLayoutId id="214748470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660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6D22AA57-018F-47FD-A5BF-58D184805AAB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549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308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4" r:id="rId1"/>
    <p:sldLayoutId id="2147484705" r:id="rId2"/>
    <p:sldLayoutId id="2147484706" r:id="rId3"/>
    <p:sldLayoutId id="2147484707" r:id="rId4"/>
    <p:sldLayoutId id="2147484708" r:id="rId5"/>
    <p:sldLayoutId id="2147484709" r:id="rId6"/>
    <p:sldLayoutId id="2147484710" r:id="rId7"/>
    <p:sldLayoutId id="2147484711" r:id="rId8"/>
    <p:sldLayoutId id="2147484712" r:id="rId9"/>
    <p:sldLayoutId id="2147484713" r:id="rId10"/>
    <p:sldLayoutId id="2147484714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656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0F02BEAE-8919-4F02-9034-A72CAA636E20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540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46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6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656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984FEC23-B470-4C81-B26C-97C607A7E06D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530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8852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8" r:id="rId1"/>
    <p:sldLayoutId id="2147484729" r:id="rId2"/>
    <p:sldLayoutId id="2147484730" r:id="rId3"/>
    <p:sldLayoutId id="2147484731" r:id="rId4"/>
    <p:sldLayoutId id="2147484732" r:id="rId5"/>
    <p:sldLayoutId id="2147484733" r:id="rId6"/>
    <p:sldLayoutId id="2147484734" r:id="rId7"/>
    <p:sldLayoutId id="2147484735" r:id="rId8"/>
    <p:sldLayoutId id="2147484736" r:id="rId9"/>
    <p:sldLayoutId id="2147484737" r:id="rId10"/>
    <p:sldLayoutId id="2147484738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656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993D71ED-3B83-4FF3-85BD-D16E990EA445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520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2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40" r:id="rId1"/>
    <p:sldLayoutId id="2147484741" r:id="rId2"/>
    <p:sldLayoutId id="2147484742" r:id="rId3"/>
    <p:sldLayoutId id="2147484743" r:id="rId4"/>
    <p:sldLayoutId id="2147484744" r:id="rId5"/>
    <p:sldLayoutId id="2147484745" r:id="rId6"/>
    <p:sldLayoutId id="2147484746" r:id="rId7"/>
    <p:sldLayoutId id="2147484747" r:id="rId8"/>
    <p:sldLayoutId id="2147484748" r:id="rId9"/>
    <p:sldLayoutId id="2147484749" r:id="rId10"/>
    <p:sldLayoutId id="214748475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656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CF03E6B-6284-42BA-BFE7-E9F3EA3B97E8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5107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09D1128-4F01-4ECF-90D9-16EA32BFC308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charset="0"/>
              </a:rPr>
            </a:br>
            <a:endParaRPr lang="en-US" altLang="zh-SG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u="sng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GB" u="sng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59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2" r:id="rId1"/>
    <p:sldLayoutId id="2147484753" r:id="rId2"/>
    <p:sldLayoutId id="2147484754" r:id="rId3"/>
    <p:sldLayoutId id="2147484755" r:id="rId4"/>
    <p:sldLayoutId id="2147484756" r:id="rId5"/>
    <p:sldLayoutId id="2147484757" r:id="rId6"/>
    <p:sldLayoutId id="2147484758" r:id="rId7"/>
    <p:sldLayoutId id="2147484759" r:id="rId8"/>
    <p:sldLayoutId id="2147484760" r:id="rId9"/>
    <p:sldLayoutId id="2147484761" r:id="rId10"/>
    <p:sldLayoutId id="2147484762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076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5938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1076" y="6495937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9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4" r:id="rId1"/>
    <p:sldLayoutId id="2147484765" r:id="rId2"/>
    <p:sldLayoutId id="2147484766" r:id="rId3"/>
    <p:sldLayoutId id="2147484767" r:id="rId4"/>
    <p:sldLayoutId id="2147484768" r:id="rId5"/>
    <p:sldLayoutId id="2147484769" r:id="rId6"/>
    <p:sldLayoutId id="2147484770" r:id="rId7"/>
    <p:sldLayoutId id="2147484771" r:id="rId8"/>
    <p:sldLayoutId id="2147484772" r:id="rId9"/>
    <p:sldLayoutId id="2147484773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68" y="230850"/>
            <a:ext cx="8476511" cy="6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C81FA423-8966-40E0-B11E-A0FD512AA675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7182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13" y="968376"/>
            <a:ext cx="8140519" cy="51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Second level</a:t>
            </a:r>
            <a:endParaRPr lang="en-US" altLang="zh-SG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zh-SG" dirty="0" smtClean="0"/>
              <a:t>Fourth Level</a:t>
            </a: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644" y="968381"/>
            <a:ext cx="855575" cy="5889623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7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7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4824" y="5934467"/>
            <a:ext cx="945785" cy="85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95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776" r:id="rId2"/>
    <p:sldLayoutId id="2147484777" r:id="rId3"/>
    <p:sldLayoutId id="2147484778" r:id="rId4"/>
    <p:sldLayoutId id="2147484779" r:id="rId5"/>
    <p:sldLayoutId id="2147484780" r:id="rId6"/>
    <p:sldLayoutId id="2147484781" r:id="rId7"/>
    <p:sldLayoutId id="2147484782" r:id="rId8"/>
    <p:sldLayoutId id="2147484783" r:id="rId9"/>
    <p:sldLayoutId id="2147484784" r:id="rId10"/>
  </p:sldLayoutIdLst>
  <p:transition spd="slow">
    <p:pull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4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Tx/>
        <a:buBlip>
          <a:blip r:embed="rId15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68" y="228946"/>
            <a:ext cx="8476511" cy="6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4F683DD2-BC81-4306-93B0-9553D2949DE5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4760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13" y="968376"/>
            <a:ext cx="8140519" cy="51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Second level</a:t>
            </a:r>
            <a:endParaRPr lang="en-US" altLang="zh-SG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zh-SG" dirty="0" smtClean="0"/>
              <a:t>Fourth Level</a:t>
            </a: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644" y="968381"/>
            <a:ext cx="855575" cy="5889623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7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7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4824" y="5932045"/>
            <a:ext cx="945785" cy="85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27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86" r:id="rId1"/>
    <p:sldLayoutId id="2147484787" r:id="rId2"/>
    <p:sldLayoutId id="2147484788" r:id="rId3"/>
    <p:sldLayoutId id="2147484789" r:id="rId4"/>
    <p:sldLayoutId id="2147484790" r:id="rId5"/>
    <p:sldLayoutId id="2147484791" r:id="rId6"/>
    <p:sldLayoutId id="2147484792" r:id="rId7"/>
    <p:sldLayoutId id="2147484793" r:id="rId8"/>
    <p:sldLayoutId id="2147484794" r:id="rId9"/>
    <p:sldLayoutId id="2147484795" r:id="rId10"/>
    <p:sldLayoutId id="2147484796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5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Tx/>
        <a:buBlip>
          <a:blip r:embed="rId16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6773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526999E-932C-4165-A7F8-2E78347279EE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b="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8641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2AB0D53-36B8-4FBA-AEA9-BAE108A07022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3081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88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89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3090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3083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45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429468" y="229515"/>
            <a:ext cx="8476511" cy="69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331747"/>
            <a:ext cx="5943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0000"/>
                </a:solidFill>
                <a:latin typeface="Arial" charset="0"/>
                <a:ea typeface="SimSun" pitchFamily="2" charset="-122"/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35C098CA-405C-444B-BDB8-D29366C77F68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96208" y="6615328"/>
            <a:ext cx="1453737" cy="3206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latin typeface="Verdana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dirty="0" smtClean="0"/>
              <a:t>  </a:t>
            </a:r>
            <a:r>
              <a:rPr lang="en-US" altLang="zh-SG" sz="1000" dirty="0" smtClean="0">
                <a:latin typeface="Arial" pitchFamily="34" charset="0"/>
              </a:rPr>
              <a:t/>
            </a:r>
            <a:br>
              <a:rPr lang="en-US" altLang="zh-SG" sz="1000" dirty="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713" y="968376"/>
            <a:ext cx="8140519" cy="5184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Second level</a:t>
            </a:r>
            <a:endParaRPr lang="en-US" altLang="zh-SG" dirty="0" smtClean="0"/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altLang="zh-SG" dirty="0" smtClean="0"/>
              <a:t>Fourth Level</a:t>
            </a: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644" y="968381"/>
            <a:ext cx="855575" cy="5889623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7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7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10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7" y="3884"/>
              <a:ext cx="93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1" y="2723"/>
              <a:ext cx="120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20" name="Picture 1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379" b="34495" l="67342" r="94976">
                        <a14:foregroundMark x1="79092" y1="13941" x2="79092" y2="13941"/>
                        <a14:foregroundMark x1="80389" y1="21358" x2="80389" y2="21358"/>
                        <a14:foregroundMark x1="77715" y1="14567" x2="77715" y2="14567"/>
                        <a14:foregroundMark x1="87439" y1="22609" x2="87439" y2="22609"/>
                        <a14:foregroundMark x1="83387" y1="22878" x2="83387" y2="22878"/>
                        <a14:foregroundMark x1="79903" y1="18141" x2="79903" y2="18141"/>
                        <a14:foregroundMark x1="76013" y1="15996" x2="76013" y2="15996"/>
                        <a14:foregroundMark x1="76175" y1="15907" x2="76175" y2="15907"/>
                        <a14:foregroundMark x1="76094" y1="15818" x2="76094" y2="15818"/>
                        <a14:foregroundMark x1="77147" y1="18945" x2="77147" y2="18945"/>
                        <a14:foregroundMark x1="78768" y1="20554" x2="78768" y2="20554"/>
                        <a14:foregroundMark x1="84441" y1="13673" x2="84441" y2="13673"/>
                        <a14:foregroundMark x1="81605" y1="14120" x2="81605" y2="14120"/>
                        <a14:foregroundMark x1="82496" y1="15192" x2="82496" y2="15192"/>
                        <a14:foregroundMark x1="81686" y1="11528" x2="81686" y2="11528"/>
                        <a14:backgroundMark x1="80551" y1="13226" x2="80551" y2="13226"/>
                        <a14:backgroundMark x1="80551" y1="13226" x2="80551" y2="13226"/>
                        <a14:backgroundMark x1="80551" y1="13226" x2="80551" y2="13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44824" y="5932613"/>
            <a:ext cx="945785" cy="850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91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8" r:id="rId1"/>
    <p:sldLayoutId id="2147484799" r:id="rId2"/>
    <p:sldLayoutId id="2147484800" r:id="rId3"/>
    <p:sldLayoutId id="2147484801" r:id="rId4"/>
    <p:sldLayoutId id="2147484802" r:id="rId5"/>
    <p:sldLayoutId id="2147484803" r:id="rId6"/>
    <p:sldLayoutId id="2147484804" r:id="rId7"/>
    <p:sldLayoutId id="2147484805" r:id="rId8"/>
    <p:sldLayoutId id="2147484806" r:id="rId9"/>
    <p:sldLayoutId id="2147484807" r:id="rId10"/>
    <p:sldLayoutId id="2147484808" r:id="rId11"/>
  </p:sldLayoutIdLst>
  <p:transition spd="slow">
    <p:pull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Tx/>
        <a:buBlip>
          <a:blip r:embed="rId15"/>
        </a:buBlip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Tx/>
        <a:buBlip>
          <a:blip r:embed="rId16"/>
        </a:buBlip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5116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EE2A26B-397B-4366-AA69-810031CEFC64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i="0" u="none">
                <a:solidFill>
                  <a:srgbClr val="000000"/>
                </a:solidFill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6455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solidFill>
                  <a:srgbClr val="000000"/>
                </a:solidFill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4BC3F4D1-2AA8-4623-9071-D960B7D29C5F}" type="slidenum">
              <a:rPr lang="zh-SG" altLang="en-US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latin typeface="Arial" pitchFamily="34" charset="0"/>
              </a:rPr>
              <a:t/>
            </a:r>
            <a:br>
              <a:rPr lang="en-US" altLang="zh-SG" sz="100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5369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76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77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5378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5371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216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10" r:id="rId1"/>
    <p:sldLayoutId id="2147484811" r:id="rId2"/>
    <p:sldLayoutId id="2147484812" r:id="rId3"/>
    <p:sldLayoutId id="2147484813" r:id="rId4"/>
    <p:sldLayoutId id="2147484814" r:id="rId5"/>
    <p:sldLayoutId id="2147484815" r:id="rId6"/>
    <p:sldLayoutId id="2147484816" r:id="rId7"/>
    <p:sldLayoutId id="2147484817" r:id="rId8"/>
    <p:sldLayoutId id="2147484818" r:id="rId9"/>
    <p:sldLayoutId id="2147484819" r:id="rId10"/>
    <p:sldLayoutId id="2147484820" r:id="rId11"/>
    <p:sldLayoutId id="2147484821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913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000" i="0" u="none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A01C1D63-E8DD-47AA-8E0B-8DB221F8CC4A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7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000" i="0" u="none">
                <a:latin typeface="Arial" pitchFamily="34" charset="0"/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zh-SG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908" y="6386249"/>
            <a:ext cx="2110155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i="0" u="none">
                <a:ea typeface="SimSun" pitchFamily="2" charset="-122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3BCFF84F-AC1F-4BB5-8114-1BF1B768DDB9}" type="slidenum">
              <a:rPr lang="zh-SG" altLang="en-US">
                <a:solidFill>
                  <a:srgbClr val="000000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en-US" altLang="zh-SG" sz="1000">
                <a:solidFill>
                  <a:srgbClr val="000000"/>
                </a:solidFill>
                <a:latin typeface="Arial" pitchFamily="34" charset="0"/>
              </a:rPr>
              <a:t/>
            </a:r>
            <a:br>
              <a:rPr lang="en-US" altLang="zh-SG" sz="1000">
                <a:solidFill>
                  <a:srgbClr val="000000"/>
                </a:solidFill>
                <a:latin typeface="Arial" pitchFamily="34" charset="0"/>
              </a:rPr>
            </a:br>
            <a:endParaRPr lang="en-US" altLang="zh-SG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9" y="1214439"/>
            <a:ext cx="78793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i="1" u="sng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521" y="968377"/>
            <a:ext cx="989135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i="1" u="sng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i="1" u="sng" smtClean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16200000">
            <a:off x="-2296564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50000"/>
              </a:spcBef>
              <a:defRPr i="1"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Aft>
                <a:spcPct val="0"/>
              </a:spcAft>
              <a:defRPr/>
            </a:pPr>
            <a:r>
              <a:rPr lang="en-US" b="1" i="0" u="none" smtClean="0">
                <a:solidFill>
                  <a:srgbClr val="777777"/>
                </a:solidFill>
                <a:cs typeface="Arial" pitchFamily="34" charset="0"/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708" y="15876"/>
            <a:ext cx="1144467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0708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3" r:id="rId1"/>
    <p:sldLayoutId id="2147484824" r:id="rId2"/>
    <p:sldLayoutId id="2147484825" r:id="rId3"/>
    <p:sldLayoutId id="2147484826" r:id="rId4"/>
    <p:sldLayoutId id="2147484827" r:id="rId5"/>
    <p:sldLayoutId id="2147484828" r:id="rId6"/>
    <p:sldLayoutId id="2147484829" r:id="rId7"/>
    <p:sldLayoutId id="2147484830" r:id="rId8"/>
    <p:sldLayoutId id="2147484831" r:id="rId9"/>
    <p:sldLayoutId id="2147484832" r:id="rId10"/>
    <p:sldLayoutId id="2147484833" r:id="rId11"/>
    <p:sldLayoutId id="214748483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125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6066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01140" y="6496066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6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39" r:id="rId4"/>
    <p:sldLayoutId id="2147484840" r:id="rId5"/>
    <p:sldLayoutId id="2147484841" r:id="rId6"/>
    <p:sldLayoutId id="2147484842" r:id="rId7"/>
    <p:sldLayoutId id="2147484843" r:id="rId8"/>
    <p:sldLayoutId id="2147484844" r:id="rId9"/>
    <p:sldLayoutId id="2147484845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209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705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2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01632" y="6497052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39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  <p:sldLayoutId id="2147484848" r:id="rId2"/>
    <p:sldLayoutId id="2147484849" r:id="rId3"/>
    <p:sldLayoutId id="2147484850" r:id="rId4"/>
    <p:sldLayoutId id="2147484851" r:id="rId5"/>
    <p:sldLayoutId id="2147484852" r:id="rId6"/>
    <p:sldLayoutId id="2147484853" r:id="rId7"/>
    <p:sldLayoutId id="2147484854" r:id="rId8"/>
    <p:sldLayoutId id="2147484855" r:id="rId9"/>
    <p:sldLayoutId id="2147484856" r:id="rId10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381209" y="228600"/>
            <a:ext cx="8077199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zh-SG" dirty="0" smtClean="0"/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14805" y="6497052"/>
            <a:ext cx="1454151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b="0" i="0" u="none">
                <a:solidFill>
                  <a:srgbClr val="7F7F7F"/>
                </a:solidFill>
                <a:latin typeface="Arial"/>
                <a:ea typeface="SimSun" pitchFamily="2" charset="-122"/>
                <a:cs typeface="Arial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zh-SG" dirty="0" smtClean="0"/>
              <a:t>Slide </a:t>
            </a:r>
            <a:fld id="{6606DE33-7EE6-48B0-B1C3-4D390C60F514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‹#›</a:t>
            </a:fld>
            <a:r>
              <a:rPr lang="zh-SG" altLang="en-US" smtClean="0"/>
              <a:t>  </a:t>
            </a:r>
            <a:r>
              <a:rPr lang="en-US" altLang="zh-SG" dirty="0" smtClean="0"/>
              <a:t/>
            </a:r>
            <a:br>
              <a:rPr lang="en-US" altLang="zh-SG" dirty="0" smtClean="0"/>
            </a:br>
            <a:endParaRPr lang="en-US" altLang="zh-SG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6"/>
            <a:ext cx="8610600" cy="518477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text format of master</a:t>
            </a:r>
            <a:endParaRPr lang="en-US" altLang="zh-SG" dirty="0" smtClean="0"/>
          </a:p>
          <a:p>
            <a:pPr lvl="1"/>
            <a:r>
              <a:rPr lang="en-US" dirty="0" smtClean="0"/>
              <a:t>Third level</a:t>
            </a:r>
          </a:p>
        </p:txBody>
      </p:sp>
      <p:pic>
        <p:nvPicPr>
          <p:cNvPr id="20" name="Picture 13"/>
          <p:cNvPicPr>
            <a:picLocks noChangeAspect="1" noChangeArrowheads="1"/>
          </p:cNvPicPr>
          <p:nvPr/>
        </p:nvPicPr>
        <p:blipFill>
          <a:blip r:embed="rId11" cstate="print"/>
          <a:srcRect l="67751" t="4707" r="5081" b="68340"/>
          <a:stretch>
            <a:fillRect/>
          </a:stretch>
        </p:blipFill>
        <p:spPr bwMode="auto">
          <a:xfrm>
            <a:off x="8466166" y="0"/>
            <a:ext cx="677839" cy="60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67"/>
          <p:cNvSpPr>
            <a:spLocks noChangeArrowheads="1"/>
          </p:cNvSpPr>
          <p:nvPr userDrawn="1"/>
        </p:nvSpPr>
        <p:spPr bwMode="auto">
          <a:xfrm>
            <a:off x="381000" y="6559779"/>
            <a:ext cx="1905000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Arial"/>
                <a:cs typeface="Arial"/>
              </a:rPr>
              <a:t>FSS2020 Strategy Execution Framework and Programme Management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8001632" y="6497052"/>
            <a:ext cx="985825" cy="28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7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8" r:id="rId1"/>
    <p:sldLayoutId id="2147484859" r:id="rId2"/>
    <p:sldLayoutId id="2147484860" r:id="rId3"/>
    <p:sldLayoutId id="2147484861" r:id="rId4"/>
    <p:sldLayoutId id="2147484862" r:id="rId5"/>
    <p:sldLayoutId id="2147484863" r:id="rId6"/>
    <p:sldLayoutId id="2147484864" r:id="rId7"/>
    <p:sldLayoutId id="2147484865" r:id="rId8"/>
    <p:sldLayoutId id="2147484866" r:id="rId9"/>
  </p:sldLayoutIdLst>
  <p:transition spd="slow"/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600" b="0" i="1" u="none">
          <a:solidFill>
            <a:srgbClr val="00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 i="1" u="sng">
          <a:solidFill>
            <a:srgbClr val="008000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400" b="1" i="1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charset="2"/>
        <a:buChar char="q"/>
        <a:defRPr sz="1400" b="0" i="0">
          <a:solidFill>
            <a:srgbClr val="003300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Courier New"/>
        <a:buChar char="o"/>
        <a:defRPr sz="1200" b="0" i="0">
          <a:solidFill>
            <a:srgbClr val="003300"/>
          </a:solidFill>
          <a:latin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1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05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gray">
          <a:xfrm>
            <a:off x="0" y="0"/>
            <a:ext cx="9144000" cy="927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27" name="AC Banner Title"/>
          <p:cNvSpPr>
            <a:spLocks noGrp="1" noChangeArrowheads="1"/>
          </p:cNvSpPr>
          <p:nvPr>
            <p:ph type="title"/>
          </p:nvPr>
        </p:nvSpPr>
        <p:spPr bwMode="auto">
          <a:xfrm>
            <a:off x="1657351" y="244522"/>
            <a:ext cx="724779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zh-SG" smtClean="0"/>
          </a:p>
        </p:txBody>
      </p:sp>
      <p:sp>
        <p:nvSpPr>
          <p:cNvPr id="2161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30009" y="6400800"/>
            <a:ext cx="3518389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E3CC0DBF-FD72-4E55-8317-DC093B03192C}" type="datetime3">
              <a:rPr lang="en-US" altLang="zh-SG" smtClean="0">
                <a:solidFill>
                  <a:srgbClr val="000000"/>
                </a:solidFill>
              </a:rPr>
              <a:t>9 November 2018</a:t>
            </a:fld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6" y="6384925"/>
            <a:ext cx="35183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 u="none">
                <a:latin typeface="Arial" charset="0"/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 altLang="zh-SG" dirty="0">
              <a:solidFill>
                <a:srgbClr val="000000"/>
              </a:solidFill>
            </a:endParaRPr>
          </a:p>
        </p:txBody>
      </p:sp>
      <p:sp>
        <p:nvSpPr>
          <p:cNvPr id="2161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19854" y="6384972"/>
            <a:ext cx="2110154" cy="473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ctr">
              <a:lnSpc>
                <a:spcPct val="70000"/>
              </a:lnSpc>
              <a:spcBef>
                <a:spcPct val="0"/>
              </a:spcBef>
              <a:tabLst>
                <a:tab pos="2473325" algn="l"/>
              </a:tabLst>
              <a:defRPr sz="800" u="none">
                <a:ea typeface="SimSun" pitchFamily="2" charset="-122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DFEF8924-B710-40D4-A747-1D87B4CFFA96}" type="slidenum">
              <a:rPr lang="zh-SG" altLang="en-US">
                <a:solidFill>
                  <a:srgbClr val="000000"/>
                </a:solidFill>
              </a:rPr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r>
              <a:rPr lang="en-US" altLang="zh-SG" sz="1000" dirty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9584" y="1214438"/>
            <a:ext cx="7879374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text format of master</a:t>
            </a:r>
            <a:endParaRPr lang="en-US" altLang="zh-SG" smtClean="0"/>
          </a:p>
          <a:p>
            <a:pPr lvl="1"/>
            <a:r>
              <a:rPr lang="en-US" smtClean="0"/>
              <a:t>Second level</a:t>
            </a:r>
            <a:endParaRPr lang="en-US" altLang="zh-SG" smtClean="0"/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altLang="zh-SG" smtClean="0"/>
              <a:t>Fourth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403" y="1074738"/>
            <a:ext cx="914546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u="sng" dirty="0" smtClean="0">
              <a:solidFill>
                <a:srgbClr val="000000"/>
              </a:solidFill>
            </a:endParaRPr>
          </a:p>
        </p:txBody>
      </p:sp>
      <p:grpSp>
        <p:nvGrpSpPr>
          <p:cNvPr id="1033" name="Group 10"/>
          <p:cNvGrpSpPr>
            <a:grpSpLocks/>
          </p:cNvGrpSpPr>
          <p:nvPr/>
        </p:nvGrpSpPr>
        <p:grpSpPr bwMode="auto">
          <a:xfrm>
            <a:off x="1466" y="968376"/>
            <a:ext cx="989134" cy="5883275"/>
            <a:chOff x="0" y="2458"/>
            <a:chExt cx="2142" cy="1858"/>
          </a:xfrm>
        </p:grpSpPr>
        <p:sp>
          <p:nvSpPr>
            <p:cNvPr id="2161675" name="Freeform 11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2161676" name="Freeform 12"/>
            <p:cNvSpPr>
              <a:spLocks/>
            </p:cNvSpPr>
            <p:nvPr/>
          </p:nvSpPr>
          <p:spPr bwMode="hidden">
            <a:xfrm>
              <a:off x="0" y="2458"/>
              <a:ext cx="1853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2161677" name="Freeform 13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2161678" name="Freeform 14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defRPr/>
              </a:pPr>
              <a:endParaRPr lang="en-US" u="sng" dirty="0">
                <a:solidFill>
                  <a:srgbClr val="000000"/>
                </a:solidFill>
              </a:endParaRPr>
            </a:p>
          </p:txBody>
        </p:sp>
        <p:sp>
          <p:nvSpPr>
            <p:cNvPr id="1040" name="Oval 15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41" name="Oval 16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42" name="Oval 17"/>
            <p:cNvSpPr>
              <a:spLocks noChangeArrowheads="1"/>
            </p:cNvSpPr>
            <p:nvPr/>
          </p:nvSpPr>
          <p:spPr bwMode="ltGray">
            <a:xfrm>
              <a:off x="790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u="sng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4" name="Text Box 18"/>
          <p:cNvSpPr txBox="1">
            <a:spLocks noChangeArrowheads="1"/>
          </p:cNvSpPr>
          <p:nvPr/>
        </p:nvSpPr>
        <p:spPr bwMode="auto">
          <a:xfrm rot="-5400000">
            <a:off x="-2296563" y="4118253"/>
            <a:ext cx="5037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u="sng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u="sng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u="sng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u="sng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u="sng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="1" u="none" dirty="0" smtClean="0">
                <a:solidFill>
                  <a:srgbClr val="777777"/>
                </a:solidFill>
              </a:rPr>
              <a:t>Financial System Strategy  2020</a:t>
            </a:r>
          </a:p>
        </p:txBody>
      </p:sp>
      <p:pic>
        <p:nvPicPr>
          <p:cNvPr id="1035" name="Picture 2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4707" r="5081" b="68340"/>
          <a:stretch>
            <a:fillRect/>
          </a:stretch>
        </p:blipFill>
        <p:spPr bwMode="auto">
          <a:xfrm>
            <a:off x="14654" y="15875"/>
            <a:ext cx="1144466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4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8" r:id="rId1"/>
    <p:sldLayoutId id="2147484869" r:id="rId2"/>
    <p:sldLayoutId id="2147484870" r:id="rId3"/>
    <p:sldLayoutId id="2147484871" r:id="rId4"/>
    <p:sldLayoutId id="2147484872" r:id="rId5"/>
    <p:sldLayoutId id="2147484873" r:id="rId6"/>
    <p:sldLayoutId id="2147484874" r:id="rId7"/>
    <p:sldLayoutId id="2147484875" r:id="rId8"/>
    <p:sldLayoutId id="2147484876" r:id="rId9"/>
    <p:sldLayoutId id="2147484877" r:id="rId10"/>
    <p:sldLayoutId id="2147484878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rgbClr val="008000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 b="1">
          <a:solidFill>
            <a:srgbClr val="0033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rgbClr val="0033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 b="1">
          <a:solidFill>
            <a:srgbClr val="0033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ü"/>
        <a:defRPr sz="1400" b="1">
          <a:solidFill>
            <a:srgbClr val="0033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4365104"/>
            <a:ext cx="7560846" cy="2016223"/>
          </a:xfrm>
        </p:spPr>
        <p:txBody>
          <a:bodyPr anchor="ctr">
            <a:noAutofit/>
          </a:bodyPr>
          <a:lstStyle/>
          <a:p>
            <a:pPr algn="ctr"/>
            <a:endParaRPr lang="en-US" sz="1400" b="0" dirty="0" smtClean="0">
              <a:solidFill>
                <a:schemeClr val="tx1"/>
              </a:solidFill>
            </a:endParaRPr>
          </a:p>
          <a:p>
            <a:pPr algn="ctr"/>
            <a:endParaRPr lang="en-US" sz="14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b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 D SULEYMAN</a:t>
            </a:r>
            <a:b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DIRECTOR, FSS2020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23528" y="3789040"/>
            <a:ext cx="8568952" cy="648072"/>
          </a:xfrm>
        </p:spPr>
        <p:txBody>
          <a:bodyPr>
            <a:noAutofit/>
          </a:bodyPr>
          <a:lstStyle/>
          <a:p>
            <a:r>
              <a:rPr lang="en-US" sz="2800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FSS2020 CMC </a:t>
            </a:r>
            <a:r>
              <a:rPr lang="en-US" sz="2800" i="0" u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Q3 </a:t>
            </a:r>
            <a:r>
              <a:rPr lang="en-US" sz="2800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 PRESENTATION</a:t>
            </a:r>
            <a:br>
              <a:rPr lang="en-US" sz="2800" i="0" u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800" b="0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B596E1-283D-4A95-A819-6A13A79EB325}" type="datetime3">
              <a:rPr lang="en-US" altLang="zh-SG" smtClean="0"/>
              <a:t>9 November 2018</a:t>
            </a:fld>
            <a:endParaRPr lang="en-US" altLang="zh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7FEE8-23CB-4954-B6A7-58F3CB0E2231}" type="slidenum">
              <a:rPr lang="zh-SG" altLang="en-US" smtClean="0"/>
              <a:pPr>
                <a:defRPr/>
              </a:pPr>
              <a:t>1</a:t>
            </a:fld>
            <a:r>
              <a:rPr lang="en-US" altLang="zh-SG" smtClean="0"/>
              <a:t/>
            </a:r>
            <a:br>
              <a:rPr lang="en-US" altLang="zh-SG" smtClean="0"/>
            </a:br>
            <a:endParaRPr lang="en-US" altLang="zh-SG"/>
          </a:p>
        </p:txBody>
      </p:sp>
    </p:spTree>
    <p:extLst>
      <p:ext uri="{BB962C8B-B14F-4D97-AF65-F5344CB8AC3E}">
        <p14:creationId xmlns:p14="http://schemas.microsoft.com/office/powerpoint/2010/main" val="204740655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247792" cy="576263"/>
          </a:xfrm>
        </p:spPr>
        <p:txBody>
          <a:bodyPr/>
          <a:lstStyle/>
          <a:p>
            <a:r>
              <a:rPr lang="en-US" dirty="0" smtClean="0"/>
              <a:t>FSS2020: Financial Markets Status Update 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9289464"/>
              </p:ext>
            </p:extLst>
          </p:nvPr>
        </p:nvGraphicFramePr>
        <p:xfrm>
          <a:off x="683568" y="980728"/>
          <a:ext cx="806489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3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2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975">
                <a:tc>
                  <a:txBody>
                    <a:bodyPr/>
                    <a:lstStyle/>
                    <a:p>
                      <a:r>
                        <a:rPr lang="en-US" dirty="0" smtClean="0"/>
                        <a:t>s/n</a:t>
                      </a:r>
                      <a:endParaRPr lang="en-US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INITIATIVES</a:t>
                      </a:r>
                      <a:endParaRPr lang="en-US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 Updates</a:t>
                      </a:r>
                      <a:endParaRPr lang="en-US" dirty="0"/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1369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Term Financing Product Development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dirty="0" smtClean="0"/>
                        <a:t>FSS2020 hosted</a:t>
                      </a:r>
                      <a:r>
                        <a:rPr lang="en-US" baseline="0" dirty="0" smtClean="0"/>
                        <a:t> a forum with focus on green bond development in Nigeria. The key issues raised are:</a:t>
                      </a:r>
                      <a:endParaRPr lang="en-US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baseline="0" dirty="0" smtClean="0"/>
                        <a:t>Rules for utilization and management of green bond</a:t>
                      </a:r>
                      <a:endParaRPr lang="en-US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Need to educate PFAs on long term benefit of green bond investment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Inclusion of Agricultural sector for green bond</a:t>
                      </a:r>
                      <a:r>
                        <a:rPr lang="en-US" baseline="0" dirty="0" smtClean="0"/>
                        <a:t> investment</a:t>
                      </a:r>
                      <a:endParaRPr lang="en-US" dirty="0" smtClean="0"/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Need to develop incentives to</a:t>
                      </a:r>
                      <a:r>
                        <a:rPr lang="en-US" baseline="0" dirty="0" smtClean="0"/>
                        <a:t> attract investors on green bond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Develop initiatives that will deepen green bond market in Nigeria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dirty="0" smtClean="0"/>
                        <a:t>Harmonization of objectives of green bond among all stakeholders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dirty="0" smtClean="0"/>
                    </a:p>
                    <a:p>
                      <a:endParaRPr lang="en-US" sz="18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19854" y="6384972"/>
            <a:ext cx="2110154" cy="473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01FC8A-E808-4F70-A629-1B5227EAFFCE}" type="slidenum">
              <a:rPr lang="zh-SG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r>
              <a:rPr lang="en-US" altLang="zh-SG" sz="100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smtClean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802764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247792" cy="576263"/>
          </a:xfrm>
        </p:spPr>
        <p:txBody>
          <a:bodyPr/>
          <a:lstStyle/>
          <a:p>
            <a:r>
              <a:rPr lang="en-US" dirty="0" smtClean="0"/>
              <a:t>Financial Markets Status Update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7222CDD7-A115-4EB0-9EE5-85DC624F9B4C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altLang="zh-SG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3</a:t>
            </a:fld>
            <a:r>
              <a:rPr lang="zh-SG" altLang="en-US" smtClean="0"/>
              <a:t>  </a:t>
            </a:r>
            <a:r>
              <a:rPr lang="en-US" altLang="zh-SG" sz="1000" smtClean="0">
                <a:latin typeface="Arial" pitchFamily="34" charset="0"/>
              </a:rPr>
              <a:t/>
            </a:r>
            <a:br>
              <a:rPr lang="en-US" altLang="zh-SG" sz="100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87208758"/>
              </p:ext>
            </p:extLst>
          </p:nvPr>
        </p:nvGraphicFramePr>
        <p:xfrm>
          <a:off x="611560" y="1124744"/>
          <a:ext cx="8208912" cy="621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1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7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151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32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8172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Framework and Structure for Commodities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FSS2020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organised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 a third quarter forum meeting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with focus on the Implementation of Commodity Trading ecosystem in the Nigerian Capital Market. SEC made a presentation on the Need for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Organised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Commodities Market in Nigeria. The key points are: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Phase I (Year 1-2) 2018-2019</a:t>
                      </a:r>
                    </a:p>
                    <a:p>
                      <a:pPr lvl="0" algn="l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Objective: Food/inputs sufficiency, price discovery and market development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Phase II (Year 3-4) 2020-2021</a:t>
                      </a:r>
                    </a:p>
                    <a:p>
                      <a:pPr lvl="0" algn="l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Objective: Export-focus commodities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Phase III (Year 5-6) 2022-2023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Objective: Risk management products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800" b="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Phase V (Year 7-8) 2024-2025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Objective: Strong International Presence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 eaLnBrk="1" hangingPunct="1">
                        <a:defRPr/>
                      </a:pP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African countries are initiating commodity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exchange projects,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Nigeria therefore should not be left behind.</a:t>
                      </a:r>
                      <a:endParaRPr lang="en-GB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lvl="0" algn="l"/>
                      <a:endParaRPr lang="en-GB" sz="1800" b="0" dirty="0" smtClean="0">
                        <a:solidFill>
                          <a:sysClr val="window" lastClr="FFFFFF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271928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76511" cy="698499"/>
          </a:xfrm>
        </p:spPr>
        <p:txBody>
          <a:bodyPr/>
          <a:lstStyle/>
          <a:p>
            <a:r>
              <a:rPr lang="en-US" dirty="0" smtClean="0"/>
              <a:t>FACTORS RESPONSIBLE FOR THE DEVELOPMENTS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3485983"/>
              </p:ext>
            </p:extLst>
          </p:nvPr>
        </p:nvGraphicFramePr>
        <p:xfrm>
          <a:off x="611560" y="1196752"/>
          <a:ext cx="7920880" cy="44717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7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07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876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s/n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INITIATIVES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Factors</a:t>
                      </a:r>
                      <a:endParaRPr lang="en-US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2575">
                <a:tc>
                  <a:txBody>
                    <a:bodyPr/>
                    <a:lstStyle/>
                    <a:p>
                      <a:r>
                        <a:rPr lang="en-US" dirty="0" smtClean="0"/>
                        <a:t>1.</a:t>
                      </a:r>
                      <a:endParaRPr lang="en-US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Term Financing Product Development</a:t>
                      </a:r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issuance of Green Bonds by Nigeria will have the following key benefits: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funds for important projects towards protecting the environment and reversing the harmful effects of climate change.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Signal the commitment of the Government to protecting the environment and lead citizens to take climate change seriously.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an opportunity for investors that are interested in preserving the environment to contribute to the country’s efforts at environmental preservation, while earning income from a low risk sovereign instrument. </a:t>
                      </a:r>
                    </a:p>
                    <a:p>
                      <a:pPr marL="285750" indent="-285750" algn="l" rtl="0" fontAlgn="ctr">
                        <a:buFont typeface="Arial" panose="020B0604020202020204" pitchFamily="34" charset="0"/>
                        <a:buChar char="•"/>
                      </a:pPr>
                      <a:endParaRPr lang="en-US" sz="18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19854" y="6384972"/>
            <a:ext cx="2110154" cy="473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01FC8A-E808-4F70-A629-1B5227EAFFCE}" type="slidenum">
              <a:rPr lang="zh-SG" alt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r>
              <a:rPr lang="en-US" altLang="zh-SG" sz="1000" dirty="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dirty="0" smtClean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826387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51" y="260648"/>
            <a:ext cx="8476511" cy="698499"/>
          </a:xfrm>
        </p:spPr>
        <p:txBody>
          <a:bodyPr/>
          <a:lstStyle/>
          <a:p>
            <a:r>
              <a:rPr lang="en-US" dirty="0"/>
              <a:t>FACTORS RESPONSIBLE FOR THE DEVELOPMENTS </a:t>
            </a:r>
            <a:r>
              <a:rPr lang="en-US" dirty="0" smtClean="0"/>
              <a:t>contd.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598329"/>
              </p:ext>
            </p:extLst>
          </p:nvPr>
        </p:nvGraphicFramePr>
        <p:xfrm>
          <a:off x="683568" y="1052736"/>
          <a:ext cx="8136904" cy="4672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5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16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s/n</a:t>
                      </a:r>
                      <a:endParaRPr lang="en-US" sz="1400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Initiatives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0" indent="0" algn="l" rtl="0" fontAlgn="ctr">
                        <a:buFont typeface="Arial" panose="020B0604020202020204" pitchFamily="34" charset="0"/>
                        <a:buNone/>
                      </a:pPr>
                      <a:r>
                        <a:rPr lang="en-US" sz="1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Factors</a:t>
                      </a:r>
                    </a:p>
                  </a:txBody>
                  <a:tcPr marL="8792" marR="8792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6830">
                <a:tc>
                  <a:txBody>
                    <a:bodyPr/>
                    <a:lstStyle/>
                    <a:p>
                      <a:r>
                        <a:rPr lang="en-US" dirty="0" smtClean="0"/>
                        <a:t>2.</a:t>
                      </a:r>
                      <a:endParaRPr lang="en-US" dirty="0"/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Framework, Structure and Products</a:t>
                      </a:r>
                      <a:r>
                        <a:rPr lang="en-US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for Commodities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4406" marR="84406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Nigerian Commodity Exchange (NCX) is not fully operational due to funding challenges occasioned by indecision of government on the model to adopt for the NCX, amidst several other challenges. 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a dearth of clear and straightforward regulation that is required for the effective operation of a commodity exchange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There is a lack of understanding of the potential benefits and workings of the market. Stakeholders who showed early interest in participating became disillusioned with the operations/development in the then ASCE now NCX.</a:t>
                      </a:r>
                    </a:p>
                    <a:p>
                      <a:pPr marL="285750" lvl="0" indent="-285750">
                        <a:buFont typeface="Arial" pitchFamily="34" charset="0"/>
                        <a:buChar char="•"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commodity exchanges in Nigeria are presently beset by weak supply and demand. 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8792" marR="8792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519854" y="6384972"/>
            <a:ext cx="2110154" cy="4730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301FC8A-E808-4F70-A629-1B5227EAFFCE}" type="slidenum">
              <a:rPr lang="zh-SG" alt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r>
              <a:rPr lang="en-US" altLang="zh-SG" sz="1000" smtClean="0">
                <a:solidFill>
                  <a:srgbClr val="000000"/>
                </a:solidFill>
                <a:latin typeface="Arial" charset="0"/>
              </a:rPr>
              <a:t/>
            </a:r>
            <a:br>
              <a:rPr lang="en-US" altLang="zh-SG" sz="1000" smtClean="0">
                <a:solidFill>
                  <a:srgbClr val="000000"/>
                </a:solidFill>
                <a:latin typeface="Arial" charset="0"/>
              </a:rPr>
            </a:br>
            <a:endParaRPr lang="en-US" altLang="zh-SG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784109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24744"/>
            <a:ext cx="8140519" cy="4824536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Inadequate </a:t>
            </a:r>
            <a:r>
              <a:rPr lang="en-US" dirty="0">
                <a:latin typeface="Arial" pitchFamily="34" charset="0"/>
                <a:cs typeface="Arial" pitchFamily="34" charset="0"/>
              </a:rPr>
              <a:t>skills for financial products development (Capital Market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Unavailability </a:t>
            </a:r>
            <a:r>
              <a:rPr lang="en-US" dirty="0">
                <a:latin typeface="Arial" pitchFamily="34" charset="0"/>
                <a:cs typeface="Arial" pitchFamily="34" charset="0"/>
              </a:rPr>
              <a:t>of investible fund for long term financial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products.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Increasing </a:t>
            </a:r>
            <a:r>
              <a:rPr lang="en-US" dirty="0">
                <a:latin typeface="Arial" pitchFamily="34" charset="0"/>
                <a:cs typeface="Arial" pitchFamily="34" charset="0"/>
              </a:rPr>
              <a:t>cost of transactions and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operations.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Inadequate </a:t>
            </a:r>
            <a:r>
              <a:rPr lang="en-US" dirty="0">
                <a:latin typeface="Arial" pitchFamily="34" charset="0"/>
                <a:cs typeface="Arial" pitchFamily="34" charset="0"/>
              </a:rPr>
              <a:t>legal and regulatory framework for the commodities market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fld id="{7222CDD7-A115-4EB0-9EE5-85DC624F9B4C}" type="datetime3">
              <a:rPr lang="en-US" altLang="zh-SG" smtClean="0">
                <a:cs typeface="Arial" charset="0"/>
              </a:rPr>
              <a:t>9 November 2018</a:t>
            </a:fld>
            <a:endParaRPr lang="en-US" altLang="zh-SG" dirty="0"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fontAlgn="base">
              <a:spcAft>
                <a:spcPct val="0"/>
              </a:spcAft>
              <a:defRPr/>
            </a:pPr>
            <a:r>
              <a:rPr lang="en-US" altLang="zh-SG" smtClean="0"/>
              <a:t>Slide </a:t>
            </a:r>
            <a:fld id="{AE78A651-CEB4-462B-A030-D829410EA226}" type="slidenum">
              <a:rPr lang="zh-SG" altLang="en-US" smtClean="0"/>
              <a:pPr fontAlgn="base">
                <a:spcAft>
                  <a:spcPct val="0"/>
                </a:spcAft>
                <a:defRPr/>
              </a:pPr>
              <a:t>6</a:t>
            </a:fld>
            <a:r>
              <a:rPr lang="zh-SG" altLang="en-US" smtClean="0"/>
              <a:t>  </a:t>
            </a:r>
            <a:r>
              <a:rPr lang="en-US" altLang="zh-SG" sz="1000" smtClean="0">
                <a:latin typeface="Arial" pitchFamily="34" charset="0"/>
              </a:rPr>
              <a:t/>
            </a:r>
            <a:br>
              <a:rPr lang="en-US" altLang="zh-SG" sz="1000" smtClean="0">
                <a:latin typeface="Arial" pitchFamily="34" charset="0"/>
              </a:rPr>
            </a:br>
            <a:endParaRPr lang="en-US" altLang="zh-SG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711931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ISSUES FOR CMC DELIBRATION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589" y="1052737"/>
            <a:ext cx="7879375" cy="5256584"/>
          </a:xfrm>
        </p:spPr>
        <p:txBody>
          <a:bodyPr/>
          <a:lstStyle/>
          <a:p>
            <a:pPr algn="just"/>
            <a:r>
              <a:rPr lang="en-US" dirty="0"/>
              <a:t>FSS2020 is interested in the underlying reasons for the failure of commodity exchanges and implications for alternatives to centralized exchanges.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Ensure </a:t>
            </a:r>
            <a:r>
              <a:rPr lang="en-US" dirty="0">
                <a:latin typeface="Arial" pitchFamily="34" charset="0"/>
                <a:cs typeface="Arial" pitchFamily="34" charset="0"/>
              </a:rPr>
              <a:t>regular 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quarterly forum meeting with </a:t>
            </a:r>
            <a:r>
              <a:rPr lang="en-US" dirty="0">
                <a:latin typeface="Arial" pitchFamily="34" charset="0"/>
                <a:cs typeface="Arial" pitchFamily="34" charset="0"/>
              </a:rPr>
              <a:t>stakeholders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dirty="0">
                <a:latin typeface="Arial" pitchFamily="34" charset="0"/>
                <a:cs typeface="Arial" pitchFamily="34" charset="0"/>
              </a:rPr>
              <a:t>review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progress </a:t>
            </a:r>
            <a:r>
              <a:rPr lang="en-US" dirty="0">
                <a:latin typeface="Arial" pitchFamily="34" charset="0"/>
                <a:cs typeface="Arial" pitchFamily="34" charset="0"/>
              </a:rPr>
              <a:t>on the implementation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strategies.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8" y="6617184"/>
            <a:ext cx="1453737" cy="32067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F8546E90-4E7D-4919-AF17-4380352FDA19}" type="slidenum">
              <a:rPr lang="zh-SG" altLang="en-US" smtClean="0"/>
              <a:pPr>
                <a:defRPr/>
              </a:pPr>
              <a:t>7</a:t>
            </a:fld>
            <a:r>
              <a:rPr lang="en-US" altLang="zh-SG" sz="1000" smtClean="0">
                <a:latin typeface="Arial" pitchFamily="34" charset="0"/>
              </a:rPr>
              <a:t/>
            </a:r>
            <a:br>
              <a:rPr lang="en-US" altLang="zh-SG" sz="1000" smtClean="0">
                <a:latin typeface="Arial" pitchFamily="34" charset="0"/>
              </a:rPr>
            </a:br>
            <a:endParaRPr lang="en-US" altLang="zh-SG"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349624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604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3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5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0_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6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9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4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5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6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7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8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9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0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1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12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13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14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15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16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17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18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19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20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21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22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23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24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25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26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27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28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29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27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2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30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31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32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33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34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28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29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30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31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32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33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34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35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36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3.xml><?xml version="1.0" encoding="utf-8"?>
<a:theme xmlns:a="http://schemas.openxmlformats.org/drawingml/2006/main" name="37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4.xml><?xml version="1.0" encoding="utf-8"?>
<a:theme xmlns:a="http://schemas.openxmlformats.org/drawingml/2006/main" name="38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5.xml><?xml version="1.0" encoding="utf-8"?>
<a:theme xmlns:a="http://schemas.openxmlformats.org/drawingml/2006/main" name="39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6.xml><?xml version="1.0" encoding="utf-8"?>
<a:theme xmlns:a="http://schemas.openxmlformats.org/drawingml/2006/main" name="40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7.xml><?xml version="1.0" encoding="utf-8"?>
<a:theme xmlns:a="http://schemas.openxmlformats.org/drawingml/2006/main" name="41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8.xml><?xml version="1.0" encoding="utf-8"?>
<a:theme xmlns:a="http://schemas.openxmlformats.org/drawingml/2006/main" name="42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9.xml><?xml version="1.0" encoding="utf-8"?>
<a:theme xmlns:a="http://schemas.openxmlformats.org/drawingml/2006/main" name="43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0.xml><?xml version="1.0" encoding="utf-8"?>
<a:theme xmlns:a="http://schemas.openxmlformats.org/drawingml/2006/main" name="44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1.xml><?xml version="1.0" encoding="utf-8"?>
<a:theme xmlns:a="http://schemas.openxmlformats.org/drawingml/2006/main" name="45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2.xml><?xml version="1.0" encoding="utf-8"?>
<a:theme xmlns:a="http://schemas.openxmlformats.org/drawingml/2006/main" name="46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3.xml><?xml version="1.0" encoding="utf-8"?>
<a:theme xmlns:a="http://schemas.openxmlformats.org/drawingml/2006/main" name="47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4.xml><?xml version="1.0" encoding="utf-8"?>
<a:theme xmlns:a="http://schemas.openxmlformats.org/drawingml/2006/main" name="48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5.xml><?xml version="1.0" encoding="utf-8"?>
<a:theme xmlns:a="http://schemas.openxmlformats.org/drawingml/2006/main" name="49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6.xml><?xml version="1.0" encoding="utf-8"?>
<a:theme xmlns:a="http://schemas.openxmlformats.org/drawingml/2006/main" name="50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7.xml><?xml version="1.0" encoding="utf-8"?>
<a:theme xmlns:a="http://schemas.openxmlformats.org/drawingml/2006/main" name="35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8.xml><?xml version="1.0" encoding="utf-8"?>
<a:theme xmlns:a="http://schemas.openxmlformats.org/drawingml/2006/main" name="51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9.xml><?xml version="1.0" encoding="utf-8"?>
<a:theme xmlns:a="http://schemas.openxmlformats.org/drawingml/2006/main" name="52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0.xml><?xml version="1.0" encoding="utf-8"?>
<a:theme xmlns:a="http://schemas.openxmlformats.org/drawingml/2006/main" name="53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1.xml><?xml version="1.0" encoding="utf-8"?>
<a:theme xmlns:a="http://schemas.openxmlformats.org/drawingml/2006/main" name="54_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2.xml><?xml version="1.0" encoding="utf-8"?>
<a:theme xmlns:a="http://schemas.openxmlformats.org/drawingml/2006/main" name="55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3.xml><?xml version="1.0" encoding="utf-8"?>
<a:theme xmlns:a="http://schemas.openxmlformats.org/drawingml/2006/main" name="36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4.xml><?xml version="1.0" encoding="utf-8"?>
<a:theme xmlns:a="http://schemas.openxmlformats.org/drawingml/2006/main" name="37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5.xml><?xml version="1.0" encoding="utf-8"?>
<a:theme xmlns:a="http://schemas.openxmlformats.org/drawingml/2006/main" name="38_Revamping FSS2020 Strategy 5 Dikwa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1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6.xml><?xml version="1.0" encoding="utf-8"?>
<a:theme xmlns:a="http://schemas.openxmlformats.org/drawingml/2006/main" name="56_Default Design">
  <a:themeElements>
    <a:clrScheme name="1_Default Design 2">
      <a:dk1>
        <a:srgbClr val="000000"/>
      </a:dk1>
      <a:lt1>
        <a:srgbClr val="FFFFFF"/>
      </a:lt1>
      <a:dk2>
        <a:srgbClr val="F8F8F8"/>
      </a:dk2>
      <a:lt2>
        <a:srgbClr val="C0C0C0"/>
      </a:lt2>
      <a:accent1>
        <a:srgbClr val="006699"/>
      </a:accent1>
      <a:accent2>
        <a:srgbClr val="FF6600"/>
      </a:accent2>
      <a:accent3>
        <a:srgbClr val="FFFFFF"/>
      </a:accent3>
      <a:accent4>
        <a:srgbClr val="000000"/>
      </a:accent4>
      <a:accent5>
        <a:srgbClr val="AAB8CA"/>
      </a:accent5>
      <a:accent6>
        <a:srgbClr val="E75C00"/>
      </a:accent6>
      <a:hlink>
        <a:srgbClr val="663399"/>
      </a:hlink>
      <a:folHlink>
        <a:srgbClr val="FF0000"/>
      </a:folHlink>
    </a:clrScheme>
    <a:fontScheme name="1_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0066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B8CA"/>
        </a:accent5>
        <a:accent6>
          <a:srgbClr val="E75C00"/>
        </a:accent6>
        <a:hlink>
          <a:srgbClr val="663399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336633"/>
        </a:accent1>
        <a:accent2>
          <a:srgbClr val="336666"/>
        </a:accent2>
        <a:accent3>
          <a:srgbClr val="FFFFFF"/>
        </a:accent3>
        <a:accent4>
          <a:srgbClr val="000000"/>
        </a:accent4>
        <a:accent5>
          <a:srgbClr val="ADB8AD"/>
        </a:accent5>
        <a:accent6>
          <a:srgbClr val="2D5C5C"/>
        </a:accent6>
        <a:hlink>
          <a:srgbClr val="990033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F8F8F8"/>
        </a:dk2>
        <a:lt2>
          <a:srgbClr val="C0C0C0"/>
        </a:lt2>
        <a:accent1>
          <a:srgbClr val="CCCC33"/>
        </a:accent1>
        <a:accent2>
          <a:srgbClr val="66CC00"/>
        </a:accent2>
        <a:accent3>
          <a:srgbClr val="FFFFFF"/>
        </a:accent3>
        <a:accent4>
          <a:srgbClr val="000000"/>
        </a:accent4>
        <a:accent5>
          <a:srgbClr val="E2E2AD"/>
        </a:accent5>
        <a:accent6>
          <a:srgbClr val="5CB900"/>
        </a:accent6>
        <a:hlink>
          <a:srgbClr val="0099CC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15788</TotalTime>
  <Words>529</Words>
  <Application>Microsoft Office PowerPoint</Application>
  <PresentationFormat>On-screen Show (4:3)</PresentationFormat>
  <Paragraphs>74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96</vt:i4>
      </vt:variant>
      <vt:variant>
        <vt:lpstr>Slide Titles</vt:lpstr>
      </vt:variant>
      <vt:variant>
        <vt:i4>7</vt:i4>
      </vt:variant>
    </vt:vector>
  </HeadingPairs>
  <TitlesOfParts>
    <vt:vector size="113" baseType="lpstr">
      <vt:lpstr>黑体</vt:lpstr>
      <vt:lpstr>SimSun</vt:lpstr>
      <vt:lpstr>SimSun</vt:lpstr>
      <vt:lpstr>Arial</vt:lpstr>
      <vt:lpstr>Calibri</vt:lpstr>
      <vt:lpstr>Cambria</vt:lpstr>
      <vt:lpstr>Courier New</vt:lpstr>
      <vt:lpstr>Times New Roman</vt:lpstr>
      <vt:lpstr>Verdana</vt:lpstr>
      <vt:lpstr>Wingdings</vt:lpstr>
      <vt:lpstr>1_Default Design</vt:lpstr>
      <vt:lpstr>Custom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23_Default Design</vt:lpstr>
      <vt:lpstr>25_Default Design</vt:lpstr>
      <vt:lpstr>20_Default Design</vt:lpstr>
      <vt:lpstr>16_Default Design</vt:lpstr>
      <vt:lpstr>17_Default Design</vt:lpstr>
      <vt:lpstr>18_Default Design</vt:lpstr>
      <vt:lpstr>19_Default Design</vt:lpstr>
      <vt:lpstr>21_Default Design</vt:lpstr>
      <vt:lpstr>22_Default Design</vt:lpstr>
      <vt:lpstr>24_Default Design</vt:lpstr>
      <vt:lpstr>26_Default Design</vt:lpstr>
      <vt:lpstr>Revamping FSS2020 Strategy 5 Dikwa</vt:lpstr>
      <vt:lpstr>1_Revamping FSS2020 Strategy 5 Dikwa</vt:lpstr>
      <vt:lpstr>3_Revamping FSS2020 Strategy 5 Dikwa</vt:lpstr>
      <vt:lpstr>4_Revamping FSS2020 Strategy 5 Dikwa</vt:lpstr>
      <vt:lpstr>5_Revamping FSS2020 Strategy 5 Dikwa</vt:lpstr>
      <vt:lpstr>6_Revamping FSS2020 Strategy 5 Dikwa</vt:lpstr>
      <vt:lpstr>7_Revamping FSS2020 Strategy 5 Dikwa</vt:lpstr>
      <vt:lpstr>8_Revamping FSS2020 Strategy 5 Dikwa</vt:lpstr>
      <vt:lpstr>9_Revamping FSS2020 Strategy 5 Dikwa</vt:lpstr>
      <vt:lpstr>10_Revamping FSS2020 Strategy 5 Dikwa</vt:lpstr>
      <vt:lpstr>11_Revamping FSS2020 Strategy 5 Dikwa</vt:lpstr>
      <vt:lpstr>12_Revamping FSS2020 Strategy 5 Dikwa</vt:lpstr>
      <vt:lpstr>13_Revamping FSS2020 Strategy 5 Dikwa</vt:lpstr>
      <vt:lpstr>14_Revamping FSS2020 Strategy 5 Dikwa</vt:lpstr>
      <vt:lpstr>15_Revamping FSS2020 Strategy 5 Dikwa</vt:lpstr>
      <vt:lpstr>16_Revamping FSS2020 Strategy 5 Dikwa</vt:lpstr>
      <vt:lpstr>17_Revamping FSS2020 Strategy 5 Dikwa</vt:lpstr>
      <vt:lpstr>18_Revamping FSS2020 Strategy 5 Dikwa</vt:lpstr>
      <vt:lpstr>19_Revamping FSS2020 Strategy 5 Dikwa</vt:lpstr>
      <vt:lpstr>20_Revamping FSS2020 Strategy 5 Dikwa</vt:lpstr>
      <vt:lpstr>21_Revamping FSS2020 Strategy 5 Dikwa</vt:lpstr>
      <vt:lpstr>22_Revamping FSS2020 Strategy 5 Dikwa</vt:lpstr>
      <vt:lpstr>23_Revamping FSS2020 Strategy 5 Dikwa</vt:lpstr>
      <vt:lpstr>24_Revamping FSS2020 Strategy 5 Dikwa</vt:lpstr>
      <vt:lpstr>25_Revamping FSS2020 Strategy 5 Dikwa</vt:lpstr>
      <vt:lpstr>26_Revamping FSS2020 Strategy 5 Dikwa</vt:lpstr>
      <vt:lpstr>27_Revamping FSS2020 Strategy 5 Dikwa</vt:lpstr>
      <vt:lpstr>28_Revamping FSS2020 Strategy 5 Dikwa</vt:lpstr>
      <vt:lpstr>29_Revamping FSS2020 Strategy 5 Dikwa</vt:lpstr>
      <vt:lpstr>27_Default Design</vt:lpstr>
      <vt:lpstr>2_Revamping FSS2020 Strategy 5 Dikwa</vt:lpstr>
      <vt:lpstr>30_Revamping FSS2020 Strategy 5 Dikwa</vt:lpstr>
      <vt:lpstr>31_Revamping FSS2020 Strategy 5 Dikwa</vt:lpstr>
      <vt:lpstr>32_Revamping FSS2020 Strategy 5 Dikwa</vt:lpstr>
      <vt:lpstr>33_Revamping FSS2020 Strategy 5 Dikwa</vt:lpstr>
      <vt:lpstr>34_Revamping FSS2020 Strategy 5 Dikwa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34_Default Design</vt:lpstr>
      <vt:lpstr>35_Default Design</vt:lpstr>
      <vt:lpstr>36_Default Design</vt:lpstr>
      <vt:lpstr>37_Default Design</vt:lpstr>
      <vt:lpstr>38_Default Design</vt:lpstr>
      <vt:lpstr>39_Default Design</vt:lpstr>
      <vt:lpstr>40_Default Design</vt:lpstr>
      <vt:lpstr>41_Default Design</vt:lpstr>
      <vt:lpstr>42_Default Design</vt:lpstr>
      <vt:lpstr>43_Default Design</vt:lpstr>
      <vt:lpstr>44_Default Design</vt:lpstr>
      <vt:lpstr>45_Default Design</vt:lpstr>
      <vt:lpstr>46_Default Design</vt:lpstr>
      <vt:lpstr>47_Default Design</vt:lpstr>
      <vt:lpstr>48_Default Design</vt:lpstr>
      <vt:lpstr>49_Default Design</vt:lpstr>
      <vt:lpstr>50_Default Design</vt:lpstr>
      <vt:lpstr>35_Revamping FSS2020 Strategy 5 Dikwa</vt:lpstr>
      <vt:lpstr>51_Default Design</vt:lpstr>
      <vt:lpstr>52_Default Design</vt:lpstr>
      <vt:lpstr>53_Default Design</vt:lpstr>
      <vt:lpstr>54_Default Design</vt:lpstr>
      <vt:lpstr>55_Default Design</vt:lpstr>
      <vt:lpstr>36_Revamping FSS2020 Strategy 5 Dikwa</vt:lpstr>
      <vt:lpstr>37_Revamping FSS2020 Strategy 5 Dikwa</vt:lpstr>
      <vt:lpstr>38_Revamping FSS2020 Strategy 5 Dikwa</vt:lpstr>
      <vt:lpstr>56_Default Design</vt:lpstr>
      <vt:lpstr>FSS2020 CMC Q3 2018 PRESENTATION </vt:lpstr>
      <vt:lpstr>FSS2020: Financial Markets Status Update </vt:lpstr>
      <vt:lpstr>Financial Markets Status Update</vt:lpstr>
      <vt:lpstr>FACTORS RESPONSIBLE FOR THE DEVELOPMENTS</vt:lpstr>
      <vt:lpstr>FACTORS RESPONSIBLE FOR THE DEVELOPMENTS contd.</vt:lpstr>
      <vt:lpstr>CHALLENGES</vt:lpstr>
      <vt:lpstr>ISSUES FOR CMC DELIBRATION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REVAMPING THE FSS2020 STRATEGY EXECUTION AND VISIONING PROCESSES TO BECOME THE SAFEST AND FASTEST GROWING ECONOMY AND ATTAIN INTERNATIONAL FINANCIAL CENTRE STATUS OF CHOICE¹.</dc:title>
  <dc:creator>jokosenumi17986</dc:creator>
  <cp:lastModifiedBy>CMC Secretariat</cp:lastModifiedBy>
  <cp:revision>1244</cp:revision>
  <cp:lastPrinted>2018-07-03T15:47:53Z</cp:lastPrinted>
  <dcterms:created xsi:type="dcterms:W3CDTF">2012-05-28T16:32:25Z</dcterms:created>
  <dcterms:modified xsi:type="dcterms:W3CDTF">2018-11-09T08:50:24Z</dcterms:modified>
</cp:coreProperties>
</file>