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4.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5.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6.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7.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720" r:id="rId2"/>
    <p:sldMasterId id="2147483761" r:id="rId3"/>
    <p:sldMasterId id="2147483784" r:id="rId4"/>
    <p:sldMasterId id="2147483811" r:id="rId5"/>
    <p:sldMasterId id="2147483817" r:id="rId6"/>
    <p:sldMasterId id="2147483829" r:id="rId7"/>
    <p:sldMasterId id="2147483884" r:id="rId8"/>
  </p:sldMasterIdLst>
  <p:notesMasterIdLst>
    <p:notesMasterId r:id="rId15"/>
  </p:notesMasterIdLst>
  <p:handoutMasterIdLst>
    <p:handoutMasterId r:id="rId16"/>
  </p:handoutMasterIdLst>
  <p:sldIdLst>
    <p:sldId id="1194" r:id="rId9"/>
    <p:sldId id="1197" r:id="rId10"/>
    <p:sldId id="1189" r:id="rId11"/>
    <p:sldId id="1161" r:id="rId12"/>
    <p:sldId id="1196" r:id="rId13"/>
    <p:sldId id="1195" r:id="rId14"/>
  </p:sldIdLst>
  <p:sldSz cx="9144000" cy="6858000" type="screen4x3"/>
  <p:notesSz cx="9874250" cy="6797675"/>
  <p:defaultTextStyle>
    <a:defPPr>
      <a:defRPr lang="en-US"/>
    </a:defPPr>
    <a:lvl1pPr marL="0" algn="l" defTabSz="914192" rtl="0" eaLnBrk="1" latinLnBrk="0" hangingPunct="1">
      <a:defRPr sz="1800" kern="1200">
        <a:solidFill>
          <a:schemeClr val="tx1"/>
        </a:solidFill>
        <a:latin typeface="+mn-lt"/>
        <a:ea typeface="+mn-ea"/>
        <a:cs typeface="+mn-cs"/>
      </a:defRPr>
    </a:lvl1pPr>
    <a:lvl2pPr marL="457096" algn="l" defTabSz="914192" rtl="0" eaLnBrk="1" latinLnBrk="0" hangingPunct="1">
      <a:defRPr sz="1800" kern="1200">
        <a:solidFill>
          <a:schemeClr val="tx1"/>
        </a:solidFill>
        <a:latin typeface="+mn-lt"/>
        <a:ea typeface="+mn-ea"/>
        <a:cs typeface="+mn-cs"/>
      </a:defRPr>
    </a:lvl2pPr>
    <a:lvl3pPr marL="914192" algn="l" defTabSz="914192" rtl="0" eaLnBrk="1" latinLnBrk="0" hangingPunct="1">
      <a:defRPr sz="1800" kern="1200">
        <a:solidFill>
          <a:schemeClr val="tx1"/>
        </a:solidFill>
        <a:latin typeface="+mn-lt"/>
        <a:ea typeface="+mn-ea"/>
        <a:cs typeface="+mn-cs"/>
      </a:defRPr>
    </a:lvl3pPr>
    <a:lvl4pPr marL="1371288" algn="l" defTabSz="914192" rtl="0" eaLnBrk="1" latinLnBrk="0" hangingPunct="1">
      <a:defRPr sz="1800" kern="1200">
        <a:solidFill>
          <a:schemeClr val="tx1"/>
        </a:solidFill>
        <a:latin typeface="+mn-lt"/>
        <a:ea typeface="+mn-ea"/>
        <a:cs typeface="+mn-cs"/>
      </a:defRPr>
    </a:lvl4pPr>
    <a:lvl5pPr marL="1828384" algn="l" defTabSz="914192" rtl="0" eaLnBrk="1" latinLnBrk="0" hangingPunct="1">
      <a:defRPr sz="1800" kern="1200">
        <a:solidFill>
          <a:schemeClr val="tx1"/>
        </a:solidFill>
        <a:latin typeface="+mn-lt"/>
        <a:ea typeface="+mn-ea"/>
        <a:cs typeface="+mn-cs"/>
      </a:defRPr>
    </a:lvl5pPr>
    <a:lvl6pPr marL="2285480" algn="l" defTabSz="914192" rtl="0" eaLnBrk="1" latinLnBrk="0" hangingPunct="1">
      <a:defRPr sz="1800" kern="1200">
        <a:solidFill>
          <a:schemeClr val="tx1"/>
        </a:solidFill>
        <a:latin typeface="+mn-lt"/>
        <a:ea typeface="+mn-ea"/>
        <a:cs typeface="+mn-cs"/>
      </a:defRPr>
    </a:lvl6pPr>
    <a:lvl7pPr marL="2742575" algn="l" defTabSz="914192" rtl="0" eaLnBrk="1" latinLnBrk="0" hangingPunct="1">
      <a:defRPr sz="1800" kern="1200">
        <a:solidFill>
          <a:schemeClr val="tx1"/>
        </a:solidFill>
        <a:latin typeface="+mn-lt"/>
        <a:ea typeface="+mn-ea"/>
        <a:cs typeface="+mn-cs"/>
      </a:defRPr>
    </a:lvl7pPr>
    <a:lvl8pPr marL="3199671" algn="l" defTabSz="914192" rtl="0" eaLnBrk="1" latinLnBrk="0" hangingPunct="1">
      <a:defRPr sz="1800" kern="1200">
        <a:solidFill>
          <a:schemeClr val="tx1"/>
        </a:solidFill>
        <a:latin typeface="+mn-lt"/>
        <a:ea typeface="+mn-ea"/>
        <a:cs typeface="+mn-cs"/>
      </a:defRPr>
    </a:lvl8pPr>
    <a:lvl9pPr marL="3656766" algn="l" defTabSz="91419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p15:clr>
            <a:srgbClr val="A4A3A4"/>
          </p15:clr>
        </p15:guide>
        <p15:guide id="2" pos="311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muel Oluyemi" initials="SO" lastIdx="17" clrIdx="0"/>
  <p:cmAuthor id="1" name="Chinasa Ugoala" initials="CU" lastIdx="13" clrIdx="1"/>
  <p:cmAuthor id="2" name="James U. Akhigbe" initials="JU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FF3300"/>
    <a:srgbClr val="CC9900"/>
    <a:srgbClr val="007635"/>
    <a:srgbClr val="CC6600"/>
    <a:srgbClr val="660033"/>
    <a:srgbClr val="6600CC"/>
    <a:srgbClr val="A50021"/>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77778" autoAdjust="0"/>
  </p:normalViewPr>
  <p:slideViewPr>
    <p:cSldViewPr>
      <p:cViewPr varScale="1">
        <p:scale>
          <a:sx n="91" d="100"/>
          <a:sy n="91" d="100"/>
        </p:scale>
        <p:origin x="1260" y="90"/>
      </p:cViewPr>
      <p:guideLst>
        <p:guide orient="horz" pos="2160"/>
        <p:guide pos="2880"/>
      </p:guideLst>
    </p:cSldViewPr>
  </p:slideViewPr>
  <p:notesTextViewPr>
    <p:cViewPr>
      <p:scale>
        <a:sx n="1" d="1"/>
        <a:sy n="1" d="1"/>
      </p:scale>
      <p:origin x="0" y="0"/>
    </p:cViewPr>
  </p:notesTextViewPr>
  <p:sorterViewPr>
    <p:cViewPr>
      <p:scale>
        <a:sx n="100" d="100"/>
        <a:sy n="100" d="100"/>
      </p:scale>
      <p:origin x="0" y="1218"/>
    </p:cViewPr>
  </p:sorterViewPr>
  <p:notesViewPr>
    <p:cSldViewPr>
      <p:cViewPr varScale="1">
        <p:scale>
          <a:sx n="80" d="100"/>
          <a:sy n="80" d="100"/>
        </p:scale>
        <p:origin x="-1284" y="-84"/>
      </p:cViewPr>
      <p:guideLst>
        <p:guide orient="horz" pos="2141"/>
        <p:guide pos="311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5" Type="http://schemas.openxmlformats.org/officeDocument/2006/relationships/slideMaster" Target="slideMasters/slideMaster5.xml"/><Relationship Id="rId15"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Stockbrokers</c:v>
                </c:pt>
              </c:strCache>
            </c:strRef>
          </c:tx>
          <c:spPr>
            <a:ln w="28575" cap="rnd">
              <a:solidFill>
                <a:srgbClr val="FF33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Sheet1!$A$2:$A$14</c:f>
              <c:numCache>
                <c:formatCode>mmm\-yy</c:formatCode>
                <c:ptCount val="13"/>
                <c:pt idx="0">
                  <c:v>42795</c:v>
                </c:pt>
                <c:pt idx="1">
                  <c:v>42826</c:v>
                </c:pt>
                <c:pt idx="2">
                  <c:v>42856</c:v>
                </c:pt>
                <c:pt idx="3">
                  <c:v>42887</c:v>
                </c:pt>
                <c:pt idx="4">
                  <c:v>42917</c:v>
                </c:pt>
                <c:pt idx="5">
                  <c:v>42948</c:v>
                </c:pt>
                <c:pt idx="6">
                  <c:v>42979</c:v>
                </c:pt>
                <c:pt idx="7">
                  <c:v>43009</c:v>
                </c:pt>
                <c:pt idx="8">
                  <c:v>43040</c:v>
                </c:pt>
                <c:pt idx="9">
                  <c:v>43070</c:v>
                </c:pt>
                <c:pt idx="10">
                  <c:v>43101</c:v>
                </c:pt>
                <c:pt idx="11">
                  <c:v>43132</c:v>
                </c:pt>
                <c:pt idx="12">
                  <c:v>43160</c:v>
                </c:pt>
              </c:numCache>
            </c:numRef>
          </c:cat>
          <c:val>
            <c:numRef>
              <c:f>Sheet1!$B$2:$B$14</c:f>
              <c:numCache>
                <c:formatCode>General</c:formatCode>
                <c:ptCount val="13"/>
                <c:pt idx="0">
                  <c:v>528</c:v>
                </c:pt>
                <c:pt idx="1">
                  <c:v>410</c:v>
                </c:pt>
                <c:pt idx="2">
                  <c:v>1221</c:v>
                </c:pt>
                <c:pt idx="3">
                  <c:v>1260</c:v>
                </c:pt>
                <c:pt idx="4">
                  <c:v>1251</c:v>
                </c:pt>
                <c:pt idx="5">
                  <c:v>1673</c:v>
                </c:pt>
                <c:pt idx="6">
                  <c:v>1347</c:v>
                </c:pt>
                <c:pt idx="7">
                  <c:v>1188</c:v>
                </c:pt>
                <c:pt idx="8">
                  <c:v>1469</c:v>
                </c:pt>
                <c:pt idx="9">
                  <c:v>1216</c:v>
                </c:pt>
                <c:pt idx="10">
                  <c:v>2250</c:v>
                </c:pt>
                <c:pt idx="11">
                  <c:v>2045</c:v>
                </c:pt>
                <c:pt idx="12">
                  <c:v>2364</c:v>
                </c:pt>
              </c:numCache>
            </c:numRef>
          </c:val>
          <c:smooth val="0"/>
          <c:extLst>
            <c:ext xmlns:c16="http://schemas.microsoft.com/office/drawing/2014/chart" uri="{C3380CC4-5D6E-409C-BE32-E72D297353CC}">
              <c16:uniqueId val="{00000000-74D8-4170-B495-4595DB532854}"/>
            </c:ext>
          </c:extLst>
        </c:ser>
        <c:ser>
          <c:idx val="1"/>
          <c:order val="1"/>
          <c:tx>
            <c:strRef>
              <c:f>Sheet1!$C$1</c:f>
              <c:strCache>
                <c:ptCount val="1"/>
                <c:pt idx="0">
                  <c:v>Registrars</c:v>
                </c:pt>
              </c:strCache>
            </c:strRef>
          </c:tx>
          <c:spPr>
            <a:ln w="28575" cap="rnd">
              <a:solidFill>
                <a:srgbClr val="00CC0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Sheet1!$A$2:$A$14</c:f>
              <c:numCache>
                <c:formatCode>mmm\-yy</c:formatCode>
                <c:ptCount val="13"/>
                <c:pt idx="0">
                  <c:v>42795</c:v>
                </c:pt>
                <c:pt idx="1">
                  <c:v>42826</c:v>
                </c:pt>
                <c:pt idx="2">
                  <c:v>42856</c:v>
                </c:pt>
                <c:pt idx="3">
                  <c:v>42887</c:v>
                </c:pt>
                <c:pt idx="4">
                  <c:v>42917</c:v>
                </c:pt>
                <c:pt idx="5">
                  <c:v>42948</c:v>
                </c:pt>
                <c:pt idx="6">
                  <c:v>42979</c:v>
                </c:pt>
                <c:pt idx="7">
                  <c:v>43009</c:v>
                </c:pt>
                <c:pt idx="8">
                  <c:v>43040</c:v>
                </c:pt>
                <c:pt idx="9">
                  <c:v>43070</c:v>
                </c:pt>
                <c:pt idx="10">
                  <c:v>43101</c:v>
                </c:pt>
                <c:pt idx="11">
                  <c:v>43132</c:v>
                </c:pt>
                <c:pt idx="12">
                  <c:v>43160</c:v>
                </c:pt>
              </c:numCache>
            </c:numRef>
          </c:cat>
          <c:val>
            <c:numRef>
              <c:f>Sheet1!$C$2:$C$14</c:f>
              <c:numCache>
                <c:formatCode>General</c:formatCode>
                <c:ptCount val="13"/>
                <c:pt idx="0">
                  <c:v>27</c:v>
                </c:pt>
                <c:pt idx="1">
                  <c:v>23</c:v>
                </c:pt>
                <c:pt idx="2">
                  <c:v>40</c:v>
                </c:pt>
                <c:pt idx="3">
                  <c:v>43</c:v>
                </c:pt>
                <c:pt idx="4">
                  <c:v>43</c:v>
                </c:pt>
                <c:pt idx="5">
                  <c:v>48</c:v>
                </c:pt>
                <c:pt idx="6">
                  <c:v>42</c:v>
                </c:pt>
                <c:pt idx="7">
                  <c:v>50</c:v>
                </c:pt>
                <c:pt idx="8">
                  <c:v>195</c:v>
                </c:pt>
                <c:pt idx="9">
                  <c:v>105</c:v>
                </c:pt>
                <c:pt idx="10">
                  <c:v>93</c:v>
                </c:pt>
                <c:pt idx="11">
                  <c:v>78</c:v>
                </c:pt>
                <c:pt idx="12">
                  <c:v>173</c:v>
                </c:pt>
              </c:numCache>
            </c:numRef>
          </c:val>
          <c:smooth val="0"/>
          <c:extLst>
            <c:ext xmlns:c16="http://schemas.microsoft.com/office/drawing/2014/chart" uri="{C3380CC4-5D6E-409C-BE32-E72D297353CC}">
              <c16:uniqueId val="{00000001-74D8-4170-B495-4595DB532854}"/>
            </c:ext>
          </c:extLst>
        </c:ser>
        <c:dLbls>
          <c:showLegendKey val="0"/>
          <c:showVal val="0"/>
          <c:showCatName val="0"/>
          <c:showSerName val="0"/>
          <c:showPercent val="0"/>
          <c:showBubbleSize val="0"/>
        </c:dLbls>
        <c:smooth val="0"/>
        <c:axId val="-927134608"/>
        <c:axId val="-927140048"/>
      </c:lineChart>
      <c:dateAx>
        <c:axId val="-927134608"/>
        <c:scaling>
          <c:orientation val="minMax"/>
        </c:scaling>
        <c:delete val="0"/>
        <c:axPos val="b"/>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27140048"/>
        <c:crosses val="autoZero"/>
        <c:auto val="1"/>
        <c:lblOffset val="100"/>
        <c:baseTimeUnit val="months"/>
      </c:dateAx>
      <c:valAx>
        <c:axId val="-9271400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271346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Approved Mandates</c:v>
                </c:pt>
              </c:strCache>
            </c:strRef>
          </c:tx>
          <c:spPr>
            <a:solidFill>
              <a:schemeClr val="accent1"/>
            </a:solidFill>
            <a:ln>
              <a:noFill/>
            </a:ln>
            <a:effectLst/>
          </c:spPr>
          <c:invertIfNegative val="0"/>
          <c:dPt>
            <c:idx val="0"/>
            <c:invertIfNegative val="0"/>
            <c:bubble3D val="0"/>
            <c:spPr>
              <a:solidFill>
                <a:srgbClr val="CC9900"/>
              </a:solidFill>
              <a:ln>
                <a:noFill/>
              </a:ln>
              <a:effectLst/>
            </c:spPr>
            <c:extLst>
              <c:ext xmlns:c16="http://schemas.microsoft.com/office/drawing/2014/chart" uri="{C3380CC4-5D6E-409C-BE32-E72D297353CC}">
                <c16:uniqueId val="{00000001-72C7-42F3-84F5-AB8FE08BFF28}"/>
              </c:ext>
            </c:extLst>
          </c:dPt>
          <c:dPt>
            <c:idx val="1"/>
            <c:invertIfNegative val="0"/>
            <c:bubble3D val="0"/>
            <c:spPr>
              <a:solidFill>
                <a:srgbClr val="CC9900"/>
              </a:solidFill>
              <a:ln>
                <a:noFill/>
              </a:ln>
              <a:effectLst/>
            </c:spPr>
            <c:extLst>
              <c:ext xmlns:c16="http://schemas.microsoft.com/office/drawing/2014/chart" uri="{C3380CC4-5D6E-409C-BE32-E72D297353CC}">
                <c16:uniqueId val="{00000003-72C7-42F3-84F5-AB8FE08BFF28}"/>
              </c:ext>
            </c:extLst>
          </c:dPt>
          <c:dPt>
            <c:idx val="2"/>
            <c:invertIfNegative val="0"/>
            <c:bubble3D val="0"/>
            <c:spPr>
              <a:solidFill>
                <a:srgbClr val="CC9900"/>
              </a:solidFill>
              <a:ln>
                <a:noFill/>
              </a:ln>
              <a:effectLst/>
            </c:spPr>
            <c:extLst>
              <c:ext xmlns:c16="http://schemas.microsoft.com/office/drawing/2014/chart" uri="{C3380CC4-5D6E-409C-BE32-E72D297353CC}">
                <c16:uniqueId val="{00000005-72C7-42F3-84F5-AB8FE08BFF28}"/>
              </c:ext>
            </c:extLst>
          </c:dPt>
          <c:dPt>
            <c:idx val="3"/>
            <c:invertIfNegative val="0"/>
            <c:bubble3D val="0"/>
            <c:spPr>
              <a:solidFill>
                <a:srgbClr val="CC9900"/>
              </a:solidFill>
              <a:ln>
                <a:noFill/>
              </a:ln>
              <a:effectLst/>
            </c:spPr>
            <c:extLst>
              <c:ext xmlns:c16="http://schemas.microsoft.com/office/drawing/2014/chart" uri="{C3380CC4-5D6E-409C-BE32-E72D297353CC}">
                <c16:uniqueId val="{00000007-72C7-42F3-84F5-AB8FE08BFF28}"/>
              </c:ext>
            </c:extLst>
          </c:dPt>
          <c:dPt>
            <c:idx val="4"/>
            <c:invertIfNegative val="0"/>
            <c:bubble3D val="0"/>
            <c:spPr>
              <a:solidFill>
                <a:srgbClr val="CC9900"/>
              </a:solidFill>
              <a:ln>
                <a:noFill/>
              </a:ln>
              <a:effectLst/>
            </c:spPr>
            <c:extLst>
              <c:ext xmlns:c16="http://schemas.microsoft.com/office/drawing/2014/chart" uri="{C3380CC4-5D6E-409C-BE32-E72D297353CC}">
                <c16:uniqueId val="{00000009-72C7-42F3-84F5-AB8FE08BFF28}"/>
              </c:ext>
            </c:extLst>
          </c:dPt>
          <c:dPt>
            <c:idx val="5"/>
            <c:invertIfNegative val="0"/>
            <c:bubble3D val="0"/>
            <c:spPr>
              <a:solidFill>
                <a:srgbClr val="CC9900"/>
              </a:solidFill>
              <a:ln>
                <a:noFill/>
              </a:ln>
              <a:effectLst/>
            </c:spPr>
            <c:extLst>
              <c:ext xmlns:c16="http://schemas.microsoft.com/office/drawing/2014/chart" uri="{C3380CC4-5D6E-409C-BE32-E72D297353CC}">
                <c16:uniqueId val="{0000000B-72C7-42F3-84F5-AB8FE08BFF28}"/>
              </c:ext>
            </c:extLst>
          </c:dPt>
          <c:dPt>
            <c:idx val="6"/>
            <c:invertIfNegative val="0"/>
            <c:bubble3D val="0"/>
            <c:spPr>
              <a:solidFill>
                <a:srgbClr val="CC9900"/>
              </a:solidFill>
              <a:ln>
                <a:noFill/>
              </a:ln>
              <a:effectLst/>
            </c:spPr>
            <c:extLst>
              <c:ext xmlns:c16="http://schemas.microsoft.com/office/drawing/2014/chart" uri="{C3380CC4-5D6E-409C-BE32-E72D297353CC}">
                <c16:uniqueId val="{0000000D-72C7-42F3-84F5-AB8FE08BFF28}"/>
              </c:ext>
            </c:extLst>
          </c:dPt>
          <c:dPt>
            <c:idx val="7"/>
            <c:invertIfNegative val="0"/>
            <c:bubble3D val="0"/>
            <c:spPr>
              <a:solidFill>
                <a:srgbClr val="CC9900"/>
              </a:solidFill>
              <a:ln>
                <a:noFill/>
              </a:ln>
              <a:effectLst/>
            </c:spPr>
            <c:extLst>
              <c:ext xmlns:c16="http://schemas.microsoft.com/office/drawing/2014/chart" uri="{C3380CC4-5D6E-409C-BE32-E72D297353CC}">
                <c16:uniqueId val="{0000000F-72C7-42F3-84F5-AB8FE08BFF28}"/>
              </c:ext>
            </c:extLst>
          </c:dPt>
          <c:dPt>
            <c:idx val="8"/>
            <c:invertIfNegative val="0"/>
            <c:bubble3D val="0"/>
            <c:spPr>
              <a:solidFill>
                <a:srgbClr val="CC9900"/>
              </a:solidFill>
              <a:ln>
                <a:noFill/>
              </a:ln>
              <a:effectLst/>
            </c:spPr>
            <c:extLst>
              <c:ext xmlns:c16="http://schemas.microsoft.com/office/drawing/2014/chart" uri="{C3380CC4-5D6E-409C-BE32-E72D297353CC}">
                <c16:uniqueId val="{00000011-72C7-42F3-84F5-AB8FE08BFF28}"/>
              </c:ext>
            </c:extLst>
          </c:dPt>
          <c:dPt>
            <c:idx val="9"/>
            <c:invertIfNegative val="0"/>
            <c:bubble3D val="0"/>
            <c:spPr>
              <a:solidFill>
                <a:srgbClr val="CC9900"/>
              </a:solidFill>
              <a:ln>
                <a:noFill/>
              </a:ln>
              <a:effectLst/>
            </c:spPr>
            <c:extLst>
              <c:ext xmlns:c16="http://schemas.microsoft.com/office/drawing/2014/chart" uri="{C3380CC4-5D6E-409C-BE32-E72D297353CC}">
                <c16:uniqueId val="{00000013-72C7-42F3-84F5-AB8FE08BFF28}"/>
              </c:ext>
            </c:extLst>
          </c:dPt>
          <c:dPt>
            <c:idx val="10"/>
            <c:invertIfNegative val="0"/>
            <c:bubble3D val="0"/>
            <c:spPr>
              <a:solidFill>
                <a:srgbClr val="CC9900"/>
              </a:solidFill>
              <a:ln>
                <a:noFill/>
              </a:ln>
              <a:effectLst/>
            </c:spPr>
            <c:extLst>
              <c:ext xmlns:c16="http://schemas.microsoft.com/office/drawing/2014/chart" uri="{C3380CC4-5D6E-409C-BE32-E72D297353CC}">
                <c16:uniqueId val="{00000015-72C7-42F3-84F5-AB8FE08BFF28}"/>
              </c:ext>
            </c:extLst>
          </c:dPt>
          <c:dPt>
            <c:idx val="11"/>
            <c:invertIfNegative val="0"/>
            <c:bubble3D val="0"/>
            <c:spPr>
              <a:solidFill>
                <a:srgbClr val="CC9900"/>
              </a:solidFill>
              <a:ln>
                <a:noFill/>
              </a:ln>
              <a:effectLst/>
            </c:spPr>
            <c:extLst>
              <c:ext xmlns:c16="http://schemas.microsoft.com/office/drawing/2014/chart" uri="{C3380CC4-5D6E-409C-BE32-E72D297353CC}">
                <c16:uniqueId val="{00000017-72C7-42F3-84F5-AB8FE08BFF28}"/>
              </c:ext>
            </c:extLst>
          </c:dPt>
          <c:dPt>
            <c:idx val="12"/>
            <c:invertIfNegative val="0"/>
            <c:bubble3D val="0"/>
            <c:spPr>
              <a:solidFill>
                <a:srgbClr val="CC9900"/>
              </a:solidFill>
              <a:ln>
                <a:noFill/>
              </a:ln>
              <a:effectLst/>
            </c:spPr>
            <c:extLst>
              <c:ext xmlns:c16="http://schemas.microsoft.com/office/drawing/2014/chart" uri="{C3380CC4-5D6E-409C-BE32-E72D297353CC}">
                <c16:uniqueId val="{00000019-72C7-42F3-84F5-AB8FE08BFF28}"/>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Sheet1!$A$2:$A$14</c:f>
              <c:numCache>
                <c:formatCode>mmm\-yy</c:formatCode>
                <c:ptCount val="13"/>
                <c:pt idx="0">
                  <c:v>42795</c:v>
                </c:pt>
                <c:pt idx="1">
                  <c:v>42826</c:v>
                </c:pt>
                <c:pt idx="2">
                  <c:v>42856</c:v>
                </c:pt>
                <c:pt idx="3">
                  <c:v>42887</c:v>
                </c:pt>
                <c:pt idx="4">
                  <c:v>42917</c:v>
                </c:pt>
                <c:pt idx="5">
                  <c:v>42948</c:v>
                </c:pt>
                <c:pt idx="6">
                  <c:v>42979</c:v>
                </c:pt>
                <c:pt idx="7">
                  <c:v>43009</c:v>
                </c:pt>
                <c:pt idx="8">
                  <c:v>43040</c:v>
                </c:pt>
                <c:pt idx="9">
                  <c:v>43070</c:v>
                </c:pt>
                <c:pt idx="10">
                  <c:v>43101</c:v>
                </c:pt>
                <c:pt idx="11">
                  <c:v>43132</c:v>
                </c:pt>
                <c:pt idx="12">
                  <c:v>43160</c:v>
                </c:pt>
              </c:numCache>
            </c:numRef>
          </c:cat>
          <c:val>
            <c:numRef>
              <c:f>Sheet1!$B$2:$B$14</c:f>
              <c:numCache>
                <c:formatCode>General</c:formatCode>
                <c:ptCount val="13"/>
                <c:pt idx="0">
                  <c:v>17761</c:v>
                </c:pt>
                <c:pt idx="1">
                  <c:v>16459</c:v>
                </c:pt>
                <c:pt idx="2">
                  <c:v>31796</c:v>
                </c:pt>
                <c:pt idx="3">
                  <c:v>41703</c:v>
                </c:pt>
                <c:pt idx="4">
                  <c:v>41939</c:v>
                </c:pt>
                <c:pt idx="5">
                  <c:v>33392</c:v>
                </c:pt>
                <c:pt idx="6">
                  <c:v>59204</c:v>
                </c:pt>
                <c:pt idx="7">
                  <c:v>37153</c:v>
                </c:pt>
                <c:pt idx="8">
                  <c:v>48284</c:v>
                </c:pt>
                <c:pt idx="9">
                  <c:v>44644</c:v>
                </c:pt>
                <c:pt idx="10">
                  <c:v>64376</c:v>
                </c:pt>
                <c:pt idx="11">
                  <c:v>47500</c:v>
                </c:pt>
                <c:pt idx="12">
                  <c:v>45817</c:v>
                </c:pt>
              </c:numCache>
            </c:numRef>
          </c:val>
          <c:extLst>
            <c:ext xmlns:c16="http://schemas.microsoft.com/office/drawing/2014/chart" uri="{C3380CC4-5D6E-409C-BE32-E72D297353CC}">
              <c16:uniqueId val="{0000001A-72C7-42F3-84F5-AB8FE08BFF28}"/>
            </c:ext>
          </c:extLst>
        </c:ser>
        <c:dLbls>
          <c:showLegendKey val="0"/>
          <c:showVal val="0"/>
          <c:showCatName val="0"/>
          <c:showSerName val="0"/>
          <c:showPercent val="0"/>
          <c:showBubbleSize val="0"/>
        </c:dLbls>
        <c:gapWidth val="219"/>
        <c:overlap val="-27"/>
        <c:axId val="-927135696"/>
        <c:axId val="-927143312"/>
      </c:barChart>
      <c:dateAx>
        <c:axId val="-927135696"/>
        <c:scaling>
          <c:orientation val="minMax"/>
        </c:scaling>
        <c:delete val="0"/>
        <c:axPos val="b"/>
        <c:numFmt formatCode="mmm\-yy"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27143312"/>
        <c:crosses val="autoZero"/>
        <c:auto val="1"/>
        <c:lblOffset val="100"/>
        <c:baseTimeUnit val="months"/>
      </c:dateAx>
      <c:valAx>
        <c:axId val="-92714331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271356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278842" cy="339721"/>
          </a:xfrm>
          <a:prstGeom prst="rect">
            <a:avLst/>
          </a:prstGeom>
        </p:spPr>
        <p:txBody>
          <a:bodyPr vert="horz" lIns="90992" tIns="45496" rIns="90992" bIns="45496" rtlCol="0"/>
          <a:lstStyle>
            <a:lvl1pPr algn="l">
              <a:defRPr sz="1200"/>
            </a:lvl1pPr>
          </a:lstStyle>
          <a:p>
            <a:endParaRPr lang="en-US" dirty="0"/>
          </a:p>
        </p:txBody>
      </p:sp>
      <p:sp>
        <p:nvSpPr>
          <p:cNvPr id="3" name="Date Placeholder 2"/>
          <p:cNvSpPr>
            <a:spLocks noGrp="1"/>
          </p:cNvSpPr>
          <p:nvPr>
            <p:ph type="dt" sz="quarter" idx="1"/>
          </p:nvPr>
        </p:nvSpPr>
        <p:spPr>
          <a:xfrm>
            <a:off x="5593108" y="0"/>
            <a:ext cx="4278842" cy="339721"/>
          </a:xfrm>
          <a:prstGeom prst="rect">
            <a:avLst/>
          </a:prstGeom>
        </p:spPr>
        <p:txBody>
          <a:bodyPr vert="horz" lIns="90992" tIns="45496" rIns="90992" bIns="45496" rtlCol="0"/>
          <a:lstStyle>
            <a:lvl1pPr algn="r">
              <a:defRPr sz="1200"/>
            </a:lvl1pPr>
          </a:lstStyle>
          <a:p>
            <a:fld id="{C21BDBFE-FC23-4A94-BDF3-79D650001F8A}" type="datetimeFigureOut">
              <a:rPr lang="en-US" smtClean="0"/>
              <a:pPr/>
              <a:t>4/13/2018</a:t>
            </a:fld>
            <a:endParaRPr lang="en-US" dirty="0"/>
          </a:p>
        </p:txBody>
      </p:sp>
      <p:sp>
        <p:nvSpPr>
          <p:cNvPr id="4" name="Footer Placeholder 3"/>
          <p:cNvSpPr>
            <a:spLocks noGrp="1"/>
          </p:cNvSpPr>
          <p:nvPr>
            <p:ph type="ftr" sz="quarter" idx="2"/>
          </p:nvPr>
        </p:nvSpPr>
        <p:spPr>
          <a:xfrm>
            <a:off x="2" y="6456869"/>
            <a:ext cx="4278842" cy="339720"/>
          </a:xfrm>
          <a:prstGeom prst="rect">
            <a:avLst/>
          </a:prstGeom>
        </p:spPr>
        <p:txBody>
          <a:bodyPr vert="horz" lIns="90992" tIns="45496" rIns="90992" bIns="45496" rtlCol="0" anchor="b"/>
          <a:lstStyle>
            <a:lvl1pPr algn="l">
              <a:defRPr sz="1200"/>
            </a:lvl1pPr>
          </a:lstStyle>
          <a:p>
            <a:endParaRPr lang="en-US" dirty="0"/>
          </a:p>
        </p:txBody>
      </p:sp>
      <p:sp>
        <p:nvSpPr>
          <p:cNvPr id="5" name="Slide Number Placeholder 4"/>
          <p:cNvSpPr>
            <a:spLocks noGrp="1"/>
          </p:cNvSpPr>
          <p:nvPr>
            <p:ph type="sldNum" sz="quarter" idx="3"/>
          </p:nvPr>
        </p:nvSpPr>
        <p:spPr>
          <a:xfrm>
            <a:off x="5593108" y="6456869"/>
            <a:ext cx="4278842" cy="339720"/>
          </a:xfrm>
          <a:prstGeom prst="rect">
            <a:avLst/>
          </a:prstGeom>
        </p:spPr>
        <p:txBody>
          <a:bodyPr vert="horz" lIns="90992" tIns="45496" rIns="90992" bIns="45496" rtlCol="0" anchor="b"/>
          <a:lstStyle>
            <a:lvl1pPr algn="r">
              <a:defRPr sz="1200"/>
            </a:lvl1pPr>
          </a:lstStyle>
          <a:p>
            <a:fld id="{F45655BA-7DA3-4FD0-83A8-9F6B55CA8995}" type="slidenum">
              <a:rPr lang="en-US" smtClean="0"/>
              <a:pPr/>
              <a:t>‹#›</a:t>
            </a:fld>
            <a:endParaRPr lang="en-US" dirty="0"/>
          </a:p>
        </p:txBody>
      </p:sp>
    </p:spTree>
    <p:extLst>
      <p:ext uri="{BB962C8B-B14F-4D97-AF65-F5344CB8AC3E}">
        <p14:creationId xmlns:p14="http://schemas.microsoft.com/office/powerpoint/2010/main" val="20886953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278842" cy="339884"/>
          </a:xfrm>
          <a:prstGeom prst="rect">
            <a:avLst/>
          </a:prstGeom>
        </p:spPr>
        <p:txBody>
          <a:bodyPr vert="horz" lIns="90992" tIns="45496" rIns="90992" bIns="45496" rtlCol="0"/>
          <a:lstStyle>
            <a:lvl1pPr algn="l">
              <a:defRPr sz="1200"/>
            </a:lvl1pPr>
          </a:lstStyle>
          <a:p>
            <a:endParaRPr lang="pt-PT"/>
          </a:p>
        </p:txBody>
      </p:sp>
      <p:sp>
        <p:nvSpPr>
          <p:cNvPr id="3" name="Date Placeholder 2"/>
          <p:cNvSpPr>
            <a:spLocks noGrp="1"/>
          </p:cNvSpPr>
          <p:nvPr>
            <p:ph type="dt" idx="1"/>
          </p:nvPr>
        </p:nvSpPr>
        <p:spPr>
          <a:xfrm>
            <a:off x="5593124" y="0"/>
            <a:ext cx="4278842" cy="339884"/>
          </a:xfrm>
          <a:prstGeom prst="rect">
            <a:avLst/>
          </a:prstGeom>
        </p:spPr>
        <p:txBody>
          <a:bodyPr vert="horz" lIns="90992" tIns="45496" rIns="90992" bIns="45496" rtlCol="0"/>
          <a:lstStyle>
            <a:lvl1pPr algn="r">
              <a:defRPr sz="1200"/>
            </a:lvl1pPr>
          </a:lstStyle>
          <a:p>
            <a:fld id="{0913D45D-B760-47DA-83A1-47BD38D1AAC7}" type="datetimeFigureOut">
              <a:rPr lang="pt-PT" smtClean="0"/>
              <a:pPr/>
              <a:t>13-04-2018</a:t>
            </a:fld>
            <a:endParaRPr lang="pt-PT"/>
          </a:p>
        </p:txBody>
      </p:sp>
      <p:sp>
        <p:nvSpPr>
          <p:cNvPr id="4" name="Slide Image Placeholder 3"/>
          <p:cNvSpPr>
            <a:spLocks noGrp="1" noRot="1" noChangeAspect="1"/>
          </p:cNvSpPr>
          <p:nvPr>
            <p:ph type="sldImg" idx="2"/>
          </p:nvPr>
        </p:nvSpPr>
        <p:spPr>
          <a:xfrm>
            <a:off x="3238500" y="509588"/>
            <a:ext cx="3397250" cy="2547937"/>
          </a:xfrm>
          <a:prstGeom prst="rect">
            <a:avLst/>
          </a:prstGeom>
          <a:noFill/>
          <a:ln w="12700">
            <a:solidFill>
              <a:prstClr val="black"/>
            </a:solidFill>
          </a:ln>
        </p:spPr>
        <p:txBody>
          <a:bodyPr vert="horz" lIns="90992" tIns="45496" rIns="90992" bIns="45496" rtlCol="0" anchor="ctr"/>
          <a:lstStyle/>
          <a:p>
            <a:endParaRPr lang="pt-PT"/>
          </a:p>
        </p:txBody>
      </p:sp>
      <p:sp>
        <p:nvSpPr>
          <p:cNvPr id="5" name="Notes Placeholder 4"/>
          <p:cNvSpPr>
            <a:spLocks noGrp="1"/>
          </p:cNvSpPr>
          <p:nvPr>
            <p:ph type="body" sz="quarter" idx="3"/>
          </p:nvPr>
        </p:nvSpPr>
        <p:spPr>
          <a:xfrm>
            <a:off x="987425" y="3228897"/>
            <a:ext cx="7899400" cy="3058954"/>
          </a:xfrm>
          <a:prstGeom prst="rect">
            <a:avLst/>
          </a:prstGeom>
        </p:spPr>
        <p:txBody>
          <a:bodyPr vert="horz" lIns="90992" tIns="45496" rIns="90992" bIns="4549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PT"/>
          </a:p>
        </p:txBody>
      </p:sp>
      <p:sp>
        <p:nvSpPr>
          <p:cNvPr id="6" name="Footer Placeholder 5"/>
          <p:cNvSpPr>
            <a:spLocks noGrp="1"/>
          </p:cNvSpPr>
          <p:nvPr>
            <p:ph type="ftr" sz="quarter" idx="4"/>
          </p:nvPr>
        </p:nvSpPr>
        <p:spPr>
          <a:xfrm>
            <a:off x="2" y="6456612"/>
            <a:ext cx="4278842" cy="339884"/>
          </a:xfrm>
          <a:prstGeom prst="rect">
            <a:avLst/>
          </a:prstGeom>
        </p:spPr>
        <p:txBody>
          <a:bodyPr vert="horz" lIns="90992" tIns="45496" rIns="90992" bIns="45496" rtlCol="0" anchor="b"/>
          <a:lstStyle>
            <a:lvl1pPr algn="l">
              <a:defRPr sz="1200"/>
            </a:lvl1pPr>
          </a:lstStyle>
          <a:p>
            <a:endParaRPr lang="pt-PT"/>
          </a:p>
        </p:txBody>
      </p:sp>
      <p:sp>
        <p:nvSpPr>
          <p:cNvPr id="7" name="Slide Number Placeholder 6"/>
          <p:cNvSpPr>
            <a:spLocks noGrp="1"/>
          </p:cNvSpPr>
          <p:nvPr>
            <p:ph type="sldNum" sz="quarter" idx="5"/>
          </p:nvPr>
        </p:nvSpPr>
        <p:spPr>
          <a:xfrm>
            <a:off x="5593124" y="6456612"/>
            <a:ext cx="4278842" cy="339884"/>
          </a:xfrm>
          <a:prstGeom prst="rect">
            <a:avLst/>
          </a:prstGeom>
        </p:spPr>
        <p:txBody>
          <a:bodyPr vert="horz" lIns="90992" tIns="45496" rIns="90992" bIns="45496" rtlCol="0" anchor="b"/>
          <a:lstStyle>
            <a:lvl1pPr algn="r">
              <a:defRPr sz="1200"/>
            </a:lvl1pPr>
          </a:lstStyle>
          <a:p>
            <a:fld id="{0FB7D1DC-F612-44D0-B01C-2643DA31E318}" type="slidenum">
              <a:rPr lang="pt-PT" smtClean="0"/>
              <a:pPr/>
              <a:t>‹#›</a:t>
            </a:fld>
            <a:endParaRPr lang="pt-PT"/>
          </a:p>
        </p:txBody>
      </p:sp>
    </p:spTree>
    <p:extLst>
      <p:ext uri="{BB962C8B-B14F-4D97-AF65-F5344CB8AC3E}">
        <p14:creationId xmlns:p14="http://schemas.microsoft.com/office/powerpoint/2010/main" val="2329298829"/>
      </p:ext>
    </p:extLst>
  </p:cSld>
  <p:clrMap bg1="lt1" tx1="dk1" bg2="lt2" tx2="dk2" accent1="accent1" accent2="accent2" accent3="accent3" accent4="accent4" accent5="accent5" accent6="accent6" hlink="hlink" folHlink="folHlink"/>
  <p:notesStyle>
    <a:lvl1pPr marL="0" algn="l" defTabSz="914192" rtl="0" eaLnBrk="1" latinLnBrk="0" hangingPunct="1">
      <a:defRPr sz="1200" kern="1200">
        <a:solidFill>
          <a:schemeClr val="tx1"/>
        </a:solidFill>
        <a:latin typeface="+mn-lt"/>
        <a:ea typeface="+mn-ea"/>
        <a:cs typeface="+mn-cs"/>
      </a:defRPr>
    </a:lvl1pPr>
    <a:lvl2pPr marL="457096" algn="l" defTabSz="914192" rtl="0" eaLnBrk="1" latinLnBrk="0" hangingPunct="1">
      <a:defRPr sz="1200" kern="1200">
        <a:solidFill>
          <a:schemeClr val="tx1"/>
        </a:solidFill>
        <a:latin typeface="+mn-lt"/>
        <a:ea typeface="+mn-ea"/>
        <a:cs typeface="+mn-cs"/>
      </a:defRPr>
    </a:lvl2pPr>
    <a:lvl3pPr marL="914192" algn="l" defTabSz="914192" rtl="0" eaLnBrk="1" latinLnBrk="0" hangingPunct="1">
      <a:defRPr sz="1200" kern="1200">
        <a:solidFill>
          <a:schemeClr val="tx1"/>
        </a:solidFill>
        <a:latin typeface="+mn-lt"/>
        <a:ea typeface="+mn-ea"/>
        <a:cs typeface="+mn-cs"/>
      </a:defRPr>
    </a:lvl3pPr>
    <a:lvl4pPr marL="1371288" algn="l" defTabSz="914192" rtl="0" eaLnBrk="1" latinLnBrk="0" hangingPunct="1">
      <a:defRPr sz="1200" kern="1200">
        <a:solidFill>
          <a:schemeClr val="tx1"/>
        </a:solidFill>
        <a:latin typeface="+mn-lt"/>
        <a:ea typeface="+mn-ea"/>
        <a:cs typeface="+mn-cs"/>
      </a:defRPr>
    </a:lvl4pPr>
    <a:lvl5pPr marL="1828384" algn="l" defTabSz="914192" rtl="0" eaLnBrk="1" latinLnBrk="0" hangingPunct="1">
      <a:defRPr sz="1200" kern="1200">
        <a:solidFill>
          <a:schemeClr val="tx1"/>
        </a:solidFill>
        <a:latin typeface="+mn-lt"/>
        <a:ea typeface="+mn-ea"/>
        <a:cs typeface="+mn-cs"/>
      </a:defRPr>
    </a:lvl5pPr>
    <a:lvl6pPr marL="2285480" algn="l" defTabSz="914192" rtl="0" eaLnBrk="1" latinLnBrk="0" hangingPunct="1">
      <a:defRPr sz="1200" kern="1200">
        <a:solidFill>
          <a:schemeClr val="tx1"/>
        </a:solidFill>
        <a:latin typeface="+mn-lt"/>
        <a:ea typeface="+mn-ea"/>
        <a:cs typeface="+mn-cs"/>
      </a:defRPr>
    </a:lvl6pPr>
    <a:lvl7pPr marL="2742575" algn="l" defTabSz="914192" rtl="0" eaLnBrk="1" latinLnBrk="0" hangingPunct="1">
      <a:defRPr sz="1200" kern="1200">
        <a:solidFill>
          <a:schemeClr val="tx1"/>
        </a:solidFill>
        <a:latin typeface="+mn-lt"/>
        <a:ea typeface="+mn-ea"/>
        <a:cs typeface="+mn-cs"/>
      </a:defRPr>
    </a:lvl7pPr>
    <a:lvl8pPr marL="3199671" algn="l" defTabSz="914192" rtl="0" eaLnBrk="1" latinLnBrk="0" hangingPunct="1">
      <a:defRPr sz="1200" kern="1200">
        <a:solidFill>
          <a:schemeClr val="tx1"/>
        </a:solidFill>
        <a:latin typeface="+mn-lt"/>
        <a:ea typeface="+mn-ea"/>
        <a:cs typeface="+mn-cs"/>
      </a:defRPr>
    </a:lvl8pPr>
    <a:lvl9pPr marL="3656766" algn="l" defTabSz="914192"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Master" Target="../slideMasters/slideMaster7.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Master" Target="../slideMasters/slideMaster8.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gif"/><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8"/>
          <p:cNvSpPr>
            <a:spLocks noChangeArrowheads="1"/>
          </p:cNvSpPr>
          <p:nvPr userDrawn="1"/>
        </p:nvSpPr>
        <p:spPr bwMode="auto">
          <a:xfrm>
            <a:off x="0" y="1700214"/>
            <a:ext cx="9144000" cy="215900"/>
          </a:xfrm>
          <a:prstGeom prst="rect">
            <a:avLst/>
          </a:prstGeom>
          <a:solidFill>
            <a:srgbClr val="9C7F18"/>
          </a:solidFill>
          <a:ln w="9525">
            <a:solidFill>
              <a:srgbClr val="9C7F18"/>
            </a:solidFill>
            <a:miter lim="800000"/>
            <a:headEnd/>
            <a:tailEnd/>
          </a:ln>
          <a:effectLst/>
        </p:spPr>
        <p:txBody>
          <a:bodyPr wrap="none" lIns="91419" tIns="45710" rIns="91419" bIns="45710" anchor="ctr"/>
          <a:lstStyle/>
          <a:p>
            <a:pPr fontAlgn="base">
              <a:spcBef>
                <a:spcPct val="0"/>
              </a:spcBef>
              <a:spcAft>
                <a:spcPct val="0"/>
              </a:spcAft>
              <a:defRPr/>
            </a:pPr>
            <a:endParaRPr lang="pt-PT" dirty="0">
              <a:solidFill>
                <a:srgbClr val="000000"/>
              </a:solidFill>
              <a:cs typeface="Arial" charset="0"/>
            </a:endParaRPr>
          </a:p>
        </p:txBody>
      </p:sp>
      <p:sp>
        <p:nvSpPr>
          <p:cNvPr id="9" name="Rectangle 7"/>
          <p:cNvSpPr>
            <a:spLocks noChangeArrowheads="1"/>
          </p:cNvSpPr>
          <p:nvPr userDrawn="1"/>
        </p:nvSpPr>
        <p:spPr bwMode="auto">
          <a:xfrm>
            <a:off x="3175" y="5280025"/>
            <a:ext cx="9144000" cy="215900"/>
          </a:xfrm>
          <a:prstGeom prst="rect">
            <a:avLst/>
          </a:prstGeom>
          <a:solidFill>
            <a:srgbClr val="9C7F18"/>
          </a:solidFill>
          <a:ln w="9525">
            <a:solidFill>
              <a:srgbClr val="9C7F18"/>
            </a:solidFill>
            <a:miter lim="800000"/>
            <a:headEnd/>
            <a:tailEnd/>
          </a:ln>
          <a:effectLst/>
        </p:spPr>
        <p:txBody>
          <a:bodyPr wrap="none" lIns="91419" tIns="45710" rIns="91419" bIns="45710" anchor="ctr"/>
          <a:lstStyle/>
          <a:p>
            <a:pPr fontAlgn="base">
              <a:spcBef>
                <a:spcPct val="0"/>
              </a:spcBef>
              <a:spcAft>
                <a:spcPct val="0"/>
              </a:spcAft>
              <a:defRPr/>
            </a:pPr>
            <a:endParaRPr lang="pt-PT" dirty="0">
              <a:solidFill>
                <a:srgbClr val="000000"/>
              </a:solidFill>
              <a:cs typeface="Arial" charset="0"/>
            </a:endParaRPr>
          </a:p>
        </p:txBody>
      </p:sp>
      <p:sp>
        <p:nvSpPr>
          <p:cNvPr id="29700" name="Rectangle 4"/>
          <p:cNvSpPr>
            <a:spLocks noGrp="1" noChangeArrowheads="1"/>
          </p:cNvSpPr>
          <p:nvPr>
            <p:ph type="ctrTitle"/>
          </p:nvPr>
        </p:nvSpPr>
        <p:spPr>
          <a:xfrm>
            <a:off x="1787528" y="2112980"/>
            <a:ext cx="5503863" cy="1311275"/>
          </a:xfrm>
          <a:prstGeom prst="rect">
            <a:avLst/>
          </a:prstGeom>
        </p:spPr>
        <p:txBody>
          <a:bodyPr lIns="91419" tIns="45710" rIns="91419" bIns="45710"/>
          <a:lstStyle>
            <a:lvl1pPr algn="ctr">
              <a:defRPr sz="4000"/>
            </a:lvl1pPr>
          </a:lstStyle>
          <a:p>
            <a:r>
              <a:rPr lang="pt-PT"/>
              <a:t>Click to edit Master title style</a:t>
            </a:r>
          </a:p>
        </p:txBody>
      </p:sp>
      <p:sp>
        <p:nvSpPr>
          <p:cNvPr id="29701" name="Rectangle 5"/>
          <p:cNvSpPr>
            <a:spLocks noGrp="1" noChangeArrowheads="1"/>
          </p:cNvSpPr>
          <p:nvPr>
            <p:ph type="subTitle" idx="1"/>
          </p:nvPr>
        </p:nvSpPr>
        <p:spPr>
          <a:xfrm>
            <a:off x="1789116" y="4256105"/>
            <a:ext cx="5502275" cy="822325"/>
          </a:xfrm>
          <a:prstGeom prst="rect">
            <a:avLst/>
          </a:prstGeom>
        </p:spPr>
        <p:txBody>
          <a:bodyPr lIns="91419" tIns="45710" rIns="91419" bIns="45710"/>
          <a:lstStyle>
            <a:lvl1pPr marL="0" indent="0" algn="ctr">
              <a:buNone/>
              <a:defRPr sz="2400"/>
            </a:lvl1pPr>
          </a:lstStyle>
          <a:p>
            <a:r>
              <a:rPr lang="pt-PT" dirty="0" err="1"/>
              <a:t>Click</a:t>
            </a:r>
            <a:r>
              <a:rPr lang="pt-PT" dirty="0"/>
              <a:t> to </a:t>
            </a:r>
            <a:r>
              <a:rPr lang="pt-PT" dirty="0" err="1"/>
              <a:t>edit</a:t>
            </a:r>
            <a:r>
              <a:rPr lang="pt-PT" dirty="0"/>
              <a:t> </a:t>
            </a:r>
            <a:r>
              <a:rPr lang="pt-PT" dirty="0" err="1"/>
              <a:t>Master</a:t>
            </a:r>
            <a:r>
              <a:rPr lang="pt-PT" dirty="0"/>
              <a:t> </a:t>
            </a:r>
            <a:r>
              <a:rPr lang="pt-PT" dirty="0" err="1"/>
              <a:t>subtitle</a:t>
            </a:r>
            <a:r>
              <a:rPr lang="pt-PT" dirty="0"/>
              <a:t> </a:t>
            </a:r>
            <a:r>
              <a:rPr lang="pt-PT" dirty="0" err="1"/>
              <a:t>style</a:t>
            </a:r>
            <a:endParaRPr lang="pt-PT" dirty="0"/>
          </a:p>
          <a:p>
            <a:endParaRPr lang="pt-PT"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86496" y="5836385"/>
            <a:ext cx="5257800" cy="638175"/>
          </a:xfrm>
          <a:prstGeom prst="rect">
            <a:avLst/>
          </a:prstGeom>
        </p:spPr>
      </p:pic>
      <p:pic>
        <p:nvPicPr>
          <p:cNvPr id="14" name="Picture 13"/>
          <p:cNvPicPr>
            <a:picLocks noChangeAspect="1"/>
          </p:cNvPicPr>
          <p:nvPr userDrawn="1"/>
        </p:nvPicPr>
        <p:blipFill>
          <a:blip r:embed="rId3" cstate="print"/>
          <a:srcRect l="45155" t="32422" r="39687" b="53125"/>
          <a:stretch>
            <a:fillRect/>
          </a:stretch>
        </p:blipFill>
        <p:spPr bwMode="auto">
          <a:xfrm>
            <a:off x="8282509" y="235248"/>
            <a:ext cx="677270" cy="521271"/>
          </a:xfrm>
          <a:prstGeom prst="rect">
            <a:avLst/>
          </a:prstGeom>
          <a:noFill/>
          <a:ln w="9525">
            <a:noFill/>
            <a:miter lim="800000"/>
            <a:headEnd/>
            <a:tailEnd/>
          </a:ln>
          <a:effectLst/>
        </p:spPr>
      </p:pic>
    </p:spTree>
    <p:extLst>
      <p:ext uri="{BB962C8B-B14F-4D97-AF65-F5344CB8AC3E}">
        <p14:creationId xmlns:p14="http://schemas.microsoft.com/office/powerpoint/2010/main" val="3137223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8"/>
          <p:cNvSpPr>
            <a:spLocks noChangeArrowheads="1"/>
          </p:cNvSpPr>
          <p:nvPr userDrawn="1"/>
        </p:nvSpPr>
        <p:spPr bwMode="auto">
          <a:xfrm>
            <a:off x="0" y="1700214"/>
            <a:ext cx="9144000" cy="215900"/>
          </a:xfrm>
          <a:prstGeom prst="rect">
            <a:avLst/>
          </a:prstGeom>
          <a:solidFill>
            <a:srgbClr val="9C7F18"/>
          </a:solidFill>
          <a:ln w="9525">
            <a:solidFill>
              <a:srgbClr val="9C7F18"/>
            </a:solidFill>
            <a:miter lim="800000"/>
            <a:headEnd/>
            <a:tailEnd/>
          </a:ln>
          <a:effectLst/>
        </p:spPr>
        <p:txBody>
          <a:bodyPr wrap="none" anchor="ctr"/>
          <a:lstStyle/>
          <a:p>
            <a:pPr defTabSz="685800" fontAlgn="base">
              <a:spcBef>
                <a:spcPct val="0"/>
              </a:spcBef>
              <a:spcAft>
                <a:spcPct val="0"/>
              </a:spcAft>
              <a:defRPr/>
            </a:pPr>
            <a:endParaRPr lang="pt-PT" sz="1350" dirty="0">
              <a:solidFill>
                <a:srgbClr val="000000"/>
              </a:solidFill>
              <a:cs typeface="Arial" charset="0"/>
            </a:endParaRPr>
          </a:p>
        </p:txBody>
      </p:sp>
      <p:sp>
        <p:nvSpPr>
          <p:cNvPr id="9" name="Rectangle 7"/>
          <p:cNvSpPr>
            <a:spLocks noChangeArrowheads="1"/>
          </p:cNvSpPr>
          <p:nvPr userDrawn="1"/>
        </p:nvSpPr>
        <p:spPr bwMode="auto">
          <a:xfrm>
            <a:off x="3175" y="5280025"/>
            <a:ext cx="9144000" cy="215900"/>
          </a:xfrm>
          <a:prstGeom prst="rect">
            <a:avLst/>
          </a:prstGeom>
          <a:solidFill>
            <a:srgbClr val="9C7F18"/>
          </a:solidFill>
          <a:ln w="9525">
            <a:solidFill>
              <a:srgbClr val="9C7F18"/>
            </a:solidFill>
            <a:miter lim="800000"/>
            <a:headEnd/>
            <a:tailEnd/>
          </a:ln>
          <a:effectLst/>
        </p:spPr>
        <p:txBody>
          <a:bodyPr wrap="none" anchor="ctr"/>
          <a:lstStyle/>
          <a:p>
            <a:pPr defTabSz="685800" fontAlgn="base">
              <a:spcBef>
                <a:spcPct val="0"/>
              </a:spcBef>
              <a:spcAft>
                <a:spcPct val="0"/>
              </a:spcAft>
              <a:defRPr/>
            </a:pPr>
            <a:endParaRPr lang="pt-PT" sz="1350" dirty="0">
              <a:solidFill>
                <a:srgbClr val="000000"/>
              </a:solidFill>
              <a:cs typeface="Arial" charset="0"/>
            </a:endParaRPr>
          </a:p>
        </p:txBody>
      </p:sp>
      <p:sp>
        <p:nvSpPr>
          <p:cNvPr id="29700" name="Rectangle 4"/>
          <p:cNvSpPr>
            <a:spLocks noGrp="1" noChangeArrowheads="1"/>
          </p:cNvSpPr>
          <p:nvPr>
            <p:ph type="ctrTitle"/>
          </p:nvPr>
        </p:nvSpPr>
        <p:spPr>
          <a:xfrm>
            <a:off x="1787528" y="2113002"/>
            <a:ext cx="5503863" cy="1311275"/>
          </a:xfrm>
          <a:prstGeom prst="rect">
            <a:avLst/>
          </a:prstGeom>
        </p:spPr>
        <p:txBody>
          <a:bodyPr/>
          <a:lstStyle>
            <a:lvl1pPr algn="ctr">
              <a:defRPr sz="3000"/>
            </a:lvl1pPr>
          </a:lstStyle>
          <a:p>
            <a:r>
              <a:rPr lang="pt-PT"/>
              <a:t>Click to edit Master title style</a:t>
            </a:r>
          </a:p>
        </p:txBody>
      </p:sp>
      <p:sp>
        <p:nvSpPr>
          <p:cNvPr id="29701" name="Rectangle 5"/>
          <p:cNvSpPr>
            <a:spLocks noGrp="1" noChangeArrowheads="1"/>
          </p:cNvSpPr>
          <p:nvPr>
            <p:ph type="subTitle" idx="1"/>
          </p:nvPr>
        </p:nvSpPr>
        <p:spPr>
          <a:xfrm>
            <a:off x="1789130" y="4256127"/>
            <a:ext cx="5502275" cy="822325"/>
          </a:xfrm>
          <a:prstGeom prst="rect">
            <a:avLst/>
          </a:prstGeom>
        </p:spPr>
        <p:txBody>
          <a:bodyPr/>
          <a:lstStyle>
            <a:lvl1pPr marL="0" indent="0" algn="ctr">
              <a:buNone/>
              <a:defRPr sz="1800"/>
            </a:lvl1pPr>
          </a:lstStyle>
          <a:p>
            <a:r>
              <a:rPr lang="pt-PT" dirty="0" err="1"/>
              <a:t>Click</a:t>
            </a:r>
            <a:r>
              <a:rPr lang="pt-PT" dirty="0"/>
              <a:t> to </a:t>
            </a:r>
            <a:r>
              <a:rPr lang="pt-PT" dirty="0" err="1"/>
              <a:t>edit</a:t>
            </a:r>
            <a:r>
              <a:rPr lang="pt-PT" dirty="0"/>
              <a:t> </a:t>
            </a:r>
            <a:r>
              <a:rPr lang="pt-PT" dirty="0" err="1"/>
              <a:t>Master</a:t>
            </a:r>
            <a:r>
              <a:rPr lang="pt-PT" dirty="0"/>
              <a:t> </a:t>
            </a:r>
            <a:r>
              <a:rPr lang="pt-PT" dirty="0" err="1"/>
              <a:t>subtitle</a:t>
            </a:r>
            <a:r>
              <a:rPr lang="pt-PT" dirty="0"/>
              <a:t> </a:t>
            </a:r>
            <a:r>
              <a:rPr lang="pt-PT" dirty="0" err="1"/>
              <a:t>style</a:t>
            </a:r>
            <a:endParaRPr lang="pt-PT" dirty="0"/>
          </a:p>
          <a:p>
            <a:endParaRPr lang="pt-PT"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86496" y="5836407"/>
            <a:ext cx="5257800" cy="638175"/>
          </a:xfrm>
          <a:prstGeom prst="rect">
            <a:avLst/>
          </a:prstGeom>
        </p:spPr>
      </p:pic>
      <p:pic>
        <p:nvPicPr>
          <p:cNvPr id="14" name="Picture 13"/>
          <p:cNvPicPr>
            <a:picLocks noChangeAspect="1"/>
          </p:cNvPicPr>
          <p:nvPr userDrawn="1"/>
        </p:nvPicPr>
        <p:blipFill>
          <a:blip r:embed="rId3" cstate="print"/>
          <a:srcRect l="45155" t="32422" r="39687" b="53125"/>
          <a:stretch>
            <a:fillRect/>
          </a:stretch>
        </p:blipFill>
        <p:spPr bwMode="auto">
          <a:xfrm>
            <a:off x="8282509" y="235248"/>
            <a:ext cx="677270" cy="521271"/>
          </a:xfrm>
          <a:prstGeom prst="rect">
            <a:avLst/>
          </a:prstGeom>
          <a:noFill/>
          <a:ln w="9525">
            <a:noFill/>
            <a:miter lim="800000"/>
            <a:headEnd/>
            <a:tailEnd/>
          </a:ln>
          <a:effectLst/>
        </p:spPr>
      </p:pic>
    </p:spTree>
    <p:extLst>
      <p:ext uri="{BB962C8B-B14F-4D97-AF65-F5344CB8AC3E}">
        <p14:creationId xmlns:p14="http://schemas.microsoft.com/office/powerpoint/2010/main" val="3400221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9"/>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28650" y="6356377"/>
            <a:ext cx="2057400" cy="365125"/>
          </a:xfrm>
          <a:prstGeom prst="rect">
            <a:avLst/>
          </a:prstGeom>
        </p:spPr>
        <p:txBody>
          <a:bodyPr/>
          <a:lstStyle/>
          <a:p>
            <a:pPr defTabSz="685800"/>
            <a:fld id="{C451EF14-A28F-4ED7-B0AF-FF982B0F3C20}" type="datetimeFigureOut">
              <a:rPr lang="en-US" smtClean="0">
                <a:solidFill>
                  <a:srgbClr val="000000"/>
                </a:solidFill>
              </a:rPr>
              <a:pPr defTabSz="685800"/>
              <a:t>4/13/2018</a:t>
            </a:fld>
            <a:endParaRPr lang="en-US" dirty="0">
              <a:solidFill>
                <a:srgbClr val="000000"/>
              </a:solidFill>
            </a:endParaRPr>
          </a:p>
        </p:txBody>
      </p:sp>
      <p:sp>
        <p:nvSpPr>
          <p:cNvPr id="5" name="Footer Placeholder 4"/>
          <p:cNvSpPr>
            <a:spLocks noGrp="1"/>
          </p:cNvSpPr>
          <p:nvPr>
            <p:ph type="ftr" sz="quarter" idx="11"/>
          </p:nvPr>
        </p:nvSpPr>
        <p:spPr/>
        <p:txBody>
          <a:bodyPr/>
          <a:lstStyle/>
          <a:p>
            <a:endParaRPr lang="en-US"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2F3F3FBA-5072-49F1-B994-348B0FB160F2}" type="slidenum">
              <a:rPr lang="en-US" smtClean="0">
                <a:solidFill>
                  <a:srgbClr val="000000">
                    <a:lumMod val="50000"/>
                    <a:lumOff val="50000"/>
                  </a:srgbClr>
                </a:solidFill>
              </a:rPr>
              <a:pPr/>
              <a:t>‹#›</a:t>
            </a:fld>
            <a:endParaRPr lang="en-US" dirty="0">
              <a:solidFill>
                <a:srgbClr val="000000">
                  <a:lumMod val="50000"/>
                  <a:lumOff val="50000"/>
                </a:srgbClr>
              </a:solidFill>
            </a:endParaRPr>
          </a:p>
        </p:txBody>
      </p:sp>
    </p:spTree>
    <p:extLst>
      <p:ext uri="{BB962C8B-B14F-4D97-AF65-F5344CB8AC3E}">
        <p14:creationId xmlns:p14="http://schemas.microsoft.com/office/powerpoint/2010/main" val="2957902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2"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2" y="2505075"/>
            <a:ext cx="3887391"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28650" y="6356377"/>
            <a:ext cx="2057400" cy="365125"/>
          </a:xfrm>
          <a:prstGeom prst="rect">
            <a:avLst/>
          </a:prstGeom>
        </p:spPr>
        <p:txBody>
          <a:bodyPr/>
          <a:lstStyle/>
          <a:p>
            <a:pPr defTabSz="685800"/>
            <a:fld id="{C451EF14-A28F-4ED7-B0AF-FF982B0F3C20}" type="datetimeFigureOut">
              <a:rPr lang="en-US" smtClean="0">
                <a:solidFill>
                  <a:srgbClr val="000000"/>
                </a:solidFill>
              </a:rPr>
              <a:pPr defTabSz="685800"/>
              <a:t>4/13/2018</a:t>
            </a:fld>
            <a:endParaRPr lang="en-US" dirty="0">
              <a:solidFill>
                <a:srgbClr val="000000"/>
              </a:solidFill>
            </a:endParaRPr>
          </a:p>
        </p:txBody>
      </p:sp>
      <p:sp>
        <p:nvSpPr>
          <p:cNvPr id="8" name="Footer Placeholder 7"/>
          <p:cNvSpPr>
            <a:spLocks noGrp="1"/>
          </p:cNvSpPr>
          <p:nvPr>
            <p:ph type="ftr" sz="quarter" idx="11"/>
          </p:nvPr>
        </p:nvSpPr>
        <p:spPr/>
        <p:txBody>
          <a:bodyPr/>
          <a:lstStyle/>
          <a:p>
            <a:endParaRPr lang="en-US" dirty="0">
              <a:solidFill>
                <a:srgbClr val="000000">
                  <a:lumMod val="50000"/>
                  <a:lumOff val="50000"/>
                </a:srgbClr>
              </a:solidFill>
            </a:endParaRPr>
          </a:p>
        </p:txBody>
      </p:sp>
      <p:sp>
        <p:nvSpPr>
          <p:cNvPr id="9" name="Slide Number Placeholder 8"/>
          <p:cNvSpPr>
            <a:spLocks noGrp="1"/>
          </p:cNvSpPr>
          <p:nvPr>
            <p:ph type="sldNum" sz="quarter" idx="12"/>
          </p:nvPr>
        </p:nvSpPr>
        <p:spPr/>
        <p:txBody>
          <a:bodyPr/>
          <a:lstStyle/>
          <a:p>
            <a:fld id="{2F3F3FBA-5072-49F1-B994-348B0FB160F2}" type="slidenum">
              <a:rPr lang="en-US" smtClean="0">
                <a:solidFill>
                  <a:srgbClr val="000000">
                    <a:lumMod val="50000"/>
                    <a:lumOff val="50000"/>
                  </a:srgbClr>
                </a:solidFill>
              </a:rPr>
              <a:pPr/>
              <a:t>‹#›</a:t>
            </a:fld>
            <a:endParaRPr lang="en-US" dirty="0">
              <a:solidFill>
                <a:srgbClr val="000000">
                  <a:lumMod val="50000"/>
                  <a:lumOff val="50000"/>
                </a:srgbClr>
              </a:solidFill>
            </a:endParaRPr>
          </a:p>
        </p:txBody>
      </p:sp>
    </p:spTree>
    <p:extLst>
      <p:ext uri="{BB962C8B-B14F-4D97-AF65-F5344CB8AC3E}">
        <p14:creationId xmlns:p14="http://schemas.microsoft.com/office/powerpoint/2010/main" val="28925900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xfrm>
            <a:off x="7081839" y="6644144"/>
            <a:ext cx="2133600" cy="184666"/>
          </a:xfrm>
          <a:prstGeom prst="rect">
            <a:avLst/>
          </a:prstGeom>
          <a:ln/>
        </p:spPr>
        <p:txBody>
          <a:bodyPr>
            <a:spAutoFit/>
          </a:bodyPr>
          <a:lstStyle>
            <a:lvl1pPr algn="r">
              <a:defRPr sz="600">
                <a:solidFill>
                  <a:schemeClr val="tx1">
                    <a:lumMod val="50000"/>
                    <a:lumOff val="50000"/>
                  </a:schemeClr>
                </a:solidFill>
              </a:defRPr>
            </a:lvl1p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7" name="Footer Placeholder 4"/>
          <p:cNvSpPr>
            <a:spLocks noGrp="1"/>
          </p:cNvSpPr>
          <p:nvPr>
            <p:ph type="ftr" sz="quarter" idx="3"/>
          </p:nvPr>
        </p:nvSpPr>
        <p:spPr>
          <a:xfrm>
            <a:off x="0" y="6644144"/>
            <a:ext cx="5562600" cy="184666"/>
          </a:xfrm>
          <a:prstGeom prst="rect">
            <a:avLst/>
          </a:prstGeom>
        </p:spPr>
        <p:txBody>
          <a:bodyPr>
            <a:spAutoFit/>
          </a:bodyPr>
          <a:lstStyle>
            <a:lvl1pPr>
              <a:defRPr sz="600" b="0">
                <a:solidFill>
                  <a:schemeClr val="tx1">
                    <a:lumMod val="50000"/>
                    <a:lumOff val="50000"/>
                  </a:schemeClr>
                </a:solidFill>
              </a:defRPr>
            </a:lvl1p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32937235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6177" y="365131"/>
            <a:ext cx="7889185" cy="575779"/>
          </a:xfrm>
          <a:prstGeom prst="rect">
            <a:avLst/>
          </a:prstGeo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4" name="Footer Placeholder 3"/>
          <p:cNvSpPr>
            <a:spLocks noGrp="1"/>
          </p:cNvSpPr>
          <p:nvPr>
            <p:ph type="ftr" sz="quarter" idx="11"/>
          </p:nvPr>
        </p:nvSpPr>
        <p:spPr/>
        <p:txBody>
          <a:body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3871351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Rectangle 5"/>
          <p:cNvSpPr>
            <a:spLocks noGrp="1" noChangeArrowheads="1"/>
          </p:cNvSpPr>
          <p:nvPr>
            <p:ph type="sldNum" sz="quarter" idx="10"/>
          </p:nvPr>
        </p:nvSpPr>
        <p:spPr>
          <a:xfrm>
            <a:off x="7081839" y="6644144"/>
            <a:ext cx="2133600" cy="184666"/>
          </a:xfrm>
          <a:prstGeom prst="rect">
            <a:avLst/>
          </a:prstGeom>
          <a:ln/>
        </p:spPr>
        <p:txBody>
          <a:bodyPr>
            <a:spAutoFit/>
          </a:bodyPr>
          <a:lstStyle>
            <a:lvl1pPr algn="r">
              <a:defRPr sz="600">
                <a:solidFill>
                  <a:schemeClr val="tx1">
                    <a:lumMod val="50000"/>
                    <a:lumOff val="50000"/>
                  </a:schemeClr>
                </a:solidFill>
              </a:defRPr>
            </a:lvl1p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5" name="Footer Placeholder 4"/>
          <p:cNvSpPr>
            <a:spLocks noGrp="1"/>
          </p:cNvSpPr>
          <p:nvPr>
            <p:ph type="ftr" sz="quarter" idx="3"/>
          </p:nvPr>
        </p:nvSpPr>
        <p:spPr>
          <a:xfrm>
            <a:off x="0" y="6644144"/>
            <a:ext cx="5562600" cy="184666"/>
          </a:xfrm>
          <a:prstGeom prst="rect">
            <a:avLst/>
          </a:prstGeom>
        </p:spPr>
        <p:txBody>
          <a:bodyPr>
            <a:spAutoFit/>
          </a:bodyPr>
          <a:lstStyle>
            <a:lvl1pPr>
              <a:defRPr sz="600" b="0">
                <a:solidFill>
                  <a:schemeClr val="tx1">
                    <a:lumMod val="50000"/>
                    <a:lumOff val="50000"/>
                  </a:schemeClr>
                </a:solidFill>
              </a:defRPr>
            </a:lvl1p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13284488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8"/>
          <p:cNvSpPr>
            <a:spLocks noChangeArrowheads="1"/>
          </p:cNvSpPr>
          <p:nvPr userDrawn="1"/>
        </p:nvSpPr>
        <p:spPr bwMode="auto">
          <a:xfrm>
            <a:off x="0" y="1700214"/>
            <a:ext cx="9144000" cy="215900"/>
          </a:xfrm>
          <a:prstGeom prst="rect">
            <a:avLst/>
          </a:prstGeom>
          <a:solidFill>
            <a:srgbClr val="9C7F18"/>
          </a:solidFill>
          <a:ln w="9525">
            <a:solidFill>
              <a:srgbClr val="9C7F18"/>
            </a:solidFill>
            <a:miter lim="800000"/>
            <a:headEnd/>
            <a:tailEnd/>
          </a:ln>
          <a:effectLst/>
        </p:spPr>
        <p:txBody>
          <a:bodyPr wrap="none" anchor="ctr"/>
          <a:lstStyle/>
          <a:p>
            <a:pPr defTabSz="685800" fontAlgn="base">
              <a:spcBef>
                <a:spcPct val="0"/>
              </a:spcBef>
              <a:spcAft>
                <a:spcPct val="0"/>
              </a:spcAft>
              <a:defRPr/>
            </a:pPr>
            <a:endParaRPr lang="pt-PT" sz="1350" dirty="0">
              <a:solidFill>
                <a:srgbClr val="000000"/>
              </a:solidFill>
              <a:cs typeface="Arial" charset="0"/>
            </a:endParaRPr>
          </a:p>
        </p:txBody>
      </p:sp>
      <p:sp>
        <p:nvSpPr>
          <p:cNvPr id="9" name="Rectangle 7"/>
          <p:cNvSpPr>
            <a:spLocks noChangeArrowheads="1"/>
          </p:cNvSpPr>
          <p:nvPr userDrawn="1"/>
        </p:nvSpPr>
        <p:spPr bwMode="auto">
          <a:xfrm>
            <a:off x="3175" y="5280025"/>
            <a:ext cx="9144000" cy="215900"/>
          </a:xfrm>
          <a:prstGeom prst="rect">
            <a:avLst/>
          </a:prstGeom>
          <a:solidFill>
            <a:srgbClr val="9C7F18"/>
          </a:solidFill>
          <a:ln w="9525">
            <a:solidFill>
              <a:srgbClr val="9C7F18"/>
            </a:solidFill>
            <a:miter lim="800000"/>
            <a:headEnd/>
            <a:tailEnd/>
          </a:ln>
          <a:effectLst/>
        </p:spPr>
        <p:txBody>
          <a:bodyPr wrap="none" anchor="ctr"/>
          <a:lstStyle/>
          <a:p>
            <a:pPr defTabSz="685800" fontAlgn="base">
              <a:spcBef>
                <a:spcPct val="0"/>
              </a:spcBef>
              <a:spcAft>
                <a:spcPct val="0"/>
              </a:spcAft>
              <a:defRPr/>
            </a:pPr>
            <a:endParaRPr lang="pt-PT" sz="1350" dirty="0">
              <a:solidFill>
                <a:srgbClr val="000000"/>
              </a:solidFill>
              <a:cs typeface="Arial" charset="0"/>
            </a:endParaRPr>
          </a:p>
        </p:txBody>
      </p:sp>
      <p:sp>
        <p:nvSpPr>
          <p:cNvPr id="29700" name="Rectangle 4"/>
          <p:cNvSpPr>
            <a:spLocks noGrp="1" noChangeArrowheads="1"/>
          </p:cNvSpPr>
          <p:nvPr>
            <p:ph type="ctrTitle"/>
          </p:nvPr>
        </p:nvSpPr>
        <p:spPr>
          <a:xfrm>
            <a:off x="1787528" y="2113002"/>
            <a:ext cx="5503863" cy="1311275"/>
          </a:xfrm>
          <a:prstGeom prst="rect">
            <a:avLst/>
          </a:prstGeom>
        </p:spPr>
        <p:txBody>
          <a:bodyPr/>
          <a:lstStyle>
            <a:lvl1pPr algn="ctr">
              <a:defRPr sz="3000"/>
            </a:lvl1pPr>
          </a:lstStyle>
          <a:p>
            <a:r>
              <a:rPr lang="pt-PT"/>
              <a:t>Click to edit Master title style</a:t>
            </a:r>
          </a:p>
        </p:txBody>
      </p:sp>
      <p:sp>
        <p:nvSpPr>
          <p:cNvPr id="29701" name="Rectangle 5"/>
          <p:cNvSpPr>
            <a:spLocks noGrp="1" noChangeArrowheads="1"/>
          </p:cNvSpPr>
          <p:nvPr>
            <p:ph type="subTitle" idx="1"/>
          </p:nvPr>
        </p:nvSpPr>
        <p:spPr>
          <a:xfrm>
            <a:off x="1789130" y="4256127"/>
            <a:ext cx="5502275" cy="822325"/>
          </a:xfrm>
          <a:prstGeom prst="rect">
            <a:avLst/>
          </a:prstGeom>
        </p:spPr>
        <p:txBody>
          <a:bodyPr/>
          <a:lstStyle>
            <a:lvl1pPr marL="0" indent="0" algn="ctr">
              <a:buNone/>
              <a:defRPr sz="1800"/>
            </a:lvl1pPr>
          </a:lstStyle>
          <a:p>
            <a:r>
              <a:rPr lang="pt-PT" dirty="0" err="1"/>
              <a:t>Click</a:t>
            </a:r>
            <a:r>
              <a:rPr lang="pt-PT" dirty="0"/>
              <a:t> to </a:t>
            </a:r>
            <a:r>
              <a:rPr lang="pt-PT" dirty="0" err="1"/>
              <a:t>edit</a:t>
            </a:r>
            <a:r>
              <a:rPr lang="pt-PT" dirty="0"/>
              <a:t> </a:t>
            </a:r>
            <a:r>
              <a:rPr lang="pt-PT" dirty="0" err="1"/>
              <a:t>Master</a:t>
            </a:r>
            <a:r>
              <a:rPr lang="pt-PT" dirty="0"/>
              <a:t> </a:t>
            </a:r>
            <a:r>
              <a:rPr lang="pt-PT" dirty="0" err="1"/>
              <a:t>subtitle</a:t>
            </a:r>
            <a:r>
              <a:rPr lang="pt-PT" dirty="0"/>
              <a:t> </a:t>
            </a:r>
            <a:r>
              <a:rPr lang="pt-PT" dirty="0" err="1"/>
              <a:t>style</a:t>
            </a:r>
            <a:endParaRPr lang="pt-PT" dirty="0"/>
          </a:p>
          <a:p>
            <a:endParaRPr lang="pt-PT"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86496" y="5836407"/>
            <a:ext cx="5257800" cy="638175"/>
          </a:xfrm>
          <a:prstGeom prst="rect">
            <a:avLst/>
          </a:prstGeom>
        </p:spPr>
      </p:pic>
      <p:pic>
        <p:nvPicPr>
          <p:cNvPr id="14" name="Picture 13"/>
          <p:cNvPicPr>
            <a:picLocks noChangeAspect="1"/>
          </p:cNvPicPr>
          <p:nvPr userDrawn="1"/>
        </p:nvPicPr>
        <p:blipFill>
          <a:blip r:embed="rId3" cstate="print"/>
          <a:srcRect l="45155" t="32422" r="39687" b="53125"/>
          <a:stretch>
            <a:fillRect/>
          </a:stretch>
        </p:blipFill>
        <p:spPr bwMode="auto">
          <a:xfrm>
            <a:off x="8282509" y="235248"/>
            <a:ext cx="677270" cy="521271"/>
          </a:xfrm>
          <a:prstGeom prst="rect">
            <a:avLst/>
          </a:prstGeom>
          <a:noFill/>
          <a:ln w="9525">
            <a:noFill/>
            <a:miter lim="800000"/>
            <a:headEnd/>
            <a:tailEnd/>
          </a:ln>
          <a:effectLst/>
        </p:spPr>
      </p:pic>
    </p:spTree>
    <p:extLst>
      <p:ext uri="{BB962C8B-B14F-4D97-AF65-F5344CB8AC3E}">
        <p14:creationId xmlns:p14="http://schemas.microsoft.com/office/powerpoint/2010/main" val="29503625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9"/>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28650" y="6356377"/>
            <a:ext cx="2057400" cy="365125"/>
          </a:xfrm>
          <a:prstGeom prst="rect">
            <a:avLst/>
          </a:prstGeom>
        </p:spPr>
        <p:txBody>
          <a:bodyPr/>
          <a:lstStyle/>
          <a:p>
            <a:pPr defTabSz="685800"/>
            <a:fld id="{C451EF14-A28F-4ED7-B0AF-FF982B0F3C20}" type="datetimeFigureOut">
              <a:rPr lang="en-US" smtClean="0">
                <a:solidFill>
                  <a:srgbClr val="000000"/>
                </a:solidFill>
              </a:rPr>
              <a:pPr defTabSz="685800"/>
              <a:t>4/13/2018</a:t>
            </a:fld>
            <a:endParaRPr lang="en-US" dirty="0">
              <a:solidFill>
                <a:srgbClr val="000000"/>
              </a:solidFill>
            </a:endParaRPr>
          </a:p>
        </p:txBody>
      </p:sp>
      <p:sp>
        <p:nvSpPr>
          <p:cNvPr id="5" name="Footer Placeholder 4"/>
          <p:cNvSpPr>
            <a:spLocks noGrp="1"/>
          </p:cNvSpPr>
          <p:nvPr>
            <p:ph type="ftr" sz="quarter" idx="11"/>
          </p:nvPr>
        </p:nvSpPr>
        <p:spPr/>
        <p:txBody>
          <a:bodyPr/>
          <a:lstStyle/>
          <a:p>
            <a:endParaRPr lang="en-US"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2F3F3FBA-5072-49F1-B994-348B0FB160F2}" type="slidenum">
              <a:rPr lang="en-US" smtClean="0">
                <a:solidFill>
                  <a:srgbClr val="000000">
                    <a:lumMod val="50000"/>
                    <a:lumOff val="50000"/>
                  </a:srgbClr>
                </a:solidFill>
              </a:rPr>
              <a:pPr/>
              <a:t>‹#›</a:t>
            </a:fld>
            <a:endParaRPr lang="en-US" dirty="0">
              <a:solidFill>
                <a:srgbClr val="000000">
                  <a:lumMod val="50000"/>
                  <a:lumOff val="50000"/>
                </a:srgbClr>
              </a:solidFill>
            </a:endParaRPr>
          </a:p>
        </p:txBody>
      </p:sp>
    </p:spTree>
    <p:extLst>
      <p:ext uri="{BB962C8B-B14F-4D97-AF65-F5344CB8AC3E}">
        <p14:creationId xmlns:p14="http://schemas.microsoft.com/office/powerpoint/2010/main" val="48962781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2"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2" y="2505075"/>
            <a:ext cx="3887391"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28650" y="6356377"/>
            <a:ext cx="2057400" cy="365125"/>
          </a:xfrm>
          <a:prstGeom prst="rect">
            <a:avLst/>
          </a:prstGeom>
        </p:spPr>
        <p:txBody>
          <a:bodyPr/>
          <a:lstStyle/>
          <a:p>
            <a:pPr defTabSz="685800"/>
            <a:fld id="{C451EF14-A28F-4ED7-B0AF-FF982B0F3C20}" type="datetimeFigureOut">
              <a:rPr lang="en-US" smtClean="0">
                <a:solidFill>
                  <a:srgbClr val="000000"/>
                </a:solidFill>
              </a:rPr>
              <a:pPr defTabSz="685800"/>
              <a:t>4/13/2018</a:t>
            </a:fld>
            <a:endParaRPr lang="en-US" dirty="0">
              <a:solidFill>
                <a:srgbClr val="000000"/>
              </a:solidFill>
            </a:endParaRPr>
          </a:p>
        </p:txBody>
      </p:sp>
      <p:sp>
        <p:nvSpPr>
          <p:cNvPr id="8" name="Footer Placeholder 7"/>
          <p:cNvSpPr>
            <a:spLocks noGrp="1"/>
          </p:cNvSpPr>
          <p:nvPr>
            <p:ph type="ftr" sz="quarter" idx="11"/>
          </p:nvPr>
        </p:nvSpPr>
        <p:spPr/>
        <p:txBody>
          <a:bodyPr/>
          <a:lstStyle/>
          <a:p>
            <a:endParaRPr lang="en-US" dirty="0">
              <a:solidFill>
                <a:srgbClr val="000000">
                  <a:lumMod val="50000"/>
                  <a:lumOff val="50000"/>
                </a:srgbClr>
              </a:solidFill>
            </a:endParaRPr>
          </a:p>
        </p:txBody>
      </p:sp>
      <p:sp>
        <p:nvSpPr>
          <p:cNvPr id="9" name="Slide Number Placeholder 8"/>
          <p:cNvSpPr>
            <a:spLocks noGrp="1"/>
          </p:cNvSpPr>
          <p:nvPr>
            <p:ph type="sldNum" sz="quarter" idx="12"/>
          </p:nvPr>
        </p:nvSpPr>
        <p:spPr/>
        <p:txBody>
          <a:bodyPr/>
          <a:lstStyle/>
          <a:p>
            <a:fld id="{2F3F3FBA-5072-49F1-B994-348B0FB160F2}" type="slidenum">
              <a:rPr lang="en-US" smtClean="0">
                <a:solidFill>
                  <a:srgbClr val="000000">
                    <a:lumMod val="50000"/>
                    <a:lumOff val="50000"/>
                  </a:srgbClr>
                </a:solidFill>
              </a:rPr>
              <a:pPr/>
              <a:t>‹#›</a:t>
            </a:fld>
            <a:endParaRPr lang="en-US" dirty="0">
              <a:solidFill>
                <a:srgbClr val="000000">
                  <a:lumMod val="50000"/>
                  <a:lumOff val="50000"/>
                </a:srgbClr>
              </a:solidFill>
            </a:endParaRPr>
          </a:p>
        </p:txBody>
      </p:sp>
    </p:spTree>
    <p:extLst>
      <p:ext uri="{BB962C8B-B14F-4D97-AF65-F5344CB8AC3E}">
        <p14:creationId xmlns:p14="http://schemas.microsoft.com/office/powerpoint/2010/main" val="26790850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xfrm>
            <a:off x="7081839" y="6644144"/>
            <a:ext cx="2133600" cy="184666"/>
          </a:xfrm>
          <a:prstGeom prst="rect">
            <a:avLst/>
          </a:prstGeom>
          <a:ln/>
        </p:spPr>
        <p:txBody>
          <a:bodyPr>
            <a:spAutoFit/>
          </a:bodyPr>
          <a:lstStyle>
            <a:lvl1pPr algn="r">
              <a:defRPr sz="600">
                <a:solidFill>
                  <a:schemeClr val="tx1">
                    <a:lumMod val="50000"/>
                    <a:lumOff val="50000"/>
                  </a:schemeClr>
                </a:solidFill>
              </a:defRPr>
            </a:lvl1p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7" name="Footer Placeholder 4"/>
          <p:cNvSpPr>
            <a:spLocks noGrp="1"/>
          </p:cNvSpPr>
          <p:nvPr>
            <p:ph type="ftr" sz="quarter" idx="3"/>
          </p:nvPr>
        </p:nvSpPr>
        <p:spPr>
          <a:xfrm>
            <a:off x="0" y="6644144"/>
            <a:ext cx="5562600" cy="184666"/>
          </a:xfrm>
          <a:prstGeom prst="rect">
            <a:avLst/>
          </a:prstGeom>
        </p:spPr>
        <p:txBody>
          <a:bodyPr>
            <a:spAutoFit/>
          </a:bodyPr>
          <a:lstStyle>
            <a:lvl1pPr>
              <a:defRPr sz="600" b="0">
                <a:solidFill>
                  <a:schemeClr val="tx1">
                    <a:lumMod val="50000"/>
                    <a:lumOff val="50000"/>
                  </a:schemeClr>
                </a:solidFill>
              </a:defRPr>
            </a:lvl1p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3166634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xfrm>
            <a:off x="7081839" y="6644161"/>
            <a:ext cx="2133600" cy="215423"/>
          </a:xfrm>
          <a:prstGeom prst="rect">
            <a:avLst/>
          </a:prstGeom>
          <a:ln/>
        </p:spPr>
        <p:txBody>
          <a:bodyPr>
            <a:spAutoFit/>
          </a:bodyPr>
          <a:lstStyle>
            <a:lvl1pPr algn="r">
              <a:defRPr sz="800">
                <a:solidFill>
                  <a:schemeClr val="tx1">
                    <a:lumMod val="50000"/>
                    <a:lumOff val="50000"/>
                  </a:schemeClr>
                </a:solidFill>
              </a:defRPr>
            </a:lvl1p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7" name="Footer Placeholder 4"/>
          <p:cNvSpPr>
            <a:spLocks noGrp="1"/>
          </p:cNvSpPr>
          <p:nvPr>
            <p:ph type="ftr" sz="quarter" idx="3"/>
          </p:nvPr>
        </p:nvSpPr>
        <p:spPr>
          <a:xfrm>
            <a:off x="0" y="6644161"/>
            <a:ext cx="5562600" cy="215423"/>
          </a:xfrm>
          <a:prstGeom prst="rect">
            <a:avLst/>
          </a:prstGeom>
        </p:spPr>
        <p:txBody>
          <a:bodyPr>
            <a:spAutoFit/>
          </a:bodyPr>
          <a:lstStyle>
            <a:lvl1pPr>
              <a:defRPr sz="800" b="0">
                <a:solidFill>
                  <a:schemeClr val="tx1">
                    <a:lumMod val="50000"/>
                    <a:lumOff val="50000"/>
                  </a:schemeClr>
                </a:solidFill>
              </a:defRPr>
            </a:lvl1p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11717741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6177" y="365131"/>
            <a:ext cx="7889185" cy="575779"/>
          </a:xfrm>
          <a:prstGeom prst="rect">
            <a:avLst/>
          </a:prstGeo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4" name="Footer Placeholder 3"/>
          <p:cNvSpPr>
            <a:spLocks noGrp="1"/>
          </p:cNvSpPr>
          <p:nvPr>
            <p:ph type="ftr" sz="quarter" idx="11"/>
          </p:nvPr>
        </p:nvSpPr>
        <p:spPr/>
        <p:txBody>
          <a:body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16380740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Rectangle 5"/>
          <p:cNvSpPr>
            <a:spLocks noGrp="1" noChangeArrowheads="1"/>
          </p:cNvSpPr>
          <p:nvPr>
            <p:ph type="sldNum" sz="quarter" idx="10"/>
          </p:nvPr>
        </p:nvSpPr>
        <p:spPr>
          <a:xfrm>
            <a:off x="7081839" y="6644144"/>
            <a:ext cx="2133600" cy="184666"/>
          </a:xfrm>
          <a:prstGeom prst="rect">
            <a:avLst/>
          </a:prstGeom>
          <a:ln/>
        </p:spPr>
        <p:txBody>
          <a:bodyPr>
            <a:spAutoFit/>
          </a:bodyPr>
          <a:lstStyle>
            <a:lvl1pPr algn="r">
              <a:defRPr sz="600">
                <a:solidFill>
                  <a:schemeClr val="tx1">
                    <a:lumMod val="50000"/>
                    <a:lumOff val="50000"/>
                  </a:schemeClr>
                </a:solidFill>
              </a:defRPr>
            </a:lvl1p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5" name="Footer Placeholder 4"/>
          <p:cNvSpPr>
            <a:spLocks noGrp="1"/>
          </p:cNvSpPr>
          <p:nvPr>
            <p:ph type="ftr" sz="quarter" idx="3"/>
          </p:nvPr>
        </p:nvSpPr>
        <p:spPr>
          <a:xfrm>
            <a:off x="0" y="6644144"/>
            <a:ext cx="5562600" cy="184666"/>
          </a:xfrm>
          <a:prstGeom prst="rect">
            <a:avLst/>
          </a:prstGeom>
        </p:spPr>
        <p:txBody>
          <a:bodyPr>
            <a:spAutoFit/>
          </a:bodyPr>
          <a:lstStyle>
            <a:lvl1pPr>
              <a:defRPr sz="600" b="0">
                <a:solidFill>
                  <a:schemeClr val="tx1">
                    <a:lumMod val="50000"/>
                    <a:lumOff val="50000"/>
                  </a:schemeClr>
                </a:solidFill>
              </a:defRPr>
            </a:lvl1p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2500171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8"/>
          <p:cNvSpPr>
            <a:spLocks noChangeArrowheads="1"/>
          </p:cNvSpPr>
          <p:nvPr userDrawn="1"/>
        </p:nvSpPr>
        <p:spPr bwMode="auto">
          <a:xfrm>
            <a:off x="0" y="1700214"/>
            <a:ext cx="9144000" cy="215900"/>
          </a:xfrm>
          <a:prstGeom prst="rect">
            <a:avLst/>
          </a:prstGeom>
          <a:solidFill>
            <a:srgbClr val="9C7F18"/>
          </a:solidFill>
          <a:ln w="9525">
            <a:solidFill>
              <a:srgbClr val="9C7F18"/>
            </a:solidFill>
            <a:miter lim="800000"/>
            <a:headEnd/>
            <a:tailEnd/>
          </a:ln>
          <a:effectLst/>
        </p:spPr>
        <p:txBody>
          <a:bodyPr wrap="none" anchor="ctr"/>
          <a:lstStyle/>
          <a:p>
            <a:pPr defTabSz="914400" fontAlgn="base">
              <a:spcBef>
                <a:spcPct val="0"/>
              </a:spcBef>
              <a:spcAft>
                <a:spcPct val="0"/>
              </a:spcAft>
              <a:defRPr/>
            </a:pPr>
            <a:endParaRPr lang="pt-PT" dirty="0">
              <a:solidFill>
                <a:srgbClr val="000000"/>
              </a:solidFill>
              <a:cs typeface="Arial" charset="0"/>
            </a:endParaRPr>
          </a:p>
        </p:txBody>
      </p:sp>
      <p:sp>
        <p:nvSpPr>
          <p:cNvPr id="9" name="Rectangle 7"/>
          <p:cNvSpPr>
            <a:spLocks noChangeArrowheads="1"/>
          </p:cNvSpPr>
          <p:nvPr userDrawn="1"/>
        </p:nvSpPr>
        <p:spPr bwMode="auto">
          <a:xfrm>
            <a:off x="3175" y="5280025"/>
            <a:ext cx="9144000" cy="215900"/>
          </a:xfrm>
          <a:prstGeom prst="rect">
            <a:avLst/>
          </a:prstGeom>
          <a:solidFill>
            <a:srgbClr val="9C7F18"/>
          </a:solidFill>
          <a:ln w="9525">
            <a:solidFill>
              <a:srgbClr val="9C7F18"/>
            </a:solidFill>
            <a:miter lim="800000"/>
            <a:headEnd/>
            <a:tailEnd/>
          </a:ln>
          <a:effectLst/>
        </p:spPr>
        <p:txBody>
          <a:bodyPr wrap="none" anchor="ctr"/>
          <a:lstStyle/>
          <a:p>
            <a:pPr defTabSz="914400" fontAlgn="base">
              <a:spcBef>
                <a:spcPct val="0"/>
              </a:spcBef>
              <a:spcAft>
                <a:spcPct val="0"/>
              </a:spcAft>
              <a:defRPr/>
            </a:pPr>
            <a:endParaRPr lang="pt-PT" dirty="0">
              <a:solidFill>
                <a:srgbClr val="000000"/>
              </a:solidFill>
              <a:cs typeface="Arial" charset="0"/>
            </a:endParaRPr>
          </a:p>
        </p:txBody>
      </p:sp>
      <p:sp>
        <p:nvSpPr>
          <p:cNvPr id="29700" name="Rectangle 4"/>
          <p:cNvSpPr>
            <a:spLocks noGrp="1" noChangeArrowheads="1"/>
          </p:cNvSpPr>
          <p:nvPr>
            <p:ph type="ctrTitle"/>
          </p:nvPr>
        </p:nvSpPr>
        <p:spPr>
          <a:xfrm>
            <a:off x="1787528" y="2112980"/>
            <a:ext cx="5503863" cy="1311275"/>
          </a:xfrm>
          <a:prstGeom prst="rect">
            <a:avLst/>
          </a:prstGeom>
        </p:spPr>
        <p:txBody>
          <a:bodyPr/>
          <a:lstStyle>
            <a:lvl1pPr algn="ctr">
              <a:defRPr sz="4000"/>
            </a:lvl1pPr>
          </a:lstStyle>
          <a:p>
            <a:r>
              <a:rPr lang="pt-PT"/>
              <a:t>Click to edit Master title style</a:t>
            </a:r>
          </a:p>
        </p:txBody>
      </p:sp>
      <p:sp>
        <p:nvSpPr>
          <p:cNvPr id="29701" name="Rectangle 5"/>
          <p:cNvSpPr>
            <a:spLocks noGrp="1" noChangeArrowheads="1"/>
          </p:cNvSpPr>
          <p:nvPr>
            <p:ph type="subTitle" idx="1"/>
          </p:nvPr>
        </p:nvSpPr>
        <p:spPr>
          <a:xfrm>
            <a:off x="1789116" y="4256105"/>
            <a:ext cx="5502275" cy="822325"/>
          </a:xfrm>
          <a:prstGeom prst="rect">
            <a:avLst/>
          </a:prstGeom>
        </p:spPr>
        <p:txBody>
          <a:bodyPr/>
          <a:lstStyle>
            <a:lvl1pPr marL="0" indent="0" algn="ctr">
              <a:buNone/>
              <a:defRPr sz="2400"/>
            </a:lvl1pPr>
          </a:lstStyle>
          <a:p>
            <a:r>
              <a:rPr lang="pt-PT" dirty="0" err="1"/>
              <a:t>Click</a:t>
            </a:r>
            <a:r>
              <a:rPr lang="pt-PT" dirty="0"/>
              <a:t> to </a:t>
            </a:r>
            <a:r>
              <a:rPr lang="pt-PT" dirty="0" err="1"/>
              <a:t>edit</a:t>
            </a:r>
            <a:r>
              <a:rPr lang="pt-PT" dirty="0"/>
              <a:t> </a:t>
            </a:r>
            <a:r>
              <a:rPr lang="pt-PT" dirty="0" err="1"/>
              <a:t>Master</a:t>
            </a:r>
            <a:r>
              <a:rPr lang="pt-PT" dirty="0"/>
              <a:t> </a:t>
            </a:r>
            <a:r>
              <a:rPr lang="pt-PT" dirty="0" err="1"/>
              <a:t>subtitle</a:t>
            </a:r>
            <a:r>
              <a:rPr lang="pt-PT" dirty="0"/>
              <a:t> </a:t>
            </a:r>
            <a:r>
              <a:rPr lang="pt-PT" dirty="0" err="1"/>
              <a:t>style</a:t>
            </a:r>
            <a:endParaRPr lang="pt-PT" dirty="0"/>
          </a:p>
          <a:p>
            <a:endParaRPr lang="pt-PT"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86496" y="5836385"/>
            <a:ext cx="5257800" cy="638175"/>
          </a:xfrm>
          <a:prstGeom prst="rect">
            <a:avLst/>
          </a:prstGeom>
        </p:spPr>
      </p:pic>
      <p:pic>
        <p:nvPicPr>
          <p:cNvPr id="14" name="Picture 13"/>
          <p:cNvPicPr>
            <a:picLocks noChangeAspect="1"/>
          </p:cNvPicPr>
          <p:nvPr userDrawn="1"/>
        </p:nvPicPr>
        <p:blipFill>
          <a:blip r:embed="rId3" cstate="print"/>
          <a:srcRect l="45155" t="32422" r="39687" b="53125"/>
          <a:stretch>
            <a:fillRect/>
          </a:stretch>
        </p:blipFill>
        <p:spPr bwMode="auto">
          <a:xfrm>
            <a:off x="8282509" y="235248"/>
            <a:ext cx="677270" cy="521271"/>
          </a:xfrm>
          <a:prstGeom prst="rect">
            <a:avLst/>
          </a:prstGeom>
          <a:noFill/>
          <a:ln w="9525">
            <a:noFill/>
            <a:miter lim="800000"/>
            <a:headEnd/>
            <a:tailEnd/>
          </a:ln>
          <a:effectLst/>
        </p:spPr>
      </p:pic>
    </p:spTree>
    <p:extLst>
      <p:ext uri="{BB962C8B-B14F-4D97-AF65-F5344CB8AC3E}">
        <p14:creationId xmlns:p14="http://schemas.microsoft.com/office/powerpoint/2010/main" val="18313666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4" name="Footer Placeholder 3"/>
          <p:cNvSpPr>
            <a:spLocks noGrp="1"/>
          </p:cNvSpPr>
          <p:nvPr>
            <p:ph type="ftr" sz="quarter" idx="11"/>
          </p:nvPr>
        </p:nvSpPr>
        <p:spPr/>
        <p:txBody>
          <a:bodyPr/>
          <a:lstStyle/>
          <a:p>
            <a:pPr>
              <a:defRPr/>
            </a:pPr>
            <a:r>
              <a:rPr lang="en-US"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
        <p:nvSpPr>
          <p:cNvPr id="6" name="Picture Placeholder 5"/>
          <p:cNvSpPr>
            <a:spLocks noGrp="1"/>
          </p:cNvSpPr>
          <p:nvPr>
            <p:ph type="pic" sz="quarter" idx="12"/>
          </p:nvPr>
        </p:nvSpPr>
        <p:spPr>
          <a:xfrm>
            <a:off x="6477000" y="4876800"/>
            <a:ext cx="2286000" cy="1447800"/>
          </a:xfrm>
          <a:prstGeom prst="rect">
            <a:avLst/>
          </a:prstGeom>
        </p:spPr>
        <p:txBody>
          <a:bodyPr/>
          <a:lstStyle/>
          <a:p>
            <a:endParaRPr lang="en-US"/>
          </a:p>
        </p:txBody>
      </p:sp>
    </p:spTree>
    <p:extLst>
      <p:ext uri="{BB962C8B-B14F-4D97-AF65-F5344CB8AC3E}">
        <p14:creationId xmlns:p14="http://schemas.microsoft.com/office/powerpoint/2010/main" val="31537499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4" name="Footer Placeholder 3"/>
          <p:cNvSpPr>
            <a:spLocks noGrp="1"/>
          </p:cNvSpPr>
          <p:nvPr>
            <p:ph type="ftr" sz="quarter" idx="11"/>
          </p:nvPr>
        </p:nvSpPr>
        <p:spPr/>
        <p:txBody>
          <a:bodyPr/>
          <a:lstStyle/>
          <a:p>
            <a:pPr>
              <a:defRPr/>
            </a:pPr>
            <a:r>
              <a:rPr lang="en-US"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
        <p:nvSpPr>
          <p:cNvPr id="6" name="Table Placeholder 5"/>
          <p:cNvSpPr>
            <a:spLocks noGrp="1"/>
          </p:cNvSpPr>
          <p:nvPr>
            <p:ph type="tbl" sz="quarter" idx="12"/>
          </p:nvPr>
        </p:nvSpPr>
        <p:spPr>
          <a:xfrm>
            <a:off x="2133600" y="3048000"/>
            <a:ext cx="3429000" cy="2667000"/>
          </a:xfrm>
          <a:prstGeom prst="rect">
            <a:avLst/>
          </a:prstGeom>
        </p:spPr>
        <p:txBody>
          <a:bodyPr/>
          <a:lstStyle/>
          <a:p>
            <a:endParaRPr lang="en-US"/>
          </a:p>
        </p:txBody>
      </p:sp>
    </p:spTree>
    <p:extLst>
      <p:ext uri="{BB962C8B-B14F-4D97-AF65-F5344CB8AC3E}">
        <p14:creationId xmlns:p14="http://schemas.microsoft.com/office/powerpoint/2010/main" val="1290928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xfrm>
            <a:off x="7081839" y="6644144"/>
            <a:ext cx="2133600" cy="215444"/>
          </a:xfrm>
          <a:prstGeom prst="rect">
            <a:avLst/>
          </a:prstGeom>
          <a:ln/>
        </p:spPr>
        <p:txBody>
          <a:bodyPr>
            <a:spAutoFit/>
          </a:bodyPr>
          <a:lstStyle>
            <a:lvl1pPr algn="r">
              <a:defRPr sz="800">
                <a:solidFill>
                  <a:schemeClr val="tx1">
                    <a:lumMod val="50000"/>
                    <a:lumOff val="50000"/>
                  </a:schemeClr>
                </a:solidFill>
              </a:defRPr>
            </a:lvl1p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7" name="Footer Placeholder 4"/>
          <p:cNvSpPr>
            <a:spLocks noGrp="1"/>
          </p:cNvSpPr>
          <p:nvPr>
            <p:ph type="ftr" sz="quarter" idx="3"/>
          </p:nvPr>
        </p:nvSpPr>
        <p:spPr>
          <a:xfrm>
            <a:off x="0" y="6644144"/>
            <a:ext cx="5562600" cy="215444"/>
          </a:xfrm>
          <a:prstGeom prst="rect">
            <a:avLst/>
          </a:prstGeom>
        </p:spPr>
        <p:txBody>
          <a:bodyPr>
            <a:spAutoFit/>
          </a:bodyPr>
          <a:lstStyle>
            <a:lvl1pPr>
              <a:defRPr sz="800" b="0">
                <a:solidFill>
                  <a:schemeClr val="tx1">
                    <a:lumMod val="50000"/>
                    <a:lumOff val="50000"/>
                  </a:schemeClr>
                </a:solidFill>
              </a:defRPr>
            </a:lvl1p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10014937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Rectangle 5"/>
          <p:cNvSpPr>
            <a:spLocks noGrp="1" noChangeArrowheads="1"/>
          </p:cNvSpPr>
          <p:nvPr>
            <p:ph type="sldNum" sz="quarter" idx="10"/>
          </p:nvPr>
        </p:nvSpPr>
        <p:spPr>
          <a:xfrm>
            <a:off x="7081839" y="6644144"/>
            <a:ext cx="2133600" cy="215444"/>
          </a:xfrm>
          <a:prstGeom prst="rect">
            <a:avLst/>
          </a:prstGeom>
          <a:ln/>
        </p:spPr>
        <p:txBody>
          <a:bodyPr>
            <a:spAutoFit/>
          </a:bodyPr>
          <a:lstStyle>
            <a:lvl1pPr algn="r">
              <a:defRPr sz="800">
                <a:solidFill>
                  <a:schemeClr val="tx1">
                    <a:lumMod val="50000"/>
                    <a:lumOff val="50000"/>
                  </a:schemeClr>
                </a:solidFill>
              </a:defRPr>
            </a:lvl1p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5" name="Footer Placeholder 4"/>
          <p:cNvSpPr>
            <a:spLocks noGrp="1"/>
          </p:cNvSpPr>
          <p:nvPr>
            <p:ph type="ftr" sz="quarter" idx="3"/>
          </p:nvPr>
        </p:nvSpPr>
        <p:spPr>
          <a:xfrm>
            <a:off x="0" y="6644144"/>
            <a:ext cx="5562600" cy="215444"/>
          </a:xfrm>
          <a:prstGeom prst="rect">
            <a:avLst/>
          </a:prstGeom>
        </p:spPr>
        <p:txBody>
          <a:bodyPr>
            <a:spAutoFit/>
          </a:bodyPr>
          <a:lstStyle>
            <a:lvl1pPr>
              <a:defRPr sz="800" b="0">
                <a:solidFill>
                  <a:schemeClr val="tx1">
                    <a:lumMod val="50000"/>
                    <a:lumOff val="50000"/>
                  </a:schemeClr>
                </a:solidFill>
              </a:defRPr>
            </a:lvl1p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11696950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8"/>
          <p:cNvSpPr>
            <a:spLocks noChangeArrowheads="1"/>
          </p:cNvSpPr>
          <p:nvPr userDrawn="1"/>
        </p:nvSpPr>
        <p:spPr bwMode="auto">
          <a:xfrm>
            <a:off x="0" y="1700214"/>
            <a:ext cx="9144000" cy="215900"/>
          </a:xfrm>
          <a:prstGeom prst="rect">
            <a:avLst/>
          </a:prstGeom>
          <a:solidFill>
            <a:srgbClr val="9C7F18"/>
          </a:solidFill>
          <a:ln w="9525">
            <a:solidFill>
              <a:srgbClr val="9C7F18"/>
            </a:solidFill>
            <a:miter lim="800000"/>
            <a:headEnd/>
            <a:tailEnd/>
          </a:ln>
          <a:effectLst/>
        </p:spPr>
        <p:txBody>
          <a:bodyPr wrap="none" anchor="ctr"/>
          <a:lstStyle/>
          <a:p>
            <a:pPr fontAlgn="base">
              <a:spcBef>
                <a:spcPct val="0"/>
              </a:spcBef>
              <a:spcAft>
                <a:spcPct val="0"/>
              </a:spcAft>
              <a:defRPr/>
            </a:pPr>
            <a:endParaRPr lang="pt-PT" dirty="0">
              <a:solidFill>
                <a:srgbClr val="000000"/>
              </a:solidFill>
              <a:cs typeface="Arial" charset="0"/>
            </a:endParaRPr>
          </a:p>
        </p:txBody>
      </p:sp>
      <p:sp>
        <p:nvSpPr>
          <p:cNvPr id="9" name="Rectangle 7"/>
          <p:cNvSpPr>
            <a:spLocks noChangeArrowheads="1"/>
          </p:cNvSpPr>
          <p:nvPr userDrawn="1"/>
        </p:nvSpPr>
        <p:spPr bwMode="auto">
          <a:xfrm>
            <a:off x="3175" y="5280025"/>
            <a:ext cx="9144000" cy="215900"/>
          </a:xfrm>
          <a:prstGeom prst="rect">
            <a:avLst/>
          </a:prstGeom>
          <a:solidFill>
            <a:srgbClr val="9C7F18"/>
          </a:solidFill>
          <a:ln w="9525">
            <a:solidFill>
              <a:srgbClr val="9C7F18"/>
            </a:solidFill>
            <a:miter lim="800000"/>
            <a:headEnd/>
            <a:tailEnd/>
          </a:ln>
          <a:effectLst/>
        </p:spPr>
        <p:txBody>
          <a:bodyPr wrap="none" anchor="ctr"/>
          <a:lstStyle/>
          <a:p>
            <a:pPr fontAlgn="base">
              <a:spcBef>
                <a:spcPct val="0"/>
              </a:spcBef>
              <a:spcAft>
                <a:spcPct val="0"/>
              </a:spcAft>
              <a:defRPr/>
            </a:pPr>
            <a:endParaRPr lang="pt-PT" dirty="0">
              <a:solidFill>
                <a:srgbClr val="000000"/>
              </a:solidFill>
              <a:cs typeface="Arial" charset="0"/>
            </a:endParaRPr>
          </a:p>
        </p:txBody>
      </p:sp>
      <p:sp>
        <p:nvSpPr>
          <p:cNvPr id="29700" name="Rectangle 4"/>
          <p:cNvSpPr>
            <a:spLocks noGrp="1" noChangeArrowheads="1"/>
          </p:cNvSpPr>
          <p:nvPr>
            <p:ph type="ctrTitle"/>
          </p:nvPr>
        </p:nvSpPr>
        <p:spPr>
          <a:xfrm>
            <a:off x="1787528" y="2112988"/>
            <a:ext cx="5503863" cy="1311275"/>
          </a:xfrm>
          <a:prstGeom prst="rect">
            <a:avLst/>
          </a:prstGeom>
        </p:spPr>
        <p:txBody>
          <a:bodyPr/>
          <a:lstStyle>
            <a:lvl1pPr algn="ctr">
              <a:defRPr sz="4000"/>
            </a:lvl1pPr>
          </a:lstStyle>
          <a:p>
            <a:r>
              <a:rPr lang="pt-PT"/>
              <a:t>Click to edit Master title style</a:t>
            </a:r>
          </a:p>
        </p:txBody>
      </p:sp>
      <p:sp>
        <p:nvSpPr>
          <p:cNvPr id="29701" name="Rectangle 5"/>
          <p:cNvSpPr>
            <a:spLocks noGrp="1" noChangeArrowheads="1"/>
          </p:cNvSpPr>
          <p:nvPr>
            <p:ph type="subTitle" idx="1"/>
          </p:nvPr>
        </p:nvSpPr>
        <p:spPr>
          <a:xfrm>
            <a:off x="1789123" y="4256113"/>
            <a:ext cx="5502275" cy="822325"/>
          </a:xfrm>
          <a:prstGeom prst="rect">
            <a:avLst/>
          </a:prstGeom>
        </p:spPr>
        <p:txBody>
          <a:bodyPr/>
          <a:lstStyle>
            <a:lvl1pPr marL="0" indent="0" algn="ctr">
              <a:buNone/>
              <a:defRPr sz="2400"/>
            </a:lvl1pPr>
          </a:lstStyle>
          <a:p>
            <a:r>
              <a:rPr lang="pt-PT" dirty="0" err="1"/>
              <a:t>Click</a:t>
            </a:r>
            <a:r>
              <a:rPr lang="pt-PT" dirty="0"/>
              <a:t> to </a:t>
            </a:r>
            <a:r>
              <a:rPr lang="pt-PT" dirty="0" err="1"/>
              <a:t>edit</a:t>
            </a:r>
            <a:r>
              <a:rPr lang="pt-PT" dirty="0"/>
              <a:t> </a:t>
            </a:r>
            <a:r>
              <a:rPr lang="pt-PT" dirty="0" err="1"/>
              <a:t>Master</a:t>
            </a:r>
            <a:r>
              <a:rPr lang="pt-PT" dirty="0"/>
              <a:t> </a:t>
            </a:r>
            <a:r>
              <a:rPr lang="pt-PT" dirty="0" err="1"/>
              <a:t>subtitle</a:t>
            </a:r>
            <a:r>
              <a:rPr lang="pt-PT" dirty="0"/>
              <a:t> </a:t>
            </a:r>
            <a:r>
              <a:rPr lang="pt-PT" dirty="0" err="1"/>
              <a:t>style</a:t>
            </a:r>
            <a:endParaRPr lang="pt-PT" dirty="0"/>
          </a:p>
          <a:p>
            <a:endParaRPr lang="pt-PT"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86496" y="5836393"/>
            <a:ext cx="5257800" cy="638175"/>
          </a:xfrm>
          <a:prstGeom prst="rect">
            <a:avLst/>
          </a:prstGeom>
        </p:spPr>
      </p:pic>
      <p:pic>
        <p:nvPicPr>
          <p:cNvPr id="14" name="Picture 13"/>
          <p:cNvPicPr>
            <a:picLocks noChangeAspect="1"/>
          </p:cNvPicPr>
          <p:nvPr userDrawn="1"/>
        </p:nvPicPr>
        <p:blipFill>
          <a:blip r:embed="rId3" cstate="print"/>
          <a:srcRect l="45155" t="32422" r="39687" b="53125"/>
          <a:stretch>
            <a:fillRect/>
          </a:stretch>
        </p:blipFill>
        <p:spPr bwMode="auto">
          <a:xfrm>
            <a:off x="8282509" y="235248"/>
            <a:ext cx="677270" cy="521271"/>
          </a:xfrm>
          <a:prstGeom prst="rect">
            <a:avLst/>
          </a:prstGeom>
          <a:noFill/>
          <a:ln w="9525">
            <a:noFill/>
            <a:miter lim="800000"/>
            <a:headEnd/>
            <a:tailEnd/>
          </a:ln>
          <a:effectLst/>
        </p:spPr>
      </p:pic>
    </p:spTree>
    <p:extLst>
      <p:ext uri="{BB962C8B-B14F-4D97-AF65-F5344CB8AC3E}">
        <p14:creationId xmlns:p14="http://schemas.microsoft.com/office/powerpoint/2010/main" val="30115179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28650" y="6356363"/>
            <a:ext cx="2057400" cy="365125"/>
          </a:xfrm>
          <a:prstGeom prst="rect">
            <a:avLst/>
          </a:prstGeom>
        </p:spPr>
        <p:txBody>
          <a:bodyPr/>
          <a:lstStyle/>
          <a:p>
            <a:fld id="{C451EF14-A28F-4ED7-B0AF-FF982B0F3C20}" type="datetimeFigureOut">
              <a:rPr lang="en-US" smtClean="0"/>
              <a:pPr/>
              <a:t>4/13/2018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F3F3FBA-5072-49F1-B994-348B0FB160F2}" type="slidenum">
              <a:rPr lang="en-US" smtClean="0"/>
              <a:pPr/>
              <a:t>‹#›</a:t>
            </a:fld>
            <a:endParaRPr lang="en-US" dirty="0"/>
          </a:p>
        </p:txBody>
      </p:sp>
    </p:spTree>
    <p:extLst>
      <p:ext uri="{BB962C8B-B14F-4D97-AF65-F5344CB8AC3E}">
        <p14:creationId xmlns:p14="http://schemas.microsoft.com/office/powerpoint/2010/main" val="39840017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2" y="1681163"/>
            <a:ext cx="3887391"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2" y="2505075"/>
            <a:ext cx="3887391"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28650" y="6356363"/>
            <a:ext cx="2057400" cy="365125"/>
          </a:xfrm>
          <a:prstGeom prst="rect">
            <a:avLst/>
          </a:prstGeom>
        </p:spPr>
        <p:txBody>
          <a:bodyPr/>
          <a:lstStyle/>
          <a:p>
            <a:fld id="{C451EF14-A28F-4ED7-B0AF-FF982B0F3C20}" type="datetimeFigureOut">
              <a:rPr lang="en-US" smtClean="0"/>
              <a:pPr/>
              <a:t>4/13/2018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F3F3FBA-5072-49F1-B994-348B0FB160F2}" type="slidenum">
              <a:rPr lang="en-US" smtClean="0"/>
              <a:pPr/>
              <a:t>‹#›</a:t>
            </a:fld>
            <a:endParaRPr lang="en-US" dirty="0"/>
          </a:p>
        </p:txBody>
      </p:sp>
    </p:spTree>
    <p:extLst>
      <p:ext uri="{BB962C8B-B14F-4D97-AF65-F5344CB8AC3E}">
        <p14:creationId xmlns:p14="http://schemas.microsoft.com/office/powerpoint/2010/main" val="2447011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Rectangle 5"/>
          <p:cNvSpPr>
            <a:spLocks noGrp="1" noChangeArrowheads="1"/>
          </p:cNvSpPr>
          <p:nvPr>
            <p:ph type="sldNum" sz="quarter" idx="10"/>
          </p:nvPr>
        </p:nvSpPr>
        <p:spPr>
          <a:xfrm>
            <a:off x="7081839" y="6644161"/>
            <a:ext cx="2133600" cy="215423"/>
          </a:xfrm>
          <a:prstGeom prst="rect">
            <a:avLst/>
          </a:prstGeom>
          <a:ln/>
        </p:spPr>
        <p:txBody>
          <a:bodyPr>
            <a:spAutoFit/>
          </a:bodyPr>
          <a:lstStyle>
            <a:lvl1pPr algn="r">
              <a:defRPr sz="800">
                <a:solidFill>
                  <a:schemeClr val="tx1">
                    <a:lumMod val="50000"/>
                    <a:lumOff val="50000"/>
                  </a:schemeClr>
                </a:solidFill>
              </a:defRPr>
            </a:lvl1p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5" name="Footer Placeholder 4"/>
          <p:cNvSpPr>
            <a:spLocks noGrp="1"/>
          </p:cNvSpPr>
          <p:nvPr>
            <p:ph type="ftr" sz="quarter" idx="3"/>
          </p:nvPr>
        </p:nvSpPr>
        <p:spPr>
          <a:xfrm>
            <a:off x="0" y="6644161"/>
            <a:ext cx="5562600" cy="215423"/>
          </a:xfrm>
          <a:prstGeom prst="rect">
            <a:avLst/>
          </a:prstGeom>
        </p:spPr>
        <p:txBody>
          <a:bodyPr>
            <a:spAutoFit/>
          </a:bodyPr>
          <a:lstStyle>
            <a:lvl1pPr>
              <a:defRPr sz="800" b="0">
                <a:solidFill>
                  <a:schemeClr val="tx1">
                    <a:lumMod val="50000"/>
                    <a:lumOff val="50000"/>
                  </a:schemeClr>
                </a:solidFill>
              </a:defRPr>
            </a:lvl1p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243750561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xfrm>
            <a:off x="7081839" y="6644144"/>
            <a:ext cx="2133600" cy="215444"/>
          </a:xfrm>
          <a:prstGeom prst="rect">
            <a:avLst/>
          </a:prstGeom>
          <a:ln/>
        </p:spPr>
        <p:txBody>
          <a:bodyPr>
            <a:spAutoFit/>
          </a:bodyPr>
          <a:lstStyle>
            <a:lvl1pPr algn="r">
              <a:defRPr sz="800">
                <a:solidFill>
                  <a:schemeClr val="tx1">
                    <a:lumMod val="50000"/>
                    <a:lumOff val="50000"/>
                  </a:schemeClr>
                </a:solidFill>
              </a:defRPr>
            </a:lvl1p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7" name="Footer Placeholder 4"/>
          <p:cNvSpPr>
            <a:spLocks noGrp="1"/>
          </p:cNvSpPr>
          <p:nvPr>
            <p:ph type="ftr" sz="quarter" idx="3"/>
          </p:nvPr>
        </p:nvSpPr>
        <p:spPr>
          <a:xfrm>
            <a:off x="0" y="6644144"/>
            <a:ext cx="5562600" cy="215444"/>
          </a:xfrm>
          <a:prstGeom prst="rect">
            <a:avLst/>
          </a:prstGeom>
        </p:spPr>
        <p:txBody>
          <a:bodyPr>
            <a:spAutoFit/>
          </a:bodyPr>
          <a:lstStyle>
            <a:lvl1pPr>
              <a:defRPr sz="800" b="0">
                <a:solidFill>
                  <a:schemeClr val="tx1">
                    <a:lumMod val="50000"/>
                    <a:lumOff val="50000"/>
                  </a:schemeClr>
                </a:solidFill>
              </a:defRPr>
            </a:lvl1p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317689664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6168" y="365126"/>
            <a:ext cx="7889185" cy="575779"/>
          </a:xfrm>
          <a:prstGeom prst="rect">
            <a:avLst/>
          </a:prstGeo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4" name="Footer Placeholder 3"/>
          <p:cNvSpPr>
            <a:spLocks noGrp="1"/>
          </p:cNvSpPr>
          <p:nvPr>
            <p:ph type="ftr" sz="quarter" idx="11"/>
          </p:nvPr>
        </p:nvSpPr>
        <p:spPr/>
        <p:txBody>
          <a:body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11435783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Rectangle 5"/>
          <p:cNvSpPr>
            <a:spLocks noGrp="1" noChangeArrowheads="1"/>
          </p:cNvSpPr>
          <p:nvPr>
            <p:ph type="sldNum" sz="quarter" idx="10"/>
          </p:nvPr>
        </p:nvSpPr>
        <p:spPr>
          <a:xfrm>
            <a:off x="7081839" y="6644144"/>
            <a:ext cx="2133600" cy="215444"/>
          </a:xfrm>
          <a:prstGeom prst="rect">
            <a:avLst/>
          </a:prstGeom>
          <a:ln/>
        </p:spPr>
        <p:txBody>
          <a:bodyPr>
            <a:spAutoFit/>
          </a:bodyPr>
          <a:lstStyle>
            <a:lvl1pPr algn="r">
              <a:defRPr sz="800">
                <a:solidFill>
                  <a:schemeClr val="tx1">
                    <a:lumMod val="50000"/>
                    <a:lumOff val="50000"/>
                  </a:schemeClr>
                </a:solidFill>
              </a:defRPr>
            </a:lvl1p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5" name="Footer Placeholder 4"/>
          <p:cNvSpPr>
            <a:spLocks noGrp="1"/>
          </p:cNvSpPr>
          <p:nvPr>
            <p:ph type="ftr" sz="quarter" idx="3"/>
          </p:nvPr>
        </p:nvSpPr>
        <p:spPr>
          <a:xfrm>
            <a:off x="0" y="6644144"/>
            <a:ext cx="5562600" cy="215444"/>
          </a:xfrm>
          <a:prstGeom prst="rect">
            <a:avLst/>
          </a:prstGeom>
        </p:spPr>
        <p:txBody>
          <a:bodyPr>
            <a:spAutoFit/>
          </a:bodyPr>
          <a:lstStyle>
            <a:lvl1pPr>
              <a:defRPr sz="800" b="0">
                <a:solidFill>
                  <a:schemeClr val="tx1">
                    <a:lumMod val="50000"/>
                    <a:lumOff val="50000"/>
                  </a:schemeClr>
                </a:solidFill>
              </a:defRPr>
            </a:lvl1p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252345821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8"/>
          <p:cNvSpPr>
            <a:spLocks noChangeArrowheads="1"/>
          </p:cNvSpPr>
          <p:nvPr userDrawn="1"/>
        </p:nvSpPr>
        <p:spPr bwMode="auto">
          <a:xfrm>
            <a:off x="0" y="1700214"/>
            <a:ext cx="9144000" cy="215900"/>
          </a:xfrm>
          <a:prstGeom prst="rect">
            <a:avLst/>
          </a:prstGeom>
          <a:solidFill>
            <a:srgbClr val="9C7F18"/>
          </a:solidFill>
          <a:ln w="9525">
            <a:solidFill>
              <a:srgbClr val="9C7F18"/>
            </a:solidFill>
            <a:miter lim="800000"/>
            <a:headEnd/>
            <a:tailEnd/>
          </a:ln>
          <a:effectLst/>
        </p:spPr>
        <p:txBody>
          <a:bodyPr wrap="none" lIns="91419" tIns="45710" rIns="91419" bIns="45710" anchor="ctr"/>
          <a:lstStyle/>
          <a:p>
            <a:pPr fontAlgn="base">
              <a:spcBef>
                <a:spcPct val="0"/>
              </a:spcBef>
              <a:spcAft>
                <a:spcPct val="0"/>
              </a:spcAft>
              <a:defRPr/>
            </a:pPr>
            <a:endParaRPr lang="pt-PT" dirty="0">
              <a:solidFill>
                <a:srgbClr val="000000"/>
              </a:solidFill>
              <a:cs typeface="Arial" charset="0"/>
            </a:endParaRPr>
          </a:p>
        </p:txBody>
      </p:sp>
      <p:sp>
        <p:nvSpPr>
          <p:cNvPr id="9" name="Rectangle 7"/>
          <p:cNvSpPr>
            <a:spLocks noChangeArrowheads="1"/>
          </p:cNvSpPr>
          <p:nvPr userDrawn="1"/>
        </p:nvSpPr>
        <p:spPr bwMode="auto">
          <a:xfrm>
            <a:off x="3175" y="5280025"/>
            <a:ext cx="9144000" cy="215900"/>
          </a:xfrm>
          <a:prstGeom prst="rect">
            <a:avLst/>
          </a:prstGeom>
          <a:solidFill>
            <a:srgbClr val="9C7F18"/>
          </a:solidFill>
          <a:ln w="9525">
            <a:solidFill>
              <a:srgbClr val="9C7F18"/>
            </a:solidFill>
            <a:miter lim="800000"/>
            <a:headEnd/>
            <a:tailEnd/>
          </a:ln>
          <a:effectLst/>
        </p:spPr>
        <p:txBody>
          <a:bodyPr wrap="none" lIns="91419" tIns="45710" rIns="91419" bIns="45710" anchor="ctr"/>
          <a:lstStyle/>
          <a:p>
            <a:pPr fontAlgn="base">
              <a:spcBef>
                <a:spcPct val="0"/>
              </a:spcBef>
              <a:spcAft>
                <a:spcPct val="0"/>
              </a:spcAft>
              <a:defRPr/>
            </a:pPr>
            <a:endParaRPr lang="pt-PT" dirty="0">
              <a:solidFill>
                <a:srgbClr val="000000"/>
              </a:solidFill>
              <a:cs typeface="Arial" charset="0"/>
            </a:endParaRPr>
          </a:p>
        </p:txBody>
      </p:sp>
      <p:sp>
        <p:nvSpPr>
          <p:cNvPr id="29700" name="Rectangle 4"/>
          <p:cNvSpPr>
            <a:spLocks noGrp="1" noChangeArrowheads="1"/>
          </p:cNvSpPr>
          <p:nvPr>
            <p:ph type="ctrTitle"/>
          </p:nvPr>
        </p:nvSpPr>
        <p:spPr>
          <a:xfrm>
            <a:off x="1787528" y="2112964"/>
            <a:ext cx="5503863" cy="1311275"/>
          </a:xfrm>
          <a:prstGeom prst="rect">
            <a:avLst/>
          </a:prstGeom>
        </p:spPr>
        <p:txBody>
          <a:bodyPr lIns="91419" tIns="45710" rIns="91419" bIns="45710"/>
          <a:lstStyle>
            <a:lvl1pPr algn="ctr">
              <a:defRPr sz="4000"/>
            </a:lvl1pPr>
          </a:lstStyle>
          <a:p>
            <a:r>
              <a:rPr lang="pt-PT"/>
              <a:t>Click to edit Master title style</a:t>
            </a:r>
          </a:p>
        </p:txBody>
      </p:sp>
      <p:sp>
        <p:nvSpPr>
          <p:cNvPr id="29701" name="Rectangle 5"/>
          <p:cNvSpPr>
            <a:spLocks noGrp="1" noChangeArrowheads="1"/>
          </p:cNvSpPr>
          <p:nvPr>
            <p:ph type="subTitle" idx="1"/>
          </p:nvPr>
        </p:nvSpPr>
        <p:spPr>
          <a:xfrm>
            <a:off x="1789115" y="4256089"/>
            <a:ext cx="5502275" cy="822325"/>
          </a:xfrm>
          <a:prstGeom prst="rect">
            <a:avLst/>
          </a:prstGeom>
        </p:spPr>
        <p:txBody>
          <a:bodyPr lIns="91419" tIns="45710" rIns="91419" bIns="45710"/>
          <a:lstStyle>
            <a:lvl1pPr marL="0" indent="0" algn="ctr">
              <a:buNone/>
              <a:defRPr sz="2400"/>
            </a:lvl1pPr>
          </a:lstStyle>
          <a:p>
            <a:r>
              <a:rPr lang="pt-PT" dirty="0" err="1"/>
              <a:t>Click</a:t>
            </a:r>
            <a:r>
              <a:rPr lang="pt-PT" dirty="0"/>
              <a:t> to </a:t>
            </a:r>
            <a:r>
              <a:rPr lang="pt-PT" dirty="0" err="1"/>
              <a:t>edit</a:t>
            </a:r>
            <a:r>
              <a:rPr lang="pt-PT" dirty="0"/>
              <a:t> </a:t>
            </a:r>
            <a:r>
              <a:rPr lang="pt-PT" dirty="0" err="1"/>
              <a:t>Master</a:t>
            </a:r>
            <a:r>
              <a:rPr lang="pt-PT" dirty="0"/>
              <a:t> </a:t>
            </a:r>
            <a:r>
              <a:rPr lang="pt-PT" dirty="0" err="1"/>
              <a:t>subtitle</a:t>
            </a:r>
            <a:r>
              <a:rPr lang="pt-PT" dirty="0"/>
              <a:t> </a:t>
            </a:r>
            <a:r>
              <a:rPr lang="pt-PT" dirty="0" err="1"/>
              <a:t>style</a:t>
            </a:r>
            <a:endParaRPr lang="pt-PT" dirty="0"/>
          </a:p>
          <a:p>
            <a:endParaRPr lang="pt-PT"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86496" y="5836369"/>
            <a:ext cx="5257800" cy="638175"/>
          </a:xfrm>
          <a:prstGeom prst="rect">
            <a:avLst/>
          </a:prstGeom>
        </p:spPr>
      </p:pic>
      <p:pic>
        <p:nvPicPr>
          <p:cNvPr id="14" name="Picture 13"/>
          <p:cNvPicPr>
            <a:picLocks noChangeAspect="1"/>
          </p:cNvPicPr>
          <p:nvPr userDrawn="1"/>
        </p:nvPicPr>
        <p:blipFill>
          <a:blip r:embed="rId3" cstate="print"/>
          <a:srcRect l="45155" t="32422" r="39687" b="53125"/>
          <a:stretch>
            <a:fillRect/>
          </a:stretch>
        </p:blipFill>
        <p:spPr bwMode="auto">
          <a:xfrm>
            <a:off x="8282508" y="235248"/>
            <a:ext cx="677270" cy="521271"/>
          </a:xfrm>
          <a:prstGeom prst="rect">
            <a:avLst/>
          </a:prstGeom>
          <a:noFill/>
          <a:ln w="9525">
            <a:noFill/>
            <a:miter lim="800000"/>
            <a:headEnd/>
            <a:tailEnd/>
          </a:ln>
          <a:effectLst/>
        </p:spPr>
      </p:pic>
    </p:spTree>
    <p:extLst>
      <p:ext uri="{BB962C8B-B14F-4D97-AF65-F5344CB8AC3E}">
        <p14:creationId xmlns:p14="http://schemas.microsoft.com/office/powerpoint/2010/main" val="31372235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xfrm>
            <a:off x="7081839" y="6644145"/>
            <a:ext cx="2133600" cy="215423"/>
          </a:xfrm>
          <a:prstGeom prst="rect">
            <a:avLst/>
          </a:prstGeom>
          <a:ln/>
        </p:spPr>
        <p:txBody>
          <a:bodyPr>
            <a:spAutoFit/>
          </a:bodyPr>
          <a:lstStyle>
            <a:lvl1pPr algn="r">
              <a:defRPr sz="800">
                <a:solidFill>
                  <a:schemeClr val="tx1">
                    <a:lumMod val="50000"/>
                    <a:lumOff val="50000"/>
                  </a:schemeClr>
                </a:solidFill>
              </a:defRPr>
            </a:lvl1p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7" name="Footer Placeholder 4"/>
          <p:cNvSpPr>
            <a:spLocks noGrp="1"/>
          </p:cNvSpPr>
          <p:nvPr>
            <p:ph type="ftr" sz="quarter" idx="3"/>
          </p:nvPr>
        </p:nvSpPr>
        <p:spPr>
          <a:xfrm>
            <a:off x="0" y="6644145"/>
            <a:ext cx="5562600" cy="215423"/>
          </a:xfrm>
          <a:prstGeom prst="rect">
            <a:avLst/>
          </a:prstGeom>
        </p:spPr>
        <p:txBody>
          <a:bodyPr>
            <a:spAutoFit/>
          </a:bodyPr>
          <a:lstStyle>
            <a:lvl1pPr>
              <a:defRPr sz="800" b="0">
                <a:solidFill>
                  <a:schemeClr val="tx1">
                    <a:lumMod val="50000"/>
                    <a:lumOff val="50000"/>
                  </a:schemeClr>
                </a:solidFill>
              </a:defRPr>
            </a:lvl1p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117177411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cSld name="4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0" y="441327"/>
            <a:ext cx="7924800" cy="473075"/>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2"/>
            <a:ext cx="8229600" cy="45259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9"/>
          <p:cNvSpPr>
            <a:spLocks noGrp="1" noChangeArrowheads="1"/>
          </p:cNvSpPr>
          <p:nvPr>
            <p:ph type="dt" sz="half" idx="10"/>
          </p:nvPr>
        </p:nvSpPr>
        <p:spPr>
          <a:xfrm>
            <a:off x="838200" y="6248400"/>
            <a:ext cx="2133600" cy="476250"/>
          </a:xfrm>
          <a:prstGeom prst="rect">
            <a:avLst/>
          </a:prstGeom>
          <a:ln/>
        </p:spPr>
        <p:txBody>
          <a:bodyPr/>
          <a:lstStyle>
            <a:lvl1pPr>
              <a:defRPr/>
            </a:lvl1pPr>
          </a:lstStyle>
          <a:p>
            <a:pPr>
              <a:defRPr/>
            </a:pPr>
            <a:fld id="{F11C3162-9F2E-4AA0-989B-F9D2CF0D1C8B}" type="datetime1">
              <a:rPr lang="en-US">
                <a:solidFill>
                  <a:srgbClr val="000000"/>
                </a:solidFill>
              </a:rPr>
              <a:pPr>
                <a:defRPr/>
              </a:pPr>
              <a:t>4/13/2018</a:t>
            </a:fld>
            <a:endParaRPr lang="en-GB">
              <a:solidFill>
                <a:srgbClr val="000000"/>
              </a:solidFill>
            </a:endParaRPr>
          </a:p>
        </p:txBody>
      </p:sp>
      <p:sp>
        <p:nvSpPr>
          <p:cNvPr id="5" name="Rectangle 10"/>
          <p:cNvSpPr>
            <a:spLocks noGrp="1" noChangeArrowheads="1"/>
          </p:cNvSpPr>
          <p:nvPr>
            <p:ph type="ftr" sz="quarter" idx="11"/>
          </p:nvPr>
        </p:nvSpPr>
        <p:spPr>
          <a:ln/>
        </p:spPr>
        <p:txBody>
          <a:bodyPr/>
          <a:lstStyle>
            <a:lvl1pPr>
              <a:defRPr/>
            </a:lvl1pPr>
          </a:lstStyle>
          <a:p>
            <a:pPr>
              <a:defRPr/>
            </a:pPr>
            <a:r>
              <a:rPr lang="en-GB">
                <a:solidFill>
                  <a:srgbClr val="000000">
                    <a:lumMod val="50000"/>
                    <a:lumOff val="50000"/>
                  </a:srgbClr>
                </a:solidFill>
              </a:rPr>
              <a:t>Group HR Report</a:t>
            </a:r>
          </a:p>
        </p:txBody>
      </p:sp>
      <p:sp>
        <p:nvSpPr>
          <p:cNvPr id="6" name="Rectangle 11"/>
          <p:cNvSpPr>
            <a:spLocks noGrp="1" noChangeArrowheads="1"/>
          </p:cNvSpPr>
          <p:nvPr>
            <p:ph type="sldNum" sz="quarter" idx="12"/>
          </p:nvPr>
        </p:nvSpPr>
        <p:spPr>
          <a:ln/>
        </p:spPr>
        <p:txBody>
          <a:bodyPr/>
          <a:lstStyle>
            <a:lvl1pPr>
              <a:defRPr/>
            </a:lvl1pPr>
          </a:lstStyle>
          <a:p>
            <a:fld id="{F42ABF74-CAB1-41DC-BF1A-EFCC43BF2920}" type="slidenum">
              <a:rPr lang="en-GB">
                <a:solidFill>
                  <a:srgbClr val="000000">
                    <a:lumMod val="50000"/>
                    <a:lumOff val="50000"/>
                  </a:srgbClr>
                </a:solidFill>
              </a:rPr>
              <a:pPr/>
              <a:t>‹#›</a:t>
            </a:fld>
            <a:endParaRPr lang="en-GB">
              <a:solidFill>
                <a:srgbClr val="000000">
                  <a:lumMod val="50000"/>
                  <a:lumOff val="50000"/>
                </a:srgbClr>
              </a:solidFill>
            </a:endParaRPr>
          </a:p>
        </p:txBody>
      </p:sp>
    </p:spTree>
    <p:extLst>
      <p:ext uri="{BB962C8B-B14F-4D97-AF65-F5344CB8AC3E}">
        <p14:creationId xmlns:p14="http://schemas.microsoft.com/office/powerpoint/2010/main" val="281437282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xfrm>
            <a:off x="7081839" y="6644147"/>
            <a:ext cx="2133600" cy="215423"/>
          </a:xfrm>
          <a:prstGeom prst="rect">
            <a:avLst/>
          </a:prstGeom>
          <a:ln/>
        </p:spPr>
        <p:txBody>
          <a:bodyPr>
            <a:spAutoFit/>
          </a:bodyPr>
          <a:lstStyle>
            <a:lvl1pPr algn="r">
              <a:defRPr sz="800">
                <a:solidFill>
                  <a:schemeClr val="tx1">
                    <a:lumMod val="50000"/>
                    <a:lumOff val="50000"/>
                  </a:schemeClr>
                </a:solidFill>
              </a:defRPr>
            </a:lvl1p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7" name="Footer Placeholder 4"/>
          <p:cNvSpPr>
            <a:spLocks noGrp="1"/>
          </p:cNvSpPr>
          <p:nvPr>
            <p:ph type="ftr" sz="quarter" idx="3"/>
          </p:nvPr>
        </p:nvSpPr>
        <p:spPr>
          <a:xfrm>
            <a:off x="0" y="6644147"/>
            <a:ext cx="5562600" cy="215423"/>
          </a:xfrm>
          <a:prstGeom prst="rect">
            <a:avLst/>
          </a:prstGeom>
        </p:spPr>
        <p:txBody>
          <a:bodyPr>
            <a:spAutoFit/>
          </a:bodyPr>
          <a:lstStyle>
            <a:lvl1pPr>
              <a:defRPr sz="800" b="0">
                <a:solidFill>
                  <a:schemeClr val="tx1">
                    <a:lumMod val="50000"/>
                    <a:lumOff val="50000"/>
                  </a:schemeClr>
                </a:solidFill>
              </a:defRPr>
            </a:lvl1p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14507204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8"/>
          <p:cNvSpPr>
            <a:spLocks noChangeArrowheads="1"/>
          </p:cNvSpPr>
          <p:nvPr userDrawn="1"/>
        </p:nvSpPr>
        <p:spPr bwMode="auto">
          <a:xfrm>
            <a:off x="0" y="1700214"/>
            <a:ext cx="9144000" cy="215900"/>
          </a:xfrm>
          <a:prstGeom prst="rect">
            <a:avLst/>
          </a:prstGeom>
          <a:solidFill>
            <a:srgbClr val="9C7F18"/>
          </a:solidFill>
          <a:ln w="9525">
            <a:solidFill>
              <a:srgbClr val="9C7F18"/>
            </a:solidFill>
            <a:miter lim="800000"/>
            <a:headEnd/>
            <a:tailEnd/>
          </a:ln>
          <a:effectLst/>
        </p:spPr>
        <p:txBody>
          <a:bodyPr wrap="none" anchor="ctr"/>
          <a:lstStyle/>
          <a:p>
            <a:pPr defTabSz="685800" fontAlgn="base">
              <a:spcBef>
                <a:spcPct val="0"/>
              </a:spcBef>
              <a:spcAft>
                <a:spcPct val="0"/>
              </a:spcAft>
              <a:defRPr/>
            </a:pPr>
            <a:endParaRPr lang="pt-PT" sz="1350" dirty="0">
              <a:solidFill>
                <a:srgbClr val="000000"/>
              </a:solidFill>
              <a:cs typeface="Arial" charset="0"/>
            </a:endParaRPr>
          </a:p>
        </p:txBody>
      </p:sp>
      <p:sp>
        <p:nvSpPr>
          <p:cNvPr id="9" name="Rectangle 7"/>
          <p:cNvSpPr>
            <a:spLocks noChangeArrowheads="1"/>
          </p:cNvSpPr>
          <p:nvPr userDrawn="1"/>
        </p:nvSpPr>
        <p:spPr bwMode="auto">
          <a:xfrm>
            <a:off x="3175" y="5280025"/>
            <a:ext cx="9144000" cy="215900"/>
          </a:xfrm>
          <a:prstGeom prst="rect">
            <a:avLst/>
          </a:prstGeom>
          <a:solidFill>
            <a:srgbClr val="9C7F18"/>
          </a:solidFill>
          <a:ln w="9525">
            <a:solidFill>
              <a:srgbClr val="9C7F18"/>
            </a:solidFill>
            <a:miter lim="800000"/>
            <a:headEnd/>
            <a:tailEnd/>
          </a:ln>
          <a:effectLst/>
        </p:spPr>
        <p:txBody>
          <a:bodyPr wrap="none" anchor="ctr"/>
          <a:lstStyle/>
          <a:p>
            <a:pPr defTabSz="685800" fontAlgn="base">
              <a:spcBef>
                <a:spcPct val="0"/>
              </a:spcBef>
              <a:spcAft>
                <a:spcPct val="0"/>
              </a:spcAft>
              <a:defRPr/>
            </a:pPr>
            <a:endParaRPr lang="pt-PT" sz="1350" dirty="0">
              <a:solidFill>
                <a:srgbClr val="000000"/>
              </a:solidFill>
              <a:cs typeface="Arial" charset="0"/>
            </a:endParaRPr>
          </a:p>
        </p:txBody>
      </p:sp>
      <p:sp>
        <p:nvSpPr>
          <p:cNvPr id="29700" name="Rectangle 4"/>
          <p:cNvSpPr>
            <a:spLocks noGrp="1" noChangeArrowheads="1"/>
          </p:cNvSpPr>
          <p:nvPr>
            <p:ph type="ctrTitle"/>
          </p:nvPr>
        </p:nvSpPr>
        <p:spPr>
          <a:xfrm>
            <a:off x="1787528" y="2112986"/>
            <a:ext cx="5503863" cy="1311275"/>
          </a:xfrm>
          <a:prstGeom prst="rect">
            <a:avLst/>
          </a:prstGeom>
        </p:spPr>
        <p:txBody>
          <a:bodyPr/>
          <a:lstStyle>
            <a:lvl1pPr algn="ctr">
              <a:defRPr sz="3000"/>
            </a:lvl1pPr>
          </a:lstStyle>
          <a:p>
            <a:r>
              <a:rPr lang="pt-PT"/>
              <a:t>Click to edit Master title style</a:t>
            </a:r>
          </a:p>
        </p:txBody>
      </p:sp>
      <p:sp>
        <p:nvSpPr>
          <p:cNvPr id="29701" name="Rectangle 5"/>
          <p:cNvSpPr>
            <a:spLocks noGrp="1" noChangeArrowheads="1"/>
          </p:cNvSpPr>
          <p:nvPr>
            <p:ph type="subTitle" idx="1"/>
          </p:nvPr>
        </p:nvSpPr>
        <p:spPr>
          <a:xfrm>
            <a:off x="1789122" y="4256111"/>
            <a:ext cx="5502275" cy="822325"/>
          </a:xfrm>
          <a:prstGeom prst="rect">
            <a:avLst/>
          </a:prstGeom>
        </p:spPr>
        <p:txBody>
          <a:bodyPr/>
          <a:lstStyle>
            <a:lvl1pPr marL="0" indent="0" algn="ctr">
              <a:buNone/>
              <a:defRPr sz="1800"/>
            </a:lvl1pPr>
          </a:lstStyle>
          <a:p>
            <a:r>
              <a:rPr lang="pt-PT" dirty="0" err="1"/>
              <a:t>Click</a:t>
            </a:r>
            <a:r>
              <a:rPr lang="pt-PT" dirty="0"/>
              <a:t> to </a:t>
            </a:r>
            <a:r>
              <a:rPr lang="pt-PT" dirty="0" err="1"/>
              <a:t>edit</a:t>
            </a:r>
            <a:r>
              <a:rPr lang="pt-PT" dirty="0"/>
              <a:t> </a:t>
            </a:r>
            <a:r>
              <a:rPr lang="pt-PT" dirty="0" err="1"/>
              <a:t>Master</a:t>
            </a:r>
            <a:r>
              <a:rPr lang="pt-PT" dirty="0"/>
              <a:t> </a:t>
            </a:r>
            <a:r>
              <a:rPr lang="pt-PT" dirty="0" err="1"/>
              <a:t>subtitle</a:t>
            </a:r>
            <a:r>
              <a:rPr lang="pt-PT" dirty="0"/>
              <a:t> </a:t>
            </a:r>
            <a:r>
              <a:rPr lang="pt-PT" dirty="0" err="1"/>
              <a:t>style</a:t>
            </a:r>
            <a:endParaRPr lang="pt-PT" dirty="0"/>
          </a:p>
          <a:p>
            <a:endParaRPr lang="pt-PT"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86496" y="5836391"/>
            <a:ext cx="5257800" cy="638175"/>
          </a:xfrm>
          <a:prstGeom prst="rect">
            <a:avLst/>
          </a:prstGeom>
        </p:spPr>
      </p:pic>
      <p:pic>
        <p:nvPicPr>
          <p:cNvPr id="14" name="Picture 13"/>
          <p:cNvPicPr>
            <a:picLocks noChangeAspect="1"/>
          </p:cNvPicPr>
          <p:nvPr userDrawn="1"/>
        </p:nvPicPr>
        <p:blipFill>
          <a:blip r:embed="rId3" cstate="print"/>
          <a:srcRect l="45155" t="32422" r="39687" b="53125"/>
          <a:stretch>
            <a:fillRect/>
          </a:stretch>
        </p:blipFill>
        <p:spPr bwMode="auto">
          <a:xfrm>
            <a:off x="8282509" y="235248"/>
            <a:ext cx="677270" cy="521271"/>
          </a:xfrm>
          <a:prstGeom prst="rect">
            <a:avLst/>
          </a:prstGeom>
          <a:noFill/>
          <a:ln w="9525">
            <a:noFill/>
            <a:miter lim="800000"/>
            <a:headEnd/>
            <a:tailEnd/>
          </a:ln>
          <a:effectLst/>
        </p:spPr>
      </p:pic>
    </p:spTree>
    <p:extLst>
      <p:ext uri="{BB962C8B-B14F-4D97-AF65-F5344CB8AC3E}">
        <p14:creationId xmlns:p14="http://schemas.microsoft.com/office/powerpoint/2010/main" val="3193119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28650" y="6356361"/>
            <a:ext cx="2057400" cy="365125"/>
          </a:xfrm>
          <a:prstGeom prst="rect">
            <a:avLst/>
          </a:prstGeom>
        </p:spPr>
        <p:txBody>
          <a:bodyPr/>
          <a:lstStyle/>
          <a:p>
            <a:pPr defTabSz="685800"/>
            <a:fld id="{C451EF14-A28F-4ED7-B0AF-FF982B0F3C20}" type="datetimeFigureOut">
              <a:rPr lang="en-US" smtClean="0">
                <a:solidFill>
                  <a:srgbClr val="000000"/>
                </a:solidFill>
              </a:rPr>
              <a:pPr defTabSz="685800"/>
              <a:t>4/13/2018</a:t>
            </a:fld>
            <a:endParaRPr lang="en-US" dirty="0">
              <a:solidFill>
                <a:srgbClr val="000000"/>
              </a:solidFill>
            </a:endParaRPr>
          </a:p>
        </p:txBody>
      </p:sp>
      <p:sp>
        <p:nvSpPr>
          <p:cNvPr id="5" name="Footer Placeholder 4"/>
          <p:cNvSpPr>
            <a:spLocks noGrp="1"/>
          </p:cNvSpPr>
          <p:nvPr>
            <p:ph type="ftr" sz="quarter" idx="11"/>
          </p:nvPr>
        </p:nvSpPr>
        <p:spPr/>
        <p:txBody>
          <a:bodyPr/>
          <a:lstStyle/>
          <a:p>
            <a:endParaRPr lang="en-US"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2F3F3FBA-5072-49F1-B994-348B0FB160F2}" type="slidenum">
              <a:rPr lang="en-US" smtClean="0">
                <a:solidFill>
                  <a:srgbClr val="000000">
                    <a:lumMod val="50000"/>
                    <a:lumOff val="50000"/>
                  </a:srgbClr>
                </a:solidFill>
              </a:rPr>
              <a:pPr/>
              <a:t>‹#›</a:t>
            </a:fld>
            <a:endParaRPr lang="en-US" dirty="0">
              <a:solidFill>
                <a:srgbClr val="000000">
                  <a:lumMod val="50000"/>
                  <a:lumOff val="50000"/>
                </a:srgbClr>
              </a:solidFill>
            </a:endParaRPr>
          </a:p>
        </p:txBody>
      </p:sp>
    </p:spTree>
    <p:extLst>
      <p:ext uri="{BB962C8B-B14F-4D97-AF65-F5344CB8AC3E}">
        <p14:creationId xmlns:p14="http://schemas.microsoft.com/office/powerpoint/2010/main" val="59686167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7"/>
            <a:ext cx="7886700" cy="1325563"/>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2"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2" y="2505075"/>
            <a:ext cx="3887391"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28650" y="6356361"/>
            <a:ext cx="2057400" cy="365125"/>
          </a:xfrm>
          <a:prstGeom prst="rect">
            <a:avLst/>
          </a:prstGeom>
        </p:spPr>
        <p:txBody>
          <a:bodyPr/>
          <a:lstStyle/>
          <a:p>
            <a:pPr defTabSz="685800"/>
            <a:fld id="{C451EF14-A28F-4ED7-B0AF-FF982B0F3C20}" type="datetimeFigureOut">
              <a:rPr lang="en-US" smtClean="0">
                <a:solidFill>
                  <a:srgbClr val="000000"/>
                </a:solidFill>
              </a:rPr>
              <a:pPr defTabSz="685800"/>
              <a:t>4/13/2018</a:t>
            </a:fld>
            <a:endParaRPr lang="en-US" dirty="0">
              <a:solidFill>
                <a:srgbClr val="000000"/>
              </a:solidFill>
            </a:endParaRPr>
          </a:p>
        </p:txBody>
      </p:sp>
      <p:sp>
        <p:nvSpPr>
          <p:cNvPr id="8" name="Footer Placeholder 7"/>
          <p:cNvSpPr>
            <a:spLocks noGrp="1"/>
          </p:cNvSpPr>
          <p:nvPr>
            <p:ph type="ftr" sz="quarter" idx="11"/>
          </p:nvPr>
        </p:nvSpPr>
        <p:spPr/>
        <p:txBody>
          <a:bodyPr/>
          <a:lstStyle/>
          <a:p>
            <a:endParaRPr lang="en-US" dirty="0">
              <a:solidFill>
                <a:srgbClr val="000000">
                  <a:lumMod val="50000"/>
                  <a:lumOff val="50000"/>
                </a:srgbClr>
              </a:solidFill>
            </a:endParaRPr>
          </a:p>
        </p:txBody>
      </p:sp>
      <p:sp>
        <p:nvSpPr>
          <p:cNvPr id="9" name="Slide Number Placeholder 8"/>
          <p:cNvSpPr>
            <a:spLocks noGrp="1"/>
          </p:cNvSpPr>
          <p:nvPr>
            <p:ph type="sldNum" sz="quarter" idx="12"/>
          </p:nvPr>
        </p:nvSpPr>
        <p:spPr/>
        <p:txBody>
          <a:bodyPr/>
          <a:lstStyle/>
          <a:p>
            <a:fld id="{2F3F3FBA-5072-49F1-B994-348B0FB160F2}" type="slidenum">
              <a:rPr lang="en-US" smtClean="0">
                <a:solidFill>
                  <a:srgbClr val="000000">
                    <a:lumMod val="50000"/>
                    <a:lumOff val="50000"/>
                  </a:srgbClr>
                </a:solidFill>
              </a:rPr>
              <a:pPr/>
              <a:t>‹#›</a:t>
            </a:fld>
            <a:endParaRPr lang="en-US" dirty="0">
              <a:solidFill>
                <a:srgbClr val="000000">
                  <a:lumMod val="50000"/>
                  <a:lumOff val="50000"/>
                </a:srgbClr>
              </a:solidFill>
            </a:endParaRPr>
          </a:p>
        </p:txBody>
      </p:sp>
    </p:spTree>
    <p:extLst>
      <p:ext uri="{BB962C8B-B14F-4D97-AF65-F5344CB8AC3E}">
        <p14:creationId xmlns:p14="http://schemas.microsoft.com/office/powerpoint/2010/main" val="4105896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8"/>
          <p:cNvSpPr>
            <a:spLocks noChangeArrowheads="1"/>
          </p:cNvSpPr>
          <p:nvPr userDrawn="1"/>
        </p:nvSpPr>
        <p:spPr bwMode="auto">
          <a:xfrm>
            <a:off x="0" y="1700214"/>
            <a:ext cx="9144000" cy="215900"/>
          </a:xfrm>
          <a:prstGeom prst="rect">
            <a:avLst/>
          </a:prstGeom>
          <a:solidFill>
            <a:srgbClr val="9C7F18"/>
          </a:solidFill>
          <a:ln w="9525">
            <a:solidFill>
              <a:srgbClr val="9C7F18"/>
            </a:solidFill>
            <a:miter lim="800000"/>
            <a:headEnd/>
            <a:tailEnd/>
          </a:ln>
          <a:effectLst/>
        </p:spPr>
        <p:txBody>
          <a:bodyPr wrap="none" anchor="ctr"/>
          <a:lstStyle/>
          <a:p>
            <a:pPr defTabSz="685800" fontAlgn="base">
              <a:spcBef>
                <a:spcPct val="0"/>
              </a:spcBef>
              <a:spcAft>
                <a:spcPct val="0"/>
              </a:spcAft>
              <a:defRPr/>
            </a:pPr>
            <a:endParaRPr lang="pt-PT" sz="1350" dirty="0">
              <a:solidFill>
                <a:srgbClr val="000000"/>
              </a:solidFill>
              <a:cs typeface="Arial" charset="0"/>
            </a:endParaRPr>
          </a:p>
        </p:txBody>
      </p:sp>
      <p:sp>
        <p:nvSpPr>
          <p:cNvPr id="9" name="Rectangle 7"/>
          <p:cNvSpPr>
            <a:spLocks noChangeArrowheads="1"/>
          </p:cNvSpPr>
          <p:nvPr userDrawn="1"/>
        </p:nvSpPr>
        <p:spPr bwMode="auto">
          <a:xfrm>
            <a:off x="3175" y="5280025"/>
            <a:ext cx="9144000" cy="215900"/>
          </a:xfrm>
          <a:prstGeom prst="rect">
            <a:avLst/>
          </a:prstGeom>
          <a:solidFill>
            <a:srgbClr val="9C7F18"/>
          </a:solidFill>
          <a:ln w="9525">
            <a:solidFill>
              <a:srgbClr val="9C7F18"/>
            </a:solidFill>
            <a:miter lim="800000"/>
            <a:headEnd/>
            <a:tailEnd/>
          </a:ln>
          <a:effectLst/>
        </p:spPr>
        <p:txBody>
          <a:bodyPr wrap="none" anchor="ctr"/>
          <a:lstStyle/>
          <a:p>
            <a:pPr defTabSz="685800" fontAlgn="base">
              <a:spcBef>
                <a:spcPct val="0"/>
              </a:spcBef>
              <a:spcAft>
                <a:spcPct val="0"/>
              </a:spcAft>
              <a:defRPr/>
            </a:pPr>
            <a:endParaRPr lang="pt-PT" sz="1350" dirty="0">
              <a:solidFill>
                <a:srgbClr val="000000"/>
              </a:solidFill>
              <a:cs typeface="Arial" charset="0"/>
            </a:endParaRPr>
          </a:p>
        </p:txBody>
      </p:sp>
      <p:sp>
        <p:nvSpPr>
          <p:cNvPr id="29700" name="Rectangle 4"/>
          <p:cNvSpPr>
            <a:spLocks noGrp="1" noChangeArrowheads="1"/>
          </p:cNvSpPr>
          <p:nvPr>
            <p:ph type="ctrTitle"/>
          </p:nvPr>
        </p:nvSpPr>
        <p:spPr>
          <a:xfrm>
            <a:off x="1787528" y="2113002"/>
            <a:ext cx="5503863" cy="1311275"/>
          </a:xfrm>
          <a:prstGeom prst="rect">
            <a:avLst/>
          </a:prstGeom>
        </p:spPr>
        <p:txBody>
          <a:bodyPr/>
          <a:lstStyle>
            <a:lvl1pPr algn="ctr">
              <a:defRPr sz="3000"/>
            </a:lvl1pPr>
          </a:lstStyle>
          <a:p>
            <a:r>
              <a:rPr lang="pt-PT"/>
              <a:t>Click to edit Master title style</a:t>
            </a:r>
          </a:p>
        </p:txBody>
      </p:sp>
      <p:sp>
        <p:nvSpPr>
          <p:cNvPr id="29701" name="Rectangle 5"/>
          <p:cNvSpPr>
            <a:spLocks noGrp="1" noChangeArrowheads="1"/>
          </p:cNvSpPr>
          <p:nvPr>
            <p:ph type="subTitle" idx="1"/>
          </p:nvPr>
        </p:nvSpPr>
        <p:spPr>
          <a:xfrm>
            <a:off x="1789130" y="4256127"/>
            <a:ext cx="5502275" cy="822325"/>
          </a:xfrm>
          <a:prstGeom prst="rect">
            <a:avLst/>
          </a:prstGeom>
        </p:spPr>
        <p:txBody>
          <a:bodyPr/>
          <a:lstStyle>
            <a:lvl1pPr marL="0" indent="0" algn="ctr">
              <a:buNone/>
              <a:defRPr sz="1800"/>
            </a:lvl1pPr>
          </a:lstStyle>
          <a:p>
            <a:r>
              <a:rPr lang="pt-PT" dirty="0" err="1"/>
              <a:t>Click</a:t>
            </a:r>
            <a:r>
              <a:rPr lang="pt-PT" dirty="0"/>
              <a:t> to </a:t>
            </a:r>
            <a:r>
              <a:rPr lang="pt-PT" dirty="0" err="1"/>
              <a:t>edit</a:t>
            </a:r>
            <a:r>
              <a:rPr lang="pt-PT" dirty="0"/>
              <a:t> </a:t>
            </a:r>
            <a:r>
              <a:rPr lang="pt-PT" dirty="0" err="1"/>
              <a:t>Master</a:t>
            </a:r>
            <a:r>
              <a:rPr lang="pt-PT" dirty="0"/>
              <a:t> </a:t>
            </a:r>
            <a:r>
              <a:rPr lang="pt-PT" dirty="0" err="1"/>
              <a:t>subtitle</a:t>
            </a:r>
            <a:r>
              <a:rPr lang="pt-PT" dirty="0"/>
              <a:t> </a:t>
            </a:r>
            <a:r>
              <a:rPr lang="pt-PT" dirty="0" err="1"/>
              <a:t>style</a:t>
            </a:r>
            <a:endParaRPr lang="pt-PT" dirty="0"/>
          </a:p>
          <a:p>
            <a:endParaRPr lang="pt-PT"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86496" y="5836407"/>
            <a:ext cx="5257800" cy="638175"/>
          </a:xfrm>
          <a:prstGeom prst="rect">
            <a:avLst/>
          </a:prstGeom>
        </p:spPr>
      </p:pic>
      <p:pic>
        <p:nvPicPr>
          <p:cNvPr id="14" name="Picture 13"/>
          <p:cNvPicPr>
            <a:picLocks noChangeAspect="1"/>
          </p:cNvPicPr>
          <p:nvPr userDrawn="1"/>
        </p:nvPicPr>
        <p:blipFill>
          <a:blip r:embed="rId3" cstate="print"/>
          <a:srcRect l="45155" t="32422" r="39687" b="53125"/>
          <a:stretch>
            <a:fillRect/>
          </a:stretch>
        </p:blipFill>
        <p:spPr bwMode="auto">
          <a:xfrm>
            <a:off x="8282509" y="235248"/>
            <a:ext cx="677270" cy="521271"/>
          </a:xfrm>
          <a:prstGeom prst="rect">
            <a:avLst/>
          </a:prstGeom>
          <a:noFill/>
          <a:ln w="9525">
            <a:noFill/>
            <a:miter lim="800000"/>
            <a:headEnd/>
            <a:tailEnd/>
          </a:ln>
          <a:effectLst/>
        </p:spPr>
      </p:pic>
    </p:spTree>
    <p:extLst>
      <p:ext uri="{BB962C8B-B14F-4D97-AF65-F5344CB8AC3E}">
        <p14:creationId xmlns:p14="http://schemas.microsoft.com/office/powerpoint/2010/main" val="301272960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xfrm>
            <a:off x="7081839" y="6644144"/>
            <a:ext cx="2133600" cy="184666"/>
          </a:xfrm>
          <a:prstGeom prst="rect">
            <a:avLst/>
          </a:prstGeom>
          <a:ln/>
        </p:spPr>
        <p:txBody>
          <a:bodyPr>
            <a:spAutoFit/>
          </a:bodyPr>
          <a:lstStyle>
            <a:lvl1pPr algn="r">
              <a:defRPr sz="600">
                <a:solidFill>
                  <a:schemeClr val="tx1">
                    <a:lumMod val="50000"/>
                    <a:lumOff val="50000"/>
                  </a:schemeClr>
                </a:solidFill>
              </a:defRPr>
            </a:lvl1p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7" name="Footer Placeholder 4"/>
          <p:cNvSpPr>
            <a:spLocks noGrp="1"/>
          </p:cNvSpPr>
          <p:nvPr>
            <p:ph type="ftr" sz="quarter" idx="3"/>
          </p:nvPr>
        </p:nvSpPr>
        <p:spPr>
          <a:xfrm>
            <a:off x="0" y="6644144"/>
            <a:ext cx="5562600" cy="184666"/>
          </a:xfrm>
          <a:prstGeom prst="rect">
            <a:avLst/>
          </a:prstGeom>
        </p:spPr>
        <p:txBody>
          <a:bodyPr>
            <a:spAutoFit/>
          </a:bodyPr>
          <a:lstStyle>
            <a:lvl1pPr>
              <a:defRPr sz="600" b="0">
                <a:solidFill>
                  <a:schemeClr val="tx1">
                    <a:lumMod val="50000"/>
                    <a:lumOff val="50000"/>
                  </a:schemeClr>
                </a:solidFill>
              </a:defRPr>
            </a:lvl1p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12664620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6169" y="365127"/>
            <a:ext cx="7889185" cy="575779"/>
          </a:xfrm>
          <a:prstGeom prst="rect">
            <a:avLst/>
          </a:prstGeo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4" name="Footer Placeholder 3"/>
          <p:cNvSpPr>
            <a:spLocks noGrp="1"/>
          </p:cNvSpPr>
          <p:nvPr>
            <p:ph type="ftr" sz="quarter" idx="11"/>
          </p:nvPr>
        </p:nvSpPr>
        <p:spPr/>
        <p:txBody>
          <a:body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372484022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Rectangle 5"/>
          <p:cNvSpPr>
            <a:spLocks noGrp="1" noChangeArrowheads="1"/>
          </p:cNvSpPr>
          <p:nvPr>
            <p:ph type="sldNum" sz="quarter" idx="10"/>
          </p:nvPr>
        </p:nvSpPr>
        <p:spPr>
          <a:xfrm>
            <a:off x="7081839" y="6644144"/>
            <a:ext cx="2133600" cy="184666"/>
          </a:xfrm>
          <a:prstGeom prst="rect">
            <a:avLst/>
          </a:prstGeom>
          <a:ln/>
        </p:spPr>
        <p:txBody>
          <a:bodyPr>
            <a:spAutoFit/>
          </a:bodyPr>
          <a:lstStyle>
            <a:lvl1pPr algn="r">
              <a:defRPr sz="600">
                <a:solidFill>
                  <a:schemeClr val="tx1">
                    <a:lumMod val="50000"/>
                    <a:lumOff val="50000"/>
                  </a:schemeClr>
                </a:solidFill>
              </a:defRPr>
            </a:lvl1p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5" name="Footer Placeholder 4"/>
          <p:cNvSpPr>
            <a:spLocks noGrp="1"/>
          </p:cNvSpPr>
          <p:nvPr>
            <p:ph type="ftr" sz="quarter" idx="3"/>
          </p:nvPr>
        </p:nvSpPr>
        <p:spPr>
          <a:xfrm>
            <a:off x="0" y="6644144"/>
            <a:ext cx="5562600" cy="184666"/>
          </a:xfrm>
          <a:prstGeom prst="rect">
            <a:avLst/>
          </a:prstGeom>
        </p:spPr>
        <p:txBody>
          <a:bodyPr>
            <a:spAutoFit/>
          </a:bodyPr>
          <a:lstStyle>
            <a:lvl1pPr>
              <a:defRPr sz="600" b="0">
                <a:solidFill>
                  <a:schemeClr val="tx1">
                    <a:lumMod val="50000"/>
                    <a:lumOff val="50000"/>
                  </a:schemeClr>
                </a:solidFill>
              </a:defRPr>
            </a:lvl1p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438149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9"/>
            <a:ext cx="7886700" cy="1325563"/>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28650" y="6356377"/>
            <a:ext cx="2057400" cy="365125"/>
          </a:xfrm>
          <a:prstGeom prst="rect">
            <a:avLst/>
          </a:prstGeom>
        </p:spPr>
        <p:txBody>
          <a:bodyPr/>
          <a:lstStyle/>
          <a:p>
            <a:pPr defTabSz="685800"/>
            <a:fld id="{C451EF14-A28F-4ED7-B0AF-FF982B0F3C20}" type="datetimeFigureOut">
              <a:rPr lang="en-US" smtClean="0">
                <a:solidFill>
                  <a:srgbClr val="000000"/>
                </a:solidFill>
              </a:rPr>
              <a:pPr defTabSz="685800"/>
              <a:t>4/13/2018</a:t>
            </a:fld>
            <a:endParaRPr lang="en-US" dirty="0">
              <a:solidFill>
                <a:srgbClr val="000000"/>
              </a:solidFill>
            </a:endParaRPr>
          </a:p>
        </p:txBody>
      </p:sp>
      <p:sp>
        <p:nvSpPr>
          <p:cNvPr id="5" name="Footer Placeholder 4"/>
          <p:cNvSpPr>
            <a:spLocks noGrp="1"/>
          </p:cNvSpPr>
          <p:nvPr>
            <p:ph type="ftr" sz="quarter" idx="11"/>
          </p:nvPr>
        </p:nvSpPr>
        <p:spPr/>
        <p:txBody>
          <a:bodyPr/>
          <a:lstStyle/>
          <a:p>
            <a:endParaRPr lang="en-US" dirty="0">
              <a:solidFill>
                <a:srgbClr val="000000">
                  <a:lumMod val="50000"/>
                  <a:lumOff val="50000"/>
                </a:srgbClr>
              </a:solidFill>
            </a:endParaRPr>
          </a:p>
        </p:txBody>
      </p:sp>
      <p:sp>
        <p:nvSpPr>
          <p:cNvPr id="6" name="Slide Number Placeholder 5"/>
          <p:cNvSpPr>
            <a:spLocks noGrp="1"/>
          </p:cNvSpPr>
          <p:nvPr>
            <p:ph type="sldNum" sz="quarter" idx="12"/>
          </p:nvPr>
        </p:nvSpPr>
        <p:spPr/>
        <p:txBody>
          <a:bodyPr/>
          <a:lstStyle/>
          <a:p>
            <a:fld id="{2F3F3FBA-5072-49F1-B994-348B0FB160F2}" type="slidenum">
              <a:rPr lang="en-US" smtClean="0">
                <a:solidFill>
                  <a:srgbClr val="000000">
                    <a:lumMod val="50000"/>
                    <a:lumOff val="50000"/>
                  </a:srgbClr>
                </a:solidFill>
              </a:rPr>
              <a:pPr/>
              <a:t>‹#›</a:t>
            </a:fld>
            <a:endParaRPr lang="en-US" dirty="0">
              <a:solidFill>
                <a:srgbClr val="000000">
                  <a:lumMod val="50000"/>
                  <a:lumOff val="50000"/>
                </a:srgbClr>
              </a:solidFill>
            </a:endParaRPr>
          </a:p>
        </p:txBody>
      </p:sp>
    </p:spTree>
    <p:extLst>
      <p:ext uri="{BB962C8B-B14F-4D97-AF65-F5344CB8AC3E}">
        <p14:creationId xmlns:p14="http://schemas.microsoft.com/office/powerpoint/2010/main" val="29588424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9"/>
            <a:ext cx="7886700" cy="1325563"/>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2"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2" y="2505075"/>
            <a:ext cx="3887391" cy="368458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28650" y="6356377"/>
            <a:ext cx="2057400" cy="365125"/>
          </a:xfrm>
          <a:prstGeom prst="rect">
            <a:avLst/>
          </a:prstGeom>
        </p:spPr>
        <p:txBody>
          <a:bodyPr/>
          <a:lstStyle/>
          <a:p>
            <a:pPr defTabSz="685800"/>
            <a:fld id="{C451EF14-A28F-4ED7-B0AF-FF982B0F3C20}" type="datetimeFigureOut">
              <a:rPr lang="en-US" smtClean="0">
                <a:solidFill>
                  <a:srgbClr val="000000"/>
                </a:solidFill>
              </a:rPr>
              <a:pPr defTabSz="685800"/>
              <a:t>4/13/2018</a:t>
            </a:fld>
            <a:endParaRPr lang="en-US" dirty="0">
              <a:solidFill>
                <a:srgbClr val="000000"/>
              </a:solidFill>
            </a:endParaRPr>
          </a:p>
        </p:txBody>
      </p:sp>
      <p:sp>
        <p:nvSpPr>
          <p:cNvPr id="8" name="Footer Placeholder 7"/>
          <p:cNvSpPr>
            <a:spLocks noGrp="1"/>
          </p:cNvSpPr>
          <p:nvPr>
            <p:ph type="ftr" sz="quarter" idx="11"/>
          </p:nvPr>
        </p:nvSpPr>
        <p:spPr/>
        <p:txBody>
          <a:bodyPr/>
          <a:lstStyle/>
          <a:p>
            <a:endParaRPr lang="en-US" dirty="0">
              <a:solidFill>
                <a:srgbClr val="000000">
                  <a:lumMod val="50000"/>
                  <a:lumOff val="50000"/>
                </a:srgbClr>
              </a:solidFill>
            </a:endParaRPr>
          </a:p>
        </p:txBody>
      </p:sp>
      <p:sp>
        <p:nvSpPr>
          <p:cNvPr id="9" name="Slide Number Placeholder 8"/>
          <p:cNvSpPr>
            <a:spLocks noGrp="1"/>
          </p:cNvSpPr>
          <p:nvPr>
            <p:ph type="sldNum" sz="quarter" idx="12"/>
          </p:nvPr>
        </p:nvSpPr>
        <p:spPr/>
        <p:txBody>
          <a:bodyPr/>
          <a:lstStyle/>
          <a:p>
            <a:fld id="{2F3F3FBA-5072-49F1-B994-348B0FB160F2}" type="slidenum">
              <a:rPr lang="en-US" smtClean="0">
                <a:solidFill>
                  <a:srgbClr val="000000">
                    <a:lumMod val="50000"/>
                    <a:lumOff val="50000"/>
                  </a:srgbClr>
                </a:solidFill>
              </a:rPr>
              <a:pPr/>
              <a:t>‹#›</a:t>
            </a:fld>
            <a:endParaRPr lang="en-US" dirty="0">
              <a:solidFill>
                <a:srgbClr val="000000">
                  <a:lumMod val="50000"/>
                  <a:lumOff val="50000"/>
                </a:srgbClr>
              </a:solidFill>
            </a:endParaRPr>
          </a:p>
        </p:txBody>
      </p:sp>
    </p:spTree>
    <p:extLst>
      <p:ext uri="{BB962C8B-B14F-4D97-AF65-F5344CB8AC3E}">
        <p14:creationId xmlns:p14="http://schemas.microsoft.com/office/powerpoint/2010/main" val="3283974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5"/>
          <p:cNvSpPr>
            <a:spLocks noGrp="1" noChangeArrowheads="1"/>
          </p:cNvSpPr>
          <p:nvPr>
            <p:ph type="sldNum" sz="quarter" idx="10"/>
          </p:nvPr>
        </p:nvSpPr>
        <p:spPr>
          <a:xfrm>
            <a:off x="7081839" y="6644144"/>
            <a:ext cx="2133600" cy="184666"/>
          </a:xfrm>
          <a:prstGeom prst="rect">
            <a:avLst/>
          </a:prstGeom>
          <a:ln/>
        </p:spPr>
        <p:txBody>
          <a:bodyPr>
            <a:spAutoFit/>
          </a:bodyPr>
          <a:lstStyle>
            <a:lvl1pPr algn="r">
              <a:defRPr sz="600">
                <a:solidFill>
                  <a:schemeClr val="tx1">
                    <a:lumMod val="50000"/>
                    <a:lumOff val="50000"/>
                  </a:schemeClr>
                </a:solidFill>
              </a:defRPr>
            </a:lvl1p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7" name="Footer Placeholder 4"/>
          <p:cNvSpPr>
            <a:spLocks noGrp="1"/>
          </p:cNvSpPr>
          <p:nvPr>
            <p:ph type="ftr" sz="quarter" idx="3"/>
          </p:nvPr>
        </p:nvSpPr>
        <p:spPr>
          <a:xfrm>
            <a:off x="0" y="6644144"/>
            <a:ext cx="5562600" cy="184666"/>
          </a:xfrm>
          <a:prstGeom prst="rect">
            <a:avLst/>
          </a:prstGeom>
        </p:spPr>
        <p:txBody>
          <a:bodyPr>
            <a:spAutoFit/>
          </a:bodyPr>
          <a:lstStyle>
            <a:lvl1pPr>
              <a:defRPr sz="600" b="0">
                <a:solidFill>
                  <a:schemeClr val="tx1">
                    <a:lumMod val="50000"/>
                    <a:lumOff val="50000"/>
                  </a:schemeClr>
                </a:solidFill>
              </a:defRPr>
            </a:lvl1p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3939980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6177" y="365131"/>
            <a:ext cx="7889185" cy="575779"/>
          </a:xfrm>
          <a:prstGeom prst="rect">
            <a:avLst/>
          </a:prstGeo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4" name="Footer Placeholder 3"/>
          <p:cNvSpPr>
            <a:spLocks noGrp="1"/>
          </p:cNvSpPr>
          <p:nvPr>
            <p:ph type="ftr" sz="quarter" idx="11"/>
          </p:nvPr>
        </p:nvSpPr>
        <p:spPr/>
        <p:txBody>
          <a:body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3651778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3" name="Rectangle 5"/>
          <p:cNvSpPr>
            <a:spLocks noGrp="1" noChangeArrowheads="1"/>
          </p:cNvSpPr>
          <p:nvPr>
            <p:ph type="sldNum" sz="quarter" idx="10"/>
          </p:nvPr>
        </p:nvSpPr>
        <p:spPr>
          <a:xfrm>
            <a:off x="7081839" y="6644144"/>
            <a:ext cx="2133600" cy="184666"/>
          </a:xfrm>
          <a:prstGeom prst="rect">
            <a:avLst/>
          </a:prstGeom>
          <a:ln/>
        </p:spPr>
        <p:txBody>
          <a:bodyPr>
            <a:spAutoFit/>
          </a:bodyPr>
          <a:lstStyle>
            <a:lvl1pPr algn="r">
              <a:defRPr sz="600">
                <a:solidFill>
                  <a:schemeClr val="tx1">
                    <a:lumMod val="50000"/>
                    <a:lumOff val="50000"/>
                  </a:schemeClr>
                </a:solidFill>
              </a:defRPr>
            </a:lvl1p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5" name="Footer Placeholder 4"/>
          <p:cNvSpPr>
            <a:spLocks noGrp="1"/>
          </p:cNvSpPr>
          <p:nvPr>
            <p:ph type="ftr" sz="quarter" idx="3"/>
          </p:nvPr>
        </p:nvSpPr>
        <p:spPr>
          <a:xfrm>
            <a:off x="0" y="6644144"/>
            <a:ext cx="5562600" cy="184666"/>
          </a:xfrm>
          <a:prstGeom prst="rect">
            <a:avLst/>
          </a:prstGeom>
        </p:spPr>
        <p:txBody>
          <a:bodyPr>
            <a:spAutoFit/>
          </a:bodyPr>
          <a:lstStyle>
            <a:lvl1pPr>
              <a:defRPr sz="600" b="0">
                <a:solidFill>
                  <a:schemeClr val="tx1">
                    <a:lumMod val="50000"/>
                    <a:lumOff val="50000"/>
                  </a:schemeClr>
                </a:solidFill>
              </a:defRPr>
            </a:lvl1p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spTree>
    <p:extLst>
      <p:ext uri="{BB962C8B-B14F-4D97-AF65-F5344CB8AC3E}">
        <p14:creationId xmlns:p14="http://schemas.microsoft.com/office/powerpoint/2010/main" val="30337379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6.xml"/><Relationship Id="rId7"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5" Type="http://schemas.openxmlformats.org/officeDocument/2006/relationships/slideLayout" Target="../slideLayouts/slideLayout8.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2.xml"/><Relationship Id="rId7" Type="http://schemas.openxmlformats.org/officeDocument/2006/relationships/theme" Target="../theme/theme3.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8.xml"/><Relationship Id="rId7" Type="http://schemas.openxmlformats.org/officeDocument/2006/relationships/theme" Target="../theme/theme4.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4.xml"/><Relationship Id="rId7" Type="http://schemas.openxmlformats.org/officeDocument/2006/relationships/image" Target="../media/image1.pn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theme" Target="../theme/theme5.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9.xml"/><Relationship Id="rId7" Type="http://schemas.openxmlformats.org/officeDocument/2006/relationships/theme" Target="../theme/theme6.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5" Type="http://schemas.openxmlformats.org/officeDocument/2006/relationships/slideLayout" Target="../slideLayouts/slideLayout31.xml"/><Relationship Id="rId4" Type="http://schemas.openxmlformats.org/officeDocument/2006/relationships/slideLayout" Target="../slideLayouts/slideLayout30.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35.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image" Target="../media/image1.png"/><Relationship Id="rId5" Type="http://schemas.openxmlformats.org/officeDocument/2006/relationships/theme" Target="../theme/theme7.xml"/><Relationship Id="rId4" Type="http://schemas.openxmlformats.org/officeDocument/2006/relationships/slideLayout" Target="../slideLayouts/slideLayout36.xml"/></Relationships>
</file>

<file path=ppt/slideMasters/_rels/slideMaster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9.xml"/><Relationship Id="rId7" Type="http://schemas.openxmlformats.org/officeDocument/2006/relationships/theme" Target="../theme/theme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5" Type="http://schemas.openxmlformats.org/officeDocument/2006/relationships/slideLayout" Target="../slideLayouts/slideLayout41.xml"/><Relationship Id="rId4"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Line 6"/>
          <p:cNvSpPr>
            <a:spLocks noChangeShapeType="1"/>
          </p:cNvSpPr>
          <p:nvPr/>
        </p:nvSpPr>
        <p:spPr bwMode="auto">
          <a:xfrm>
            <a:off x="0" y="1020763"/>
            <a:ext cx="9144000" cy="0"/>
          </a:xfrm>
          <a:prstGeom prst="line">
            <a:avLst/>
          </a:prstGeom>
          <a:noFill/>
          <a:ln w="76200">
            <a:solidFill>
              <a:srgbClr val="9C7F18"/>
            </a:solidFill>
            <a:round/>
            <a:headEnd/>
            <a:tailEnd/>
          </a:ln>
          <a:effectLst/>
        </p:spPr>
        <p:txBody>
          <a:bodyPr lIns="91419" tIns="45710" rIns="91419" bIns="45710"/>
          <a:lstStyle/>
          <a:p>
            <a:pPr fontAlgn="base">
              <a:spcBef>
                <a:spcPct val="0"/>
              </a:spcBef>
              <a:spcAft>
                <a:spcPct val="0"/>
              </a:spcAft>
              <a:defRPr/>
            </a:pPr>
            <a:endParaRPr lang="pt-PT" dirty="0">
              <a:solidFill>
                <a:srgbClr val="000000"/>
              </a:solidFill>
              <a:cs typeface="Arial" charset="0"/>
            </a:endParaRPr>
          </a:p>
        </p:txBody>
      </p:sp>
      <p:sp>
        <p:nvSpPr>
          <p:cNvPr id="18" name="Line 7"/>
          <p:cNvSpPr>
            <a:spLocks noChangeShapeType="1"/>
          </p:cNvSpPr>
          <p:nvPr/>
        </p:nvSpPr>
        <p:spPr bwMode="auto">
          <a:xfrm>
            <a:off x="0" y="6854825"/>
            <a:ext cx="9144000" cy="0"/>
          </a:xfrm>
          <a:prstGeom prst="line">
            <a:avLst/>
          </a:prstGeom>
          <a:noFill/>
          <a:ln w="76200">
            <a:solidFill>
              <a:srgbClr val="9C7F18"/>
            </a:solidFill>
            <a:round/>
            <a:headEnd/>
            <a:tailEnd/>
          </a:ln>
          <a:effectLst/>
        </p:spPr>
        <p:txBody>
          <a:bodyPr lIns="91419" tIns="45710" rIns="91419" bIns="45710"/>
          <a:lstStyle/>
          <a:p>
            <a:pPr fontAlgn="base">
              <a:spcBef>
                <a:spcPct val="0"/>
              </a:spcBef>
              <a:spcAft>
                <a:spcPct val="0"/>
              </a:spcAft>
              <a:defRPr/>
            </a:pPr>
            <a:endParaRPr lang="pt-PT" dirty="0">
              <a:solidFill>
                <a:srgbClr val="000000"/>
              </a:solidFill>
              <a:cs typeface="Arial" charset="0"/>
            </a:endParaRPr>
          </a:p>
        </p:txBody>
      </p:sp>
      <p:sp>
        <p:nvSpPr>
          <p:cNvPr id="8" name="Rectangle 5"/>
          <p:cNvSpPr>
            <a:spLocks noGrp="1" noChangeArrowheads="1"/>
          </p:cNvSpPr>
          <p:nvPr>
            <p:ph type="sldNum" sz="quarter" idx="4"/>
          </p:nvPr>
        </p:nvSpPr>
        <p:spPr>
          <a:xfrm>
            <a:off x="7081839" y="6644161"/>
            <a:ext cx="2133600" cy="215423"/>
          </a:xfrm>
          <a:prstGeom prst="rect">
            <a:avLst/>
          </a:prstGeom>
          <a:ln/>
        </p:spPr>
        <p:txBody>
          <a:bodyPr lIns="91419" tIns="45710" rIns="91419" bIns="45710">
            <a:spAutoFit/>
          </a:bodyPr>
          <a:lstStyle>
            <a:lvl1pPr algn="r">
              <a:defRPr sz="800">
                <a:solidFill>
                  <a:schemeClr val="tx1">
                    <a:lumMod val="50000"/>
                    <a:lumOff val="50000"/>
                  </a:schemeClr>
                </a:solidFill>
              </a:defRPr>
            </a:lvl1p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9" name="Footer Placeholder 4"/>
          <p:cNvSpPr>
            <a:spLocks noGrp="1"/>
          </p:cNvSpPr>
          <p:nvPr>
            <p:ph type="ftr" sz="quarter" idx="3"/>
          </p:nvPr>
        </p:nvSpPr>
        <p:spPr>
          <a:xfrm>
            <a:off x="0" y="6644161"/>
            <a:ext cx="5562600" cy="215423"/>
          </a:xfrm>
          <a:prstGeom prst="rect">
            <a:avLst/>
          </a:prstGeom>
        </p:spPr>
        <p:txBody>
          <a:bodyPr lIns="91419" tIns="45710" rIns="91419" bIns="45710">
            <a:spAutoFit/>
          </a:bodyPr>
          <a:lstStyle>
            <a:lvl1pPr>
              <a:defRPr sz="800" b="0">
                <a:solidFill>
                  <a:schemeClr val="tx1">
                    <a:lumMod val="50000"/>
                    <a:lumOff val="50000"/>
                  </a:schemeClr>
                </a:solidFill>
              </a:defRPr>
            </a:lvl1p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pic>
        <p:nvPicPr>
          <p:cNvPr id="13" name="Picture 12"/>
          <p:cNvPicPr>
            <a:picLocks noChangeAspect="1"/>
          </p:cNvPicPr>
          <p:nvPr userDrawn="1"/>
        </p:nvPicPr>
        <p:blipFill>
          <a:blip r:embed="rId5" cstate="print"/>
          <a:srcRect l="45155" t="32422" r="39687" b="53125"/>
          <a:stretch>
            <a:fillRect/>
          </a:stretch>
        </p:blipFill>
        <p:spPr bwMode="auto">
          <a:xfrm>
            <a:off x="8282509" y="235248"/>
            <a:ext cx="677270" cy="521271"/>
          </a:xfrm>
          <a:prstGeom prst="rect">
            <a:avLst/>
          </a:prstGeom>
          <a:noFill/>
          <a:ln w="9525">
            <a:noFill/>
            <a:miter lim="800000"/>
            <a:headEnd/>
            <a:tailEnd/>
          </a:ln>
          <a:effectLst/>
        </p:spPr>
      </p:pic>
    </p:spTree>
    <p:extLst>
      <p:ext uri="{BB962C8B-B14F-4D97-AF65-F5344CB8AC3E}">
        <p14:creationId xmlns:p14="http://schemas.microsoft.com/office/powerpoint/2010/main" val="746457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l" rtl="0" eaLnBrk="0" fontAlgn="base" hangingPunct="0">
        <a:spcBef>
          <a:spcPct val="0"/>
        </a:spcBef>
        <a:spcAft>
          <a:spcPct val="0"/>
        </a:spcAft>
        <a:defRPr sz="2400" b="1">
          <a:solidFill>
            <a:schemeClr val="tx1"/>
          </a:solidFill>
          <a:latin typeface="+mj-lt"/>
          <a:ea typeface="+mj-ea"/>
          <a:cs typeface="+mj-cs"/>
        </a:defRPr>
      </a:lvl1pPr>
      <a:lvl2pPr algn="l" rtl="0" eaLnBrk="0" fontAlgn="base" hangingPunct="0">
        <a:spcBef>
          <a:spcPct val="0"/>
        </a:spcBef>
        <a:spcAft>
          <a:spcPct val="0"/>
        </a:spcAft>
        <a:defRPr sz="2400" b="1">
          <a:solidFill>
            <a:schemeClr val="tx1"/>
          </a:solidFill>
          <a:latin typeface="Arial" charset="0"/>
        </a:defRPr>
      </a:lvl2pPr>
      <a:lvl3pPr algn="l" rtl="0" eaLnBrk="0" fontAlgn="base" hangingPunct="0">
        <a:spcBef>
          <a:spcPct val="0"/>
        </a:spcBef>
        <a:spcAft>
          <a:spcPct val="0"/>
        </a:spcAft>
        <a:defRPr sz="2400" b="1">
          <a:solidFill>
            <a:schemeClr val="tx1"/>
          </a:solidFill>
          <a:latin typeface="Arial" charset="0"/>
        </a:defRPr>
      </a:lvl3pPr>
      <a:lvl4pPr algn="l" rtl="0" eaLnBrk="0" fontAlgn="base" hangingPunct="0">
        <a:spcBef>
          <a:spcPct val="0"/>
        </a:spcBef>
        <a:spcAft>
          <a:spcPct val="0"/>
        </a:spcAft>
        <a:defRPr sz="2400" b="1">
          <a:solidFill>
            <a:schemeClr val="tx1"/>
          </a:solidFill>
          <a:latin typeface="Arial" charset="0"/>
        </a:defRPr>
      </a:lvl4pPr>
      <a:lvl5pPr algn="l" rtl="0" eaLnBrk="0" fontAlgn="base" hangingPunct="0">
        <a:spcBef>
          <a:spcPct val="0"/>
        </a:spcBef>
        <a:spcAft>
          <a:spcPct val="0"/>
        </a:spcAft>
        <a:defRPr sz="2400" b="1">
          <a:solidFill>
            <a:schemeClr val="tx1"/>
          </a:solidFill>
          <a:latin typeface="Arial" charset="0"/>
        </a:defRPr>
      </a:lvl5pPr>
      <a:lvl6pPr marL="457096" algn="l" rtl="0" fontAlgn="base">
        <a:spcBef>
          <a:spcPct val="0"/>
        </a:spcBef>
        <a:spcAft>
          <a:spcPct val="0"/>
        </a:spcAft>
        <a:defRPr sz="2400" b="1">
          <a:solidFill>
            <a:schemeClr val="tx1"/>
          </a:solidFill>
          <a:latin typeface="Arial" charset="0"/>
        </a:defRPr>
      </a:lvl6pPr>
      <a:lvl7pPr marL="914192" algn="l" rtl="0" fontAlgn="base">
        <a:spcBef>
          <a:spcPct val="0"/>
        </a:spcBef>
        <a:spcAft>
          <a:spcPct val="0"/>
        </a:spcAft>
        <a:defRPr sz="2400" b="1">
          <a:solidFill>
            <a:schemeClr val="tx1"/>
          </a:solidFill>
          <a:latin typeface="Arial" charset="0"/>
        </a:defRPr>
      </a:lvl7pPr>
      <a:lvl8pPr marL="1371288" algn="l" rtl="0" fontAlgn="base">
        <a:spcBef>
          <a:spcPct val="0"/>
        </a:spcBef>
        <a:spcAft>
          <a:spcPct val="0"/>
        </a:spcAft>
        <a:defRPr sz="2400" b="1">
          <a:solidFill>
            <a:schemeClr val="tx1"/>
          </a:solidFill>
          <a:latin typeface="Arial" charset="0"/>
        </a:defRPr>
      </a:lvl8pPr>
      <a:lvl9pPr marL="1828384" algn="l" rtl="0" fontAlgn="base">
        <a:spcBef>
          <a:spcPct val="0"/>
        </a:spcBef>
        <a:spcAft>
          <a:spcPct val="0"/>
        </a:spcAft>
        <a:defRPr sz="2400" b="1">
          <a:solidFill>
            <a:schemeClr val="tx1"/>
          </a:solidFill>
          <a:latin typeface="Arial" charset="0"/>
        </a:defRPr>
      </a:lvl9pPr>
    </p:titleStyle>
    <p:bodyStyle>
      <a:lvl1pPr marL="342822" indent="-342822" algn="l" rtl="0" eaLnBrk="0" fontAlgn="base" hangingPunct="0">
        <a:spcBef>
          <a:spcPct val="0"/>
        </a:spcBef>
        <a:spcAft>
          <a:spcPct val="0"/>
        </a:spcAft>
        <a:buChar char="•"/>
        <a:defRPr sz="1600">
          <a:solidFill>
            <a:schemeClr val="tx1"/>
          </a:solidFill>
          <a:latin typeface="+mn-lt"/>
          <a:ea typeface="+mn-ea"/>
          <a:cs typeface="+mn-cs"/>
        </a:defRPr>
      </a:lvl1pPr>
      <a:lvl2pPr marL="452336" indent="-272988" algn="l" rtl="0" eaLnBrk="0" fontAlgn="base" hangingPunct="0">
        <a:spcBef>
          <a:spcPct val="0"/>
        </a:spcBef>
        <a:spcAft>
          <a:spcPct val="0"/>
        </a:spcAft>
        <a:buClr>
          <a:srgbClr val="4986C3"/>
        </a:buClr>
        <a:buSzPct val="150000"/>
        <a:buFont typeface="Symbol" pitchFamily="18" charset="2"/>
        <a:buChar char="·"/>
        <a:defRPr sz="1600">
          <a:solidFill>
            <a:schemeClr val="tx1"/>
          </a:solidFill>
          <a:latin typeface="+mn-lt"/>
        </a:defRPr>
      </a:lvl2pPr>
      <a:lvl3pPr marL="804679" indent="-172998" algn="l" rtl="0" eaLnBrk="0" fontAlgn="base" hangingPunct="0">
        <a:spcBef>
          <a:spcPct val="0"/>
        </a:spcBef>
        <a:spcAft>
          <a:spcPct val="0"/>
        </a:spcAft>
        <a:buClr>
          <a:srgbClr val="4986C3"/>
        </a:buClr>
        <a:buSzPct val="150000"/>
        <a:buFont typeface="Webdings" pitchFamily="18" charset="2"/>
        <a:buChar char="0"/>
        <a:defRPr sz="1600">
          <a:solidFill>
            <a:schemeClr val="tx1"/>
          </a:solidFill>
          <a:latin typeface="+mn-lt"/>
        </a:defRPr>
      </a:lvl3pPr>
      <a:lvl4pPr marL="1168134" indent="-184108" algn="l" rtl="0" eaLnBrk="0" fontAlgn="base" hangingPunct="0">
        <a:spcBef>
          <a:spcPct val="0"/>
        </a:spcBef>
        <a:spcAft>
          <a:spcPct val="0"/>
        </a:spcAft>
        <a:buClr>
          <a:srgbClr val="4986C3"/>
        </a:buClr>
        <a:buFont typeface="Arial" charset="0"/>
        <a:buChar char="–"/>
        <a:defRPr sz="1600">
          <a:solidFill>
            <a:schemeClr val="tx1"/>
          </a:solidFill>
          <a:latin typeface="+mn-lt"/>
        </a:defRPr>
      </a:lvl4pPr>
      <a:lvl5pPr marL="1520479" indent="-172998" algn="l" rtl="0" eaLnBrk="0" fontAlgn="base" hangingPunct="0">
        <a:spcBef>
          <a:spcPct val="0"/>
        </a:spcBef>
        <a:spcAft>
          <a:spcPct val="0"/>
        </a:spcAft>
        <a:buClr>
          <a:srgbClr val="4986C3"/>
        </a:buClr>
        <a:buFont typeface="Arial" charset="0"/>
        <a:buChar char="˚"/>
        <a:defRPr sz="1600">
          <a:solidFill>
            <a:schemeClr val="tx1"/>
          </a:solidFill>
          <a:latin typeface="+mn-lt"/>
        </a:defRPr>
      </a:lvl5pPr>
      <a:lvl6pPr marL="1977575" indent="-172998" algn="l" rtl="0" fontAlgn="base">
        <a:spcBef>
          <a:spcPct val="0"/>
        </a:spcBef>
        <a:spcAft>
          <a:spcPct val="0"/>
        </a:spcAft>
        <a:buClr>
          <a:srgbClr val="4986C3"/>
        </a:buClr>
        <a:buFont typeface="Arial" charset="0"/>
        <a:buChar char="˚"/>
        <a:defRPr sz="1600">
          <a:solidFill>
            <a:schemeClr val="tx1"/>
          </a:solidFill>
          <a:latin typeface="+mn-lt"/>
        </a:defRPr>
      </a:lvl6pPr>
      <a:lvl7pPr marL="2434671" indent="-172998" algn="l" rtl="0" fontAlgn="base">
        <a:spcBef>
          <a:spcPct val="0"/>
        </a:spcBef>
        <a:spcAft>
          <a:spcPct val="0"/>
        </a:spcAft>
        <a:buClr>
          <a:srgbClr val="4986C3"/>
        </a:buClr>
        <a:buFont typeface="Arial" charset="0"/>
        <a:buChar char="˚"/>
        <a:defRPr sz="1600">
          <a:solidFill>
            <a:schemeClr val="tx1"/>
          </a:solidFill>
          <a:latin typeface="+mn-lt"/>
        </a:defRPr>
      </a:lvl7pPr>
      <a:lvl8pPr marL="2891767" indent="-172998" algn="l" rtl="0" fontAlgn="base">
        <a:spcBef>
          <a:spcPct val="0"/>
        </a:spcBef>
        <a:spcAft>
          <a:spcPct val="0"/>
        </a:spcAft>
        <a:buClr>
          <a:srgbClr val="4986C3"/>
        </a:buClr>
        <a:buFont typeface="Arial" charset="0"/>
        <a:buChar char="˚"/>
        <a:defRPr sz="1600">
          <a:solidFill>
            <a:schemeClr val="tx1"/>
          </a:solidFill>
          <a:latin typeface="+mn-lt"/>
        </a:defRPr>
      </a:lvl8pPr>
      <a:lvl9pPr marL="3348863" indent="-172998" algn="l" rtl="0" fontAlgn="base">
        <a:spcBef>
          <a:spcPct val="0"/>
        </a:spcBef>
        <a:spcAft>
          <a:spcPct val="0"/>
        </a:spcAft>
        <a:buClr>
          <a:srgbClr val="4986C3"/>
        </a:buClr>
        <a:buFont typeface="Arial" charset="0"/>
        <a:buChar char="˚"/>
        <a:defRPr sz="1600">
          <a:solidFill>
            <a:schemeClr val="tx1"/>
          </a:solidFill>
          <a:latin typeface="+mn-lt"/>
        </a:defRPr>
      </a:lvl9pPr>
    </p:bodyStyle>
    <p:otherStyle>
      <a:defPPr>
        <a:defRPr lang="pt-PT"/>
      </a:defPPr>
      <a:lvl1pPr marL="0" algn="l" defTabSz="914192" rtl="0" eaLnBrk="1" latinLnBrk="0" hangingPunct="1">
        <a:defRPr sz="1800" kern="1200">
          <a:solidFill>
            <a:schemeClr val="tx1"/>
          </a:solidFill>
          <a:latin typeface="+mn-lt"/>
          <a:ea typeface="+mn-ea"/>
          <a:cs typeface="+mn-cs"/>
        </a:defRPr>
      </a:lvl1pPr>
      <a:lvl2pPr marL="457096" algn="l" defTabSz="914192" rtl="0" eaLnBrk="1" latinLnBrk="0" hangingPunct="1">
        <a:defRPr sz="1800" kern="1200">
          <a:solidFill>
            <a:schemeClr val="tx1"/>
          </a:solidFill>
          <a:latin typeface="+mn-lt"/>
          <a:ea typeface="+mn-ea"/>
          <a:cs typeface="+mn-cs"/>
        </a:defRPr>
      </a:lvl2pPr>
      <a:lvl3pPr marL="914192" algn="l" defTabSz="914192" rtl="0" eaLnBrk="1" latinLnBrk="0" hangingPunct="1">
        <a:defRPr sz="1800" kern="1200">
          <a:solidFill>
            <a:schemeClr val="tx1"/>
          </a:solidFill>
          <a:latin typeface="+mn-lt"/>
          <a:ea typeface="+mn-ea"/>
          <a:cs typeface="+mn-cs"/>
        </a:defRPr>
      </a:lvl3pPr>
      <a:lvl4pPr marL="1371288" algn="l" defTabSz="914192" rtl="0" eaLnBrk="1" latinLnBrk="0" hangingPunct="1">
        <a:defRPr sz="1800" kern="1200">
          <a:solidFill>
            <a:schemeClr val="tx1"/>
          </a:solidFill>
          <a:latin typeface="+mn-lt"/>
          <a:ea typeface="+mn-ea"/>
          <a:cs typeface="+mn-cs"/>
        </a:defRPr>
      </a:lvl4pPr>
      <a:lvl5pPr marL="1828384" algn="l" defTabSz="914192" rtl="0" eaLnBrk="1" latinLnBrk="0" hangingPunct="1">
        <a:defRPr sz="1800" kern="1200">
          <a:solidFill>
            <a:schemeClr val="tx1"/>
          </a:solidFill>
          <a:latin typeface="+mn-lt"/>
          <a:ea typeface="+mn-ea"/>
          <a:cs typeface="+mn-cs"/>
        </a:defRPr>
      </a:lvl5pPr>
      <a:lvl6pPr marL="2285480" algn="l" defTabSz="914192" rtl="0" eaLnBrk="1" latinLnBrk="0" hangingPunct="1">
        <a:defRPr sz="1800" kern="1200">
          <a:solidFill>
            <a:schemeClr val="tx1"/>
          </a:solidFill>
          <a:latin typeface="+mn-lt"/>
          <a:ea typeface="+mn-ea"/>
          <a:cs typeface="+mn-cs"/>
        </a:defRPr>
      </a:lvl6pPr>
      <a:lvl7pPr marL="2742575" algn="l" defTabSz="914192" rtl="0" eaLnBrk="1" latinLnBrk="0" hangingPunct="1">
        <a:defRPr sz="1800" kern="1200">
          <a:solidFill>
            <a:schemeClr val="tx1"/>
          </a:solidFill>
          <a:latin typeface="+mn-lt"/>
          <a:ea typeface="+mn-ea"/>
          <a:cs typeface="+mn-cs"/>
        </a:defRPr>
      </a:lvl7pPr>
      <a:lvl8pPr marL="3199671" algn="l" defTabSz="914192" rtl="0" eaLnBrk="1" latinLnBrk="0" hangingPunct="1">
        <a:defRPr sz="1800" kern="1200">
          <a:solidFill>
            <a:schemeClr val="tx1"/>
          </a:solidFill>
          <a:latin typeface="+mn-lt"/>
          <a:ea typeface="+mn-ea"/>
          <a:cs typeface="+mn-cs"/>
        </a:defRPr>
      </a:lvl8pPr>
      <a:lvl9pPr marL="3656766" algn="l" defTabSz="914192"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Line 6"/>
          <p:cNvSpPr>
            <a:spLocks noChangeShapeType="1"/>
          </p:cNvSpPr>
          <p:nvPr/>
        </p:nvSpPr>
        <p:spPr bwMode="auto">
          <a:xfrm>
            <a:off x="0" y="1020763"/>
            <a:ext cx="9144000" cy="0"/>
          </a:xfrm>
          <a:prstGeom prst="line">
            <a:avLst/>
          </a:prstGeom>
          <a:noFill/>
          <a:ln w="76200">
            <a:solidFill>
              <a:srgbClr val="9C7F18"/>
            </a:solidFill>
            <a:round/>
            <a:headEnd/>
            <a:tailEnd/>
          </a:ln>
          <a:effectLst/>
        </p:spPr>
        <p:txBody>
          <a:bodyPr/>
          <a:lstStyle/>
          <a:p>
            <a:pPr defTabSz="685800" fontAlgn="base">
              <a:spcBef>
                <a:spcPct val="0"/>
              </a:spcBef>
              <a:spcAft>
                <a:spcPct val="0"/>
              </a:spcAft>
              <a:defRPr/>
            </a:pPr>
            <a:endParaRPr lang="pt-PT" sz="1350" dirty="0">
              <a:solidFill>
                <a:srgbClr val="000000"/>
              </a:solidFill>
              <a:cs typeface="Arial" charset="0"/>
            </a:endParaRPr>
          </a:p>
        </p:txBody>
      </p:sp>
      <p:sp>
        <p:nvSpPr>
          <p:cNvPr id="18" name="Line 7"/>
          <p:cNvSpPr>
            <a:spLocks noChangeShapeType="1"/>
          </p:cNvSpPr>
          <p:nvPr/>
        </p:nvSpPr>
        <p:spPr bwMode="auto">
          <a:xfrm>
            <a:off x="0" y="6854825"/>
            <a:ext cx="9144000" cy="0"/>
          </a:xfrm>
          <a:prstGeom prst="line">
            <a:avLst/>
          </a:prstGeom>
          <a:noFill/>
          <a:ln w="76200">
            <a:solidFill>
              <a:srgbClr val="9C7F18"/>
            </a:solidFill>
            <a:round/>
            <a:headEnd/>
            <a:tailEnd/>
          </a:ln>
          <a:effectLst/>
        </p:spPr>
        <p:txBody>
          <a:bodyPr/>
          <a:lstStyle/>
          <a:p>
            <a:pPr defTabSz="685800" fontAlgn="base">
              <a:spcBef>
                <a:spcPct val="0"/>
              </a:spcBef>
              <a:spcAft>
                <a:spcPct val="0"/>
              </a:spcAft>
              <a:defRPr/>
            </a:pPr>
            <a:endParaRPr lang="pt-PT" sz="1350" dirty="0">
              <a:solidFill>
                <a:srgbClr val="000000"/>
              </a:solidFill>
              <a:cs typeface="Arial" charset="0"/>
            </a:endParaRPr>
          </a:p>
        </p:txBody>
      </p:sp>
      <p:sp>
        <p:nvSpPr>
          <p:cNvPr id="8" name="Rectangle 5"/>
          <p:cNvSpPr>
            <a:spLocks noGrp="1" noChangeArrowheads="1"/>
          </p:cNvSpPr>
          <p:nvPr>
            <p:ph type="sldNum" sz="quarter" idx="4"/>
          </p:nvPr>
        </p:nvSpPr>
        <p:spPr>
          <a:xfrm>
            <a:off x="7081839" y="6644144"/>
            <a:ext cx="2133600" cy="184666"/>
          </a:xfrm>
          <a:prstGeom prst="rect">
            <a:avLst/>
          </a:prstGeom>
          <a:ln/>
        </p:spPr>
        <p:txBody>
          <a:bodyPr>
            <a:spAutoFit/>
          </a:bodyPr>
          <a:lstStyle>
            <a:lvl1pPr algn="r">
              <a:defRPr sz="600">
                <a:solidFill>
                  <a:schemeClr val="tx1">
                    <a:lumMod val="50000"/>
                    <a:lumOff val="50000"/>
                  </a:schemeClr>
                </a:solidFill>
              </a:defRPr>
            </a:lvl1pPr>
          </a:lstStyle>
          <a:p>
            <a:pPr defTabSz="685800">
              <a:defRPr/>
            </a:pPr>
            <a:fld id="{F2F4F8F8-A67D-4035-B0BB-E4A2F8EC5562}" type="slidenum">
              <a:rPr lang="pt-PT" smtClean="0">
                <a:solidFill>
                  <a:srgbClr val="000000">
                    <a:lumMod val="50000"/>
                    <a:lumOff val="50000"/>
                  </a:srgbClr>
                </a:solidFill>
              </a:rPr>
              <a:pPr defTabSz="685800">
                <a:defRPr/>
              </a:pPr>
              <a:t>‹#›</a:t>
            </a:fld>
            <a:endParaRPr lang="pt-PT" dirty="0">
              <a:solidFill>
                <a:srgbClr val="000000">
                  <a:lumMod val="50000"/>
                  <a:lumOff val="50000"/>
                </a:srgbClr>
              </a:solidFill>
            </a:endParaRPr>
          </a:p>
        </p:txBody>
      </p:sp>
      <p:sp>
        <p:nvSpPr>
          <p:cNvPr id="9" name="Footer Placeholder 4"/>
          <p:cNvSpPr>
            <a:spLocks noGrp="1"/>
          </p:cNvSpPr>
          <p:nvPr>
            <p:ph type="ftr" sz="quarter" idx="3"/>
          </p:nvPr>
        </p:nvSpPr>
        <p:spPr>
          <a:xfrm>
            <a:off x="0" y="6644144"/>
            <a:ext cx="5562600" cy="184666"/>
          </a:xfrm>
          <a:prstGeom prst="rect">
            <a:avLst/>
          </a:prstGeom>
        </p:spPr>
        <p:txBody>
          <a:bodyPr>
            <a:spAutoFit/>
          </a:bodyPr>
          <a:lstStyle>
            <a:lvl1pPr>
              <a:defRPr sz="600" b="0">
                <a:solidFill>
                  <a:schemeClr val="tx1">
                    <a:lumMod val="50000"/>
                    <a:lumOff val="50000"/>
                  </a:schemeClr>
                </a:solidFill>
              </a:defRPr>
            </a:lvl1pPr>
          </a:lstStyle>
          <a:p>
            <a:pPr defTabSz="685800">
              <a:defRPr/>
            </a:pPr>
            <a:r>
              <a:rPr lang="en-US"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pic>
        <p:nvPicPr>
          <p:cNvPr id="13" name="Picture 12"/>
          <p:cNvPicPr>
            <a:picLocks noChangeAspect="1"/>
          </p:cNvPicPr>
          <p:nvPr/>
        </p:nvPicPr>
        <p:blipFill>
          <a:blip r:embed="rId8" cstate="print"/>
          <a:srcRect l="45155" t="32422" r="39687" b="53125"/>
          <a:stretch>
            <a:fillRect/>
          </a:stretch>
        </p:blipFill>
        <p:spPr bwMode="auto">
          <a:xfrm>
            <a:off x="8282509" y="235248"/>
            <a:ext cx="677270" cy="521271"/>
          </a:xfrm>
          <a:prstGeom prst="rect">
            <a:avLst/>
          </a:prstGeom>
          <a:noFill/>
          <a:ln w="9525">
            <a:noFill/>
            <a:miter lim="800000"/>
            <a:headEnd/>
            <a:tailEnd/>
          </a:ln>
          <a:effectLst/>
        </p:spPr>
      </p:pic>
    </p:spTree>
    <p:extLst>
      <p:ext uri="{BB962C8B-B14F-4D97-AF65-F5344CB8AC3E}">
        <p14:creationId xmlns:p14="http://schemas.microsoft.com/office/powerpoint/2010/main" val="143835785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Lst>
  <p:hf hdr="0" ftr="0" dt="0"/>
  <p:txStyles>
    <p:titleStyle>
      <a:lvl1pPr algn="l" rtl="0" eaLnBrk="0" fontAlgn="base" hangingPunct="0">
        <a:spcBef>
          <a:spcPct val="0"/>
        </a:spcBef>
        <a:spcAft>
          <a:spcPct val="0"/>
        </a:spcAft>
        <a:defRPr sz="1800" b="1">
          <a:solidFill>
            <a:schemeClr val="tx1"/>
          </a:solidFill>
          <a:latin typeface="+mj-lt"/>
          <a:ea typeface="+mj-ea"/>
          <a:cs typeface="+mj-cs"/>
        </a:defRPr>
      </a:lvl1pPr>
      <a:lvl2pPr algn="l" rtl="0" eaLnBrk="0" fontAlgn="base" hangingPunct="0">
        <a:spcBef>
          <a:spcPct val="0"/>
        </a:spcBef>
        <a:spcAft>
          <a:spcPct val="0"/>
        </a:spcAft>
        <a:defRPr sz="1800" b="1">
          <a:solidFill>
            <a:schemeClr val="tx1"/>
          </a:solidFill>
          <a:latin typeface="Arial" charset="0"/>
        </a:defRPr>
      </a:lvl2pPr>
      <a:lvl3pPr algn="l" rtl="0" eaLnBrk="0" fontAlgn="base" hangingPunct="0">
        <a:spcBef>
          <a:spcPct val="0"/>
        </a:spcBef>
        <a:spcAft>
          <a:spcPct val="0"/>
        </a:spcAft>
        <a:defRPr sz="1800" b="1">
          <a:solidFill>
            <a:schemeClr val="tx1"/>
          </a:solidFill>
          <a:latin typeface="Arial" charset="0"/>
        </a:defRPr>
      </a:lvl3pPr>
      <a:lvl4pPr algn="l" rtl="0" eaLnBrk="0" fontAlgn="base" hangingPunct="0">
        <a:spcBef>
          <a:spcPct val="0"/>
        </a:spcBef>
        <a:spcAft>
          <a:spcPct val="0"/>
        </a:spcAft>
        <a:defRPr sz="1800" b="1">
          <a:solidFill>
            <a:schemeClr val="tx1"/>
          </a:solidFill>
          <a:latin typeface="Arial" charset="0"/>
        </a:defRPr>
      </a:lvl4pPr>
      <a:lvl5pPr algn="l" rtl="0" eaLnBrk="0" fontAlgn="base" hangingPunct="0">
        <a:spcBef>
          <a:spcPct val="0"/>
        </a:spcBef>
        <a:spcAft>
          <a:spcPct val="0"/>
        </a:spcAft>
        <a:defRPr sz="1800" b="1">
          <a:solidFill>
            <a:schemeClr val="tx1"/>
          </a:solidFill>
          <a:latin typeface="Arial" charset="0"/>
        </a:defRPr>
      </a:lvl5pPr>
      <a:lvl6pPr marL="342900" algn="l" rtl="0" fontAlgn="base">
        <a:spcBef>
          <a:spcPct val="0"/>
        </a:spcBef>
        <a:spcAft>
          <a:spcPct val="0"/>
        </a:spcAft>
        <a:defRPr sz="1800" b="1">
          <a:solidFill>
            <a:schemeClr val="tx1"/>
          </a:solidFill>
          <a:latin typeface="Arial" charset="0"/>
        </a:defRPr>
      </a:lvl6pPr>
      <a:lvl7pPr marL="685800" algn="l" rtl="0" fontAlgn="base">
        <a:spcBef>
          <a:spcPct val="0"/>
        </a:spcBef>
        <a:spcAft>
          <a:spcPct val="0"/>
        </a:spcAft>
        <a:defRPr sz="1800" b="1">
          <a:solidFill>
            <a:schemeClr val="tx1"/>
          </a:solidFill>
          <a:latin typeface="Arial" charset="0"/>
        </a:defRPr>
      </a:lvl7pPr>
      <a:lvl8pPr marL="1028700" algn="l" rtl="0" fontAlgn="base">
        <a:spcBef>
          <a:spcPct val="0"/>
        </a:spcBef>
        <a:spcAft>
          <a:spcPct val="0"/>
        </a:spcAft>
        <a:defRPr sz="1800" b="1">
          <a:solidFill>
            <a:schemeClr val="tx1"/>
          </a:solidFill>
          <a:latin typeface="Arial" charset="0"/>
        </a:defRPr>
      </a:lvl8pPr>
      <a:lvl9pPr marL="1371600" algn="l" rtl="0" fontAlgn="base">
        <a:spcBef>
          <a:spcPct val="0"/>
        </a:spcBef>
        <a:spcAft>
          <a:spcPct val="0"/>
        </a:spcAft>
        <a:defRPr sz="1800" b="1">
          <a:solidFill>
            <a:schemeClr val="tx1"/>
          </a:solidFill>
          <a:latin typeface="Arial" charset="0"/>
        </a:defRPr>
      </a:lvl9pPr>
    </p:titleStyle>
    <p:bodyStyle>
      <a:lvl1pPr marL="257175" indent="-257175" algn="l" rtl="0" eaLnBrk="0" fontAlgn="base" hangingPunct="0">
        <a:spcBef>
          <a:spcPct val="0"/>
        </a:spcBef>
        <a:spcAft>
          <a:spcPct val="0"/>
        </a:spcAft>
        <a:buChar char="•"/>
        <a:defRPr sz="1200">
          <a:solidFill>
            <a:schemeClr val="tx1"/>
          </a:solidFill>
          <a:latin typeface="+mn-lt"/>
          <a:ea typeface="+mn-ea"/>
          <a:cs typeface="+mn-cs"/>
        </a:defRPr>
      </a:lvl1pPr>
      <a:lvl2pPr marL="339329" indent="-204788" algn="l" rtl="0" eaLnBrk="0" fontAlgn="base" hangingPunct="0">
        <a:spcBef>
          <a:spcPct val="0"/>
        </a:spcBef>
        <a:spcAft>
          <a:spcPct val="0"/>
        </a:spcAft>
        <a:buClr>
          <a:srgbClr val="4986C3"/>
        </a:buClr>
        <a:buSzPct val="150000"/>
        <a:buFont typeface="Symbol" pitchFamily="18" charset="2"/>
        <a:buChar char="·"/>
        <a:defRPr sz="1200">
          <a:solidFill>
            <a:schemeClr val="tx1"/>
          </a:solidFill>
          <a:latin typeface="+mn-lt"/>
        </a:defRPr>
      </a:lvl2pPr>
      <a:lvl3pPr marL="603647" indent="-129779" algn="l" rtl="0" eaLnBrk="0" fontAlgn="base" hangingPunct="0">
        <a:spcBef>
          <a:spcPct val="0"/>
        </a:spcBef>
        <a:spcAft>
          <a:spcPct val="0"/>
        </a:spcAft>
        <a:buClr>
          <a:srgbClr val="4986C3"/>
        </a:buClr>
        <a:buSzPct val="150000"/>
        <a:buFont typeface="Webdings" pitchFamily="18" charset="2"/>
        <a:buChar char="0"/>
        <a:defRPr sz="1200">
          <a:solidFill>
            <a:schemeClr val="tx1"/>
          </a:solidFill>
          <a:latin typeface="+mn-lt"/>
        </a:defRPr>
      </a:lvl3pPr>
      <a:lvl4pPr marL="876300" indent="-138113" algn="l" rtl="0" eaLnBrk="0" fontAlgn="base" hangingPunct="0">
        <a:spcBef>
          <a:spcPct val="0"/>
        </a:spcBef>
        <a:spcAft>
          <a:spcPct val="0"/>
        </a:spcAft>
        <a:buClr>
          <a:srgbClr val="4986C3"/>
        </a:buClr>
        <a:buFont typeface="Arial" charset="0"/>
        <a:buChar char="–"/>
        <a:defRPr sz="1200">
          <a:solidFill>
            <a:schemeClr val="tx1"/>
          </a:solidFill>
          <a:latin typeface="+mn-lt"/>
        </a:defRPr>
      </a:lvl4pPr>
      <a:lvl5pPr marL="1140619" indent="-129779" algn="l" rtl="0" eaLnBrk="0" fontAlgn="base" hangingPunct="0">
        <a:spcBef>
          <a:spcPct val="0"/>
        </a:spcBef>
        <a:spcAft>
          <a:spcPct val="0"/>
        </a:spcAft>
        <a:buClr>
          <a:srgbClr val="4986C3"/>
        </a:buClr>
        <a:buFont typeface="Arial" charset="0"/>
        <a:buChar char="˚"/>
        <a:defRPr sz="1200">
          <a:solidFill>
            <a:schemeClr val="tx1"/>
          </a:solidFill>
          <a:latin typeface="+mn-lt"/>
        </a:defRPr>
      </a:lvl5pPr>
      <a:lvl6pPr marL="1483519" indent="-129779" algn="l" rtl="0" fontAlgn="base">
        <a:spcBef>
          <a:spcPct val="0"/>
        </a:spcBef>
        <a:spcAft>
          <a:spcPct val="0"/>
        </a:spcAft>
        <a:buClr>
          <a:srgbClr val="4986C3"/>
        </a:buClr>
        <a:buFont typeface="Arial" charset="0"/>
        <a:buChar char="˚"/>
        <a:defRPr sz="1200">
          <a:solidFill>
            <a:schemeClr val="tx1"/>
          </a:solidFill>
          <a:latin typeface="+mn-lt"/>
        </a:defRPr>
      </a:lvl6pPr>
      <a:lvl7pPr marL="1826419" indent="-129779" algn="l" rtl="0" fontAlgn="base">
        <a:spcBef>
          <a:spcPct val="0"/>
        </a:spcBef>
        <a:spcAft>
          <a:spcPct val="0"/>
        </a:spcAft>
        <a:buClr>
          <a:srgbClr val="4986C3"/>
        </a:buClr>
        <a:buFont typeface="Arial" charset="0"/>
        <a:buChar char="˚"/>
        <a:defRPr sz="1200">
          <a:solidFill>
            <a:schemeClr val="tx1"/>
          </a:solidFill>
          <a:latin typeface="+mn-lt"/>
        </a:defRPr>
      </a:lvl7pPr>
      <a:lvl8pPr marL="2169319" indent="-129779" algn="l" rtl="0" fontAlgn="base">
        <a:spcBef>
          <a:spcPct val="0"/>
        </a:spcBef>
        <a:spcAft>
          <a:spcPct val="0"/>
        </a:spcAft>
        <a:buClr>
          <a:srgbClr val="4986C3"/>
        </a:buClr>
        <a:buFont typeface="Arial" charset="0"/>
        <a:buChar char="˚"/>
        <a:defRPr sz="1200">
          <a:solidFill>
            <a:schemeClr val="tx1"/>
          </a:solidFill>
          <a:latin typeface="+mn-lt"/>
        </a:defRPr>
      </a:lvl8pPr>
      <a:lvl9pPr marL="2512219" indent="-129779" algn="l" rtl="0" fontAlgn="base">
        <a:spcBef>
          <a:spcPct val="0"/>
        </a:spcBef>
        <a:spcAft>
          <a:spcPct val="0"/>
        </a:spcAft>
        <a:buClr>
          <a:srgbClr val="4986C3"/>
        </a:buClr>
        <a:buFont typeface="Arial" charset="0"/>
        <a:buChar char="˚"/>
        <a:defRPr sz="1200">
          <a:solidFill>
            <a:schemeClr val="tx1"/>
          </a:solidFill>
          <a:latin typeface="+mn-lt"/>
        </a:defRPr>
      </a:lvl9pPr>
    </p:bodyStyle>
    <p:otherStyle>
      <a:defPPr>
        <a:defRPr lang="pt-P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Line 6"/>
          <p:cNvSpPr>
            <a:spLocks noChangeShapeType="1"/>
          </p:cNvSpPr>
          <p:nvPr/>
        </p:nvSpPr>
        <p:spPr bwMode="auto">
          <a:xfrm>
            <a:off x="0" y="1020763"/>
            <a:ext cx="9144000" cy="0"/>
          </a:xfrm>
          <a:prstGeom prst="line">
            <a:avLst/>
          </a:prstGeom>
          <a:noFill/>
          <a:ln w="76200">
            <a:solidFill>
              <a:srgbClr val="9C7F18"/>
            </a:solidFill>
            <a:round/>
            <a:headEnd/>
            <a:tailEnd/>
          </a:ln>
          <a:effectLst/>
        </p:spPr>
        <p:txBody>
          <a:bodyPr/>
          <a:lstStyle/>
          <a:p>
            <a:pPr defTabSz="685800" fontAlgn="base">
              <a:spcBef>
                <a:spcPct val="0"/>
              </a:spcBef>
              <a:spcAft>
                <a:spcPct val="0"/>
              </a:spcAft>
              <a:defRPr/>
            </a:pPr>
            <a:endParaRPr lang="pt-PT" sz="1350" dirty="0">
              <a:solidFill>
                <a:srgbClr val="000000"/>
              </a:solidFill>
              <a:cs typeface="Arial" charset="0"/>
            </a:endParaRPr>
          </a:p>
        </p:txBody>
      </p:sp>
      <p:sp>
        <p:nvSpPr>
          <p:cNvPr id="18" name="Line 7"/>
          <p:cNvSpPr>
            <a:spLocks noChangeShapeType="1"/>
          </p:cNvSpPr>
          <p:nvPr/>
        </p:nvSpPr>
        <p:spPr bwMode="auto">
          <a:xfrm>
            <a:off x="0" y="6854825"/>
            <a:ext cx="9144000" cy="0"/>
          </a:xfrm>
          <a:prstGeom prst="line">
            <a:avLst/>
          </a:prstGeom>
          <a:noFill/>
          <a:ln w="76200">
            <a:solidFill>
              <a:srgbClr val="9C7F18"/>
            </a:solidFill>
            <a:round/>
            <a:headEnd/>
            <a:tailEnd/>
          </a:ln>
          <a:effectLst/>
        </p:spPr>
        <p:txBody>
          <a:bodyPr/>
          <a:lstStyle/>
          <a:p>
            <a:pPr defTabSz="685800" fontAlgn="base">
              <a:spcBef>
                <a:spcPct val="0"/>
              </a:spcBef>
              <a:spcAft>
                <a:spcPct val="0"/>
              </a:spcAft>
              <a:defRPr/>
            </a:pPr>
            <a:endParaRPr lang="pt-PT" sz="1350" dirty="0">
              <a:solidFill>
                <a:srgbClr val="000000"/>
              </a:solidFill>
              <a:cs typeface="Arial" charset="0"/>
            </a:endParaRPr>
          </a:p>
        </p:txBody>
      </p:sp>
      <p:sp>
        <p:nvSpPr>
          <p:cNvPr id="8" name="Rectangle 5"/>
          <p:cNvSpPr>
            <a:spLocks noGrp="1" noChangeArrowheads="1"/>
          </p:cNvSpPr>
          <p:nvPr>
            <p:ph type="sldNum" sz="quarter" idx="4"/>
          </p:nvPr>
        </p:nvSpPr>
        <p:spPr>
          <a:xfrm>
            <a:off x="7081839" y="6644144"/>
            <a:ext cx="2133600" cy="184666"/>
          </a:xfrm>
          <a:prstGeom prst="rect">
            <a:avLst/>
          </a:prstGeom>
          <a:ln/>
        </p:spPr>
        <p:txBody>
          <a:bodyPr>
            <a:spAutoFit/>
          </a:bodyPr>
          <a:lstStyle>
            <a:lvl1pPr algn="r">
              <a:defRPr sz="600">
                <a:solidFill>
                  <a:schemeClr val="tx1">
                    <a:lumMod val="50000"/>
                    <a:lumOff val="50000"/>
                  </a:schemeClr>
                </a:solidFill>
              </a:defRPr>
            </a:lvl1pPr>
          </a:lstStyle>
          <a:p>
            <a:pPr defTabSz="685800">
              <a:defRPr/>
            </a:pPr>
            <a:fld id="{F2F4F8F8-A67D-4035-B0BB-E4A2F8EC5562}" type="slidenum">
              <a:rPr lang="pt-PT" smtClean="0">
                <a:solidFill>
                  <a:srgbClr val="000000">
                    <a:lumMod val="50000"/>
                    <a:lumOff val="50000"/>
                  </a:srgbClr>
                </a:solidFill>
              </a:rPr>
              <a:pPr defTabSz="685800">
                <a:defRPr/>
              </a:pPr>
              <a:t>‹#›</a:t>
            </a:fld>
            <a:endParaRPr lang="pt-PT" dirty="0">
              <a:solidFill>
                <a:srgbClr val="000000">
                  <a:lumMod val="50000"/>
                  <a:lumOff val="50000"/>
                </a:srgbClr>
              </a:solidFill>
            </a:endParaRPr>
          </a:p>
        </p:txBody>
      </p:sp>
      <p:sp>
        <p:nvSpPr>
          <p:cNvPr id="9" name="Footer Placeholder 4"/>
          <p:cNvSpPr>
            <a:spLocks noGrp="1"/>
          </p:cNvSpPr>
          <p:nvPr>
            <p:ph type="ftr" sz="quarter" idx="3"/>
          </p:nvPr>
        </p:nvSpPr>
        <p:spPr>
          <a:xfrm>
            <a:off x="0" y="6644144"/>
            <a:ext cx="5562600" cy="184666"/>
          </a:xfrm>
          <a:prstGeom prst="rect">
            <a:avLst/>
          </a:prstGeom>
        </p:spPr>
        <p:txBody>
          <a:bodyPr>
            <a:spAutoFit/>
          </a:bodyPr>
          <a:lstStyle>
            <a:lvl1pPr>
              <a:defRPr sz="600" b="0">
                <a:solidFill>
                  <a:schemeClr val="tx1">
                    <a:lumMod val="50000"/>
                    <a:lumOff val="50000"/>
                  </a:schemeClr>
                </a:solidFill>
              </a:defRPr>
            </a:lvl1pPr>
          </a:lstStyle>
          <a:p>
            <a:pPr defTabSz="685800">
              <a:defRPr/>
            </a:pPr>
            <a:r>
              <a:rPr lang="en-US"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pic>
        <p:nvPicPr>
          <p:cNvPr id="13" name="Picture 12"/>
          <p:cNvPicPr>
            <a:picLocks noChangeAspect="1"/>
          </p:cNvPicPr>
          <p:nvPr/>
        </p:nvPicPr>
        <p:blipFill>
          <a:blip r:embed="rId8" cstate="print"/>
          <a:srcRect l="45155" t="32422" r="39687" b="53125"/>
          <a:stretch>
            <a:fillRect/>
          </a:stretch>
        </p:blipFill>
        <p:spPr bwMode="auto">
          <a:xfrm>
            <a:off x="8282509" y="235248"/>
            <a:ext cx="677270" cy="521271"/>
          </a:xfrm>
          <a:prstGeom prst="rect">
            <a:avLst/>
          </a:prstGeom>
          <a:noFill/>
          <a:ln w="9525">
            <a:noFill/>
            <a:miter lim="800000"/>
            <a:headEnd/>
            <a:tailEnd/>
          </a:ln>
          <a:effectLst/>
        </p:spPr>
      </p:pic>
    </p:spTree>
    <p:extLst>
      <p:ext uri="{BB962C8B-B14F-4D97-AF65-F5344CB8AC3E}">
        <p14:creationId xmlns:p14="http://schemas.microsoft.com/office/powerpoint/2010/main" val="446430098"/>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Lst>
  <p:hf hdr="0" ftr="0" dt="0"/>
  <p:txStyles>
    <p:titleStyle>
      <a:lvl1pPr algn="l" rtl="0" eaLnBrk="0" fontAlgn="base" hangingPunct="0">
        <a:spcBef>
          <a:spcPct val="0"/>
        </a:spcBef>
        <a:spcAft>
          <a:spcPct val="0"/>
        </a:spcAft>
        <a:defRPr sz="1800" b="1">
          <a:solidFill>
            <a:schemeClr val="tx1"/>
          </a:solidFill>
          <a:latin typeface="+mj-lt"/>
          <a:ea typeface="+mj-ea"/>
          <a:cs typeface="+mj-cs"/>
        </a:defRPr>
      </a:lvl1pPr>
      <a:lvl2pPr algn="l" rtl="0" eaLnBrk="0" fontAlgn="base" hangingPunct="0">
        <a:spcBef>
          <a:spcPct val="0"/>
        </a:spcBef>
        <a:spcAft>
          <a:spcPct val="0"/>
        </a:spcAft>
        <a:defRPr sz="1800" b="1">
          <a:solidFill>
            <a:schemeClr val="tx1"/>
          </a:solidFill>
          <a:latin typeface="Arial" charset="0"/>
        </a:defRPr>
      </a:lvl2pPr>
      <a:lvl3pPr algn="l" rtl="0" eaLnBrk="0" fontAlgn="base" hangingPunct="0">
        <a:spcBef>
          <a:spcPct val="0"/>
        </a:spcBef>
        <a:spcAft>
          <a:spcPct val="0"/>
        </a:spcAft>
        <a:defRPr sz="1800" b="1">
          <a:solidFill>
            <a:schemeClr val="tx1"/>
          </a:solidFill>
          <a:latin typeface="Arial" charset="0"/>
        </a:defRPr>
      </a:lvl3pPr>
      <a:lvl4pPr algn="l" rtl="0" eaLnBrk="0" fontAlgn="base" hangingPunct="0">
        <a:spcBef>
          <a:spcPct val="0"/>
        </a:spcBef>
        <a:spcAft>
          <a:spcPct val="0"/>
        </a:spcAft>
        <a:defRPr sz="1800" b="1">
          <a:solidFill>
            <a:schemeClr val="tx1"/>
          </a:solidFill>
          <a:latin typeface="Arial" charset="0"/>
        </a:defRPr>
      </a:lvl4pPr>
      <a:lvl5pPr algn="l" rtl="0" eaLnBrk="0" fontAlgn="base" hangingPunct="0">
        <a:spcBef>
          <a:spcPct val="0"/>
        </a:spcBef>
        <a:spcAft>
          <a:spcPct val="0"/>
        </a:spcAft>
        <a:defRPr sz="1800" b="1">
          <a:solidFill>
            <a:schemeClr val="tx1"/>
          </a:solidFill>
          <a:latin typeface="Arial" charset="0"/>
        </a:defRPr>
      </a:lvl5pPr>
      <a:lvl6pPr marL="342900" algn="l" rtl="0" fontAlgn="base">
        <a:spcBef>
          <a:spcPct val="0"/>
        </a:spcBef>
        <a:spcAft>
          <a:spcPct val="0"/>
        </a:spcAft>
        <a:defRPr sz="1800" b="1">
          <a:solidFill>
            <a:schemeClr val="tx1"/>
          </a:solidFill>
          <a:latin typeface="Arial" charset="0"/>
        </a:defRPr>
      </a:lvl6pPr>
      <a:lvl7pPr marL="685800" algn="l" rtl="0" fontAlgn="base">
        <a:spcBef>
          <a:spcPct val="0"/>
        </a:spcBef>
        <a:spcAft>
          <a:spcPct val="0"/>
        </a:spcAft>
        <a:defRPr sz="1800" b="1">
          <a:solidFill>
            <a:schemeClr val="tx1"/>
          </a:solidFill>
          <a:latin typeface="Arial" charset="0"/>
        </a:defRPr>
      </a:lvl7pPr>
      <a:lvl8pPr marL="1028700" algn="l" rtl="0" fontAlgn="base">
        <a:spcBef>
          <a:spcPct val="0"/>
        </a:spcBef>
        <a:spcAft>
          <a:spcPct val="0"/>
        </a:spcAft>
        <a:defRPr sz="1800" b="1">
          <a:solidFill>
            <a:schemeClr val="tx1"/>
          </a:solidFill>
          <a:latin typeface="Arial" charset="0"/>
        </a:defRPr>
      </a:lvl8pPr>
      <a:lvl9pPr marL="1371600" algn="l" rtl="0" fontAlgn="base">
        <a:spcBef>
          <a:spcPct val="0"/>
        </a:spcBef>
        <a:spcAft>
          <a:spcPct val="0"/>
        </a:spcAft>
        <a:defRPr sz="1800" b="1">
          <a:solidFill>
            <a:schemeClr val="tx1"/>
          </a:solidFill>
          <a:latin typeface="Arial" charset="0"/>
        </a:defRPr>
      </a:lvl9pPr>
    </p:titleStyle>
    <p:bodyStyle>
      <a:lvl1pPr marL="257175" indent="-257175" algn="l" rtl="0" eaLnBrk="0" fontAlgn="base" hangingPunct="0">
        <a:spcBef>
          <a:spcPct val="0"/>
        </a:spcBef>
        <a:spcAft>
          <a:spcPct val="0"/>
        </a:spcAft>
        <a:buChar char="•"/>
        <a:defRPr sz="1200">
          <a:solidFill>
            <a:schemeClr val="tx1"/>
          </a:solidFill>
          <a:latin typeface="+mn-lt"/>
          <a:ea typeface="+mn-ea"/>
          <a:cs typeface="+mn-cs"/>
        </a:defRPr>
      </a:lvl1pPr>
      <a:lvl2pPr marL="339329" indent="-204788" algn="l" rtl="0" eaLnBrk="0" fontAlgn="base" hangingPunct="0">
        <a:spcBef>
          <a:spcPct val="0"/>
        </a:spcBef>
        <a:spcAft>
          <a:spcPct val="0"/>
        </a:spcAft>
        <a:buClr>
          <a:srgbClr val="4986C3"/>
        </a:buClr>
        <a:buSzPct val="150000"/>
        <a:buFont typeface="Symbol" pitchFamily="18" charset="2"/>
        <a:buChar char="·"/>
        <a:defRPr sz="1200">
          <a:solidFill>
            <a:schemeClr val="tx1"/>
          </a:solidFill>
          <a:latin typeface="+mn-lt"/>
        </a:defRPr>
      </a:lvl2pPr>
      <a:lvl3pPr marL="603647" indent="-129779" algn="l" rtl="0" eaLnBrk="0" fontAlgn="base" hangingPunct="0">
        <a:spcBef>
          <a:spcPct val="0"/>
        </a:spcBef>
        <a:spcAft>
          <a:spcPct val="0"/>
        </a:spcAft>
        <a:buClr>
          <a:srgbClr val="4986C3"/>
        </a:buClr>
        <a:buSzPct val="150000"/>
        <a:buFont typeface="Webdings" pitchFamily="18" charset="2"/>
        <a:buChar char="0"/>
        <a:defRPr sz="1200">
          <a:solidFill>
            <a:schemeClr val="tx1"/>
          </a:solidFill>
          <a:latin typeface="+mn-lt"/>
        </a:defRPr>
      </a:lvl3pPr>
      <a:lvl4pPr marL="876300" indent="-138113" algn="l" rtl="0" eaLnBrk="0" fontAlgn="base" hangingPunct="0">
        <a:spcBef>
          <a:spcPct val="0"/>
        </a:spcBef>
        <a:spcAft>
          <a:spcPct val="0"/>
        </a:spcAft>
        <a:buClr>
          <a:srgbClr val="4986C3"/>
        </a:buClr>
        <a:buFont typeface="Arial" charset="0"/>
        <a:buChar char="–"/>
        <a:defRPr sz="1200">
          <a:solidFill>
            <a:schemeClr val="tx1"/>
          </a:solidFill>
          <a:latin typeface="+mn-lt"/>
        </a:defRPr>
      </a:lvl4pPr>
      <a:lvl5pPr marL="1140619" indent="-129779" algn="l" rtl="0" eaLnBrk="0" fontAlgn="base" hangingPunct="0">
        <a:spcBef>
          <a:spcPct val="0"/>
        </a:spcBef>
        <a:spcAft>
          <a:spcPct val="0"/>
        </a:spcAft>
        <a:buClr>
          <a:srgbClr val="4986C3"/>
        </a:buClr>
        <a:buFont typeface="Arial" charset="0"/>
        <a:buChar char="˚"/>
        <a:defRPr sz="1200">
          <a:solidFill>
            <a:schemeClr val="tx1"/>
          </a:solidFill>
          <a:latin typeface="+mn-lt"/>
        </a:defRPr>
      </a:lvl5pPr>
      <a:lvl6pPr marL="1483519" indent="-129779" algn="l" rtl="0" fontAlgn="base">
        <a:spcBef>
          <a:spcPct val="0"/>
        </a:spcBef>
        <a:spcAft>
          <a:spcPct val="0"/>
        </a:spcAft>
        <a:buClr>
          <a:srgbClr val="4986C3"/>
        </a:buClr>
        <a:buFont typeface="Arial" charset="0"/>
        <a:buChar char="˚"/>
        <a:defRPr sz="1200">
          <a:solidFill>
            <a:schemeClr val="tx1"/>
          </a:solidFill>
          <a:latin typeface="+mn-lt"/>
        </a:defRPr>
      </a:lvl6pPr>
      <a:lvl7pPr marL="1826419" indent="-129779" algn="l" rtl="0" fontAlgn="base">
        <a:spcBef>
          <a:spcPct val="0"/>
        </a:spcBef>
        <a:spcAft>
          <a:spcPct val="0"/>
        </a:spcAft>
        <a:buClr>
          <a:srgbClr val="4986C3"/>
        </a:buClr>
        <a:buFont typeface="Arial" charset="0"/>
        <a:buChar char="˚"/>
        <a:defRPr sz="1200">
          <a:solidFill>
            <a:schemeClr val="tx1"/>
          </a:solidFill>
          <a:latin typeface="+mn-lt"/>
        </a:defRPr>
      </a:lvl7pPr>
      <a:lvl8pPr marL="2169319" indent="-129779" algn="l" rtl="0" fontAlgn="base">
        <a:spcBef>
          <a:spcPct val="0"/>
        </a:spcBef>
        <a:spcAft>
          <a:spcPct val="0"/>
        </a:spcAft>
        <a:buClr>
          <a:srgbClr val="4986C3"/>
        </a:buClr>
        <a:buFont typeface="Arial" charset="0"/>
        <a:buChar char="˚"/>
        <a:defRPr sz="1200">
          <a:solidFill>
            <a:schemeClr val="tx1"/>
          </a:solidFill>
          <a:latin typeface="+mn-lt"/>
        </a:defRPr>
      </a:lvl8pPr>
      <a:lvl9pPr marL="2512219" indent="-129779" algn="l" rtl="0" fontAlgn="base">
        <a:spcBef>
          <a:spcPct val="0"/>
        </a:spcBef>
        <a:spcAft>
          <a:spcPct val="0"/>
        </a:spcAft>
        <a:buClr>
          <a:srgbClr val="4986C3"/>
        </a:buClr>
        <a:buFont typeface="Arial" charset="0"/>
        <a:buChar char="˚"/>
        <a:defRPr sz="1200">
          <a:solidFill>
            <a:schemeClr val="tx1"/>
          </a:solidFill>
          <a:latin typeface="+mn-lt"/>
        </a:defRPr>
      </a:lvl9pPr>
    </p:bodyStyle>
    <p:otherStyle>
      <a:defPPr>
        <a:defRPr lang="pt-P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Line 6"/>
          <p:cNvSpPr>
            <a:spLocks noChangeShapeType="1"/>
          </p:cNvSpPr>
          <p:nvPr/>
        </p:nvSpPr>
        <p:spPr bwMode="auto">
          <a:xfrm>
            <a:off x="0" y="1020763"/>
            <a:ext cx="9144000" cy="0"/>
          </a:xfrm>
          <a:prstGeom prst="line">
            <a:avLst/>
          </a:prstGeom>
          <a:noFill/>
          <a:ln w="76200">
            <a:solidFill>
              <a:srgbClr val="9C7F18"/>
            </a:solidFill>
            <a:round/>
            <a:headEnd/>
            <a:tailEnd/>
          </a:ln>
          <a:effectLst/>
        </p:spPr>
        <p:txBody>
          <a:bodyPr/>
          <a:lstStyle/>
          <a:p>
            <a:pPr defTabSz="685800" fontAlgn="base">
              <a:spcBef>
                <a:spcPct val="0"/>
              </a:spcBef>
              <a:spcAft>
                <a:spcPct val="0"/>
              </a:spcAft>
              <a:defRPr/>
            </a:pPr>
            <a:endParaRPr lang="pt-PT" sz="1350" dirty="0">
              <a:solidFill>
                <a:srgbClr val="000000"/>
              </a:solidFill>
              <a:cs typeface="Arial" charset="0"/>
            </a:endParaRPr>
          </a:p>
        </p:txBody>
      </p:sp>
      <p:sp>
        <p:nvSpPr>
          <p:cNvPr id="18" name="Line 7"/>
          <p:cNvSpPr>
            <a:spLocks noChangeShapeType="1"/>
          </p:cNvSpPr>
          <p:nvPr/>
        </p:nvSpPr>
        <p:spPr bwMode="auto">
          <a:xfrm>
            <a:off x="0" y="6854825"/>
            <a:ext cx="9144000" cy="0"/>
          </a:xfrm>
          <a:prstGeom prst="line">
            <a:avLst/>
          </a:prstGeom>
          <a:noFill/>
          <a:ln w="76200">
            <a:solidFill>
              <a:srgbClr val="9C7F18"/>
            </a:solidFill>
            <a:round/>
            <a:headEnd/>
            <a:tailEnd/>
          </a:ln>
          <a:effectLst/>
        </p:spPr>
        <p:txBody>
          <a:bodyPr/>
          <a:lstStyle/>
          <a:p>
            <a:pPr defTabSz="685800" fontAlgn="base">
              <a:spcBef>
                <a:spcPct val="0"/>
              </a:spcBef>
              <a:spcAft>
                <a:spcPct val="0"/>
              </a:spcAft>
              <a:defRPr/>
            </a:pPr>
            <a:endParaRPr lang="pt-PT" sz="1350" dirty="0">
              <a:solidFill>
                <a:srgbClr val="000000"/>
              </a:solidFill>
              <a:cs typeface="Arial" charset="0"/>
            </a:endParaRPr>
          </a:p>
        </p:txBody>
      </p:sp>
      <p:sp>
        <p:nvSpPr>
          <p:cNvPr id="8" name="Rectangle 5"/>
          <p:cNvSpPr>
            <a:spLocks noGrp="1" noChangeArrowheads="1"/>
          </p:cNvSpPr>
          <p:nvPr>
            <p:ph type="sldNum" sz="quarter" idx="4"/>
          </p:nvPr>
        </p:nvSpPr>
        <p:spPr>
          <a:xfrm>
            <a:off x="7081839" y="6644144"/>
            <a:ext cx="2133600" cy="184666"/>
          </a:xfrm>
          <a:prstGeom prst="rect">
            <a:avLst/>
          </a:prstGeom>
          <a:ln/>
        </p:spPr>
        <p:txBody>
          <a:bodyPr>
            <a:spAutoFit/>
          </a:bodyPr>
          <a:lstStyle>
            <a:lvl1pPr algn="r">
              <a:defRPr sz="600">
                <a:solidFill>
                  <a:schemeClr val="tx1">
                    <a:lumMod val="50000"/>
                    <a:lumOff val="50000"/>
                  </a:schemeClr>
                </a:solidFill>
              </a:defRPr>
            </a:lvl1pPr>
          </a:lstStyle>
          <a:p>
            <a:pPr defTabSz="685800">
              <a:defRPr/>
            </a:pPr>
            <a:fld id="{F2F4F8F8-A67D-4035-B0BB-E4A2F8EC5562}" type="slidenum">
              <a:rPr lang="pt-PT" smtClean="0">
                <a:solidFill>
                  <a:srgbClr val="000000">
                    <a:lumMod val="50000"/>
                    <a:lumOff val="50000"/>
                  </a:srgbClr>
                </a:solidFill>
              </a:rPr>
              <a:pPr defTabSz="685800">
                <a:defRPr/>
              </a:pPr>
              <a:t>‹#›</a:t>
            </a:fld>
            <a:endParaRPr lang="pt-PT" dirty="0">
              <a:solidFill>
                <a:srgbClr val="000000">
                  <a:lumMod val="50000"/>
                  <a:lumOff val="50000"/>
                </a:srgbClr>
              </a:solidFill>
            </a:endParaRPr>
          </a:p>
        </p:txBody>
      </p:sp>
      <p:sp>
        <p:nvSpPr>
          <p:cNvPr id="9" name="Footer Placeholder 4"/>
          <p:cNvSpPr>
            <a:spLocks noGrp="1"/>
          </p:cNvSpPr>
          <p:nvPr>
            <p:ph type="ftr" sz="quarter" idx="3"/>
          </p:nvPr>
        </p:nvSpPr>
        <p:spPr>
          <a:xfrm>
            <a:off x="0" y="6644144"/>
            <a:ext cx="5562600" cy="184666"/>
          </a:xfrm>
          <a:prstGeom prst="rect">
            <a:avLst/>
          </a:prstGeom>
        </p:spPr>
        <p:txBody>
          <a:bodyPr>
            <a:spAutoFit/>
          </a:bodyPr>
          <a:lstStyle>
            <a:lvl1pPr>
              <a:defRPr sz="600" b="0">
                <a:solidFill>
                  <a:schemeClr val="tx1">
                    <a:lumMod val="50000"/>
                    <a:lumOff val="50000"/>
                  </a:schemeClr>
                </a:solidFill>
              </a:defRPr>
            </a:lvl1pPr>
          </a:lstStyle>
          <a:p>
            <a:pPr defTabSz="685800">
              <a:defRPr/>
            </a:pPr>
            <a:r>
              <a:rPr lang="en-US"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pic>
        <p:nvPicPr>
          <p:cNvPr id="13" name="Picture 12"/>
          <p:cNvPicPr>
            <a:picLocks noChangeAspect="1"/>
          </p:cNvPicPr>
          <p:nvPr/>
        </p:nvPicPr>
        <p:blipFill>
          <a:blip r:embed="rId8" cstate="print"/>
          <a:srcRect l="45155" t="32422" r="39687" b="53125"/>
          <a:stretch>
            <a:fillRect/>
          </a:stretch>
        </p:blipFill>
        <p:spPr bwMode="auto">
          <a:xfrm>
            <a:off x="8282509" y="235248"/>
            <a:ext cx="677270" cy="521271"/>
          </a:xfrm>
          <a:prstGeom prst="rect">
            <a:avLst/>
          </a:prstGeom>
          <a:noFill/>
          <a:ln w="9525">
            <a:noFill/>
            <a:miter lim="800000"/>
            <a:headEnd/>
            <a:tailEnd/>
          </a:ln>
          <a:effectLst/>
        </p:spPr>
      </p:pic>
    </p:spTree>
    <p:extLst>
      <p:ext uri="{BB962C8B-B14F-4D97-AF65-F5344CB8AC3E}">
        <p14:creationId xmlns:p14="http://schemas.microsoft.com/office/powerpoint/2010/main" val="3200080252"/>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Lst>
  <p:hf hdr="0" ftr="0" dt="0"/>
  <p:txStyles>
    <p:titleStyle>
      <a:lvl1pPr algn="l" rtl="0" eaLnBrk="0" fontAlgn="base" hangingPunct="0">
        <a:spcBef>
          <a:spcPct val="0"/>
        </a:spcBef>
        <a:spcAft>
          <a:spcPct val="0"/>
        </a:spcAft>
        <a:defRPr sz="1800" b="1">
          <a:solidFill>
            <a:schemeClr val="tx1"/>
          </a:solidFill>
          <a:latin typeface="+mj-lt"/>
          <a:ea typeface="+mj-ea"/>
          <a:cs typeface="+mj-cs"/>
        </a:defRPr>
      </a:lvl1pPr>
      <a:lvl2pPr algn="l" rtl="0" eaLnBrk="0" fontAlgn="base" hangingPunct="0">
        <a:spcBef>
          <a:spcPct val="0"/>
        </a:spcBef>
        <a:spcAft>
          <a:spcPct val="0"/>
        </a:spcAft>
        <a:defRPr sz="1800" b="1">
          <a:solidFill>
            <a:schemeClr val="tx1"/>
          </a:solidFill>
          <a:latin typeface="Arial" charset="0"/>
        </a:defRPr>
      </a:lvl2pPr>
      <a:lvl3pPr algn="l" rtl="0" eaLnBrk="0" fontAlgn="base" hangingPunct="0">
        <a:spcBef>
          <a:spcPct val="0"/>
        </a:spcBef>
        <a:spcAft>
          <a:spcPct val="0"/>
        </a:spcAft>
        <a:defRPr sz="1800" b="1">
          <a:solidFill>
            <a:schemeClr val="tx1"/>
          </a:solidFill>
          <a:latin typeface="Arial" charset="0"/>
        </a:defRPr>
      </a:lvl3pPr>
      <a:lvl4pPr algn="l" rtl="0" eaLnBrk="0" fontAlgn="base" hangingPunct="0">
        <a:spcBef>
          <a:spcPct val="0"/>
        </a:spcBef>
        <a:spcAft>
          <a:spcPct val="0"/>
        </a:spcAft>
        <a:defRPr sz="1800" b="1">
          <a:solidFill>
            <a:schemeClr val="tx1"/>
          </a:solidFill>
          <a:latin typeface="Arial" charset="0"/>
        </a:defRPr>
      </a:lvl4pPr>
      <a:lvl5pPr algn="l" rtl="0" eaLnBrk="0" fontAlgn="base" hangingPunct="0">
        <a:spcBef>
          <a:spcPct val="0"/>
        </a:spcBef>
        <a:spcAft>
          <a:spcPct val="0"/>
        </a:spcAft>
        <a:defRPr sz="1800" b="1">
          <a:solidFill>
            <a:schemeClr val="tx1"/>
          </a:solidFill>
          <a:latin typeface="Arial" charset="0"/>
        </a:defRPr>
      </a:lvl5pPr>
      <a:lvl6pPr marL="342900" algn="l" rtl="0" fontAlgn="base">
        <a:spcBef>
          <a:spcPct val="0"/>
        </a:spcBef>
        <a:spcAft>
          <a:spcPct val="0"/>
        </a:spcAft>
        <a:defRPr sz="1800" b="1">
          <a:solidFill>
            <a:schemeClr val="tx1"/>
          </a:solidFill>
          <a:latin typeface="Arial" charset="0"/>
        </a:defRPr>
      </a:lvl6pPr>
      <a:lvl7pPr marL="685800" algn="l" rtl="0" fontAlgn="base">
        <a:spcBef>
          <a:spcPct val="0"/>
        </a:spcBef>
        <a:spcAft>
          <a:spcPct val="0"/>
        </a:spcAft>
        <a:defRPr sz="1800" b="1">
          <a:solidFill>
            <a:schemeClr val="tx1"/>
          </a:solidFill>
          <a:latin typeface="Arial" charset="0"/>
        </a:defRPr>
      </a:lvl7pPr>
      <a:lvl8pPr marL="1028700" algn="l" rtl="0" fontAlgn="base">
        <a:spcBef>
          <a:spcPct val="0"/>
        </a:spcBef>
        <a:spcAft>
          <a:spcPct val="0"/>
        </a:spcAft>
        <a:defRPr sz="1800" b="1">
          <a:solidFill>
            <a:schemeClr val="tx1"/>
          </a:solidFill>
          <a:latin typeface="Arial" charset="0"/>
        </a:defRPr>
      </a:lvl8pPr>
      <a:lvl9pPr marL="1371600" algn="l" rtl="0" fontAlgn="base">
        <a:spcBef>
          <a:spcPct val="0"/>
        </a:spcBef>
        <a:spcAft>
          <a:spcPct val="0"/>
        </a:spcAft>
        <a:defRPr sz="1800" b="1">
          <a:solidFill>
            <a:schemeClr val="tx1"/>
          </a:solidFill>
          <a:latin typeface="Arial" charset="0"/>
        </a:defRPr>
      </a:lvl9pPr>
    </p:titleStyle>
    <p:bodyStyle>
      <a:lvl1pPr marL="257175" indent="-257175" algn="l" rtl="0" eaLnBrk="0" fontAlgn="base" hangingPunct="0">
        <a:spcBef>
          <a:spcPct val="0"/>
        </a:spcBef>
        <a:spcAft>
          <a:spcPct val="0"/>
        </a:spcAft>
        <a:buChar char="•"/>
        <a:defRPr sz="1200">
          <a:solidFill>
            <a:schemeClr val="tx1"/>
          </a:solidFill>
          <a:latin typeface="+mn-lt"/>
          <a:ea typeface="+mn-ea"/>
          <a:cs typeface="+mn-cs"/>
        </a:defRPr>
      </a:lvl1pPr>
      <a:lvl2pPr marL="339329" indent="-204788" algn="l" rtl="0" eaLnBrk="0" fontAlgn="base" hangingPunct="0">
        <a:spcBef>
          <a:spcPct val="0"/>
        </a:spcBef>
        <a:spcAft>
          <a:spcPct val="0"/>
        </a:spcAft>
        <a:buClr>
          <a:srgbClr val="4986C3"/>
        </a:buClr>
        <a:buSzPct val="150000"/>
        <a:buFont typeface="Symbol" pitchFamily="18" charset="2"/>
        <a:buChar char="·"/>
        <a:defRPr sz="1200">
          <a:solidFill>
            <a:schemeClr val="tx1"/>
          </a:solidFill>
          <a:latin typeface="+mn-lt"/>
        </a:defRPr>
      </a:lvl2pPr>
      <a:lvl3pPr marL="603647" indent="-129779" algn="l" rtl="0" eaLnBrk="0" fontAlgn="base" hangingPunct="0">
        <a:spcBef>
          <a:spcPct val="0"/>
        </a:spcBef>
        <a:spcAft>
          <a:spcPct val="0"/>
        </a:spcAft>
        <a:buClr>
          <a:srgbClr val="4986C3"/>
        </a:buClr>
        <a:buSzPct val="150000"/>
        <a:buFont typeface="Webdings" pitchFamily="18" charset="2"/>
        <a:buChar char="0"/>
        <a:defRPr sz="1200">
          <a:solidFill>
            <a:schemeClr val="tx1"/>
          </a:solidFill>
          <a:latin typeface="+mn-lt"/>
        </a:defRPr>
      </a:lvl3pPr>
      <a:lvl4pPr marL="876300" indent="-138113" algn="l" rtl="0" eaLnBrk="0" fontAlgn="base" hangingPunct="0">
        <a:spcBef>
          <a:spcPct val="0"/>
        </a:spcBef>
        <a:spcAft>
          <a:spcPct val="0"/>
        </a:spcAft>
        <a:buClr>
          <a:srgbClr val="4986C3"/>
        </a:buClr>
        <a:buFont typeface="Arial" charset="0"/>
        <a:buChar char="–"/>
        <a:defRPr sz="1200">
          <a:solidFill>
            <a:schemeClr val="tx1"/>
          </a:solidFill>
          <a:latin typeface="+mn-lt"/>
        </a:defRPr>
      </a:lvl4pPr>
      <a:lvl5pPr marL="1140619" indent="-129779" algn="l" rtl="0" eaLnBrk="0" fontAlgn="base" hangingPunct="0">
        <a:spcBef>
          <a:spcPct val="0"/>
        </a:spcBef>
        <a:spcAft>
          <a:spcPct val="0"/>
        </a:spcAft>
        <a:buClr>
          <a:srgbClr val="4986C3"/>
        </a:buClr>
        <a:buFont typeface="Arial" charset="0"/>
        <a:buChar char="˚"/>
        <a:defRPr sz="1200">
          <a:solidFill>
            <a:schemeClr val="tx1"/>
          </a:solidFill>
          <a:latin typeface="+mn-lt"/>
        </a:defRPr>
      </a:lvl5pPr>
      <a:lvl6pPr marL="1483519" indent="-129779" algn="l" rtl="0" fontAlgn="base">
        <a:spcBef>
          <a:spcPct val="0"/>
        </a:spcBef>
        <a:spcAft>
          <a:spcPct val="0"/>
        </a:spcAft>
        <a:buClr>
          <a:srgbClr val="4986C3"/>
        </a:buClr>
        <a:buFont typeface="Arial" charset="0"/>
        <a:buChar char="˚"/>
        <a:defRPr sz="1200">
          <a:solidFill>
            <a:schemeClr val="tx1"/>
          </a:solidFill>
          <a:latin typeface="+mn-lt"/>
        </a:defRPr>
      </a:lvl6pPr>
      <a:lvl7pPr marL="1826419" indent="-129779" algn="l" rtl="0" fontAlgn="base">
        <a:spcBef>
          <a:spcPct val="0"/>
        </a:spcBef>
        <a:spcAft>
          <a:spcPct val="0"/>
        </a:spcAft>
        <a:buClr>
          <a:srgbClr val="4986C3"/>
        </a:buClr>
        <a:buFont typeface="Arial" charset="0"/>
        <a:buChar char="˚"/>
        <a:defRPr sz="1200">
          <a:solidFill>
            <a:schemeClr val="tx1"/>
          </a:solidFill>
          <a:latin typeface="+mn-lt"/>
        </a:defRPr>
      </a:lvl7pPr>
      <a:lvl8pPr marL="2169319" indent="-129779" algn="l" rtl="0" fontAlgn="base">
        <a:spcBef>
          <a:spcPct val="0"/>
        </a:spcBef>
        <a:spcAft>
          <a:spcPct val="0"/>
        </a:spcAft>
        <a:buClr>
          <a:srgbClr val="4986C3"/>
        </a:buClr>
        <a:buFont typeface="Arial" charset="0"/>
        <a:buChar char="˚"/>
        <a:defRPr sz="1200">
          <a:solidFill>
            <a:schemeClr val="tx1"/>
          </a:solidFill>
          <a:latin typeface="+mn-lt"/>
        </a:defRPr>
      </a:lvl8pPr>
      <a:lvl9pPr marL="2512219" indent="-129779" algn="l" rtl="0" fontAlgn="base">
        <a:spcBef>
          <a:spcPct val="0"/>
        </a:spcBef>
        <a:spcAft>
          <a:spcPct val="0"/>
        </a:spcAft>
        <a:buClr>
          <a:srgbClr val="4986C3"/>
        </a:buClr>
        <a:buFont typeface="Arial" charset="0"/>
        <a:buChar char="˚"/>
        <a:defRPr sz="1200">
          <a:solidFill>
            <a:schemeClr val="tx1"/>
          </a:solidFill>
          <a:latin typeface="+mn-lt"/>
        </a:defRPr>
      </a:lvl9pPr>
    </p:bodyStyle>
    <p:otherStyle>
      <a:defPPr>
        <a:defRPr lang="pt-P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Line 6"/>
          <p:cNvSpPr>
            <a:spLocks noChangeShapeType="1"/>
          </p:cNvSpPr>
          <p:nvPr/>
        </p:nvSpPr>
        <p:spPr bwMode="auto">
          <a:xfrm>
            <a:off x="0" y="1020763"/>
            <a:ext cx="9144000" cy="0"/>
          </a:xfrm>
          <a:prstGeom prst="line">
            <a:avLst/>
          </a:prstGeom>
          <a:noFill/>
          <a:ln w="76200">
            <a:solidFill>
              <a:srgbClr val="9C7F18"/>
            </a:solidFill>
            <a:round/>
            <a:headEnd/>
            <a:tailEnd/>
          </a:ln>
          <a:effectLst/>
        </p:spPr>
        <p:txBody>
          <a:bodyPr/>
          <a:lstStyle/>
          <a:p>
            <a:pPr defTabSz="914400" fontAlgn="base">
              <a:spcBef>
                <a:spcPct val="0"/>
              </a:spcBef>
              <a:spcAft>
                <a:spcPct val="0"/>
              </a:spcAft>
              <a:defRPr/>
            </a:pPr>
            <a:endParaRPr lang="pt-PT" dirty="0">
              <a:solidFill>
                <a:srgbClr val="000000"/>
              </a:solidFill>
              <a:cs typeface="Arial" charset="0"/>
            </a:endParaRPr>
          </a:p>
        </p:txBody>
      </p:sp>
      <p:sp>
        <p:nvSpPr>
          <p:cNvPr id="18" name="Line 7"/>
          <p:cNvSpPr>
            <a:spLocks noChangeShapeType="1"/>
          </p:cNvSpPr>
          <p:nvPr/>
        </p:nvSpPr>
        <p:spPr bwMode="auto">
          <a:xfrm>
            <a:off x="0" y="6854825"/>
            <a:ext cx="9144000" cy="0"/>
          </a:xfrm>
          <a:prstGeom prst="line">
            <a:avLst/>
          </a:prstGeom>
          <a:noFill/>
          <a:ln w="76200">
            <a:solidFill>
              <a:srgbClr val="9C7F18"/>
            </a:solidFill>
            <a:round/>
            <a:headEnd/>
            <a:tailEnd/>
          </a:ln>
          <a:effectLst/>
        </p:spPr>
        <p:txBody>
          <a:bodyPr/>
          <a:lstStyle/>
          <a:p>
            <a:pPr defTabSz="914400" fontAlgn="base">
              <a:spcBef>
                <a:spcPct val="0"/>
              </a:spcBef>
              <a:spcAft>
                <a:spcPct val="0"/>
              </a:spcAft>
              <a:defRPr/>
            </a:pPr>
            <a:endParaRPr lang="pt-PT" dirty="0">
              <a:solidFill>
                <a:srgbClr val="000000"/>
              </a:solidFill>
              <a:cs typeface="Arial" charset="0"/>
            </a:endParaRPr>
          </a:p>
        </p:txBody>
      </p:sp>
      <p:sp>
        <p:nvSpPr>
          <p:cNvPr id="8" name="Rectangle 5"/>
          <p:cNvSpPr>
            <a:spLocks noGrp="1" noChangeArrowheads="1"/>
          </p:cNvSpPr>
          <p:nvPr>
            <p:ph type="sldNum" sz="quarter" idx="4"/>
          </p:nvPr>
        </p:nvSpPr>
        <p:spPr>
          <a:xfrm>
            <a:off x="7081839" y="6644144"/>
            <a:ext cx="2133600" cy="215444"/>
          </a:xfrm>
          <a:prstGeom prst="rect">
            <a:avLst/>
          </a:prstGeom>
          <a:ln/>
        </p:spPr>
        <p:txBody>
          <a:bodyPr>
            <a:spAutoFit/>
          </a:bodyPr>
          <a:lstStyle>
            <a:lvl1pPr algn="r">
              <a:defRPr sz="800">
                <a:solidFill>
                  <a:schemeClr val="tx1">
                    <a:lumMod val="50000"/>
                    <a:lumOff val="50000"/>
                  </a:schemeClr>
                </a:solidFill>
              </a:defRPr>
            </a:lvl1pPr>
          </a:lstStyle>
          <a:p>
            <a:pPr defTabSz="914400">
              <a:defRPr/>
            </a:pPr>
            <a:fld id="{F2F4F8F8-A67D-4035-B0BB-E4A2F8EC5562}" type="slidenum">
              <a:rPr lang="pt-PT" smtClean="0">
                <a:solidFill>
                  <a:srgbClr val="000000">
                    <a:lumMod val="50000"/>
                    <a:lumOff val="50000"/>
                  </a:srgbClr>
                </a:solidFill>
              </a:rPr>
              <a:pPr defTabSz="914400">
                <a:defRPr/>
              </a:pPr>
              <a:t>‹#›</a:t>
            </a:fld>
            <a:endParaRPr lang="pt-PT" dirty="0">
              <a:solidFill>
                <a:srgbClr val="000000">
                  <a:lumMod val="50000"/>
                  <a:lumOff val="50000"/>
                </a:srgbClr>
              </a:solidFill>
            </a:endParaRPr>
          </a:p>
        </p:txBody>
      </p:sp>
      <p:sp>
        <p:nvSpPr>
          <p:cNvPr id="9" name="Footer Placeholder 4"/>
          <p:cNvSpPr>
            <a:spLocks noGrp="1"/>
          </p:cNvSpPr>
          <p:nvPr>
            <p:ph type="ftr" sz="quarter" idx="3"/>
          </p:nvPr>
        </p:nvSpPr>
        <p:spPr>
          <a:xfrm>
            <a:off x="0" y="6644144"/>
            <a:ext cx="5562600" cy="215444"/>
          </a:xfrm>
          <a:prstGeom prst="rect">
            <a:avLst/>
          </a:prstGeom>
        </p:spPr>
        <p:txBody>
          <a:bodyPr>
            <a:spAutoFit/>
          </a:bodyPr>
          <a:lstStyle>
            <a:lvl1pPr>
              <a:defRPr sz="800" b="0">
                <a:solidFill>
                  <a:schemeClr val="tx1">
                    <a:lumMod val="50000"/>
                    <a:lumOff val="50000"/>
                  </a:schemeClr>
                </a:solidFill>
              </a:defRPr>
            </a:lvl1pPr>
          </a:lstStyle>
          <a:p>
            <a:pPr defTabSz="914400">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pic>
        <p:nvPicPr>
          <p:cNvPr id="13" name="Picture 12"/>
          <p:cNvPicPr>
            <a:picLocks noChangeAspect="1"/>
          </p:cNvPicPr>
          <p:nvPr userDrawn="1"/>
        </p:nvPicPr>
        <p:blipFill>
          <a:blip r:embed="rId7" cstate="print"/>
          <a:srcRect l="45155" t="32422" r="39687" b="53125"/>
          <a:stretch>
            <a:fillRect/>
          </a:stretch>
        </p:blipFill>
        <p:spPr bwMode="auto">
          <a:xfrm>
            <a:off x="8282509" y="235248"/>
            <a:ext cx="677270" cy="521271"/>
          </a:xfrm>
          <a:prstGeom prst="rect">
            <a:avLst/>
          </a:prstGeom>
          <a:noFill/>
          <a:ln w="9525">
            <a:noFill/>
            <a:miter lim="800000"/>
            <a:headEnd/>
            <a:tailEnd/>
          </a:ln>
          <a:effectLst/>
        </p:spPr>
      </p:pic>
    </p:spTree>
    <p:extLst>
      <p:ext uri="{BB962C8B-B14F-4D97-AF65-F5344CB8AC3E}">
        <p14:creationId xmlns:p14="http://schemas.microsoft.com/office/powerpoint/2010/main" val="1499187012"/>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Lst>
  <p:hf hdr="0" ftr="0" dt="0"/>
  <p:txStyles>
    <p:titleStyle>
      <a:lvl1pPr algn="l" rtl="0" eaLnBrk="0" fontAlgn="base" hangingPunct="0">
        <a:spcBef>
          <a:spcPct val="0"/>
        </a:spcBef>
        <a:spcAft>
          <a:spcPct val="0"/>
        </a:spcAft>
        <a:defRPr sz="2400" b="1">
          <a:solidFill>
            <a:schemeClr val="tx1"/>
          </a:solidFill>
          <a:latin typeface="+mj-lt"/>
          <a:ea typeface="+mj-ea"/>
          <a:cs typeface="+mj-cs"/>
        </a:defRPr>
      </a:lvl1pPr>
      <a:lvl2pPr algn="l" rtl="0" eaLnBrk="0" fontAlgn="base" hangingPunct="0">
        <a:spcBef>
          <a:spcPct val="0"/>
        </a:spcBef>
        <a:spcAft>
          <a:spcPct val="0"/>
        </a:spcAft>
        <a:defRPr sz="2400" b="1">
          <a:solidFill>
            <a:schemeClr val="tx1"/>
          </a:solidFill>
          <a:latin typeface="Arial" charset="0"/>
        </a:defRPr>
      </a:lvl2pPr>
      <a:lvl3pPr algn="l" rtl="0" eaLnBrk="0" fontAlgn="base" hangingPunct="0">
        <a:spcBef>
          <a:spcPct val="0"/>
        </a:spcBef>
        <a:spcAft>
          <a:spcPct val="0"/>
        </a:spcAft>
        <a:defRPr sz="2400" b="1">
          <a:solidFill>
            <a:schemeClr val="tx1"/>
          </a:solidFill>
          <a:latin typeface="Arial" charset="0"/>
        </a:defRPr>
      </a:lvl3pPr>
      <a:lvl4pPr algn="l" rtl="0" eaLnBrk="0" fontAlgn="base" hangingPunct="0">
        <a:spcBef>
          <a:spcPct val="0"/>
        </a:spcBef>
        <a:spcAft>
          <a:spcPct val="0"/>
        </a:spcAft>
        <a:defRPr sz="2400" b="1">
          <a:solidFill>
            <a:schemeClr val="tx1"/>
          </a:solidFill>
          <a:latin typeface="Arial" charset="0"/>
        </a:defRPr>
      </a:lvl4pPr>
      <a:lvl5pPr algn="l" rtl="0" eaLnBrk="0" fontAlgn="base" hangingPunct="0">
        <a:spcBef>
          <a:spcPct val="0"/>
        </a:spcBef>
        <a:spcAft>
          <a:spcPct val="0"/>
        </a:spcAft>
        <a:defRPr sz="2400" b="1">
          <a:solidFill>
            <a:schemeClr val="tx1"/>
          </a:solidFill>
          <a:latin typeface="Arial" charset="0"/>
        </a:defRPr>
      </a:lvl5pPr>
      <a:lvl6pPr marL="457200" algn="l" rtl="0" fontAlgn="base">
        <a:spcBef>
          <a:spcPct val="0"/>
        </a:spcBef>
        <a:spcAft>
          <a:spcPct val="0"/>
        </a:spcAft>
        <a:defRPr sz="2400" b="1">
          <a:solidFill>
            <a:schemeClr val="tx1"/>
          </a:solidFill>
          <a:latin typeface="Arial" charset="0"/>
        </a:defRPr>
      </a:lvl6pPr>
      <a:lvl7pPr marL="914400" algn="l" rtl="0" fontAlgn="base">
        <a:spcBef>
          <a:spcPct val="0"/>
        </a:spcBef>
        <a:spcAft>
          <a:spcPct val="0"/>
        </a:spcAft>
        <a:defRPr sz="2400" b="1">
          <a:solidFill>
            <a:schemeClr val="tx1"/>
          </a:solidFill>
          <a:latin typeface="Arial" charset="0"/>
        </a:defRPr>
      </a:lvl7pPr>
      <a:lvl8pPr marL="1371600" algn="l" rtl="0" fontAlgn="base">
        <a:spcBef>
          <a:spcPct val="0"/>
        </a:spcBef>
        <a:spcAft>
          <a:spcPct val="0"/>
        </a:spcAft>
        <a:defRPr sz="2400" b="1">
          <a:solidFill>
            <a:schemeClr val="tx1"/>
          </a:solidFill>
          <a:latin typeface="Arial" charset="0"/>
        </a:defRPr>
      </a:lvl8pPr>
      <a:lvl9pPr marL="1828800" algn="l" rtl="0" fontAlgn="base">
        <a:spcBef>
          <a:spcPct val="0"/>
        </a:spcBef>
        <a:spcAft>
          <a:spcPct val="0"/>
        </a:spcAft>
        <a:defRPr sz="2400" b="1">
          <a:solidFill>
            <a:schemeClr val="tx1"/>
          </a:solidFill>
          <a:latin typeface="Arial" charset="0"/>
        </a:defRPr>
      </a:lvl9pPr>
    </p:titleStyle>
    <p:bodyStyle>
      <a:lvl1pPr marL="342900" indent="-342900" algn="l" rtl="0" eaLnBrk="0" fontAlgn="base" hangingPunct="0">
        <a:spcBef>
          <a:spcPct val="0"/>
        </a:spcBef>
        <a:spcAft>
          <a:spcPct val="0"/>
        </a:spcAft>
        <a:buChar char="•"/>
        <a:defRPr sz="1600">
          <a:solidFill>
            <a:schemeClr val="tx1"/>
          </a:solidFill>
          <a:latin typeface="+mn-lt"/>
          <a:ea typeface="+mn-ea"/>
          <a:cs typeface="+mn-cs"/>
        </a:defRPr>
      </a:lvl1pPr>
      <a:lvl2pPr marL="452438" indent="-273050" algn="l" rtl="0" eaLnBrk="0" fontAlgn="base" hangingPunct="0">
        <a:spcBef>
          <a:spcPct val="0"/>
        </a:spcBef>
        <a:spcAft>
          <a:spcPct val="0"/>
        </a:spcAft>
        <a:buClr>
          <a:srgbClr val="4986C3"/>
        </a:buClr>
        <a:buSzPct val="150000"/>
        <a:buFont typeface="Symbol" pitchFamily="18" charset="2"/>
        <a:buChar char="·"/>
        <a:defRPr sz="1600">
          <a:solidFill>
            <a:schemeClr val="tx1"/>
          </a:solidFill>
          <a:latin typeface="+mn-lt"/>
        </a:defRPr>
      </a:lvl2pPr>
      <a:lvl3pPr marL="804863" indent="-173038" algn="l" rtl="0" eaLnBrk="0" fontAlgn="base" hangingPunct="0">
        <a:spcBef>
          <a:spcPct val="0"/>
        </a:spcBef>
        <a:spcAft>
          <a:spcPct val="0"/>
        </a:spcAft>
        <a:buClr>
          <a:srgbClr val="4986C3"/>
        </a:buClr>
        <a:buSzPct val="150000"/>
        <a:buFont typeface="Webdings" pitchFamily="18" charset="2"/>
        <a:buChar char="0"/>
        <a:defRPr sz="1600">
          <a:solidFill>
            <a:schemeClr val="tx1"/>
          </a:solidFill>
          <a:latin typeface="+mn-lt"/>
        </a:defRPr>
      </a:lvl3pPr>
      <a:lvl4pPr marL="1168400" indent="-184150" algn="l" rtl="0" eaLnBrk="0" fontAlgn="base" hangingPunct="0">
        <a:spcBef>
          <a:spcPct val="0"/>
        </a:spcBef>
        <a:spcAft>
          <a:spcPct val="0"/>
        </a:spcAft>
        <a:buClr>
          <a:srgbClr val="4986C3"/>
        </a:buClr>
        <a:buFont typeface="Arial" charset="0"/>
        <a:buChar char="–"/>
        <a:defRPr sz="1600">
          <a:solidFill>
            <a:schemeClr val="tx1"/>
          </a:solidFill>
          <a:latin typeface="+mn-lt"/>
        </a:defRPr>
      </a:lvl4pPr>
      <a:lvl5pPr marL="1520825" indent="-173038" algn="l" rtl="0" eaLnBrk="0" fontAlgn="base" hangingPunct="0">
        <a:spcBef>
          <a:spcPct val="0"/>
        </a:spcBef>
        <a:spcAft>
          <a:spcPct val="0"/>
        </a:spcAft>
        <a:buClr>
          <a:srgbClr val="4986C3"/>
        </a:buClr>
        <a:buFont typeface="Arial" charset="0"/>
        <a:buChar char="˚"/>
        <a:defRPr sz="1600">
          <a:solidFill>
            <a:schemeClr val="tx1"/>
          </a:solidFill>
          <a:latin typeface="+mn-lt"/>
        </a:defRPr>
      </a:lvl5pPr>
      <a:lvl6pPr marL="1978025" indent="-173038" algn="l" rtl="0" fontAlgn="base">
        <a:spcBef>
          <a:spcPct val="0"/>
        </a:spcBef>
        <a:spcAft>
          <a:spcPct val="0"/>
        </a:spcAft>
        <a:buClr>
          <a:srgbClr val="4986C3"/>
        </a:buClr>
        <a:buFont typeface="Arial" charset="0"/>
        <a:buChar char="˚"/>
        <a:defRPr sz="1600">
          <a:solidFill>
            <a:schemeClr val="tx1"/>
          </a:solidFill>
          <a:latin typeface="+mn-lt"/>
        </a:defRPr>
      </a:lvl6pPr>
      <a:lvl7pPr marL="2435225" indent="-173038" algn="l" rtl="0" fontAlgn="base">
        <a:spcBef>
          <a:spcPct val="0"/>
        </a:spcBef>
        <a:spcAft>
          <a:spcPct val="0"/>
        </a:spcAft>
        <a:buClr>
          <a:srgbClr val="4986C3"/>
        </a:buClr>
        <a:buFont typeface="Arial" charset="0"/>
        <a:buChar char="˚"/>
        <a:defRPr sz="1600">
          <a:solidFill>
            <a:schemeClr val="tx1"/>
          </a:solidFill>
          <a:latin typeface="+mn-lt"/>
        </a:defRPr>
      </a:lvl7pPr>
      <a:lvl8pPr marL="2892425" indent="-173038" algn="l" rtl="0" fontAlgn="base">
        <a:spcBef>
          <a:spcPct val="0"/>
        </a:spcBef>
        <a:spcAft>
          <a:spcPct val="0"/>
        </a:spcAft>
        <a:buClr>
          <a:srgbClr val="4986C3"/>
        </a:buClr>
        <a:buFont typeface="Arial" charset="0"/>
        <a:buChar char="˚"/>
        <a:defRPr sz="1600">
          <a:solidFill>
            <a:schemeClr val="tx1"/>
          </a:solidFill>
          <a:latin typeface="+mn-lt"/>
        </a:defRPr>
      </a:lvl8pPr>
      <a:lvl9pPr marL="3349625" indent="-173038" algn="l" rtl="0" fontAlgn="base">
        <a:spcBef>
          <a:spcPct val="0"/>
        </a:spcBef>
        <a:spcAft>
          <a:spcPct val="0"/>
        </a:spcAft>
        <a:buClr>
          <a:srgbClr val="4986C3"/>
        </a:buClr>
        <a:buFont typeface="Arial" charset="0"/>
        <a:buChar char="˚"/>
        <a:defRPr sz="16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Line 6"/>
          <p:cNvSpPr>
            <a:spLocks noChangeShapeType="1"/>
          </p:cNvSpPr>
          <p:nvPr/>
        </p:nvSpPr>
        <p:spPr bwMode="auto">
          <a:xfrm>
            <a:off x="0" y="1020763"/>
            <a:ext cx="9144000" cy="0"/>
          </a:xfrm>
          <a:prstGeom prst="line">
            <a:avLst/>
          </a:prstGeom>
          <a:noFill/>
          <a:ln w="76200">
            <a:solidFill>
              <a:srgbClr val="9C7F18"/>
            </a:solidFill>
            <a:round/>
            <a:headEnd/>
            <a:tailEnd/>
          </a:ln>
          <a:effectLst/>
        </p:spPr>
        <p:txBody>
          <a:bodyPr/>
          <a:lstStyle/>
          <a:p>
            <a:pPr fontAlgn="base">
              <a:spcBef>
                <a:spcPct val="0"/>
              </a:spcBef>
              <a:spcAft>
                <a:spcPct val="0"/>
              </a:spcAft>
              <a:defRPr/>
            </a:pPr>
            <a:endParaRPr lang="pt-PT" dirty="0">
              <a:solidFill>
                <a:srgbClr val="000000"/>
              </a:solidFill>
              <a:cs typeface="Arial" charset="0"/>
            </a:endParaRPr>
          </a:p>
        </p:txBody>
      </p:sp>
      <p:sp>
        <p:nvSpPr>
          <p:cNvPr id="18" name="Line 7"/>
          <p:cNvSpPr>
            <a:spLocks noChangeShapeType="1"/>
          </p:cNvSpPr>
          <p:nvPr/>
        </p:nvSpPr>
        <p:spPr bwMode="auto">
          <a:xfrm>
            <a:off x="0" y="6854825"/>
            <a:ext cx="9144000" cy="0"/>
          </a:xfrm>
          <a:prstGeom prst="line">
            <a:avLst/>
          </a:prstGeom>
          <a:noFill/>
          <a:ln w="76200">
            <a:solidFill>
              <a:srgbClr val="9C7F18"/>
            </a:solidFill>
            <a:round/>
            <a:headEnd/>
            <a:tailEnd/>
          </a:ln>
          <a:effectLst/>
        </p:spPr>
        <p:txBody>
          <a:bodyPr/>
          <a:lstStyle/>
          <a:p>
            <a:pPr fontAlgn="base">
              <a:spcBef>
                <a:spcPct val="0"/>
              </a:spcBef>
              <a:spcAft>
                <a:spcPct val="0"/>
              </a:spcAft>
              <a:defRPr/>
            </a:pPr>
            <a:endParaRPr lang="pt-PT" dirty="0">
              <a:solidFill>
                <a:srgbClr val="000000"/>
              </a:solidFill>
              <a:cs typeface="Arial" charset="0"/>
            </a:endParaRPr>
          </a:p>
        </p:txBody>
      </p:sp>
      <p:sp>
        <p:nvSpPr>
          <p:cNvPr id="8" name="Rectangle 5"/>
          <p:cNvSpPr>
            <a:spLocks noGrp="1" noChangeArrowheads="1"/>
          </p:cNvSpPr>
          <p:nvPr>
            <p:ph type="sldNum" sz="quarter" idx="4"/>
          </p:nvPr>
        </p:nvSpPr>
        <p:spPr>
          <a:xfrm>
            <a:off x="7081839" y="6644144"/>
            <a:ext cx="2133600" cy="215444"/>
          </a:xfrm>
          <a:prstGeom prst="rect">
            <a:avLst/>
          </a:prstGeom>
          <a:ln/>
        </p:spPr>
        <p:txBody>
          <a:bodyPr>
            <a:spAutoFit/>
          </a:bodyPr>
          <a:lstStyle>
            <a:lvl1pPr algn="r">
              <a:defRPr sz="800">
                <a:solidFill>
                  <a:schemeClr val="tx1">
                    <a:lumMod val="50000"/>
                    <a:lumOff val="50000"/>
                  </a:schemeClr>
                </a:solidFill>
              </a:defRPr>
            </a:lvl1p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9" name="Footer Placeholder 4"/>
          <p:cNvSpPr>
            <a:spLocks noGrp="1"/>
          </p:cNvSpPr>
          <p:nvPr>
            <p:ph type="ftr" sz="quarter" idx="3"/>
          </p:nvPr>
        </p:nvSpPr>
        <p:spPr>
          <a:xfrm>
            <a:off x="0" y="6644144"/>
            <a:ext cx="5562600" cy="215444"/>
          </a:xfrm>
          <a:prstGeom prst="rect">
            <a:avLst/>
          </a:prstGeom>
        </p:spPr>
        <p:txBody>
          <a:bodyPr>
            <a:spAutoFit/>
          </a:bodyPr>
          <a:lstStyle>
            <a:lvl1pPr>
              <a:defRPr sz="800" b="0">
                <a:solidFill>
                  <a:schemeClr val="tx1">
                    <a:lumMod val="50000"/>
                    <a:lumOff val="50000"/>
                  </a:schemeClr>
                </a:solidFill>
              </a:defRPr>
            </a:lvl1p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pic>
        <p:nvPicPr>
          <p:cNvPr id="13" name="Picture 12"/>
          <p:cNvPicPr>
            <a:picLocks noChangeAspect="1"/>
          </p:cNvPicPr>
          <p:nvPr/>
        </p:nvPicPr>
        <p:blipFill>
          <a:blip r:embed="rId8" cstate="print"/>
          <a:srcRect l="45155" t="32422" r="39687" b="53125"/>
          <a:stretch>
            <a:fillRect/>
          </a:stretch>
        </p:blipFill>
        <p:spPr bwMode="auto">
          <a:xfrm>
            <a:off x="8282509" y="235248"/>
            <a:ext cx="677270" cy="521271"/>
          </a:xfrm>
          <a:prstGeom prst="rect">
            <a:avLst/>
          </a:prstGeom>
          <a:noFill/>
          <a:ln w="9525">
            <a:noFill/>
            <a:miter lim="800000"/>
            <a:headEnd/>
            <a:tailEnd/>
          </a:ln>
          <a:effectLst/>
        </p:spPr>
      </p:pic>
    </p:spTree>
    <p:extLst>
      <p:ext uri="{BB962C8B-B14F-4D97-AF65-F5344CB8AC3E}">
        <p14:creationId xmlns:p14="http://schemas.microsoft.com/office/powerpoint/2010/main" val="1891609660"/>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Lst>
  <p:hf hdr="0" ftr="0" dt="0"/>
  <p:txStyles>
    <p:titleStyle>
      <a:lvl1pPr algn="l" rtl="0" eaLnBrk="0" fontAlgn="base" hangingPunct="0">
        <a:spcBef>
          <a:spcPct val="0"/>
        </a:spcBef>
        <a:spcAft>
          <a:spcPct val="0"/>
        </a:spcAft>
        <a:defRPr sz="2400" b="1">
          <a:solidFill>
            <a:schemeClr val="tx1"/>
          </a:solidFill>
          <a:latin typeface="+mj-lt"/>
          <a:ea typeface="+mj-ea"/>
          <a:cs typeface="+mj-cs"/>
        </a:defRPr>
      </a:lvl1pPr>
      <a:lvl2pPr algn="l" rtl="0" eaLnBrk="0" fontAlgn="base" hangingPunct="0">
        <a:spcBef>
          <a:spcPct val="0"/>
        </a:spcBef>
        <a:spcAft>
          <a:spcPct val="0"/>
        </a:spcAft>
        <a:defRPr sz="2400" b="1">
          <a:solidFill>
            <a:schemeClr val="tx1"/>
          </a:solidFill>
          <a:latin typeface="Arial" charset="0"/>
        </a:defRPr>
      </a:lvl2pPr>
      <a:lvl3pPr algn="l" rtl="0" eaLnBrk="0" fontAlgn="base" hangingPunct="0">
        <a:spcBef>
          <a:spcPct val="0"/>
        </a:spcBef>
        <a:spcAft>
          <a:spcPct val="0"/>
        </a:spcAft>
        <a:defRPr sz="2400" b="1">
          <a:solidFill>
            <a:schemeClr val="tx1"/>
          </a:solidFill>
          <a:latin typeface="Arial" charset="0"/>
        </a:defRPr>
      </a:lvl3pPr>
      <a:lvl4pPr algn="l" rtl="0" eaLnBrk="0" fontAlgn="base" hangingPunct="0">
        <a:spcBef>
          <a:spcPct val="0"/>
        </a:spcBef>
        <a:spcAft>
          <a:spcPct val="0"/>
        </a:spcAft>
        <a:defRPr sz="2400" b="1">
          <a:solidFill>
            <a:schemeClr val="tx1"/>
          </a:solidFill>
          <a:latin typeface="Arial" charset="0"/>
        </a:defRPr>
      </a:lvl4pPr>
      <a:lvl5pPr algn="l" rtl="0" eaLnBrk="0" fontAlgn="base" hangingPunct="0">
        <a:spcBef>
          <a:spcPct val="0"/>
        </a:spcBef>
        <a:spcAft>
          <a:spcPct val="0"/>
        </a:spcAft>
        <a:defRPr sz="2400" b="1">
          <a:solidFill>
            <a:schemeClr val="tx1"/>
          </a:solidFill>
          <a:latin typeface="Arial" charset="0"/>
        </a:defRPr>
      </a:lvl5pPr>
      <a:lvl6pPr marL="457200" algn="l" rtl="0" fontAlgn="base">
        <a:spcBef>
          <a:spcPct val="0"/>
        </a:spcBef>
        <a:spcAft>
          <a:spcPct val="0"/>
        </a:spcAft>
        <a:defRPr sz="2400" b="1">
          <a:solidFill>
            <a:schemeClr val="tx1"/>
          </a:solidFill>
          <a:latin typeface="Arial" charset="0"/>
        </a:defRPr>
      </a:lvl6pPr>
      <a:lvl7pPr marL="914400" algn="l" rtl="0" fontAlgn="base">
        <a:spcBef>
          <a:spcPct val="0"/>
        </a:spcBef>
        <a:spcAft>
          <a:spcPct val="0"/>
        </a:spcAft>
        <a:defRPr sz="2400" b="1">
          <a:solidFill>
            <a:schemeClr val="tx1"/>
          </a:solidFill>
          <a:latin typeface="Arial" charset="0"/>
        </a:defRPr>
      </a:lvl7pPr>
      <a:lvl8pPr marL="1371600" algn="l" rtl="0" fontAlgn="base">
        <a:spcBef>
          <a:spcPct val="0"/>
        </a:spcBef>
        <a:spcAft>
          <a:spcPct val="0"/>
        </a:spcAft>
        <a:defRPr sz="2400" b="1">
          <a:solidFill>
            <a:schemeClr val="tx1"/>
          </a:solidFill>
          <a:latin typeface="Arial" charset="0"/>
        </a:defRPr>
      </a:lvl8pPr>
      <a:lvl9pPr marL="1828800" algn="l" rtl="0" fontAlgn="base">
        <a:spcBef>
          <a:spcPct val="0"/>
        </a:spcBef>
        <a:spcAft>
          <a:spcPct val="0"/>
        </a:spcAft>
        <a:defRPr sz="2400" b="1">
          <a:solidFill>
            <a:schemeClr val="tx1"/>
          </a:solidFill>
          <a:latin typeface="Arial" charset="0"/>
        </a:defRPr>
      </a:lvl9pPr>
    </p:titleStyle>
    <p:bodyStyle>
      <a:lvl1pPr marL="342900" indent="-342900" algn="l" rtl="0" eaLnBrk="0" fontAlgn="base" hangingPunct="0">
        <a:spcBef>
          <a:spcPct val="0"/>
        </a:spcBef>
        <a:spcAft>
          <a:spcPct val="0"/>
        </a:spcAft>
        <a:buChar char="•"/>
        <a:defRPr sz="1600">
          <a:solidFill>
            <a:schemeClr val="tx1"/>
          </a:solidFill>
          <a:latin typeface="+mn-lt"/>
          <a:ea typeface="+mn-ea"/>
          <a:cs typeface="+mn-cs"/>
        </a:defRPr>
      </a:lvl1pPr>
      <a:lvl2pPr marL="452438" indent="-273050" algn="l" rtl="0" eaLnBrk="0" fontAlgn="base" hangingPunct="0">
        <a:spcBef>
          <a:spcPct val="0"/>
        </a:spcBef>
        <a:spcAft>
          <a:spcPct val="0"/>
        </a:spcAft>
        <a:buClr>
          <a:srgbClr val="4986C3"/>
        </a:buClr>
        <a:buSzPct val="150000"/>
        <a:buFont typeface="Symbol" pitchFamily="18" charset="2"/>
        <a:buChar char="·"/>
        <a:defRPr sz="1600">
          <a:solidFill>
            <a:schemeClr val="tx1"/>
          </a:solidFill>
          <a:latin typeface="+mn-lt"/>
        </a:defRPr>
      </a:lvl2pPr>
      <a:lvl3pPr marL="804863" indent="-173038" algn="l" rtl="0" eaLnBrk="0" fontAlgn="base" hangingPunct="0">
        <a:spcBef>
          <a:spcPct val="0"/>
        </a:spcBef>
        <a:spcAft>
          <a:spcPct val="0"/>
        </a:spcAft>
        <a:buClr>
          <a:srgbClr val="4986C3"/>
        </a:buClr>
        <a:buSzPct val="150000"/>
        <a:buFont typeface="Webdings" pitchFamily="18" charset="2"/>
        <a:buChar char="0"/>
        <a:defRPr sz="1600">
          <a:solidFill>
            <a:schemeClr val="tx1"/>
          </a:solidFill>
          <a:latin typeface="+mn-lt"/>
        </a:defRPr>
      </a:lvl3pPr>
      <a:lvl4pPr marL="1168400" indent="-184150" algn="l" rtl="0" eaLnBrk="0" fontAlgn="base" hangingPunct="0">
        <a:spcBef>
          <a:spcPct val="0"/>
        </a:spcBef>
        <a:spcAft>
          <a:spcPct val="0"/>
        </a:spcAft>
        <a:buClr>
          <a:srgbClr val="4986C3"/>
        </a:buClr>
        <a:buFont typeface="Arial" charset="0"/>
        <a:buChar char="–"/>
        <a:defRPr sz="1600">
          <a:solidFill>
            <a:schemeClr val="tx1"/>
          </a:solidFill>
          <a:latin typeface="+mn-lt"/>
        </a:defRPr>
      </a:lvl4pPr>
      <a:lvl5pPr marL="1520825" indent="-173038" algn="l" rtl="0" eaLnBrk="0" fontAlgn="base" hangingPunct="0">
        <a:spcBef>
          <a:spcPct val="0"/>
        </a:spcBef>
        <a:spcAft>
          <a:spcPct val="0"/>
        </a:spcAft>
        <a:buClr>
          <a:srgbClr val="4986C3"/>
        </a:buClr>
        <a:buFont typeface="Arial" charset="0"/>
        <a:buChar char="˚"/>
        <a:defRPr sz="1600">
          <a:solidFill>
            <a:schemeClr val="tx1"/>
          </a:solidFill>
          <a:latin typeface="+mn-lt"/>
        </a:defRPr>
      </a:lvl5pPr>
      <a:lvl6pPr marL="1978025" indent="-173038" algn="l" rtl="0" fontAlgn="base">
        <a:spcBef>
          <a:spcPct val="0"/>
        </a:spcBef>
        <a:spcAft>
          <a:spcPct val="0"/>
        </a:spcAft>
        <a:buClr>
          <a:srgbClr val="4986C3"/>
        </a:buClr>
        <a:buFont typeface="Arial" charset="0"/>
        <a:buChar char="˚"/>
        <a:defRPr sz="1600">
          <a:solidFill>
            <a:schemeClr val="tx1"/>
          </a:solidFill>
          <a:latin typeface="+mn-lt"/>
        </a:defRPr>
      </a:lvl6pPr>
      <a:lvl7pPr marL="2435225" indent="-173038" algn="l" rtl="0" fontAlgn="base">
        <a:spcBef>
          <a:spcPct val="0"/>
        </a:spcBef>
        <a:spcAft>
          <a:spcPct val="0"/>
        </a:spcAft>
        <a:buClr>
          <a:srgbClr val="4986C3"/>
        </a:buClr>
        <a:buFont typeface="Arial" charset="0"/>
        <a:buChar char="˚"/>
        <a:defRPr sz="1600">
          <a:solidFill>
            <a:schemeClr val="tx1"/>
          </a:solidFill>
          <a:latin typeface="+mn-lt"/>
        </a:defRPr>
      </a:lvl7pPr>
      <a:lvl8pPr marL="2892425" indent="-173038" algn="l" rtl="0" fontAlgn="base">
        <a:spcBef>
          <a:spcPct val="0"/>
        </a:spcBef>
        <a:spcAft>
          <a:spcPct val="0"/>
        </a:spcAft>
        <a:buClr>
          <a:srgbClr val="4986C3"/>
        </a:buClr>
        <a:buFont typeface="Arial" charset="0"/>
        <a:buChar char="˚"/>
        <a:defRPr sz="1600">
          <a:solidFill>
            <a:schemeClr val="tx1"/>
          </a:solidFill>
          <a:latin typeface="+mn-lt"/>
        </a:defRPr>
      </a:lvl8pPr>
      <a:lvl9pPr marL="3349625" indent="-173038" algn="l" rtl="0" fontAlgn="base">
        <a:spcBef>
          <a:spcPct val="0"/>
        </a:spcBef>
        <a:spcAft>
          <a:spcPct val="0"/>
        </a:spcAft>
        <a:buClr>
          <a:srgbClr val="4986C3"/>
        </a:buClr>
        <a:buFont typeface="Arial" charset="0"/>
        <a:buChar char="˚"/>
        <a:defRPr sz="16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Line 6"/>
          <p:cNvSpPr>
            <a:spLocks noChangeShapeType="1"/>
          </p:cNvSpPr>
          <p:nvPr/>
        </p:nvSpPr>
        <p:spPr bwMode="auto">
          <a:xfrm>
            <a:off x="0" y="1020763"/>
            <a:ext cx="9144000" cy="0"/>
          </a:xfrm>
          <a:prstGeom prst="line">
            <a:avLst/>
          </a:prstGeom>
          <a:noFill/>
          <a:ln w="76200">
            <a:solidFill>
              <a:srgbClr val="9C7F18"/>
            </a:solidFill>
            <a:round/>
            <a:headEnd/>
            <a:tailEnd/>
          </a:ln>
          <a:effectLst/>
        </p:spPr>
        <p:txBody>
          <a:bodyPr lIns="91419" tIns="45710" rIns="91419" bIns="45710"/>
          <a:lstStyle/>
          <a:p>
            <a:pPr fontAlgn="base">
              <a:spcBef>
                <a:spcPct val="0"/>
              </a:spcBef>
              <a:spcAft>
                <a:spcPct val="0"/>
              </a:spcAft>
              <a:defRPr/>
            </a:pPr>
            <a:endParaRPr lang="pt-PT" dirty="0">
              <a:solidFill>
                <a:srgbClr val="000000"/>
              </a:solidFill>
              <a:cs typeface="Arial" charset="0"/>
            </a:endParaRPr>
          </a:p>
        </p:txBody>
      </p:sp>
      <p:sp>
        <p:nvSpPr>
          <p:cNvPr id="18" name="Line 7"/>
          <p:cNvSpPr>
            <a:spLocks noChangeShapeType="1"/>
          </p:cNvSpPr>
          <p:nvPr/>
        </p:nvSpPr>
        <p:spPr bwMode="auto">
          <a:xfrm>
            <a:off x="0" y="6854825"/>
            <a:ext cx="9144000" cy="0"/>
          </a:xfrm>
          <a:prstGeom prst="line">
            <a:avLst/>
          </a:prstGeom>
          <a:noFill/>
          <a:ln w="76200">
            <a:solidFill>
              <a:srgbClr val="9C7F18"/>
            </a:solidFill>
            <a:round/>
            <a:headEnd/>
            <a:tailEnd/>
          </a:ln>
          <a:effectLst/>
        </p:spPr>
        <p:txBody>
          <a:bodyPr lIns="91419" tIns="45710" rIns="91419" bIns="45710"/>
          <a:lstStyle/>
          <a:p>
            <a:pPr fontAlgn="base">
              <a:spcBef>
                <a:spcPct val="0"/>
              </a:spcBef>
              <a:spcAft>
                <a:spcPct val="0"/>
              </a:spcAft>
              <a:defRPr/>
            </a:pPr>
            <a:endParaRPr lang="pt-PT" dirty="0">
              <a:solidFill>
                <a:srgbClr val="000000"/>
              </a:solidFill>
              <a:cs typeface="Arial" charset="0"/>
            </a:endParaRPr>
          </a:p>
        </p:txBody>
      </p:sp>
      <p:sp>
        <p:nvSpPr>
          <p:cNvPr id="8" name="Rectangle 5"/>
          <p:cNvSpPr>
            <a:spLocks noGrp="1" noChangeArrowheads="1"/>
          </p:cNvSpPr>
          <p:nvPr>
            <p:ph type="sldNum" sz="quarter" idx="4"/>
          </p:nvPr>
        </p:nvSpPr>
        <p:spPr>
          <a:xfrm>
            <a:off x="7081839" y="6644145"/>
            <a:ext cx="2133600" cy="215423"/>
          </a:xfrm>
          <a:prstGeom prst="rect">
            <a:avLst/>
          </a:prstGeom>
          <a:ln/>
        </p:spPr>
        <p:txBody>
          <a:bodyPr lIns="91419" tIns="45710" rIns="91419" bIns="45710">
            <a:spAutoFit/>
          </a:bodyPr>
          <a:lstStyle>
            <a:lvl1pPr algn="r">
              <a:defRPr sz="800">
                <a:solidFill>
                  <a:schemeClr val="tx1">
                    <a:lumMod val="50000"/>
                    <a:lumOff val="50000"/>
                  </a:schemeClr>
                </a:solidFill>
              </a:defRPr>
            </a:lvl1pPr>
          </a:lstStyle>
          <a:p>
            <a:pPr>
              <a:defRPr/>
            </a:pPr>
            <a:fld id="{F2F4F8F8-A67D-4035-B0BB-E4A2F8EC5562}" type="slidenum">
              <a:rPr lang="pt-PT" smtClean="0">
                <a:solidFill>
                  <a:srgbClr val="000000">
                    <a:lumMod val="50000"/>
                    <a:lumOff val="50000"/>
                  </a:srgbClr>
                </a:solidFill>
              </a:rPr>
              <a:pPr>
                <a:defRPr/>
              </a:pPr>
              <a:t>‹#›</a:t>
            </a:fld>
            <a:endParaRPr lang="pt-PT" dirty="0">
              <a:solidFill>
                <a:srgbClr val="000000">
                  <a:lumMod val="50000"/>
                  <a:lumOff val="50000"/>
                </a:srgbClr>
              </a:solidFill>
            </a:endParaRPr>
          </a:p>
        </p:txBody>
      </p:sp>
      <p:sp>
        <p:nvSpPr>
          <p:cNvPr id="9" name="Footer Placeholder 4"/>
          <p:cNvSpPr>
            <a:spLocks noGrp="1"/>
          </p:cNvSpPr>
          <p:nvPr>
            <p:ph type="ftr" sz="quarter" idx="3"/>
          </p:nvPr>
        </p:nvSpPr>
        <p:spPr>
          <a:xfrm>
            <a:off x="0" y="6644145"/>
            <a:ext cx="5562600" cy="215423"/>
          </a:xfrm>
          <a:prstGeom prst="rect">
            <a:avLst/>
          </a:prstGeom>
        </p:spPr>
        <p:txBody>
          <a:bodyPr lIns="91419" tIns="45710" rIns="91419" bIns="45710">
            <a:spAutoFit/>
          </a:bodyPr>
          <a:lstStyle>
            <a:lvl1pPr>
              <a:defRPr sz="800" b="0">
                <a:solidFill>
                  <a:schemeClr val="tx1">
                    <a:lumMod val="50000"/>
                    <a:lumOff val="50000"/>
                  </a:schemeClr>
                </a:solidFill>
              </a:defRPr>
            </a:lvl1pPr>
          </a:lstStyle>
          <a:p>
            <a:pPr>
              <a:defRPr/>
            </a:pPr>
            <a:r>
              <a:rPr lang="en-US" dirty="0"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pic>
        <p:nvPicPr>
          <p:cNvPr id="13" name="Picture 12"/>
          <p:cNvPicPr>
            <a:picLocks noChangeAspect="1"/>
          </p:cNvPicPr>
          <p:nvPr userDrawn="1"/>
        </p:nvPicPr>
        <p:blipFill>
          <a:blip r:embed="rId6" cstate="print"/>
          <a:srcRect l="45155" t="32422" r="39687" b="53125"/>
          <a:stretch>
            <a:fillRect/>
          </a:stretch>
        </p:blipFill>
        <p:spPr bwMode="auto">
          <a:xfrm>
            <a:off x="8282508" y="235248"/>
            <a:ext cx="677270" cy="521271"/>
          </a:xfrm>
          <a:prstGeom prst="rect">
            <a:avLst/>
          </a:prstGeom>
          <a:noFill/>
          <a:ln w="9525">
            <a:noFill/>
            <a:miter lim="800000"/>
            <a:headEnd/>
            <a:tailEnd/>
          </a:ln>
          <a:effectLst/>
        </p:spPr>
      </p:pic>
    </p:spTree>
    <p:extLst>
      <p:ext uri="{BB962C8B-B14F-4D97-AF65-F5344CB8AC3E}">
        <p14:creationId xmlns:p14="http://schemas.microsoft.com/office/powerpoint/2010/main" val="746457786"/>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5" r:id="rId3"/>
    <p:sldLayoutId id="2147483836" r:id="rId4"/>
  </p:sldLayoutIdLst>
  <p:hf hdr="0" ftr="0" dt="0"/>
  <p:txStyles>
    <p:titleStyle>
      <a:lvl1pPr algn="l" rtl="0" eaLnBrk="0" fontAlgn="base" hangingPunct="0">
        <a:spcBef>
          <a:spcPct val="0"/>
        </a:spcBef>
        <a:spcAft>
          <a:spcPct val="0"/>
        </a:spcAft>
        <a:defRPr sz="2400" b="1">
          <a:solidFill>
            <a:schemeClr val="tx1"/>
          </a:solidFill>
          <a:latin typeface="+mj-lt"/>
          <a:ea typeface="+mj-ea"/>
          <a:cs typeface="+mj-cs"/>
        </a:defRPr>
      </a:lvl1pPr>
      <a:lvl2pPr algn="l" rtl="0" eaLnBrk="0" fontAlgn="base" hangingPunct="0">
        <a:spcBef>
          <a:spcPct val="0"/>
        </a:spcBef>
        <a:spcAft>
          <a:spcPct val="0"/>
        </a:spcAft>
        <a:defRPr sz="2400" b="1">
          <a:solidFill>
            <a:schemeClr val="tx1"/>
          </a:solidFill>
          <a:latin typeface="Arial" charset="0"/>
        </a:defRPr>
      </a:lvl2pPr>
      <a:lvl3pPr algn="l" rtl="0" eaLnBrk="0" fontAlgn="base" hangingPunct="0">
        <a:spcBef>
          <a:spcPct val="0"/>
        </a:spcBef>
        <a:spcAft>
          <a:spcPct val="0"/>
        </a:spcAft>
        <a:defRPr sz="2400" b="1">
          <a:solidFill>
            <a:schemeClr val="tx1"/>
          </a:solidFill>
          <a:latin typeface="Arial" charset="0"/>
        </a:defRPr>
      </a:lvl3pPr>
      <a:lvl4pPr algn="l" rtl="0" eaLnBrk="0" fontAlgn="base" hangingPunct="0">
        <a:spcBef>
          <a:spcPct val="0"/>
        </a:spcBef>
        <a:spcAft>
          <a:spcPct val="0"/>
        </a:spcAft>
        <a:defRPr sz="2400" b="1">
          <a:solidFill>
            <a:schemeClr val="tx1"/>
          </a:solidFill>
          <a:latin typeface="Arial" charset="0"/>
        </a:defRPr>
      </a:lvl4pPr>
      <a:lvl5pPr algn="l" rtl="0" eaLnBrk="0" fontAlgn="base" hangingPunct="0">
        <a:spcBef>
          <a:spcPct val="0"/>
        </a:spcBef>
        <a:spcAft>
          <a:spcPct val="0"/>
        </a:spcAft>
        <a:defRPr sz="2400" b="1">
          <a:solidFill>
            <a:schemeClr val="tx1"/>
          </a:solidFill>
          <a:latin typeface="Arial" charset="0"/>
        </a:defRPr>
      </a:lvl5pPr>
      <a:lvl6pPr marL="457096" algn="l" rtl="0" fontAlgn="base">
        <a:spcBef>
          <a:spcPct val="0"/>
        </a:spcBef>
        <a:spcAft>
          <a:spcPct val="0"/>
        </a:spcAft>
        <a:defRPr sz="2400" b="1">
          <a:solidFill>
            <a:schemeClr val="tx1"/>
          </a:solidFill>
          <a:latin typeface="Arial" charset="0"/>
        </a:defRPr>
      </a:lvl6pPr>
      <a:lvl7pPr marL="914192" algn="l" rtl="0" fontAlgn="base">
        <a:spcBef>
          <a:spcPct val="0"/>
        </a:spcBef>
        <a:spcAft>
          <a:spcPct val="0"/>
        </a:spcAft>
        <a:defRPr sz="2400" b="1">
          <a:solidFill>
            <a:schemeClr val="tx1"/>
          </a:solidFill>
          <a:latin typeface="Arial" charset="0"/>
        </a:defRPr>
      </a:lvl7pPr>
      <a:lvl8pPr marL="1371288" algn="l" rtl="0" fontAlgn="base">
        <a:spcBef>
          <a:spcPct val="0"/>
        </a:spcBef>
        <a:spcAft>
          <a:spcPct val="0"/>
        </a:spcAft>
        <a:defRPr sz="2400" b="1">
          <a:solidFill>
            <a:schemeClr val="tx1"/>
          </a:solidFill>
          <a:latin typeface="Arial" charset="0"/>
        </a:defRPr>
      </a:lvl8pPr>
      <a:lvl9pPr marL="1828384" algn="l" rtl="0" fontAlgn="base">
        <a:spcBef>
          <a:spcPct val="0"/>
        </a:spcBef>
        <a:spcAft>
          <a:spcPct val="0"/>
        </a:spcAft>
        <a:defRPr sz="2400" b="1">
          <a:solidFill>
            <a:schemeClr val="tx1"/>
          </a:solidFill>
          <a:latin typeface="Arial" charset="0"/>
        </a:defRPr>
      </a:lvl9pPr>
    </p:titleStyle>
    <p:bodyStyle>
      <a:lvl1pPr marL="342822" indent="-342822" algn="l" rtl="0" eaLnBrk="0" fontAlgn="base" hangingPunct="0">
        <a:spcBef>
          <a:spcPct val="0"/>
        </a:spcBef>
        <a:spcAft>
          <a:spcPct val="0"/>
        </a:spcAft>
        <a:buChar char="•"/>
        <a:defRPr sz="1600">
          <a:solidFill>
            <a:schemeClr val="tx1"/>
          </a:solidFill>
          <a:latin typeface="+mn-lt"/>
          <a:ea typeface="+mn-ea"/>
          <a:cs typeface="+mn-cs"/>
        </a:defRPr>
      </a:lvl1pPr>
      <a:lvl2pPr marL="452336" indent="-272988" algn="l" rtl="0" eaLnBrk="0" fontAlgn="base" hangingPunct="0">
        <a:spcBef>
          <a:spcPct val="0"/>
        </a:spcBef>
        <a:spcAft>
          <a:spcPct val="0"/>
        </a:spcAft>
        <a:buClr>
          <a:srgbClr val="4986C3"/>
        </a:buClr>
        <a:buSzPct val="150000"/>
        <a:buFont typeface="Symbol" pitchFamily="18" charset="2"/>
        <a:buChar char="·"/>
        <a:defRPr sz="1600">
          <a:solidFill>
            <a:schemeClr val="tx1"/>
          </a:solidFill>
          <a:latin typeface="+mn-lt"/>
        </a:defRPr>
      </a:lvl2pPr>
      <a:lvl3pPr marL="804679" indent="-172998" algn="l" rtl="0" eaLnBrk="0" fontAlgn="base" hangingPunct="0">
        <a:spcBef>
          <a:spcPct val="0"/>
        </a:spcBef>
        <a:spcAft>
          <a:spcPct val="0"/>
        </a:spcAft>
        <a:buClr>
          <a:srgbClr val="4986C3"/>
        </a:buClr>
        <a:buSzPct val="150000"/>
        <a:buFont typeface="Webdings" pitchFamily="18" charset="2"/>
        <a:buChar char="0"/>
        <a:defRPr sz="1600">
          <a:solidFill>
            <a:schemeClr val="tx1"/>
          </a:solidFill>
          <a:latin typeface="+mn-lt"/>
        </a:defRPr>
      </a:lvl3pPr>
      <a:lvl4pPr marL="1168134" indent="-184108" algn="l" rtl="0" eaLnBrk="0" fontAlgn="base" hangingPunct="0">
        <a:spcBef>
          <a:spcPct val="0"/>
        </a:spcBef>
        <a:spcAft>
          <a:spcPct val="0"/>
        </a:spcAft>
        <a:buClr>
          <a:srgbClr val="4986C3"/>
        </a:buClr>
        <a:buFont typeface="Arial" charset="0"/>
        <a:buChar char="–"/>
        <a:defRPr sz="1600">
          <a:solidFill>
            <a:schemeClr val="tx1"/>
          </a:solidFill>
          <a:latin typeface="+mn-lt"/>
        </a:defRPr>
      </a:lvl4pPr>
      <a:lvl5pPr marL="1520479" indent="-172998" algn="l" rtl="0" eaLnBrk="0" fontAlgn="base" hangingPunct="0">
        <a:spcBef>
          <a:spcPct val="0"/>
        </a:spcBef>
        <a:spcAft>
          <a:spcPct val="0"/>
        </a:spcAft>
        <a:buClr>
          <a:srgbClr val="4986C3"/>
        </a:buClr>
        <a:buFont typeface="Arial" charset="0"/>
        <a:buChar char="˚"/>
        <a:defRPr sz="1600">
          <a:solidFill>
            <a:schemeClr val="tx1"/>
          </a:solidFill>
          <a:latin typeface="+mn-lt"/>
        </a:defRPr>
      </a:lvl5pPr>
      <a:lvl6pPr marL="1977575" indent="-172998" algn="l" rtl="0" fontAlgn="base">
        <a:spcBef>
          <a:spcPct val="0"/>
        </a:spcBef>
        <a:spcAft>
          <a:spcPct val="0"/>
        </a:spcAft>
        <a:buClr>
          <a:srgbClr val="4986C3"/>
        </a:buClr>
        <a:buFont typeface="Arial" charset="0"/>
        <a:buChar char="˚"/>
        <a:defRPr sz="1600">
          <a:solidFill>
            <a:schemeClr val="tx1"/>
          </a:solidFill>
          <a:latin typeface="+mn-lt"/>
        </a:defRPr>
      </a:lvl6pPr>
      <a:lvl7pPr marL="2434671" indent="-172998" algn="l" rtl="0" fontAlgn="base">
        <a:spcBef>
          <a:spcPct val="0"/>
        </a:spcBef>
        <a:spcAft>
          <a:spcPct val="0"/>
        </a:spcAft>
        <a:buClr>
          <a:srgbClr val="4986C3"/>
        </a:buClr>
        <a:buFont typeface="Arial" charset="0"/>
        <a:buChar char="˚"/>
        <a:defRPr sz="1600">
          <a:solidFill>
            <a:schemeClr val="tx1"/>
          </a:solidFill>
          <a:latin typeface="+mn-lt"/>
        </a:defRPr>
      </a:lvl7pPr>
      <a:lvl8pPr marL="2891767" indent="-172998" algn="l" rtl="0" fontAlgn="base">
        <a:spcBef>
          <a:spcPct val="0"/>
        </a:spcBef>
        <a:spcAft>
          <a:spcPct val="0"/>
        </a:spcAft>
        <a:buClr>
          <a:srgbClr val="4986C3"/>
        </a:buClr>
        <a:buFont typeface="Arial" charset="0"/>
        <a:buChar char="˚"/>
        <a:defRPr sz="1600">
          <a:solidFill>
            <a:schemeClr val="tx1"/>
          </a:solidFill>
          <a:latin typeface="+mn-lt"/>
        </a:defRPr>
      </a:lvl8pPr>
      <a:lvl9pPr marL="3348863" indent="-172998" algn="l" rtl="0" fontAlgn="base">
        <a:spcBef>
          <a:spcPct val="0"/>
        </a:spcBef>
        <a:spcAft>
          <a:spcPct val="0"/>
        </a:spcAft>
        <a:buClr>
          <a:srgbClr val="4986C3"/>
        </a:buClr>
        <a:buFont typeface="Arial" charset="0"/>
        <a:buChar char="˚"/>
        <a:defRPr sz="1600">
          <a:solidFill>
            <a:schemeClr val="tx1"/>
          </a:solidFill>
          <a:latin typeface="+mn-lt"/>
        </a:defRPr>
      </a:lvl9pPr>
    </p:bodyStyle>
    <p:otherStyle>
      <a:defPPr>
        <a:defRPr lang="pt-PT"/>
      </a:defPPr>
      <a:lvl1pPr marL="0" algn="l" defTabSz="914192" rtl="0" eaLnBrk="1" latinLnBrk="0" hangingPunct="1">
        <a:defRPr sz="1800" kern="1200">
          <a:solidFill>
            <a:schemeClr val="tx1"/>
          </a:solidFill>
          <a:latin typeface="+mn-lt"/>
          <a:ea typeface="+mn-ea"/>
          <a:cs typeface="+mn-cs"/>
        </a:defRPr>
      </a:lvl1pPr>
      <a:lvl2pPr marL="457096" algn="l" defTabSz="914192" rtl="0" eaLnBrk="1" latinLnBrk="0" hangingPunct="1">
        <a:defRPr sz="1800" kern="1200">
          <a:solidFill>
            <a:schemeClr val="tx1"/>
          </a:solidFill>
          <a:latin typeface="+mn-lt"/>
          <a:ea typeface="+mn-ea"/>
          <a:cs typeface="+mn-cs"/>
        </a:defRPr>
      </a:lvl2pPr>
      <a:lvl3pPr marL="914192" algn="l" defTabSz="914192" rtl="0" eaLnBrk="1" latinLnBrk="0" hangingPunct="1">
        <a:defRPr sz="1800" kern="1200">
          <a:solidFill>
            <a:schemeClr val="tx1"/>
          </a:solidFill>
          <a:latin typeface="+mn-lt"/>
          <a:ea typeface="+mn-ea"/>
          <a:cs typeface="+mn-cs"/>
        </a:defRPr>
      </a:lvl3pPr>
      <a:lvl4pPr marL="1371288" algn="l" defTabSz="914192" rtl="0" eaLnBrk="1" latinLnBrk="0" hangingPunct="1">
        <a:defRPr sz="1800" kern="1200">
          <a:solidFill>
            <a:schemeClr val="tx1"/>
          </a:solidFill>
          <a:latin typeface="+mn-lt"/>
          <a:ea typeface="+mn-ea"/>
          <a:cs typeface="+mn-cs"/>
        </a:defRPr>
      </a:lvl4pPr>
      <a:lvl5pPr marL="1828384" algn="l" defTabSz="914192" rtl="0" eaLnBrk="1" latinLnBrk="0" hangingPunct="1">
        <a:defRPr sz="1800" kern="1200">
          <a:solidFill>
            <a:schemeClr val="tx1"/>
          </a:solidFill>
          <a:latin typeface="+mn-lt"/>
          <a:ea typeface="+mn-ea"/>
          <a:cs typeface="+mn-cs"/>
        </a:defRPr>
      </a:lvl5pPr>
      <a:lvl6pPr marL="2285480" algn="l" defTabSz="914192" rtl="0" eaLnBrk="1" latinLnBrk="0" hangingPunct="1">
        <a:defRPr sz="1800" kern="1200">
          <a:solidFill>
            <a:schemeClr val="tx1"/>
          </a:solidFill>
          <a:latin typeface="+mn-lt"/>
          <a:ea typeface="+mn-ea"/>
          <a:cs typeface="+mn-cs"/>
        </a:defRPr>
      </a:lvl6pPr>
      <a:lvl7pPr marL="2742575" algn="l" defTabSz="914192" rtl="0" eaLnBrk="1" latinLnBrk="0" hangingPunct="1">
        <a:defRPr sz="1800" kern="1200">
          <a:solidFill>
            <a:schemeClr val="tx1"/>
          </a:solidFill>
          <a:latin typeface="+mn-lt"/>
          <a:ea typeface="+mn-ea"/>
          <a:cs typeface="+mn-cs"/>
        </a:defRPr>
      </a:lvl7pPr>
      <a:lvl8pPr marL="3199671" algn="l" defTabSz="914192" rtl="0" eaLnBrk="1" latinLnBrk="0" hangingPunct="1">
        <a:defRPr sz="1800" kern="1200">
          <a:solidFill>
            <a:schemeClr val="tx1"/>
          </a:solidFill>
          <a:latin typeface="+mn-lt"/>
          <a:ea typeface="+mn-ea"/>
          <a:cs typeface="+mn-cs"/>
        </a:defRPr>
      </a:lvl8pPr>
      <a:lvl9pPr marL="3656766" algn="l" defTabSz="914192"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Line 6"/>
          <p:cNvSpPr>
            <a:spLocks noChangeShapeType="1"/>
          </p:cNvSpPr>
          <p:nvPr/>
        </p:nvSpPr>
        <p:spPr bwMode="auto">
          <a:xfrm>
            <a:off x="0" y="1020763"/>
            <a:ext cx="9144000" cy="0"/>
          </a:xfrm>
          <a:prstGeom prst="line">
            <a:avLst/>
          </a:prstGeom>
          <a:noFill/>
          <a:ln w="76200">
            <a:solidFill>
              <a:srgbClr val="9C7F18"/>
            </a:solidFill>
            <a:round/>
            <a:headEnd/>
            <a:tailEnd/>
          </a:ln>
          <a:effectLst/>
        </p:spPr>
        <p:txBody>
          <a:bodyPr/>
          <a:lstStyle/>
          <a:p>
            <a:pPr defTabSz="685800" fontAlgn="base">
              <a:spcBef>
                <a:spcPct val="0"/>
              </a:spcBef>
              <a:spcAft>
                <a:spcPct val="0"/>
              </a:spcAft>
              <a:defRPr/>
            </a:pPr>
            <a:endParaRPr lang="pt-PT" sz="1350" dirty="0">
              <a:solidFill>
                <a:srgbClr val="000000"/>
              </a:solidFill>
              <a:cs typeface="Arial" charset="0"/>
            </a:endParaRPr>
          </a:p>
        </p:txBody>
      </p:sp>
      <p:sp>
        <p:nvSpPr>
          <p:cNvPr id="18" name="Line 7"/>
          <p:cNvSpPr>
            <a:spLocks noChangeShapeType="1"/>
          </p:cNvSpPr>
          <p:nvPr/>
        </p:nvSpPr>
        <p:spPr bwMode="auto">
          <a:xfrm>
            <a:off x="0" y="6854825"/>
            <a:ext cx="9144000" cy="0"/>
          </a:xfrm>
          <a:prstGeom prst="line">
            <a:avLst/>
          </a:prstGeom>
          <a:noFill/>
          <a:ln w="76200">
            <a:solidFill>
              <a:srgbClr val="9C7F18"/>
            </a:solidFill>
            <a:round/>
            <a:headEnd/>
            <a:tailEnd/>
          </a:ln>
          <a:effectLst/>
        </p:spPr>
        <p:txBody>
          <a:bodyPr/>
          <a:lstStyle/>
          <a:p>
            <a:pPr defTabSz="685800" fontAlgn="base">
              <a:spcBef>
                <a:spcPct val="0"/>
              </a:spcBef>
              <a:spcAft>
                <a:spcPct val="0"/>
              </a:spcAft>
              <a:defRPr/>
            </a:pPr>
            <a:endParaRPr lang="pt-PT" sz="1350" dirty="0">
              <a:solidFill>
                <a:srgbClr val="000000"/>
              </a:solidFill>
              <a:cs typeface="Arial" charset="0"/>
            </a:endParaRPr>
          </a:p>
        </p:txBody>
      </p:sp>
      <p:sp>
        <p:nvSpPr>
          <p:cNvPr id="8" name="Rectangle 5"/>
          <p:cNvSpPr>
            <a:spLocks noGrp="1" noChangeArrowheads="1"/>
          </p:cNvSpPr>
          <p:nvPr>
            <p:ph type="sldNum" sz="quarter" idx="4"/>
          </p:nvPr>
        </p:nvSpPr>
        <p:spPr>
          <a:xfrm>
            <a:off x="7081839" y="6644144"/>
            <a:ext cx="2133600" cy="184666"/>
          </a:xfrm>
          <a:prstGeom prst="rect">
            <a:avLst/>
          </a:prstGeom>
          <a:ln/>
        </p:spPr>
        <p:txBody>
          <a:bodyPr>
            <a:spAutoFit/>
          </a:bodyPr>
          <a:lstStyle>
            <a:lvl1pPr algn="r">
              <a:defRPr sz="600">
                <a:solidFill>
                  <a:schemeClr val="tx1">
                    <a:lumMod val="50000"/>
                    <a:lumOff val="50000"/>
                  </a:schemeClr>
                </a:solidFill>
              </a:defRPr>
            </a:lvl1pPr>
          </a:lstStyle>
          <a:p>
            <a:pPr defTabSz="685800">
              <a:defRPr/>
            </a:pPr>
            <a:fld id="{F2F4F8F8-A67D-4035-B0BB-E4A2F8EC5562}" type="slidenum">
              <a:rPr lang="pt-PT" smtClean="0">
                <a:solidFill>
                  <a:srgbClr val="000000">
                    <a:lumMod val="50000"/>
                    <a:lumOff val="50000"/>
                  </a:srgbClr>
                </a:solidFill>
              </a:rPr>
              <a:pPr defTabSz="685800">
                <a:defRPr/>
              </a:pPr>
              <a:t>‹#›</a:t>
            </a:fld>
            <a:endParaRPr lang="pt-PT" dirty="0">
              <a:solidFill>
                <a:srgbClr val="000000">
                  <a:lumMod val="50000"/>
                  <a:lumOff val="50000"/>
                </a:srgbClr>
              </a:solidFill>
            </a:endParaRPr>
          </a:p>
        </p:txBody>
      </p:sp>
      <p:sp>
        <p:nvSpPr>
          <p:cNvPr id="9" name="Footer Placeholder 4"/>
          <p:cNvSpPr>
            <a:spLocks noGrp="1"/>
          </p:cNvSpPr>
          <p:nvPr>
            <p:ph type="ftr" sz="quarter" idx="3"/>
          </p:nvPr>
        </p:nvSpPr>
        <p:spPr>
          <a:xfrm>
            <a:off x="0" y="6644144"/>
            <a:ext cx="5562600" cy="184666"/>
          </a:xfrm>
          <a:prstGeom prst="rect">
            <a:avLst/>
          </a:prstGeom>
        </p:spPr>
        <p:txBody>
          <a:bodyPr>
            <a:spAutoFit/>
          </a:bodyPr>
          <a:lstStyle>
            <a:lvl1pPr>
              <a:defRPr sz="600" b="0">
                <a:solidFill>
                  <a:schemeClr val="tx1">
                    <a:lumMod val="50000"/>
                    <a:lumOff val="50000"/>
                  </a:schemeClr>
                </a:solidFill>
              </a:defRPr>
            </a:lvl1pPr>
          </a:lstStyle>
          <a:p>
            <a:pPr defTabSz="685800">
              <a:defRPr/>
            </a:pPr>
            <a:r>
              <a:rPr lang="en-US" smtClean="0">
                <a:solidFill>
                  <a:srgbClr val="000000">
                    <a:lumMod val="50000"/>
                    <a:lumOff val="50000"/>
                  </a:srgbClr>
                </a:solidFill>
              </a:rPr>
              <a:t>Copyright © 2012 / NIBSS plc. - All Rights Reserved.</a:t>
            </a:r>
            <a:endParaRPr lang="en-US" dirty="0">
              <a:solidFill>
                <a:srgbClr val="000000">
                  <a:lumMod val="50000"/>
                  <a:lumOff val="50000"/>
                </a:srgbClr>
              </a:solidFill>
            </a:endParaRPr>
          </a:p>
        </p:txBody>
      </p:sp>
      <p:pic>
        <p:nvPicPr>
          <p:cNvPr id="13" name="Picture 12"/>
          <p:cNvPicPr>
            <a:picLocks noChangeAspect="1"/>
          </p:cNvPicPr>
          <p:nvPr/>
        </p:nvPicPr>
        <p:blipFill>
          <a:blip r:embed="rId8" cstate="print"/>
          <a:srcRect l="45155" t="32422" r="39687" b="53125"/>
          <a:stretch>
            <a:fillRect/>
          </a:stretch>
        </p:blipFill>
        <p:spPr bwMode="auto">
          <a:xfrm>
            <a:off x="8282509" y="235248"/>
            <a:ext cx="677270" cy="521271"/>
          </a:xfrm>
          <a:prstGeom prst="rect">
            <a:avLst/>
          </a:prstGeom>
          <a:noFill/>
          <a:ln w="9525">
            <a:noFill/>
            <a:miter lim="800000"/>
            <a:headEnd/>
            <a:tailEnd/>
          </a:ln>
          <a:effectLst/>
        </p:spPr>
      </p:pic>
    </p:spTree>
    <p:extLst>
      <p:ext uri="{BB962C8B-B14F-4D97-AF65-F5344CB8AC3E}">
        <p14:creationId xmlns:p14="http://schemas.microsoft.com/office/powerpoint/2010/main" val="1673753746"/>
      </p:ext>
    </p:extLst>
  </p:cSld>
  <p:clrMap bg1="lt1" tx1="dk1" bg2="lt2" tx2="dk2" accent1="accent1" accent2="accent2" accent3="accent3" accent4="accent4" accent5="accent5" accent6="accent6" hlink="hlink" folHlink="folHlink"/>
  <p:sldLayoutIdLst>
    <p:sldLayoutId id="2147483885" r:id="rId1"/>
    <p:sldLayoutId id="2147483886" r:id="rId2"/>
    <p:sldLayoutId id="2147483887" r:id="rId3"/>
    <p:sldLayoutId id="2147483888" r:id="rId4"/>
    <p:sldLayoutId id="2147483889" r:id="rId5"/>
    <p:sldLayoutId id="2147483890" r:id="rId6"/>
  </p:sldLayoutIdLst>
  <p:hf hdr="0" ftr="0" dt="0"/>
  <p:txStyles>
    <p:titleStyle>
      <a:lvl1pPr algn="l" rtl="0" eaLnBrk="0" fontAlgn="base" hangingPunct="0">
        <a:spcBef>
          <a:spcPct val="0"/>
        </a:spcBef>
        <a:spcAft>
          <a:spcPct val="0"/>
        </a:spcAft>
        <a:defRPr sz="1800" b="1">
          <a:solidFill>
            <a:schemeClr val="tx1"/>
          </a:solidFill>
          <a:latin typeface="+mj-lt"/>
          <a:ea typeface="+mj-ea"/>
          <a:cs typeface="+mj-cs"/>
        </a:defRPr>
      </a:lvl1pPr>
      <a:lvl2pPr algn="l" rtl="0" eaLnBrk="0" fontAlgn="base" hangingPunct="0">
        <a:spcBef>
          <a:spcPct val="0"/>
        </a:spcBef>
        <a:spcAft>
          <a:spcPct val="0"/>
        </a:spcAft>
        <a:defRPr sz="1800" b="1">
          <a:solidFill>
            <a:schemeClr val="tx1"/>
          </a:solidFill>
          <a:latin typeface="Arial" charset="0"/>
        </a:defRPr>
      </a:lvl2pPr>
      <a:lvl3pPr algn="l" rtl="0" eaLnBrk="0" fontAlgn="base" hangingPunct="0">
        <a:spcBef>
          <a:spcPct val="0"/>
        </a:spcBef>
        <a:spcAft>
          <a:spcPct val="0"/>
        </a:spcAft>
        <a:defRPr sz="1800" b="1">
          <a:solidFill>
            <a:schemeClr val="tx1"/>
          </a:solidFill>
          <a:latin typeface="Arial" charset="0"/>
        </a:defRPr>
      </a:lvl3pPr>
      <a:lvl4pPr algn="l" rtl="0" eaLnBrk="0" fontAlgn="base" hangingPunct="0">
        <a:spcBef>
          <a:spcPct val="0"/>
        </a:spcBef>
        <a:spcAft>
          <a:spcPct val="0"/>
        </a:spcAft>
        <a:defRPr sz="1800" b="1">
          <a:solidFill>
            <a:schemeClr val="tx1"/>
          </a:solidFill>
          <a:latin typeface="Arial" charset="0"/>
        </a:defRPr>
      </a:lvl4pPr>
      <a:lvl5pPr algn="l" rtl="0" eaLnBrk="0" fontAlgn="base" hangingPunct="0">
        <a:spcBef>
          <a:spcPct val="0"/>
        </a:spcBef>
        <a:spcAft>
          <a:spcPct val="0"/>
        </a:spcAft>
        <a:defRPr sz="1800" b="1">
          <a:solidFill>
            <a:schemeClr val="tx1"/>
          </a:solidFill>
          <a:latin typeface="Arial" charset="0"/>
        </a:defRPr>
      </a:lvl5pPr>
      <a:lvl6pPr marL="342900" algn="l" rtl="0" fontAlgn="base">
        <a:spcBef>
          <a:spcPct val="0"/>
        </a:spcBef>
        <a:spcAft>
          <a:spcPct val="0"/>
        </a:spcAft>
        <a:defRPr sz="1800" b="1">
          <a:solidFill>
            <a:schemeClr val="tx1"/>
          </a:solidFill>
          <a:latin typeface="Arial" charset="0"/>
        </a:defRPr>
      </a:lvl6pPr>
      <a:lvl7pPr marL="685800" algn="l" rtl="0" fontAlgn="base">
        <a:spcBef>
          <a:spcPct val="0"/>
        </a:spcBef>
        <a:spcAft>
          <a:spcPct val="0"/>
        </a:spcAft>
        <a:defRPr sz="1800" b="1">
          <a:solidFill>
            <a:schemeClr val="tx1"/>
          </a:solidFill>
          <a:latin typeface="Arial" charset="0"/>
        </a:defRPr>
      </a:lvl7pPr>
      <a:lvl8pPr marL="1028700" algn="l" rtl="0" fontAlgn="base">
        <a:spcBef>
          <a:spcPct val="0"/>
        </a:spcBef>
        <a:spcAft>
          <a:spcPct val="0"/>
        </a:spcAft>
        <a:defRPr sz="1800" b="1">
          <a:solidFill>
            <a:schemeClr val="tx1"/>
          </a:solidFill>
          <a:latin typeface="Arial" charset="0"/>
        </a:defRPr>
      </a:lvl8pPr>
      <a:lvl9pPr marL="1371600" algn="l" rtl="0" fontAlgn="base">
        <a:spcBef>
          <a:spcPct val="0"/>
        </a:spcBef>
        <a:spcAft>
          <a:spcPct val="0"/>
        </a:spcAft>
        <a:defRPr sz="1800" b="1">
          <a:solidFill>
            <a:schemeClr val="tx1"/>
          </a:solidFill>
          <a:latin typeface="Arial" charset="0"/>
        </a:defRPr>
      </a:lvl9pPr>
    </p:titleStyle>
    <p:bodyStyle>
      <a:lvl1pPr marL="257175" indent="-257175" algn="l" rtl="0" eaLnBrk="0" fontAlgn="base" hangingPunct="0">
        <a:spcBef>
          <a:spcPct val="0"/>
        </a:spcBef>
        <a:spcAft>
          <a:spcPct val="0"/>
        </a:spcAft>
        <a:buChar char="•"/>
        <a:defRPr sz="1200">
          <a:solidFill>
            <a:schemeClr val="tx1"/>
          </a:solidFill>
          <a:latin typeface="+mn-lt"/>
          <a:ea typeface="+mn-ea"/>
          <a:cs typeface="+mn-cs"/>
        </a:defRPr>
      </a:lvl1pPr>
      <a:lvl2pPr marL="339329" indent="-204788" algn="l" rtl="0" eaLnBrk="0" fontAlgn="base" hangingPunct="0">
        <a:spcBef>
          <a:spcPct val="0"/>
        </a:spcBef>
        <a:spcAft>
          <a:spcPct val="0"/>
        </a:spcAft>
        <a:buClr>
          <a:srgbClr val="4986C3"/>
        </a:buClr>
        <a:buSzPct val="150000"/>
        <a:buFont typeface="Symbol" pitchFamily="18" charset="2"/>
        <a:buChar char="·"/>
        <a:defRPr sz="1200">
          <a:solidFill>
            <a:schemeClr val="tx1"/>
          </a:solidFill>
          <a:latin typeface="+mn-lt"/>
        </a:defRPr>
      </a:lvl2pPr>
      <a:lvl3pPr marL="603647" indent="-129779" algn="l" rtl="0" eaLnBrk="0" fontAlgn="base" hangingPunct="0">
        <a:spcBef>
          <a:spcPct val="0"/>
        </a:spcBef>
        <a:spcAft>
          <a:spcPct val="0"/>
        </a:spcAft>
        <a:buClr>
          <a:srgbClr val="4986C3"/>
        </a:buClr>
        <a:buSzPct val="150000"/>
        <a:buFont typeface="Webdings" pitchFamily="18" charset="2"/>
        <a:buChar char="0"/>
        <a:defRPr sz="1200">
          <a:solidFill>
            <a:schemeClr val="tx1"/>
          </a:solidFill>
          <a:latin typeface="+mn-lt"/>
        </a:defRPr>
      </a:lvl3pPr>
      <a:lvl4pPr marL="876300" indent="-138113" algn="l" rtl="0" eaLnBrk="0" fontAlgn="base" hangingPunct="0">
        <a:spcBef>
          <a:spcPct val="0"/>
        </a:spcBef>
        <a:spcAft>
          <a:spcPct val="0"/>
        </a:spcAft>
        <a:buClr>
          <a:srgbClr val="4986C3"/>
        </a:buClr>
        <a:buFont typeface="Arial" charset="0"/>
        <a:buChar char="–"/>
        <a:defRPr sz="1200">
          <a:solidFill>
            <a:schemeClr val="tx1"/>
          </a:solidFill>
          <a:latin typeface="+mn-lt"/>
        </a:defRPr>
      </a:lvl4pPr>
      <a:lvl5pPr marL="1140619" indent="-129779" algn="l" rtl="0" eaLnBrk="0" fontAlgn="base" hangingPunct="0">
        <a:spcBef>
          <a:spcPct val="0"/>
        </a:spcBef>
        <a:spcAft>
          <a:spcPct val="0"/>
        </a:spcAft>
        <a:buClr>
          <a:srgbClr val="4986C3"/>
        </a:buClr>
        <a:buFont typeface="Arial" charset="0"/>
        <a:buChar char="˚"/>
        <a:defRPr sz="1200">
          <a:solidFill>
            <a:schemeClr val="tx1"/>
          </a:solidFill>
          <a:latin typeface="+mn-lt"/>
        </a:defRPr>
      </a:lvl5pPr>
      <a:lvl6pPr marL="1483519" indent="-129779" algn="l" rtl="0" fontAlgn="base">
        <a:spcBef>
          <a:spcPct val="0"/>
        </a:spcBef>
        <a:spcAft>
          <a:spcPct val="0"/>
        </a:spcAft>
        <a:buClr>
          <a:srgbClr val="4986C3"/>
        </a:buClr>
        <a:buFont typeface="Arial" charset="0"/>
        <a:buChar char="˚"/>
        <a:defRPr sz="1200">
          <a:solidFill>
            <a:schemeClr val="tx1"/>
          </a:solidFill>
          <a:latin typeface="+mn-lt"/>
        </a:defRPr>
      </a:lvl6pPr>
      <a:lvl7pPr marL="1826419" indent="-129779" algn="l" rtl="0" fontAlgn="base">
        <a:spcBef>
          <a:spcPct val="0"/>
        </a:spcBef>
        <a:spcAft>
          <a:spcPct val="0"/>
        </a:spcAft>
        <a:buClr>
          <a:srgbClr val="4986C3"/>
        </a:buClr>
        <a:buFont typeface="Arial" charset="0"/>
        <a:buChar char="˚"/>
        <a:defRPr sz="1200">
          <a:solidFill>
            <a:schemeClr val="tx1"/>
          </a:solidFill>
          <a:latin typeface="+mn-lt"/>
        </a:defRPr>
      </a:lvl7pPr>
      <a:lvl8pPr marL="2169319" indent="-129779" algn="l" rtl="0" fontAlgn="base">
        <a:spcBef>
          <a:spcPct val="0"/>
        </a:spcBef>
        <a:spcAft>
          <a:spcPct val="0"/>
        </a:spcAft>
        <a:buClr>
          <a:srgbClr val="4986C3"/>
        </a:buClr>
        <a:buFont typeface="Arial" charset="0"/>
        <a:buChar char="˚"/>
        <a:defRPr sz="1200">
          <a:solidFill>
            <a:schemeClr val="tx1"/>
          </a:solidFill>
          <a:latin typeface="+mn-lt"/>
        </a:defRPr>
      </a:lvl8pPr>
      <a:lvl9pPr marL="2512219" indent="-129779" algn="l" rtl="0" fontAlgn="base">
        <a:spcBef>
          <a:spcPct val="0"/>
        </a:spcBef>
        <a:spcAft>
          <a:spcPct val="0"/>
        </a:spcAft>
        <a:buClr>
          <a:srgbClr val="4986C3"/>
        </a:buClr>
        <a:buFont typeface="Arial" charset="0"/>
        <a:buChar char="˚"/>
        <a:defRPr sz="1200">
          <a:solidFill>
            <a:schemeClr val="tx1"/>
          </a:solidFill>
          <a:latin typeface="+mn-lt"/>
        </a:defRPr>
      </a:lvl9pPr>
    </p:bodyStyle>
    <p:otherStyle>
      <a:defPPr>
        <a:defRPr lang="pt-PT"/>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8.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95670" y="1772816"/>
            <a:ext cx="7813693" cy="2088232"/>
          </a:xfrm>
        </p:spPr>
        <p:txBody>
          <a:bodyPr>
            <a:noAutofit/>
          </a:bodyPr>
          <a:lstStyle/>
          <a:p>
            <a:pPr algn="ctr"/>
            <a:r>
              <a:rPr lang="en-GB" sz="3600" dirty="0" smtClean="0">
                <a:latin typeface="Algerian" panose="04020705040A02060702" pitchFamily="82" charset="0"/>
              </a:rPr>
              <a:t>E-Dividend Mandate Management System (e-DMMS) Update</a:t>
            </a:r>
            <a:r>
              <a:rPr lang="en-GB" sz="4000" dirty="0" smtClean="0"/>
              <a:t/>
            </a:r>
            <a:br>
              <a:rPr lang="en-GB" sz="4000" dirty="0" smtClean="0"/>
            </a:br>
            <a:r>
              <a:rPr lang="en-GB" sz="4000" dirty="0" smtClean="0"/>
              <a:t> to </a:t>
            </a:r>
            <a:br>
              <a:rPr lang="en-GB" sz="4000" dirty="0" smtClean="0"/>
            </a:br>
            <a:r>
              <a:rPr lang="en-GB" sz="4000" dirty="0" smtClean="0">
                <a:latin typeface="Baskerville Old Face" panose="02020602080505020303" pitchFamily="18" charset="0"/>
              </a:rPr>
              <a:t>Capital Market Committee Meeting</a:t>
            </a:r>
            <a:endParaRPr lang="en-US" sz="4000" dirty="0">
              <a:latin typeface="Baskerville Old Face" panose="02020602080505020303" pitchFamily="18" charset="0"/>
            </a:endParaRPr>
          </a:p>
        </p:txBody>
      </p:sp>
      <p:sp>
        <p:nvSpPr>
          <p:cNvPr id="4" name="Slide Number Placeholder 3"/>
          <p:cNvSpPr>
            <a:spLocks noGrp="1"/>
          </p:cNvSpPr>
          <p:nvPr>
            <p:ph type="sldNum" sz="quarter" idx="12"/>
          </p:nvPr>
        </p:nvSpPr>
        <p:spPr/>
        <p:txBody>
          <a:bodyPr/>
          <a:lstStyle/>
          <a:p>
            <a:pPr defTabSz="685800">
              <a:defRPr/>
            </a:pPr>
            <a:fld id="{F2F4F8F8-A67D-4035-B0BB-E4A2F8EC5562}" type="slidenum">
              <a:rPr lang="pt-PT" smtClean="0">
                <a:solidFill>
                  <a:srgbClr val="000000">
                    <a:lumMod val="50000"/>
                    <a:lumOff val="50000"/>
                  </a:srgbClr>
                </a:solidFill>
              </a:rPr>
              <a:pPr defTabSz="685800">
                <a:defRPr/>
              </a:pPr>
              <a:t>1</a:t>
            </a:fld>
            <a:endParaRPr lang="pt-PT" dirty="0">
              <a:solidFill>
                <a:srgbClr val="000000">
                  <a:lumMod val="50000"/>
                  <a:lumOff val="50000"/>
                </a:srgbClr>
              </a:solidFill>
            </a:endParaRPr>
          </a:p>
        </p:txBody>
      </p:sp>
      <p:sp>
        <p:nvSpPr>
          <p:cNvPr id="3" name="TextBox 2"/>
          <p:cNvSpPr txBox="1"/>
          <p:nvPr/>
        </p:nvSpPr>
        <p:spPr>
          <a:xfrm>
            <a:off x="2947536" y="6021288"/>
            <a:ext cx="3153492" cy="369332"/>
          </a:xfrm>
          <a:prstGeom prst="rect">
            <a:avLst/>
          </a:prstGeom>
          <a:noFill/>
        </p:spPr>
        <p:txBody>
          <a:bodyPr wrap="none" rtlCol="0">
            <a:spAutoFit/>
          </a:bodyPr>
          <a:lstStyle/>
          <a:p>
            <a:r>
              <a:rPr lang="en-US" dirty="0" smtClean="0">
                <a:latin typeface="Bodoni MT Black" panose="02070A03080606020203" pitchFamily="18" charset="0"/>
              </a:rPr>
              <a:t>Thursday, April 19, 2018</a:t>
            </a:r>
            <a:endParaRPr lang="en-US" dirty="0">
              <a:latin typeface="Bodoni MT Black" panose="02070A03080606020203" pitchFamily="18" charset="0"/>
            </a:endParaRPr>
          </a:p>
        </p:txBody>
      </p:sp>
    </p:spTree>
    <p:extLst>
      <p:ext uri="{BB962C8B-B14F-4D97-AF65-F5344CB8AC3E}">
        <p14:creationId xmlns:p14="http://schemas.microsoft.com/office/powerpoint/2010/main" val="2831894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79512" y="260648"/>
            <a:ext cx="7128792" cy="648072"/>
          </a:xfrm>
        </p:spPr>
        <p:txBody>
          <a:bodyPr>
            <a:normAutofit fontScale="90000"/>
          </a:bodyPr>
          <a:lstStyle/>
          <a:p>
            <a:pPr lvl="0"/>
            <a:r>
              <a:rPr lang="en-US" sz="2400" dirty="0" smtClean="0"/>
              <a:t>Statistics of BVN Validation By Stock Brokers and </a:t>
            </a:r>
            <a:br>
              <a:rPr lang="en-US" sz="2400" dirty="0" smtClean="0"/>
            </a:br>
            <a:r>
              <a:rPr lang="en-US" sz="2400" dirty="0" smtClean="0"/>
              <a:t>Registrars in a Year Period</a:t>
            </a:r>
            <a:endParaRPr lang="en-US" sz="2400" dirty="0"/>
          </a:p>
        </p:txBody>
      </p:sp>
      <p:sp>
        <p:nvSpPr>
          <p:cNvPr id="2" name="Slide Number Placeholder 1"/>
          <p:cNvSpPr>
            <a:spLocks noGrp="1"/>
          </p:cNvSpPr>
          <p:nvPr>
            <p:ph type="sldNum" sz="quarter" idx="12"/>
          </p:nvPr>
        </p:nvSpPr>
        <p:spPr/>
        <p:txBody>
          <a:bodyPr/>
          <a:lstStyle/>
          <a:p>
            <a:pPr>
              <a:defRPr/>
            </a:pPr>
            <a:fld id="{F2F4F8F8-A67D-4035-B0BB-E4A2F8EC5562}" type="slidenum">
              <a:rPr lang="pt-PT" smtClean="0">
                <a:solidFill>
                  <a:srgbClr val="000000">
                    <a:lumMod val="50000"/>
                    <a:lumOff val="50000"/>
                  </a:srgbClr>
                </a:solidFill>
              </a:rPr>
              <a:pPr>
                <a:defRPr/>
              </a:pPr>
              <a:t>2</a:t>
            </a:fld>
            <a:endParaRPr lang="pt-PT" dirty="0">
              <a:solidFill>
                <a:srgbClr val="000000">
                  <a:lumMod val="50000"/>
                  <a:lumOff val="50000"/>
                </a:srgbClr>
              </a:solidFill>
            </a:endParaRPr>
          </a:p>
        </p:txBody>
      </p:sp>
      <p:graphicFrame>
        <p:nvGraphicFramePr>
          <p:cNvPr id="6" name="Chart 5"/>
          <p:cNvGraphicFramePr/>
          <p:nvPr>
            <p:extLst>
              <p:ext uri="{D42A27DB-BD31-4B8C-83A1-F6EECF244321}">
                <p14:modId xmlns:p14="http://schemas.microsoft.com/office/powerpoint/2010/main" val="4180508115"/>
              </p:ext>
            </p:extLst>
          </p:nvPr>
        </p:nvGraphicFramePr>
        <p:xfrm>
          <a:off x="179512" y="1196752"/>
          <a:ext cx="8640960" cy="4408264"/>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179512" y="5879013"/>
            <a:ext cx="8640960" cy="646331"/>
          </a:xfrm>
          <a:prstGeom prst="rect">
            <a:avLst/>
          </a:prstGeom>
          <a:noFill/>
        </p:spPr>
        <p:txBody>
          <a:bodyPr wrap="square" rtlCol="0">
            <a:spAutoFit/>
          </a:bodyPr>
          <a:lstStyle/>
          <a:p>
            <a:r>
              <a:rPr lang="en-GB" dirty="0" smtClean="0"/>
              <a:t>Total Number of Active Stockbroking Firms on BVN Portal 	- 56 </a:t>
            </a:r>
          </a:p>
          <a:p>
            <a:r>
              <a:rPr lang="en-GB" dirty="0" smtClean="0"/>
              <a:t>Total Number of Active Registrars on BVN Portal		- 10 </a:t>
            </a:r>
            <a:r>
              <a:rPr lang="en-GB" i="1" dirty="0" smtClean="0">
                <a:solidFill>
                  <a:srgbClr val="FF0000"/>
                </a:solidFill>
              </a:rPr>
              <a:t>in March 2018</a:t>
            </a:r>
            <a:endParaRPr lang="en-US" i="1" dirty="0">
              <a:solidFill>
                <a:srgbClr val="FF0000"/>
              </a:solidFill>
            </a:endParaRPr>
          </a:p>
        </p:txBody>
      </p:sp>
    </p:spTree>
    <p:extLst>
      <p:ext uri="{BB962C8B-B14F-4D97-AF65-F5344CB8AC3E}">
        <p14:creationId xmlns:p14="http://schemas.microsoft.com/office/powerpoint/2010/main" val="25965419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20080" y="476672"/>
            <a:ext cx="7380312" cy="432048"/>
          </a:xfrm>
        </p:spPr>
        <p:txBody>
          <a:bodyPr>
            <a:normAutofit fontScale="90000"/>
          </a:bodyPr>
          <a:lstStyle/>
          <a:p>
            <a:pPr lvl="0"/>
            <a:r>
              <a:rPr lang="en-US" sz="2400" dirty="0" smtClean="0"/>
              <a:t>Statistics of Approved Mandates in a Year Period</a:t>
            </a:r>
            <a:endParaRPr lang="en-US" sz="2400" dirty="0"/>
          </a:p>
        </p:txBody>
      </p:sp>
      <p:sp>
        <p:nvSpPr>
          <p:cNvPr id="2" name="Slide Number Placeholder 1"/>
          <p:cNvSpPr>
            <a:spLocks noGrp="1"/>
          </p:cNvSpPr>
          <p:nvPr>
            <p:ph type="sldNum" sz="quarter" idx="12"/>
          </p:nvPr>
        </p:nvSpPr>
        <p:spPr/>
        <p:txBody>
          <a:bodyPr/>
          <a:lstStyle/>
          <a:p>
            <a:pPr>
              <a:defRPr/>
            </a:pPr>
            <a:fld id="{F2F4F8F8-A67D-4035-B0BB-E4A2F8EC5562}" type="slidenum">
              <a:rPr lang="pt-PT" smtClean="0">
                <a:solidFill>
                  <a:srgbClr val="000000">
                    <a:lumMod val="50000"/>
                    <a:lumOff val="50000"/>
                  </a:srgbClr>
                </a:solidFill>
              </a:rPr>
              <a:pPr>
                <a:defRPr/>
              </a:pPr>
              <a:t>3</a:t>
            </a:fld>
            <a:endParaRPr lang="pt-PT" dirty="0">
              <a:solidFill>
                <a:srgbClr val="000000">
                  <a:lumMod val="50000"/>
                  <a:lumOff val="50000"/>
                </a:srgbClr>
              </a:solidFill>
            </a:endParaRPr>
          </a:p>
        </p:txBody>
      </p:sp>
      <p:graphicFrame>
        <p:nvGraphicFramePr>
          <p:cNvPr id="6" name="Chart 5"/>
          <p:cNvGraphicFramePr/>
          <p:nvPr>
            <p:extLst>
              <p:ext uri="{D42A27DB-BD31-4B8C-83A1-F6EECF244321}">
                <p14:modId xmlns:p14="http://schemas.microsoft.com/office/powerpoint/2010/main" val="3995812071"/>
              </p:ext>
            </p:extLst>
          </p:nvPr>
        </p:nvGraphicFramePr>
        <p:xfrm>
          <a:off x="251520" y="1196752"/>
          <a:ext cx="8640960" cy="491232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2660750" y="6309320"/>
            <a:ext cx="4891019" cy="369332"/>
          </a:xfrm>
          <a:prstGeom prst="rect">
            <a:avLst/>
          </a:prstGeom>
          <a:noFill/>
        </p:spPr>
        <p:txBody>
          <a:bodyPr wrap="none" rtlCol="0">
            <a:spAutoFit/>
          </a:bodyPr>
          <a:lstStyle/>
          <a:p>
            <a:r>
              <a:rPr lang="en-US" b="1" i="1" dirty="0" smtClean="0">
                <a:solidFill>
                  <a:srgbClr val="FF0000"/>
                </a:solidFill>
              </a:rPr>
              <a:t>Total Approved Mandates to date 2,497,797</a:t>
            </a:r>
            <a:endParaRPr lang="en-US" b="1" i="1" dirty="0">
              <a:solidFill>
                <a:srgbClr val="FF0000"/>
              </a:solidFill>
            </a:endParaRPr>
          </a:p>
        </p:txBody>
      </p:sp>
    </p:spTree>
    <p:extLst>
      <p:ext uri="{BB962C8B-B14F-4D97-AF65-F5344CB8AC3E}">
        <p14:creationId xmlns:p14="http://schemas.microsoft.com/office/powerpoint/2010/main" val="13934755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476672"/>
            <a:ext cx="7308304" cy="432048"/>
          </a:xfrm>
        </p:spPr>
        <p:txBody>
          <a:bodyPr>
            <a:normAutofit fontScale="90000"/>
          </a:bodyPr>
          <a:lstStyle/>
          <a:p>
            <a:pPr lvl="0"/>
            <a:r>
              <a:rPr lang="en-GB" sz="2400" b="1" u="sng" dirty="0" smtClean="0"/>
              <a:t>Highlights of e - Dividend Registration Activities</a:t>
            </a:r>
            <a:endParaRPr lang="en-US" sz="2400" b="1" u="sng" dirty="0"/>
          </a:p>
        </p:txBody>
      </p:sp>
      <p:sp>
        <p:nvSpPr>
          <p:cNvPr id="4" name="TextBox 3"/>
          <p:cNvSpPr txBox="1"/>
          <p:nvPr/>
        </p:nvSpPr>
        <p:spPr>
          <a:xfrm>
            <a:off x="0" y="1052736"/>
            <a:ext cx="9144000" cy="5786199"/>
          </a:xfrm>
          <a:prstGeom prst="rect">
            <a:avLst/>
          </a:prstGeom>
          <a:noFill/>
        </p:spPr>
        <p:txBody>
          <a:bodyPr wrap="square" rtlCol="0">
            <a:spAutoFit/>
          </a:bodyPr>
          <a:lstStyle/>
          <a:p>
            <a:pPr marL="285750" indent="-285750">
              <a:buFont typeface="Arial" panose="020B0604020202020204" pitchFamily="34" charset="0"/>
              <a:buChar char="•"/>
            </a:pPr>
            <a:r>
              <a:rPr lang="en-GB" sz="1600" dirty="0" smtClean="0"/>
              <a:t>Over 500,000 </a:t>
            </a:r>
            <a:r>
              <a:rPr lang="en-GB" sz="1600" dirty="0"/>
              <a:t>e</a:t>
            </a:r>
            <a:r>
              <a:rPr lang="en-GB" sz="1600" dirty="0" smtClean="0"/>
              <a:t>mails sent by NIBSS to investors informing them of the Deadline for Free e-Dividend Mandate Registration by December 31, 2017. </a:t>
            </a:r>
          </a:p>
          <a:p>
            <a:pPr marL="285750" indent="-285750">
              <a:buFont typeface="Arial" panose="020B0604020202020204" pitchFamily="34" charset="0"/>
              <a:buChar char="•"/>
            </a:pPr>
            <a:endParaRPr lang="en-GB" sz="1600" dirty="0" smtClean="0"/>
          </a:p>
          <a:p>
            <a:pPr marL="285750" indent="-285750">
              <a:buFont typeface="Arial" panose="020B0604020202020204" pitchFamily="34" charset="0"/>
              <a:buChar char="•"/>
            </a:pPr>
            <a:r>
              <a:rPr lang="en-GB" sz="1600" dirty="0"/>
              <a:t>Banks clamoured for an automated processing fee collection process to avoid reconciliation issues when charging investors the fee of 157.50 (VAT Inclusive). </a:t>
            </a:r>
            <a:endParaRPr lang="en-GB" sz="1600" dirty="0" smtClean="0"/>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Meeting </a:t>
            </a:r>
            <a:r>
              <a:rPr lang="en-GB" sz="1600" dirty="0" smtClean="0"/>
              <a:t>of e-Dividend Technical Committee with </a:t>
            </a:r>
            <a:r>
              <a:rPr lang="en-GB" sz="1600" dirty="0"/>
              <a:t>the Acting DG </a:t>
            </a:r>
            <a:r>
              <a:rPr lang="en-GB" sz="1600" dirty="0" smtClean="0"/>
              <a:t>on </a:t>
            </a:r>
            <a:r>
              <a:rPr lang="en-GB" sz="1600" dirty="0"/>
              <a:t>January 15, </a:t>
            </a:r>
            <a:r>
              <a:rPr lang="en-GB" sz="1600" dirty="0" smtClean="0"/>
              <a:t>2018 to appraise implementation modalities of e-Dividend Mandate System.</a:t>
            </a:r>
            <a:endParaRPr lang="en-GB" sz="1600" dirty="0"/>
          </a:p>
          <a:p>
            <a:pPr marL="285750" indent="-285750">
              <a:buFont typeface="Arial" panose="020B0604020202020204" pitchFamily="34" charset="0"/>
              <a:buChar char="•"/>
            </a:pPr>
            <a:endParaRPr lang="en-GB" sz="1600" dirty="0" smtClean="0"/>
          </a:p>
          <a:p>
            <a:pPr marL="285750" indent="-285750">
              <a:buFont typeface="Arial" panose="020B0604020202020204" pitchFamily="34" charset="0"/>
              <a:buChar char="•"/>
            </a:pPr>
            <a:r>
              <a:rPr lang="en-GB" sz="1600" dirty="0" smtClean="0"/>
              <a:t>SEC </a:t>
            </a:r>
            <a:r>
              <a:rPr lang="en-GB" sz="1600" dirty="0"/>
              <a:t>extended the Deadline </a:t>
            </a:r>
            <a:r>
              <a:rPr lang="en-GB" sz="1600" dirty="0" smtClean="0"/>
              <a:t>from December 31, 2017 to February 28, 2018 and subsequently to March 31</a:t>
            </a:r>
            <a:r>
              <a:rPr lang="en-GB" sz="1600" dirty="0"/>
              <a:t>, 2018 to </a:t>
            </a:r>
            <a:r>
              <a:rPr lang="en-GB" sz="1600" dirty="0" smtClean="0"/>
              <a:t>accede to Shareholders’ Association representation to SEC and to enable NIBSS </a:t>
            </a:r>
            <a:r>
              <a:rPr lang="en-GB" sz="1600" dirty="0"/>
              <a:t>develop and test the automated </a:t>
            </a:r>
            <a:r>
              <a:rPr lang="en-GB" sz="1600" dirty="0" smtClean="0"/>
              <a:t>processing fee collection platform being developed for banks</a:t>
            </a:r>
            <a:r>
              <a:rPr lang="en-GB" sz="1600" dirty="0"/>
              <a:t>.</a:t>
            </a:r>
          </a:p>
          <a:p>
            <a:pPr marL="285750" indent="-285750">
              <a:buFont typeface="Arial" panose="020B0604020202020204" pitchFamily="34" charset="0"/>
              <a:buChar char="•"/>
            </a:pPr>
            <a:endParaRPr lang="en-GB" sz="1600" dirty="0" smtClean="0"/>
          </a:p>
          <a:p>
            <a:pPr marL="285750" indent="-285750">
              <a:buFont typeface="Arial" panose="020B0604020202020204" pitchFamily="34" charset="0"/>
              <a:buChar char="•"/>
            </a:pPr>
            <a:r>
              <a:rPr lang="en-GB" sz="1600" dirty="0" smtClean="0"/>
              <a:t>Technical </a:t>
            </a:r>
            <a:r>
              <a:rPr lang="en-GB" sz="1600" dirty="0"/>
              <a:t>committee meeting held on March </a:t>
            </a:r>
            <a:r>
              <a:rPr lang="en-GB" sz="1600" dirty="0" smtClean="0"/>
              <a:t>13, </a:t>
            </a:r>
            <a:r>
              <a:rPr lang="en-GB" sz="1600" dirty="0"/>
              <a:t>2018</a:t>
            </a:r>
            <a:r>
              <a:rPr lang="en-GB" sz="1600" dirty="0" smtClean="0"/>
              <a:t>.</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smtClean="0"/>
              <a:t>Rather than piecemeal adoption of the payments, settlement and identity management system  </a:t>
            </a:r>
            <a:r>
              <a:rPr lang="en-GB" sz="1600" dirty="0"/>
              <a:t>CEOs of NIBSS and CSCS </a:t>
            </a:r>
            <a:r>
              <a:rPr lang="en-GB" sz="1600" dirty="0" smtClean="0"/>
              <a:t>met and have identify </a:t>
            </a:r>
            <a:r>
              <a:rPr lang="en-GB" sz="1600" dirty="0"/>
              <a:t>areas of collaboration for the Improvement of the capital  market</a:t>
            </a:r>
            <a:r>
              <a:rPr lang="en-GB" sz="1600" dirty="0" smtClean="0"/>
              <a:t>.</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smtClean="0"/>
              <a:t>Cessation of Free Mandate Registration on March 31, 2018 and commencement of direct mandate processing fees from Investors effective April 1, 2018 and going forward.   </a:t>
            </a:r>
            <a:endParaRPr lang="en-GB" sz="1600" dirty="0"/>
          </a:p>
          <a:p>
            <a:pPr marL="285750" indent="-285750">
              <a:buFont typeface="Arial" panose="020B0604020202020204" pitchFamily="34" charset="0"/>
              <a:buChar char="•"/>
            </a:pPr>
            <a:endParaRPr lang="en-GB" dirty="0" smtClean="0"/>
          </a:p>
        </p:txBody>
      </p:sp>
    </p:spTree>
    <p:extLst>
      <p:ext uri="{BB962C8B-B14F-4D97-AF65-F5344CB8AC3E}">
        <p14:creationId xmlns:p14="http://schemas.microsoft.com/office/powerpoint/2010/main" val="10360138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1" y="692697"/>
            <a:ext cx="4785473" cy="288032"/>
          </a:xfrm>
        </p:spPr>
        <p:txBody>
          <a:bodyPr/>
          <a:lstStyle/>
          <a:p>
            <a:r>
              <a:rPr lang="en-US" dirty="0" smtClean="0"/>
              <a:t>Actionable Activities for the Next Quarter</a:t>
            </a:r>
            <a:endParaRPr lang="en-US" dirty="0"/>
          </a:p>
        </p:txBody>
      </p:sp>
      <p:sp>
        <p:nvSpPr>
          <p:cNvPr id="3" name="Content Placeholder 2"/>
          <p:cNvSpPr>
            <a:spLocks noGrp="1"/>
          </p:cNvSpPr>
          <p:nvPr>
            <p:ph idx="1"/>
          </p:nvPr>
        </p:nvSpPr>
        <p:spPr>
          <a:xfrm>
            <a:off x="323529" y="1484784"/>
            <a:ext cx="8555936" cy="4896544"/>
          </a:xfrm>
        </p:spPr>
        <p:txBody>
          <a:bodyPr/>
          <a:lstStyle/>
          <a:p>
            <a:r>
              <a:rPr lang="en-GB" sz="1800" dirty="0" smtClean="0"/>
              <a:t>Monitoring and Continuous Review of Mandate Registration Process </a:t>
            </a:r>
          </a:p>
          <a:p>
            <a:endParaRPr lang="en-GB" sz="1800" dirty="0"/>
          </a:p>
          <a:p>
            <a:r>
              <a:rPr lang="en-GB" sz="1800" dirty="0" smtClean="0"/>
              <a:t>Continuous Meeting and Engagement of Technical Committee Members and Champions of e-DMMS. </a:t>
            </a:r>
          </a:p>
          <a:p>
            <a:pPr marL="0" indent="0">
              <a:buNone/>
            </a:pPr>
            <a:endParaRPr lang="en-GB" sz="1800" dirty="0"/>
          </a:p>
          <a:p>
            <a:r>
              <a:rPr lang="en-GB" sz="1800" dirty="0" smtClean="0"/>
              <a:t>Follow up on the payment of outstanding e-DMMS Processing Fees underwritten by SEC from October 2016 to March, 2018. (N2,776,432.50 so far - shared between Banks and NIBSS as payment for services between April and September, 2016. Registrars have not received any sum since they were included in the payment proceeds in October 2016. </a:t>
            </a:r>
          </a:p>
          <a:p>
            <a:endParaRPr lang="en-GB" sz="1800" dirty="0"/>
          </a:p>
          <a:p>
            <a:r>
              <a:rPr lang="en-GB" sz="1800" dirty="0" smtClean="0"/>
              <a:t>Conclusion of Industry-wide based services to Nigeria Capital Market operating institutions through CSCS/NIBSS Integration</a:t>
            </a:r>
          </a:p>
          <a:p>
            <a:pPr marL="0" indent="0">
              <a:buNone/>
            </a:pPr>
            <a:endParaRPr lang="en-GB" sz="1800" dirty="0" smtClean="0"/>
          </a:p>
          <a:p>
            <a:endParaRPr lang="en-GB" sz="1800" dirty="0"/>
          </a:p>
          <a:p>
            <a:endParaRPr lang="en-GB" sz="1800" dirty="0" smtClean="0"/>
          </a:p>
          <a:p>
            <a:endParaRPr lang="en-GB" dirty="0"/>
          </a:p>
          <a:p>
            <a:endParaRPr lang="en-US" dirty="0"/>
          </a:p>
        </p:txBody>
      </p:sp>
      <p:sp>
        <p:nvSpPr>
          <p:cNvPr id="4" name="Slide Number Placeholder 3"/>
          <p:cNvSpPr>
            <a:spLocks noGrp="1"/>
          </p:cNvSpPr>
          <p:nvPr>
            <p:ph type="sldNum" sz="quarter" idx="12"/>
          </p:nvPr>
        </p:nvSpPr>
        <p:spPr/>
        <p:txBody>
          <a:bodyPr/>
          <a:lstStyle/>
          <a:p>
            <a:fld id="{2F3F3FBA-5072-49F1-B994-348B0FB160F2}" type="slidenum">
              <a:rPr lang="en-US" smtClean="0">
                <a:solidFill>
                  <a:srgbClr val="000000">
                    <a:lumMod val="50000"/>
                    <a:lumOff val="50000"/>
                  </a:srgbClr>
                </a:solidFill>
              </a:rPr>
              <a:pPr/>
              <a:t>5</a:t>
            </a:fld>
            <a:endParaRPr lang="en-US" dirty="0">
              <a:solidFill>
                <a:srgbClr val="000000">
                  <a:lumMod val="50000"/>
                  <a:lumOff val="50000"/>
                </a:srgbClr>
              </a:solidFill>
            </a:endParaRPr>
          </a:p>
        </p:txBody>
      </p:sp>
    </p:spTree>
    <p:extLst>
      <p:ext uri="{BB962C8B-B14F-4D97-AF65-F5344CB8AC3E}">
        <p14:creationId xmlns:p14="http://schemas.microsoft.com/office/powerpoint/2010/main" val="3526730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Thank you</a:t>
            </a:r>
            <a:endParaRPr lang="en-US" dirty="0"/>
          </a:p>
        </p:txBody>
      </p:sp>
      <p:sp>
        <p:nvSpPr>
          <p:cNvPr id="4" name="Slide Number Placeholder 3"/>
          <p:cNvSpPr>
            <a:spLocks noGrp="1"/>
          </p:cNvSpPr>
          <p:nvPr>
            <p:ph type="sldNum" sz="quarter" idx="12"/>
          </p:nvPr>
        </p:nvSpPr>
        <p:spPr/>
        <p:txBody>
          <a:bodyPr/>
          <a:lstStyle/>
          <a:p>
            <a:pPr defTabSz="685800">
              <a:defRPr/>
            </a:pPr>
            <a:fld id="{F2F4F8F8-A67D-4035-B0BB-E4A2F8EC5562}" type="slidenum">
              <a:rPr lang="pt-PT" smtClean="0">
                <a:solidFill>
                  <a:srgbClr val="000000">
                    <a:lumMod val="50000"/>
                    <a:lumOff val="50000"/>
                  </a:srgbClr>
                </a:solidFill>
              </a:rPr>
              <a:pPr defTabSz="685800">
                <a:defRPr/>
              </a:pPr>
              <a:t>6</a:t>
            </a:fld>
            <a:endParaRPr lang="pt-PT" dirty="0">
              <a:solidFill>
                <a:srgbClr val="000000">
                  <a:lumMod val="50000"/>
                  <a:lumOff val="50000"/>
                </a:srgbClr>
              </a:solidFill>
            </a:endParaRPr>
          </a:p>
        </p:txBody>
      </p:sp>
    </p:spTree>
    <p:extLst>
      <p:ext uri="{BB962C8B-B14F-4D97-AF65-F5344CB8AC3E}">
        <p14:creationId xmlns:p14="http://schemas.microsoft.com/office/powerpoint/2010/main" val="1738328477"/>
      </p:ext>
    </p:extLst>
  </p:cSld>
  <p:clrMapOvr>
    <a:masterClrMapping/>
  </p:clrMapOvr>
</p:sld>
</file>

<file path=ppt/theme/theme1.xml><?xml version="1.0" encoding="utf-8"?>
<a:theme xmlns:a="http://schemas.openxmlformats.org/drawingml/2006/main" name="1_Templates Apresentações Powerpoint v9">
  <a:themeElements>
    <a:clrScheme name="Templates Apresentações Powerpoint v9 15">
      <a:dk1>
        <a:srgbClr val="000000"/>
      </a:dk1>
      <a:lt1>
        <a:srgbClr val="FFFFFF"/>
      </a:lt1>
      <a:dk2>
        <a:srgbClr val="000000"/>
      </a:dk2>
      <a:lt2>
        <a:srgbClr val="4D4D4D"/>
      </a:lt2>
      <a:accent1>
        <a:srgbClr val="E5ECF7"/>
      </a:accent1>
      <a:accent2>
        <a:srgbClr val="3A75C4"/>
      </a:accent2>
      <a:accent3>
        <a:srgbClr val="FFFFFF"/>
      </a:accent3>
      <a:accent4>
        <a:srgbClr val="000000"/>
      </a:accent4>
      <a:accent5>
        <a:srgbClr val="F0F4FA"/>
      </a:accent5>
      <a:accent6>
        <a:srgbClr val="3469B1"/>
      </a:accent6>
      <a:hlink>
        <a:srgbClr val="91B2DF"/>
      </a:hlink>
      <a:folHlink>
        <a:srgbClr val="969696"/>
      </a:folHlink>
    </a:clrScheme>
    <a:fontScheme name="Templates Apresentações Powerpoint v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PT" sz="3200" b="0"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PT" sz="3200" b="0" i="0" u="sng" strike="noStrike" cap="none" normalizeH="0" baseline="0" smtClean="0">
            <a:ln>
              <a:noFill/>
            </a:ln>
            <a:solidFill>
              <a:schemeClr val="tx1"/>
            </a:solidFill>
            <a:effectLst/>
            <a:latin typeface="Arial" charset="0"/>
          </a:defRPr>
        </a:defPPr>
      </a:lstStyle>
    </a:lnDef>
  </a:objectDefaults>
  <a:extraClrSchemeLst>
    <a:extraClrScheme>
      <a:clrScheme name="Templates Apresentações Powerpoint v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s Apresentações Powerpoint v9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s Apresentações Powerpoint v9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s Apresentações Powerpoint v9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s Apresentações Powerpoint v9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s Apresentações Powerpoint v9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s Apresentações Powerpoint v9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s Apresentações Powerpoint v9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s Apresentações Powerpoint v9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s Apresentações Powerpoint v9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s Apresentações Powerpoint v9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s Apresentações Powerpoint v9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Templates Apresentações Powerpoint v9 13">
        <a:dk1>
          <a:srgbClr val="000000"/>
        </a:dk1>
        <a:lt1>
          <a:srgbClr val="FFFFFF"/>
        </a:lt1>
        <a:dk2>
          <a:srgbClr val="000000"/>
        </a:dk2>
        <a:lt2>
          <a:srgbClr val="4080C0"/>
        </a:lt2>
        <a:accent1>
          <a:srgbClr val="DCE8F4"/>
        </a:accent1>
        <a:accent2>
          <a:srgbClr val="4986C3"/>
        </a:accent2>
        <a:accent3>
          <a:srgbClr val="FFFFFF"/>
        </a:accent3>
        <a:accent4>
          <a:srgbClr val="000000"/>
        </a:accent4>
        <a:accent5>
          <a:srgbClr val="EBF2F8"/>
        </a:accent5>
        <a:accent6>
          <a:srgbClr val="4179B0"/>
        </a:accent6>
        <a:hlink>
          <a:srgbClr val="8EB4DA"/>
        </a:hlink>
        <a:folHlink>
          <a:srgbClr val="000000"/>
        </a:folHlink>
      </a:clrScheme>
      <a:clrMap bg1="lt1" tx1="dk1" bg2="lt2" tx2="dk2" accent1="accent1" accent2="accent2" accent3="accent3" accent4="accent4" accent5="accent5" accent6="accent6" hlink="hlink" folHlink="folHlink"/>
    </a:extraClrScheme>
    <a:extraClrScheme>
      <a:clrScheme name="Templates Apresentações Powerpoint v9 14">
        <a:dk1>
          <a:srgbClr val="000000"/>
        </a:dk1>
        <a:lt1>
          <a:srgbClr val="FFFFFF"/>
        </a:lt1>
        <a:dk2>
          <a:srgbClr val="000000"/>
        </a:dk2>
        <a:lt2>
          <a:srgbClr val="4D4D4D"/>
        </a:lt2>
        <a:accent1>
          <a:srgbClr val="CCDBF0"/>
        </a:accent1>
        <a:accent2>
          <a:srgbClr val="3A75C4"/>
        </a:accent2>
        <a:accent3>
          <a:srgbClr val="FFFFFF"/>
        </a:accent3>
        <a:accent4>
          <a:srgbClr val="000000"/>
        </a:accent4>
        <a:accent5>
          <a:srgbClr val="E2EAF6"/>
        </a:accent5>
        <a:accent6>
          <a:srgbClr val="3469B1"/>
        </a:accent6>
        <a:hlink>
          <a:srgbClr val="91B2DF"/>
        </a:hlink>
        <a:folHlink>
          <a:srgbClr val="969696"/>
        </a:folHlink>
      </a:clrScheme>
      <a:clrMap bg1="lt1" tx1="dk1" bg2="lt2" tx2="dk2" accent1="accent1" accent2="accent2" accent3="accent3" accent4="accent4" accent5="accent5" accent6="accent6" hlink="hlink" folHlink="folHlink"/>
    </a:extraClrScheme>
    <a:extraClrScheme>
      <a:clrScheme name="Templates Apresentações Powerpoint v9 15">
        <a:dk1>
          <a:srgbClr val="000000"/>
        </a:dk1>
        <a:lt1>
          <a:srgbClr val="FFFFFF"/>
        </a:lt1>
        <a:dk2>
          <a:srgbClr val="000000"/>
        </a:dk2>
        <a:lt2>
          <a:srgbClr val="4D4D4D"/>
        </a:lt2>
        <a:accent1>
          <a:srgbClr val="E5ECF7"/>
        </a:accent1>
        <a:accent2>
          <a:srgbClr val="3A75C4"/>
        </a:accent2>
        <a:accent3>
          <a:srgbClr val="FFFFFF"/>
        </a:accent3>
        <a:accent4>
          <a:srgbClr val="000000"/>
        </a:accent4>
        <a:accent5>
          <a:srgbClr val="F0F4FA"/>
        </a:accent5>
        <a:accent6>
          <a:srgbClr val="3469B1"/>
        </a:accent6>
        <a:hlink>
          <a:srgbClr val="91B2D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Templates Apresentações Powerpoint v9">
  <a:themeElements>
    <a:clrScheme name="Templates Apresentações Powerpoint v9 15">
      <a:dk1>
        <a:srgbClr val="000000"/>
      </a:dk1>
      <a:lt1>
        <a:srgbClr val="FFFFFF"/>
      </a:lt1>
      <a:dk2>
        <a:srgbClr val="000000"/>
      </a:dk2>
      <a:lt2>
        <a:srgbClr val="4D4D4D"/>
      </a:lt2>
      <a:accent1>
        <a:srgbClr val="E5ECF7"/>
      </a:accent1>
      <a:accent2>
        <a:srgbClr val="3A75C4"/>
      </a:accent2>
      <a:accent3>
        <a:srgbClr val="FFFFFF"/>
      </a:accent3>
      <a:accent4>
        <a:srgbClr val="000000"/>
      </a:accent4>
      <a:accent5>
        <a:srgbClr val="F0F4FA"/>
      </a:accent5>
      <a:accent6>
        <a:srgbClr val="3469B1"/>
      </a:accent6>
      <a:hlink>
        <a:srgbClr val="91B2DF"/>
      </a:hlink>
      <a:folHlink>
        <a:srgbClr val="969696"/>
      </a:folHlink>
    </a:clrScheme>
    <a:fontScheme name="Templates Apresentações Powerpoint v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PT" sz="3200" b="0"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PT" sz="3200" b="0" i="0" u="sng" strike="noStrike" cap="none" normalizeH="0" baseline="0" smtClean="0">
            <a:ln>
              <a:noFill/>
            </a:ln>
            <a:solidFill>
              <a:schemeClr val="tx1"/>
            </a:solidFill>
            <a:effectLst/>
            <a:latin typeface="Arial" charset="0"/>
          </a:defRPr>
        </a:defPPr>
      </a:lstStyle>
    </a:lnDef>
  </a:objectDefaults>
  <a:extraClrSchemeLst>
    <a:extraClrScheme>
      <a:clrScheme name="Templates Apresentações Powerpoint v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s Apresentações Powerpoint v9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s Apresentações Powerpoint v9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s Apresentações Powerpoint v9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s Apresentações Powerpoint v9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s Apresentações Powerpoint v9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s Apresentações Powerpoint v9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s Apresentações Powerpoint v9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s Apresentações Powerpoint v9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s Apresentações Powerpoint v9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s Apresentações Powerpoint v9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s Apresentações Powerpoint v9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Templates Apresentações Powerpoint v9 13">
        <a:dk1>
          <a:srgbClr val="000000"/>
        </a:dk1>
        <a:lt1>
          <a:srgbClr val="FFFFFF"/>
        </a:lt1>
        <a:dk2>
          <a:srgbClr val="000000"/>
        </a:dk2>
        <a:lt2>
          <a:srgbClr val="4080C0"/>
        </a:lt2>
        <a:accent1>
          <a:srgbClr val="DCE8F4"/>
        </a:accent1>
        <a:accent2>
          <a:srgbClr val="4986C3"/>
        </a:accent2>
        <a:accent3>
          <a:srgbClr val="FFFFFF"/>
        </a:accent3>
        <a:accent4>
          <a:srgbClr val="000000"/>
        </a:accent4>
        <a:accent5>
          <a:srgbClr val="EBF2F8"/>
        </a:accent5>
        <a:accent6>
          <a:srgbClr val="4179B0"/>
        </a:accent6>
        <a:hlink>
          <a:srgbClr val="8EB4DA"/>
        </a:hlink>
        <a:folHlink>
          <a:srgbClr val="000000"/>
        </a:folHlink>
      </a:clrScheme>
      <a:clrMap bg1="lt1" tx1="dk1" bg2="lt2" tx2="dk2" accent1="accent1" accent2="accent2" accent3="accent3" accent4="accent4" accent5="accent5" accent6="accent6" hlink="hlink" folHlink="folHlink"/>
    </a:extraClrScheme>
    <a:extraClrScheme>
      <a:clrScheme name="Templates Apresentações Powerpoint v9 14">
        <a:dk1>
          <a:srgbClr val="000000"/>
        </a:dk1>
        <a:lt1>
          <a:srgbClr val="FFFFFF"/>
        </a:lt1>
        <a:dk2>
          <a:srgbClr val="000000"/>
        </a:dk2>
        <a:lt2>
          <a:srgbClr val="4D4D4D"/>
        </a:lt2>
        <a:accent1>
          <a:srgbClr val="CCDBF0"/>
        </a:accent1>
        <a:accent2>
          <a:srgbClr val="3A75C4"/>
        </a:accent2>
        <a:accent3>
          <a:srgbClr val="FFFFFF"/>
        </a:accent3>
        <a:accent4>
          <a:srgbClr val="000000"/>
        </a:accent4>
        <a:accent5>
          <a:srgbClr val="E2EAF6"/>
        </a:accent5>
        <a:accent6>
          <a:srgbClr val="3469B1"/>
        </a:accent6>
        <a:hlink>
          <a:srgbClr val="91B2DF"/>
        </a:hlink>
        <a:folHlink>
          <a:srgbClr val="969696"/>
        </a:folHlink>
      </a:clrScheme>
      <a:clrMap bg1="lt1" tx1="dk1" bg2="lt2" tx2="dk2" accent1="accent1" accent2="accent2" accent3="accent3" accent4="accent4" accent5="accent5" accent6="accent6" hlink="hlink" folHlink="folHlink"/>
    </a:extraClrScheme>
    <a:extraClrScheme>
      <a:clrScheme name="Templates Apresentações Powerpoint v9 15">
        <a:dk1>
          <a:srgbClr val="000000"/>
        </a:dk1>
        <a:lt1>
          <a:srgbClr val="FFFFFF"/>
        </a:lt1>
        <a:dk2>
          <a:srgbClr val="000000"/>
        </a:dk2>
        <a:lt2>
          <a:srgbClr val="4D4D4D"/>
        </a:lt2>
        <a:accent1>
          <a:srgbClr val="E5ECF7"/>
        </a:accent1>
        <a:accent2>
          <a:srgbClr val="3A75C4"/>
        </a:accent2>
        <a:accent3>
          <a:srgbClr val="FFFFFF"/>
        </a:accent3>
        <a:accent4>
          <a:srgbClr val="000000"/>
        </a:accent4>
        <a:accent5>
          <a:srgbClr val="F0F4FA"/>
        </a:accent5>
        <a:accent6>
          <a:srgbClr val="3469B1"/>
        </a:accent6>
        <a:hlink>
          <a:srgbClr val="91B2D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Templates Apresentações Powerpoint v9">
  <a:themeElements>
    <a:clrScheme name="Templates Apresentações Powerpoint v9 15">
      <a:dk1>
        <a:srgbClr val="000000"/>
      </a:dk1>
      <a:lt1>
        <a:srgbClr val="FFFFFF"/>
      </a:lt1>
      <a:dk2>
        <a:srgbClr val="000000"/>
      </a:dk2>
      <a:lt2>
        <a:srgbClr val="4D4D4D"/>
      </a:lt2>
      <a:accent1>
        <a:srgbClr val="E5ECF7"/>
      </a:accent1>
      <a:accent2>
        <a:srgbClr val="3A75C4"/>
      </a:accent2>
      <a:accent3>
        <a:srgbClr val="FFFFFF"/>
      </a:accent3>
      <a:accent4>
        <a:srgbClr val="000000"/>
      </a:accent4>
      <a:accent5>
        <a:srgbClr val="F0F4FA"/>
      </a:accent5>
      <a:accent6>
        <a:srgbClr val="3469B1"/>
      </a:accent6>
      <a:hlink>
        <a:srgbClr val="91B2DF"/>
      </a:hlink>
      <a:folHlink>
        <a:srgbClr val="969696"/>
      </a:folHlink>
    </a:clrScheme>
    <a:fontScheme name="Templates Apresentações Powerpoint v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PT" sz="3200" b="0"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PT" sz="3200" b="0" i="0" u="sng" strike="noStrike" cap="none" normalizeH="0" baseline="0" smtClean="0">
            <a:ln>
              <a:noFill/>
            </a:ln>
            <a:solidFill>
              <a:schemeClr val="tx1"/>
            </a:solidFill>
            <a:effectLst/>
            <a:latin typeface="Arial" charset="0"/>
          </a:defRPr>
        </a:defPPr>
      </a:lstStyle>
    </a:lnDef>
  </a:objectDefaults>
  <a:extraClrSchemeLst>
    <a:extraClrScheme>
      <a:clrScheme name="Templates Apresentações Powerpoint v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s Apresentações Powerpoint v9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s Apresentações Powerpoint v9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s Apresentações Powerpoint v9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s Apresentações Powerpoint v9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s Apresentações Powerpoint v9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s Apresentações Powerpoint v9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s Apresentações Powerpoint v9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s Apresentações Powerpoint v9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s Apresentações Powerpoint v9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s Apresentações Powerpoint v9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s Apresentações Powerpoint v9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Templates Apresentações Powerpoint v9 13">
        <a:dk1>
          <a:srgbClr val="000000"/>
        </a:dk1>
        <a:lt1>
          <a:srgbClr val="FFFFFF"/>
        </a:lt1>
        <a:dk2>
          <a:srgbClr val="000000"/>
        </a:dk2>
        <a:lt2>
          <a:srgbClr val="4080C0"/>
        </a:lt2>
        <a:accent1>
          <a:srgbClr val="DCE8F4"/>
        </a:accent1>
        <a:accent2>
          <a:srgbClr val="4986C3"/>
        </a:accent2>
        <a:accent3>
          <a:srgbClr val="FFFFFF"/>
        </a:accent3>
        <a:accent4>
          <a:srgbClr val="000000"/>
        </a:accent4>
        <a:accent5>
          <a:srgbClr val="EBF2F8"/>
        </a:accent5>
        <a:accent6>
          <a:srgbClr val="4179B0"/>
        </a:accent6>
        <a:hlink>
          <a:srgbClr val="8EB4DA"/>
        </a:hlink>
        <a:folHlink>
          <a:srgbClr val="000000"/>
        </a:folHlink>
      </a:clrScheme>
      <a:clrMap bg1="lt1" tx1="dk1" bg2="lt2" tx2="dk2" accent1="accent1" accent2="accent2" accent3="accent3" accent4="accent4" accent5="accent5" accent6="accent6" hlink="hlink" folHlink="folHlink"/>
    </a:extraClrScheme>
    <a:extraClrScheme>
      <a:clrScheme name="Templates Apresentações Powerpoint v9 14">
        <a:dk1>
          <a:srgbClr val="000000"/>
        </a:dk1>
        <a:lt1>
          <a:srgbClr val="FFFFFF"/>
        </a:lt1>
        <a:dk2>
          <a:srgbClr val="000000"/>
        </a:dk2>
        <a:lt2>
          <a:srgbClr val="4D4D4D"/>
        </a:lt2>
        <a:accent1>
          <a:srgbClr val="CCDBF0"/>
        </a:accent1>
        <a:accent2>
          <a:srgbClr val="3A75C4"/>
        </a:accent2>
        <a:accent3>
          <a:srgbClr val="FFFFFF"/>
        </a:accent3>
        <a:accent4>
          <a:srgbClr val="000000"/>
        </a:accent4>
        <a:accent5>
          <a:srgbClr val="E2EAF6"/>
        </a:accent5>
        <a:accent6>
          <a:srgbClr val="3469B1"/>
        </a:accent6>
        <a:hlink>
          <a:srgbClr val="91B2DF"/>
        </a:hlink>
        <a:folHlink>
          <a:srgbClr val="969696"/>
        </a:folHlink>
      </a:clrScheme>
      <a:clrMap bg1="lt1" tx1="dk1" bg2="lt2" tx2="dk2" accent1="accent1" accent2="accent2" accent3="accent3" accent4="accent4" accent5="accent5" accent6="accent6" hlink="hlink" folHlink="folHlink"/>
    </a:extraClrScheme>
    <a:extraClrScheme>
      <a:clrScheme name="Templates Apresentações Powerpoint v9 15">
        <a:dk1>
          <a:srgbClr val="000000"/>
        </a:dk1>
        <a:lt1>
          <a:srgbClr val="FFFFFF"/>
        </a:lt1>
        <a:dk2>
          <a:srgbClr val="000000"/>
        </a:dk2>
        <a:lt2>
          <a:srgbClr val="4D4D4D"/>
        </a:lt2>
        <a:accent1>
          <a:srgbClr val="E5ECF7"/>
        </a:accent1>
        <a:accent2>
          <a:srgbClr val="3A75C4"/>
        </a:accent2>
        <a:accent3>
          <a:srgbClr val="FFFFFF"/>
        </a:accent3>
        <a:accent4>
          <a:srgbClr val="000000"/>
        </a:accent4>
        <a:accent5>
          <a:srgbClr val="F0F4FA"/>
        </a:accent5>
        <a:accent6>
          <a:srgbClr val="3469B1"/>
        </a:accent6>
        <a:hlink>
          <a:srgbClr val="91B2D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Templates Apresentações Powerpoint v9">
  <a:themeElements>
    <a:clrScheme name="Templates Apresentações Powerpoint v9 15">
      <a:dk1>
        <a:srgbClr val="000000"/>
      </a:dk1>
      <a:lt1>
        <a:srgbClr val="FFFFFF"/>
      </a:lt1>
      <a:dk2>
        <a:srgbClr val="000000"/>
      </a:dk2>
      <a:lt2>
        <a:srgbClr val="4D4D4D"/>
      </a:lt2>
      <a:accent1>
        <a:srgbClr val="E5ECF7"/>
      </a:accent1>
      <a:accent2>
        <a:srgbClr val="3A75C4"/>
      </a:accent2>
      <a:accent3>
        <a:srgbClr val="FFFFFF"/>
      </a:accent3>
      <a:accent4>
        <a:srgbClr val="000000"/>
      </a:accent4>
      <a:accent5>
        <a:srgbClr val="F0F4FA"/>
      </a:accent5>
      <a:accent6>
        <a:srgbClr val="3469B1"/>
      </a:accent6>
      <a:hlink>
        <a:srgbClr val="91B2DF"/>
      </a:hlink>
      <a:folHlink>
        <a:srgbClr val="969696"/>
      </a:folHlink>
    </a:clrScheme>
    <a:fontScheme name="Templates Apresentações Powerpoint v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PT" sz="3200" b="0"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PT" sz="3200" b="0" i="0" u="sng" strike="noStrike" cap="none" normalizeH="0" baseline="0" smtClean="0">
            <a:ln>
              <a:noFill/>
            </a:ln>
            <a:solidFill>
              <a:schemeClr val="tx1"/>
            </a:solidFill>
            <a:effectLst/>
            <a:latin typeface="Arial" charset="0"/>
          </a:defRPr>
        </a:defPPr>
      </a:lstStyle>
    </a:lnDef>
  </a:objectDefaults>
  <a:extraClrSchemeLst>
    <a:extraClrScheme>
      <a:clrScheme name="Templates Apresentações Powerpoint v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s Apresentações Powerpoint v9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s Apresentações Powerpoint v9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s Apresentações Powerpoint v9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s Apresentações Powerpoint v9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s Apresentações Powerpoint v9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s Apresentações Powerpoint v9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s Apresentações Powerpoint v9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s Apresentações Powerpoint v9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s Apresentações Powerpoint v9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s Apresentações Powerpoint v9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s Apresentações Powerpoint v9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Templates Apresentações Powerpoint v9 13">
        <a:dk1>
          <a:srgbClr val="000000"/>
        </a:dk1>
        <a:lt1>
          <a:srgbClr val="FFFFFF"/>
        </a:lt1>
        <a:dk2>
          <a:srgbClr val="000000"/>
        </a:dk2>
        <a:lt2>
          <a:srgbClr val="4080C0"/>
        </a:lt2>
        <a:accent1>
          <a:srgbClr val="DCE8F4"/>
        </a:accent1>
        <a:accent2>
          <a:srgbClr val="4986C3"/>
        </a:accent2>
        <a:accent3>
          <a:srgbClr val="FFFFFF"/>
        </a:accent3>
        <a:accent4>
          <a:srgbClr val="000000"/>
        </a:accent4>
        <a:accent5>
          <a:srgbClr val="EBF2F8"/>
        </a:accent5>
        <a:accent6>
          <a:srgbClr val="4179B0"/>
        </a:accent6>
        <a:hlink>
          <a:srgbClr val="8EB4DA"/>
        </a:hlink>
        <a:folHlink>
          <a:srgbClr val="000000"/>
        </a:folHlink>
      </a:clrScheme>
      <a:clrMap bg1="lt1" tx1="dk1" bg2="lt2" tx2="dk2" accent1="accent1" accent2="accent2" accent3="accent3" accent4="accent4" accent5="accent5" accent6="accent6" hlink="hlink" folHlink="folHlink"/>
    </a:extraClrScheme>
    <a:extraClrScheme>
      <a:clrScheme name="Templates Apresentações Powerpoint v9 14">
        <a:dk1>
          <a:srgbClr val="000000"/>
        </a:dk1>
        <a:lt1>
          <a:srgbClr val="FFFFFF"/>
        </a:lt1>
        <a:dk2>
          <a:srgbClr val="000000"/>
        </a:dk2>
        <a:lt2>
          <a:srgbClr val="4D4D4D"/>
        </a:lt2>
        <a:accent1>
          <a:srgbClr val="CCDBF0"/>
        </a:accent1>
        <a:accent2>
          <a:srgbClr val="3A75C4"/>
        </a:accent2>
        <a:accent3>
          <a:srgbClr val="FFFFFF"/>
        </a:accent3>
        <a:accent4>
          <a:srgbClr val="000000"/>
        </a:accent4>
        <a:accent5>
          <a:srgbClr val="E2EAF6"/>
        </a:accent5>
        <a:accent6>
          <a:srgbClr val="3469B1"/>
        </a:accent6>
        <a:hlink>
          <a:srgbClr val="91B2DF"/>
        </a:hlink>
        <a:folHlink>
          <a:srgbClr val="969696"/>
        </a:folHlink>
      </a:clrScheme>
      <a:clrMap bg1="lt1" tx1="dk1" bg2="lt2" tx2="dk2" accent1="accent1" accent2="accent2" accent3="accent3" accent4="accent4" accent5="accent5" accent6="accent6" hlink="hlink" folHlink="folHlink"/>
    </a:extraClrScheme>
    <a:extraClrScheme>
      <a:clrScheme name="Templates Apresentações Powerpoint v9 15">
        <a:dk1>
          <a:srgbClr val="000000"/>
        </a:dk1>
        <a:lt1>
          <a:srgbClr val="FFFFFF"/>
        </a:lt1>
        <a:dk2>
          <a:srgbClr val="000000"/>
        </a:dk2>
        <a:lt2>
          <a:srgbClr val="4D4D4D"/>
        </a:lt2>
        <a:accent1>
          <a:srgbClr val="E5ECF7"/>
        </a:accent1>
        <a:accent2>
          <a:srgbClr val="3A75C4"/>
        </a:accent2>
        <a:accent3>
          <a:srgbClr val="FFFFFF"/>
        </a:accent3>
        <a:accent4>
          <a:srgbClr val="000000"/>
        </a:accent4>
        <a:accent5>
          <a:srgbClr val="F0F4FA"/>
        </a:accent5>
        <a:accent6>
          <a:srgbClr val="3469B1"/>
        </a:accent6>
        <a:hlink>
          <a:srgbClr val="91B2D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Templates Apresentações Powerpoint v9">
  <a:themeElements>
    <a:clrScheme name="Templates Apresentações Powerpoint v9 15">
      <a:dk1>
        <a:srgbClr val="000000"/>
      </a:dk1>
      <a:lt1>
        <a:srgbClr val="FFFFFF"/>
      </a:lt1>
      <a:dk2>
        <a:srgbClr val="000000"/>
      </a:dk2>
      <a:lt2>
        <a:srgbClr val="4D4D4D"/>
      </a:lt2>
      <a:accent1>
        <a:srgbClr val="E5ECF7"/>
      </a:accent1>
      <a:accent2>
        <a:srgbClr val="3A75C4"/>
      </a:accent2>
      <a:accent3>
        <a:srgbClr val="FFFFFF"/>
      </a:accent3>
      <a:accent4>
        <a:srgbClr val="000000"/>
      </a:accent4>
      <a:accent5>
        <a:srgbClr val="F0F4FA"/>
      </a:accent5>
      <a:accent6>
        <a:srgbClr val="3469B1"/>
      </a:accent6>
      <a:hlink>
        <a:srgbClr val="91B2DF"/>
      </a:hlink>
      <a:folHlink>
        <a:srgbClr val="969696"/>
      </a:folHlink>
    </a:clrScheme>
    <a:fontScheme name="Templates Apresentações Powerpoint v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PT" sz="3200" b="0"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PT" sz="3200" b="0" i="0" u="sng" strike="noStrike" cap="none" normalizeH="0" baseline="0" smtClean="0">
            <a:ln>
              <a:noFill/>
            </a:ln>
            <a:solidFill>
              <a:schemeClr val="tx1"/>
            </a:solidFill>
            <a:effectLst/>
            <a:latin typeface="Arial" charset="0"/>
          </a:defRPr>
        </a:defPPr>
      </a:lstStyle>
    </a:lnDef>
  </a:objectDefaults>
  <a:extraClrSchemeLst>
    <a:extraClrScheme>
      <a:clrScheme name="Templates Apresentações Powerpoint v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s Apresentações Powerpoint v9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s Apresentações Powerpoint v9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s Apresentações Powerpoint v9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s Apresentações Powerpoint v9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s Apresentações Powerpoint v9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s Apresentações Powerpoint v9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s Apresentações Powerpoint v9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s Apresentações Powerpoint v9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s Apresentações Powerpoint v9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s Apresentações Powerpoint v9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s Apresentações Powerpoint v9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Templates Apresentações Powerpoint v9 13">
        <a:dk1>
          <a:srgbClr val="000000"/>
        </a:dk1>
        <a:lt1>
          <a:srgbClr val="FFFFFF"/>
        </a:lt1>
        <a:dk2>
          <a:srgbClr val="000000"/>
        </a:dk2>
        <a:lt2>
          <a:srgbClr val="4080C0"/>
        </a:lt2>
        <a:accent1>
          <a:srgbClr val="DCE8F4"/>
        </a:accent1>
        <a:accent2>
          <a:srgbClr val="4986C3"/>
        </a:accent2>
        <a:accent3>
          <a:srgbClr val="FFFFFF"/>
        </a:accent3>
        <a:accent4>
          <a:srgbClr val="000000"/>
        </a:accent4>
        <a:accent5>
          <a:srgbClr val="EBF2F8"/>
        </a:accent5>
        <a:accent6>
          <a:srgbClr val="4179B0"/>
        </a:accent6>
        <a:hlink>
          <a:srgbClr val="8EB4DA"/>
        </a:hlink>
        <a:folHlink>
          <a:srgbClr val="000000"/>
        </a:folHlink>
      </a:clrScheme>
      <a:clrMap bg1="lt1" tx1="dk1" bg2="lt2" tx2="dk2" accent1="accent1" accent2="accent2" accent3="accent3" accent4="accent4" accent5="accent5" accent6="accent6" hlink="hlink" folHlink="folHlink"/>
    </a:extraClrScheme>
    <a:extraClrScheme>
      <a:clrScheme name="Templates Apresentações Powerpoint v9 14">
        <a:dk1>
          <a:srgbClr val="000000"/>
        </a:dk1>
        <a:lt1>
          <a:srgbClr val="FFFFFF"/>
        </a:lt1>
        <a:dk2>
          <a:srgbClr val="000000"/>
        </a:dk2>
        <a:lt2>
          <a:srgbClr val="4D4D4D"/>
        </a:lt2>
        <a:accent1>
          <a:srgbClr val="CCDBF0"/>
        </a:accent1>
        <a:accent2>
          <a:srgbClr val="3A75C4"/>
        </a:accent2>
        <a:accent3>
          <a:srgbClr val="FFFFFF"/>
        </a:accent3>
        <a:accent4>
          <a:srgbClr val="000000"/>
        </a:accent4>
        <a:accent5>
          <a:srgbClr val="E2EAF6"/>
        </a:accent5>
        <a:accent6>
          <a:srgbClr val="3469B1"/>
        </a:accent6>
        <a:hlink>
          <a:srgbClr val="91B2DF"/>
        </a:hlink>
        <a:folHlink>
          <a:srgbClr val="969696"/>
        </a:folHlink>
      </a:clrScheme>
      <a:clrMap bg1="lt1" tx1="dk1" bg2="lt2" tx2="dk2" accent1="accent1" accent2="accent2" accent3="accent3" accent4="accent4" accent5="accent5" accent6="accent6" hlink="hlink" folHlink="folHlink"/>
    </a:extraClrScheme>
    <a:extraClrScheme>
      <a:clrScheme name="Templates Apresentações Powerpoint v9 15">
        <a:dk1>
          <a:srgbClr val="000000"/>
        </a:dk1>
        <a:lt1>
          <a:srgbClr val="FFFFFF"/>
        </a:lt1>
        <a:dk2>
          <a:srgbClr val="000000"/>
        </a:dk2>
        <a:lt2>
          <a:srgbClr val="4D4D4D"/>
        </a:lt2>
        <a:accent1>
          <a:srgbClr val="E5ECF7"/>
        </a:accent1>
        <a:accent2>
          <a:srgbClr val="3A75C4"/>
        </a:accent2>
        <a:accent3>
          <a:srgbClr val="FFFFFF"/>
        </a:accent3>
        <a:accent4>
          <a:srgbClr val="000000"/>
        </a:accent4>
        <a:accent5>
          <a:srgbClr val="F0F4FA"/>
        </a:accent5>
        <a:accent6>
          <a:srgbClr val="3469B1"/>
        </a:accent6>
        <a:hlink>
          <a:srgbClr val="91B2D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Templates Apresentações Powerpoint v9">
  <a:themeElements>
    <a:clrScheme name="Templates Apresentações Powerpoint v9 15">
      <a:dk1>
        <a:srgbClr val="000000"/>
      </a:dk1>
      <a:lt1>
        <a:srgbClr val="FFFFFF"/>
      </a:lt1>
      <a:dk2>
        <a:srgbClr val="000000"/>
      </a:dk2>
      <a:lt2>
        <a:srgbClr val="4D4D4D"/>
      </a:lt2>
      <a:accent1>
        <a:srgbClr val="E5ECF7"/>
      </a:accent1>
      <a:accent2>
        <a:srgbClr val="3A75C4"/>
      </a:accent2>
      <a:accent3>
        <a:srgbClr val="FFFFFF"/>
      </a:accent3>
      <a:accent4>
        <a:srgbClr val="000000"/>
      </a:accent4>
      <a:accent5>
        <a:srgbClr val="F0F4FA"/>
      </a:accent5>
      <a:accent6>
        <a:srgbClr val="3469B1"/>
      </a:accent6>
      <a:hlink>
        <a:srgbClr val="91B2DF"/>
      </a:hlink>
      <a:folHlink>
        <a:srgbClr val="969696"/>
      </a:folHlink>
    </a:clrScheme>
    <a:fontScheme name="Templates Apresentações Powerpoint v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PT" sz="3200" b="0"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PT" sz="3200" b="0" i="0" u="sng" strike="noStrike" cap="none" normalizeH="0" baseline="0" smtClean="0">
            <a:ln>
              <a:noFill/>
            </a:ln>
            <a:solidFill>
              <a:schemeClr val="tx1"/>
            </a:solidFill>
            <a:effectLst/>
            <a:latin typeface="Arial" charset="0"/>
          </a:defRPr>
        </a:defPPr>
      </a:lstStyle>
    </a:lnDef>
  </a:objectDefaults>
  <a:extraClrSchemeLst>
    <a:extraClrScheme>
      <a:clrScheme name="Templates Apresentações Powerpoint v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s Apresentações Powerpoint v9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s Apresentações Powerpoint v9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s Apresentações Powerpoint v9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s Apresentações Powerpoint v9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s Apresentações Powerpoint v9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s Apresentações Powerpoint v9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s Apresentações Powerpoint v9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s Apresentações Powerpoint v9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s Apresentações Powerpoint v9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s Apresentações Powerpoint v9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s Apresentações Powerpoint v9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Templates Apresentações Powerpoint v9 13">
        <a:dk1>
          <a:srgbClr val="000000"/>
        </a:dk1>
        <a:lt1>
          <a:srgbClr val="FFFFFF"/>
        </a:lt1>
        <a:dk2>
          <a:srgbClr val="000000"/>
        </a:dk2>
        <a:lt2>
          <a:srgbClr val="4080C0"/>
        </a:lt2>
        <a:accent1>
          <a:srgbClr val="DCE8F4"/>
        </a:accent1>
        <a:accent2>
          <a:srgbClr val="4986C3"/>
        </a:accent2>
        <a:accent3>
          <a:srgbClr val="FFFFFF"/>
        </a:accent3>
        <a:accent4>
          <a:srgbClr val="000000"/>
        </a:accent4>
        <a:accent5>
          <a:srgbClr val="EBF2F8"/>
        </a:accent5>
        <a:accent6>
          <a:srgbClr val="4179B0"/>
        </a:accent6>
        <a:hlink>
          <a:srgbClr val="8EB4DA"/>
        </a:hlink>
        <a:folHlink>
          <a:srgbClr val="000000"/>
        </a:folHlink>
      </a:clrScheme>
      <a:clrMap bg1="lt1" tx1="dk1" bg2="lt2" tx2="dk2" accent1="accent1" accent2="accent2" accent3="accent3" accent4="accent4" accent5="accent5" accent6="accent6" hlink="hlink" folHlink="folHlink"/>
    </a:extraClrScheme>
    <a:extraClrScheme>
      <a:clrScheme name="Templates Apresentações Powerpoint v9 14">
        <a:dk1>
          <a:srgbClr val="000000"/>
        </a:dk1>
        <a:lt1>
          <a:srgbClr val="FFFFFF"/>
        </a:lt1>
        <a:dk2>
          <a:srgbClr val="000000"/>
        </a:dk2>
        <a:lt2>
          <a:srgbClr val="4D4D4D"/>
        </a:lt2>
        <a:accent1>
          <a:srgbClr val="CCDBF0"/>
        </a:accent1>
        <a:accent2>
          <a:srgbClr val="3A75C4"/>
        </a:accent2>
        <a:accent3>
          <a:srgbClr val="FFFFFF"/>
        </a:accent3>
        <a:accent4>
          <a:srgbClr val="000000"/>
        </a:accent4>
        <a:accent5>
          <a:srgbClr val="E2EAF6"/>
        </a:accent5>
        <a:accent6>
          <a:srgbClr val="3469B1"/>
        </a:accent6>
        <a:hlink>
          <a:srgbClr val="91B2DF"/>
        </a:hlink>
        <a:folHlink>
          <a:srgbClr val="969696"/>
        </a:folHlink>
      </a:clrScheme>
      <a:clrMap bg1="lt1" tx1="dk1" bg2="lt2" tx2="dk2" accent1="accent1" accent2="accent2" accent3="accent3" accent4="accent4" accent5="accent5" accent6="accent6" hlink="hlink" folHlink="folHlink"/>
    </a:extraClrScheme>
    <a:extraClrScheme>
      <a:clrScheme name="Templates Apresentações Powerpoint v9 15">
        <a:dk1>
          <a:srgbClr val="000000"/>
        </a:dk1>
        <a:lt1>
          <a:srgbClr val="FFFFFF"/>
        </a:lt1>
        <a:dk2>
          <a:srgbClr val="000000"/>
        </a:dk2>
        <a:lt2>
          <a:srgbClr val="4D4D4D"/>
        </a:lt2>
        <a:accent1>
          <a:srgbClr val="E5ECF7"/>
        </a:accent1>
        <a:accent2>
          <a:srgbClr val="3A75C4"/>
        </a:accent2>
        <a:accent3>
          <a:srgbClr val="FFFFFF"/>
        </a:accent3>
        <a:accent4>
          <a:srgbClr val="000000"/>
        </a:accent4>
        <a:accent5>
          <a:srgbClr val="F0F4FA"/>
        </a:accent5>
        <a:accent6>
          <a:srgbClr val="3469B1"/>
        </a:accent6>
        <a:hlink>
          <a:srgbClr val="91B2D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8_Templates Apresentações Powerpoint v9">
  <a:themeElements>
    <a:clrScheme name="Templates Apresentações Powerpoint v9 15">
      <a:dk1>
        <a:srgbClr val="000000"/>
      </a:dk1>
      <a:lt1>
        <a:srgbClr val="FFFFFF"/>
      </a:lt1>
      <a:dk2>
        <a:srgbClr val="000000"/>
      </a:dk2>
      <a:lt2>
        <a:srgbClr val="4D4D4D"/>
      </a:lt2>
      <a:accent1>
        <a:srgbClr val="E5ECF7"/>
      </a:accent1>
      <a:accent2>
        <a:srgbClr val="3A75C4"/>
      </a:accent2>
      <a:accent3>
        <a:srgbClr val="FFFFFF"/>
      </a:accent3>
      <a:accent4>
        <a:srgbClr val="000000"/>
      </a:accent4>
      <a:accent5>
        <a:srgbClr val="F0F4FA"/>
      </a:accent5>
      <a:accent6>
        <a:srgbClr val="3469B1"/>
      </a:accent6>
      <a:hlink>
        <a:srgbClr val="91B2DF"/>
      </a:hlink>
      <a:folHlink>
        <a:srgbClr val="969696"/>
      </a:folHlink>
    </a:clrScheme>
    <a:fontScheme name="Templates Apresentações Powerpoint v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PT" sz="3200" b="0"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PT" sz="3200" b="0" i="0" u="sng" strike="noStrike" cap="none" normalizeH="0" baseline="0" smtClean="0">
            <a:ln>
              <a:noFill/>
            </a:ln>
            <a:solidFill>
              <a:schemeClr val="tx1"/>
            </a:solidFill>
            <a:effectLst/>
            <a:latin typeface="Arial" charset="0"/>
          </a:defRPr>
        </a:defPPr>
      </a:lstStyle>
    </a:lnDef>
  </a:objectDefaults>
  <a:extraClrSchemeLst>
    <a:extraClrScheme>
      <a:clrScheme name="Templates Apresentações Powerpoint v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s Apresentações Powerpoint v9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s Apresentações Powerpoint v9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s Apresentações Powerpoint v9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s Apresentações Powerpoint v9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s Apresentações Powerpoint v9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s Apresentações Powerpoint v9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s Apresentações Powerpoint v9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s Apresentações Powerpoint v9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s Apresentações Powerpoint v9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s Apresentações Powerpoint v9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s Apresentações Powerpoint v9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Templates Apresentações Powerpoint v9 13">
        <a:dk1>
          <a:srgbClr val="000000"/>
        </a:dk1>
        <a:lt1>
          <a:srgbClr val="FFFFFF"/>
        </a:lt1>
        <a:dk2>
          <a:srgbClr val="000000"/>
        </a:dk2>
        <a:lt2>
          <a:srgbClr val="4080C0"/>
        </a:lt2>
        <a:accent1>
          <a:srgbClr val="DCE8F4"/>
        </a:accent1>
        <a:accent2>
          <a:srgbClr val="4986C3"/>
        </a:accent2>
        <a:accent3>
          <a:srgbClr val="FFFFFF"/>
        </a:accent3>
        <a:accent4>
          <a:srgbClr val="000000"/>
        </a:accent4>
        <a:accent5>
          <a:srgbClr val="EBF2F8"/>
        </a:accent5>
        <a:accent6>
          <a:srgbClr val="4179B0"/>
        </a:accent6>
        <a:hlink>
          <a:srgbClr val="8EB4DA"/>
        </a:hlink>
        <a:folHlink>
          <a:srgbClr val="000000"/>
        </a:folHlink>
      </a:clrScheme>
      <a:clrMap bg1="lt1" tx1="dk1" bg2="lt2" tx2="dk2" accent1="accent1" accent2="accent2" accent3="accent3" accent4="accent4" accent5="accent5" accent6="accent6" hlink="hlink" folHlink="folHlink"/>
    </a:extraClrScheme>
    <a:extraClrScheme>
      <a:clrScheme name="Templates Apresentações Powerpoint v9 14">
        <a:dk1>
          <a:srgbClr val="000000"/>
        </a:dk1>
        <a:lt1>
          <a:srgbClr val="FFFFFF"/>
        </a:lt1>
        <a:dk2>
          <a:srgbClr val="000000"/>
        </a:dk2>
        <a:lt2>
          <a:srgbClr val="4D4D4D"/>
        </a:lt2>
        <a:accent1>
          <a:srgbClr val="CCDBF0"/>
        </a:accent1>
        <a:accent2>
          <a:srgbClr val="3A75C4"/>
        </a:accent2>
        <a:accent3>
          <a:srgbClr val="FFFFFF"/>
        </a:accent3>
        <a:accent4>
          <a:srgbClr val="000000"/>
        </a:accent4>
        <a:accent5>
          <a:srgbClr val="E2EAF6"/>
        </a:accent5>
        <a:accent6>
          <a:srgbClr val="3469B1"/>
        </a:accent6>
        <a:hlink>
          <a:srgbClr val="91B2DF"/>
        </a:hlink>
        <a:folHlink>
          <a:srgbClr val="969696"/>
        </a:folHlink>
      </a:clrScheme>
      <a:clrMap bg1="lt1" tx1="dk1" bg2="lt2" tx2="dk2" accent1="accent1" accent2="accent2" accent3="accent3" accent4="accent4" accent5="accent5" accent6="accent6" hlink="hlink" folHlink="folHlink"/>
    </a:extraClrScheme>
    <a:extraClrScheme>
      <a:clrScheme name="Templates Apresentações Powerpoint v9 15">
        <a:dk1>
          <a:srgbClr val="000000"/>
        </a:dk1>
        <a:lt1>
          <a:srgbClr val="FFFFFF"/>
        </a:lt1>
        <a:dk2>
          <a:srgbClr val="000000"/>
        </a:dk2>
        <a:lt2>
          <a:srgbClr val="4D4D4D"/>
        </a:lt2>
        <a:accent1>
          <a:srgbClr val="E5ECF7"/>
        </a:accent1>
        <a:accent2>
          <a:srgbClr val="3A75C4"/>
        </a:accent2>
        <a:accent3>
          <a:srgbClr val="FFFFFF"/>
        </a:accent3>
        <a:accent4>
          <a:srgbClr val="000000"/>
        </a:accent4>
        <a:accent5>
          <a:srgbClr val="F0F4FA"/>
        </a:accent5>
        <a:accent6>
          <a:srgbClr val="3469B1"/>
        </a:accent6>
        <a:hlink>
          <a:srgbClr val="91B2D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5_Templates Apresentações Powerpoint v9">
  <a:themeElements>
    <a:clrScheme name="Templates Apresentações Powerpoint v9 15">
      <a:dk1>
        <a:srgbClr val="000000"/>
      </a:dk1>
      <a:lt1>
        <a:srgbClr val="FFFFFF"/>
      </a:lt1>
      <a:dk2>
        <a:srgbClr val="000000"/>
      </a:dk2>
      <a:lt2>
        <a:srgbClr val="4D4D4D"/>
      </a:lt2>
      <a:accent1>
        <a:srgbClr val="E5ECF7"/>
      </a:accent1>
      <a:accent2>
        <a:srgbClr val="3A75C4"/>
      </a:accent2>
      <a:accent3>
        <a:srgbClr val="FFFFFF"/>
      </a:accent3>
      <a:accent4>
        <a:srgbClr val="000000"/>
      </a:accent4>
      <a:accent5>
        <a:srgbClr val="F0F4FA"/>
      </a:accent5>
      <a:accent6>
        <a:srgbClr val="3469B1"/>
      </a:accent6>
      <a:hlink>
        <a:srgbClr val="91B2DF"/>
      </a:hlink>
      <a:folHlink>
        <a:srgbClr val="969696"/>
      </a:folHlink>
    </a:clrScheme>
    <a:fontScheme name="Templates Apresentações Powerpoint v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PT" sz="3200" b="0"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pt-PT" sz="3200" b="0" i="0" u="sng" strike="noStrike" cap="none" normalizeH="0" baseline="0" smtClean="0">
            <a:ln>
              <a:noFill/>
            </a:ln>
            <a:solidFill>
              <a:schemeClr val="tx1"/>
            </a:solidFill>
            <a:effectLst/>
            <a:latin typeface="Arial" charset="0"/>
          </a:defRPr>
        </a:defPPr>
      </a:lstStyle>
    </a:lnDef>
  </a:objectDefaults>
  <a:extraClrSchemeLst>
    <a:extraClrScheme>
      <a:clrScheme name="Templates Apresentações Powerpoint v9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emplates Apresentações Powerpoint v9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emplates Apresentações Powerpoint v9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emplates Apresentações Powerpoint v9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emplates Apresentações Powerpoint v9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emplates Apresentações Powerpoint v9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emplates Apresentações Powerpoint v9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emplates Apresentações Powerpoint v9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emplates Apresentações Powerpoint v9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emplates Apresentações Powerpoint v9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emplates Apresentações Powerpoint v9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emplates Apresentações Powerpoint v9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Templates Apresentações Powerpoint v9 13">
        <a:dk1>
          <a:srgbClr val="000000"/>
        </a:dk1>
        <a:lt1>
          <a:srgbClr val="FFFFFF"/>
        </a:lt1>
        <a:dk2>
          <a:srgbClr val="000000"/>
        </a:dk2>
        <a:lt2>
          <a:srgbClr val="4080C0"/>
        </a:lt2>
        <a:accent1>
          <a:srgbClr val="DCE8F4"/>
        </a:accent1>
        <a:accent2>
          <a:srgbClr val="4986C3"/>
        </a:accent2>
        <a:accent3>
          <a:srgbClr val="FFFFFF"/>
        </a:accent3>
        <a:accent4>
          <a:srgbClr val="000000"/>
        </a:accent4>
        <a:accent5>
          <a:srgbClr val="EBF2F8"/>
        </a:accent5>
        <a:accent6>
          <a:srgbClr val="4179B0"/>
        </a:accent6>
        <a:hlink>
          <a:srgbClr val="8EB4DA"/>
        </a:hlink>
        <a:folHlink>
          <a:srgbClr val="000000"/>
        </a:folHlink>
      </a:clrScheme>
      <a:clrMap bg1="lt1" tx1="dk1" bg2="lt2" tx2="dk2" accent1="accent1" accent2="accent2" accent3="accent3" accent4="accent4" accent5="accent5" accent6="accent6" hlink="hlink" folHlink="folHlink"/>
    </a:extraClrScheme>
    <a:extraClrScheme>
      <a:clrScheme name="Templates Apresentações Powerpoint v9 14">
        <a:dk1>
          <a:srgbClr val="000000"/>
        </a:dk1>
        <a:lt1>
          <a:srgbClr val="FFFFFF"/>
        </a:lt1>
        <a:dk2>
          <a:srgbClr val="000000"/>
        </a:dk2>
        <a:lt2>
          <a:srgbClr val="4D4D4D"/>
        </a:lt2>
        <a:accent1>
          <a:srgbClr val="CCDBF0"/>
        </a:accent1>
        <a:accent2>
          <a:srgbClr val="3A75C4"/>
        </a:accent2>
        <a:accent3>
          <a:srgbClr val="FFFFFF"/>
        </a:accent3>
        <a:accent4>
          <a:srgbClr val="000000"/>
        </a:accent4>
        <a:accent5>
          <a:srgbClr val="E2EAF6"/>
        </a:accent5>
        <a:accent6>
          <a:srgbClr val="3469B1"/>
        </a:accent6>
        <a:hlink>
          <a:srgbClr val="91B2DF"/>
        </a:hlink>
        <a:folHlink>
          <a:srgbClr val="969696"/>
        </a:folHlink>
      </a:clrScheme>
      <a:clrMap bg1="lt1" tx1="dk1" bg2="lt2" tx2="dk2" accent1="accent1" accent2="accent2" accent3="accent3" accent4="accent4" accent5="accent5" accent6="accent6" hlink="hlink" folHlink="folHlink"/>
    </a:extraClrScheme>
    <a:extraClrScheme>
      <a:clrScheme name="Templates Apresentações Powerpoint v9 15">
        <a:dk1>
          <a:srgbClr val="000000"/>
        </a:dk1>
        <a:lt1>
          <a:srgbClr val="FFFFFF"/>
        </a:lt1>
        <a:dk2>
          <a:srgbClr val="000000"/>
        </a:dk2>
        <a:lt2>
          <a:srgbClr val="4D4D4D"/>
        </a:lt2>
        <a:accent1>
          <a:srgbClr val="E5ECF7"/>
        </a:accent1>
        <a:accent2>
          <a:srgbClr val="3A75C4"/>
        </a:accent2>
        <a:accent3>
          <a:srgbClr val="FFFFFF"/>
        </a:accent3>
        <a:accent4>
          <a:srgbClr val="000000"/>
        </a:accent4>
        <a:accent5>
          <a:srgbClr val="F0F4FA"/>
        </a:accent5>
        <a:accent6>
          <a:srgbClr val="3469B1"/>
        </a:accent6>
        <a:hlink>
          <a:srgbClr val="91B2D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38406</TotalTime>
  <Words>352</Words>
  <Application>Microsoft Office PowerPoint</Application>
  <PresentationFormat>On-screen Show (4:3)</PresentationFormat>
  <Paragraphs>39</Paragraphs>
  <Slides>6</Slides>
  <Notes>0</Notes>
  <HiddenSlides>0</HiddenSlides>
  <MMClips>0</MMClips>
  <ScaleCrop>false</ScaleCrop>
  <HeadingPairs>
    <vt:vector size="6" baseType="variant">
      <vt:variant>
        <vt:lpstr>Fonts Used</vt:lpstr>
      </vt:variant>
      <vt:variant>
        <vt:i4>7</vt:i4>
      </vt:variant>
      <vt:variant>
        <vt:lpstr>Theme</vt:lpstr>
      </vt:variant>
      <vt:variant>
        <vt:i4>8</vt:i4>
      </vt:variant>
      <vt:variant>
        <vt:lpstr>Slide Titles</vt:lpstr>
      </vt:variant>
      <vt:variant>
        <vt:i4>6</vt:i4>
      </vt:variant>
    </vt:vector>
  </HeadingPairs>
  <TitlesOfParts>
    <vt:vector size="21" baseType="lpstr">
      <vt:lpstr>Algerian</vt:lpstr>
      <vt:lpstr>Arial</vt:lpstr>
      <vt:lpstr>Baskerville Old Face</vt:lpstr>
      <vt:lpstr>Bodoni MT Black</vt:lpstr>
      <vt:lpstr>Calibri</vt:lpstr>
      <vt:lpstr>Symbol</vt:lpstr>
      <vt:lpstr>Webdings</vt:lpstr>
      <vt:lpstr>1_Templates Apresentações Powerpoint v9</vt:lpstr>
      <vt:lpstr>2_Templates Apresentações Powerpoint v9</vt:lpstr>
      <vt:lpstr>4_Templates Apresentações Powerpoint v9</vt:lpstr>
      <vt:lpstr>3_Templates Apresentações Powerpoint v9</vt:lpstr>
      <vt:lpstr>6_Templates Apresentações Powerpoint v9</vt:lpstr>
      <vt:lpstr>7_Templates Apresentações Powerpoint v9</vt:lpstr>
      <vt:lpstr>8_Templates Apresentações Powerpoint v9</vt:lpstr>
      <vt:lpstr>5_Templates Apresentações Powerpoint v9</vt:lpstr>
      <vt:lpstr>E-Dividend Mandate Management System (e-DMMS) Update  to  Capital Market Committee Meeting</vt:lpstr>
      <vt:lpstr>Statistics of BVN Validation By Stock Brokers and  Registrars in a Year Period</vt:lpstr>
      <vt:lpstr>Statistics of Approved Mandates in a Year Period</vt:lpstr>
      <vt:lpstr>Highlights of e - Dividend Registration Activities</vt:lpstr>
      <vt:lpstr>Actionable Activities for the Next Quarter</vt:lpstr>
      <vt:lpstr>Thank you</vt:lpstr>
    </vt:vector>
  </TitlesOfParts>
  <Company>Sibs 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Gonçalo Veras</dc:creator>
  <cp:lastModifiedBy>CMC Secretariat</cp:lastModifiedBy>
  <cp:revision>1634</cp:revision>
  <cp:lastPrinted>2016-04-07T13:52:22Z</cp:lastPrinted>
  <dcterms:created xsi:type="dcterms:W3CDTF">2012-05-31T08:58:28Z</dcterms:created>
  <dcterms:modified xsi:type="dcterms:W3CDTF">2018-04-13T14:22:41Z</dcterms:modified>
</cp:coreProperties>
</file>