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31" r:id="rId4"/>
    <p:sldMasterId id="2147483947" r:id="rId5"/>
  </p:sldMasterIdLst>
  <p:notesMasterIdLst>
    <p:notesMasterId r:id="rId7"/>
  </p:notesMasterIdLst>
  <p:handoutMasterIdLst>
    <p:handoutMasterId r:id="rId8"/>
  </p:handoutMasterIdLst>
  <p:sldIdLst>
    <p:sldId id="302" r:id="rId6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23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2208" userDrawn="1">
          <p15:clr>
            <a:srgbClr val="A4A3A4"/>
          </p15:clr>
        </p15:guide>
        <p15:guide id="5" orient="horz" pos="3960" userDrawn="1">
          <p15:clr>
            <a:srgbClr val="A4A3A4"/>
          </p15:clr>
        </p15:guide>
        <p15:guide id="6" orient="horz" pos="264" userDrawn="1">
          <p15:clr>
            <a:srgbClr val="A4A3A4"/>
          </p15:clr>
        </p15:guide>
        <p15:guide id="9" pos="160">
          <p15:clr>
            <a:srgbClr val="A4A3A4"/>
          </p15:clr>
        </p15:guide>
        <p15:guide id="10" pos="792" userDrawn="1">
          <p15:clr>
            <a:srgbClr val="A4A3A4"/>
          </p15:clr>
        </p15:guide>
        <p15:guide id="12" pos="1992" userDrawn="1">
          <p15:clr>
            <a:srgbClr val="A4A3A4"/>
          </p15:clr>
        </p15:guide>
        <p15:guide id="13" pos="2232" userDrawn="1">
          <p15:clr>
            <a:srgbClr val="A4A3A4"/>
          </p15:clr>
        </p15:guide>
        <p15:guide id="14" pos="6074">
          <p15:clr>
            <a:srgbClr val="A4A3A4"/>
          </p15:clr>
        </p15:guide>
        <p15:guide id="15" pos="408" userDrawn="1">
          <p15:clr>
            <a:srgbClr val="A4A3A4"/>
          </p15:clr>
        </p15:guide>
        <p15:guide id="16" pos="6159">
          <p15:clr>
            <a:srgbClr val="A4A3A4"/>
          </p15:clr>
        </p15:guide>
        <p15:guide id="18" orient="horz" pos="408" userDrawn="1">
          <p15:clr>
            <a:srgbClr val="A4A3A4"/>
          </p15:clr>
        </p15:guide>
        <p15:guide id="19" orient="horz" pos="1056" userDrawn="1">
          <p15:clr>
            <a:srgbClr val="A4A3A4"/>
          </p15:clr>
        </p15:guide>
        <p15:guide id="24" orient="horz" pos="456" userDrawn="1">
          <p15:clr>
            <a:srgbClr val="A4A3A4"/>
          </p15:clr>
        </p15:guide>
        <p15:guide id="25" pos="1003">
          <p15:clr>
            <a:srgbClr val="A4A3A4"/>
          </p15:clr>
        </p15:guide>
        <p15:guide id="26" pos="888" userDrawn="1">
          <p15:clr>
            <a:srgbClr val="A4A3A4"/>
          </p15:clr>
        </p15:guide>
        <p15:guide id="27" pos="768" userDrawn="1">
          <p15:clr>
            <a:srgbClr val="A4A3A4"/>
          </p15:clr>
        </p15:guide>
        <p15:guide id="28" pos="2280" userDrawn="1">
          <p15:clr>
            <a:srgbClr val="A4A3A4"/>
          </p15:clr>
        </p15:guide>
        <p15:guide id="30" pos="935">
          <p15:clr>
            <a:srgbClr val="A4A3A4"/>
          </p15:clr>
        </p15:guide>
        <p15:guide id="31" pos="696" userDrawn="1">
          <p15:clr>
            <a:srgbClr val="A4A3A4"/>
          </p15:clr>
        </p15:guide>
        <p15:guide id="32" orient="horz" pos="72" userDrawn="1">
          <p15:clr>
            <a:srgbClr val="A4A3A4"/>
          </p15:clr>
        </p15:guide>
        <p15:guide id="33" pos="528" userDrawn="1">
          <p15:clr>
            <a:srgbClr val="A4A3A4"/>
          </p15:clr>
        </p15:guide>
        <p15:guide id="34" pos="5952" userDrawn="1">
          <p15:clr>
            <a:srgbClr val="A4A3A4"/>
          </p15:clr>
        </p15:guide>
        <p15:guide id="38" orient="horz" pos="4099">
          <p15:clr>
            <a:srgbClr val="A4A3A4"/>
          </p15:clr>
        </p15:guide>
        <p15:guide id="40" pos="1944" userDrawn="1">
          <p15:clr>
            <a:srgbClr val="A4A3A4"/>
          </p15:clr>
        </p15:guide>
        <p15:guide id="41" pos="2784" userDrawn="1">
          <p15:clr>
            <a:srgbClr val="A4A3A4"/>
          </p15:clr>
        </p15:guide>
        <p15:guide id="43" pos="6058">
          <p15:clr>
            <a:srgbClr val="A4A3A4"/>
          </p15:clr>
        </p15:guide>
        <p15:guide id="44" pos="936" userDrawn="1">
          <p15:clr>
            <a:srgbClr val="A4A3A4"/>
          </p15:clr>
        </p15:guide>
        <p15:guide id="45" pos="1008">
          <p15:clr>
            <a:srgbClr val="A4A3A4"/>
          </p15:clr>
        </p15:guide>
        <p15:guide id="46" pos="6120" userDrawn="1">
          <p15:clr>
            <a:srgbClr val="A4A3A4"/>
          </p15:clr>
        </p15:guide>
        <p15:guide id="47" pos="1104" userDrawn="1">
          <p15:clr>
            <a:srgbClr val="A4A3A4"/>
          </p15:clr>
        </p15:guide>
        <p15:guide id="48" pos="2040" userDrawn="1">
          <p15:clr>
            <a:srgbClr val="A4A3A4"/>
          </p15:clr>
        </p15:guide>
        <p15:guide id="49" pos="4464" userDrawn="1">
          <p15:clr>
            <a:srgbClr val="A4A3A4"/>
          </p15:clr>
        </p15:guide>
        <p15:guide id="50" orient="horz" pos="3816" userDrawn="1">
          <p15:clr>
            <a:srgbClr val="A4A3A4"/>
          </p15:clr>
        </p15:guide>
        <p15:guide id="52" orient="horz" pos="312" userDrawn="1">
          <p15:clr>
            <a:srgbClr val="A4A3A4"/>
          </p15:clr>
        </p15:guide>
        <p15:guide id="53" orient="horz" pos="3971">
          <p15:clr>
            <a:srgbClr val="A4A3A4"/>
          </p15:clr>
        </p15:guide>
        <p15:guide id="55" pos="1037">
          <p15:clr>
            <a:srgbClr val="A4A3A4"/>
          </p15:clr>
        </p15:guide>
        <p15:guide id="56" pos="2376" userDrawn="1">
          <p15:clr>
            <a:srgbClr val="A4A3A4"/>
          </p15:clr>
        </p15:guide>
        <p15:guide id="57" pos="6057">
          <p15:clr>
            <a:srgbClr val="A4A3A4"/>
          </p15:clr>
        </p15:guide>
        <p15:guide id="58" orient="horz" pos="3528" userDrawn="1">
          <p15:clr>
            <a:srgbClr val="A4A3A4"/>
          </p15:clr>
        </p15:guide>
        <p15:guide id="59" orient="horz" pos="604">
          <p15:clr>
            <a:srgbClr val="A4A3A4"/>
          </p15:clr>
        </p15:guide>
        <p15:guide id="60" orient="horz" pos="1944" userDrawn="1">
          <p15:clr>
            <a:srgbClr val="A4A3A4"/>
          </p15:clr>
        </p15:guide>
        <p15:guide id="61" orient="horz" pos="120" userDrawn="1">
          <p15:clr>
            <a:srgbClr val="A4A3A4"/>
          </p15:clr>
        </p15:guide>
        <p15:guide id="63" orient="horz" pos="3922">
          <p15:clr>
            <a:srgbClr val="A4A3A4"/>
          </p15:clr>
        </p15:guide>
        <p15:guide id="64" orient="horz" pos="2566">
          <p15:clr>
            <a:srgbClr val="A4A3A4"/>
          </p15:clr>
        </p15:guide>
        <p15:guide id="65" orient="horz" pos="4008" userDrawn="1">
          <p15:clr>
            <a:srgbClr val="A4A3A4"/>
          </p15:clr>
        </p15:guide>
        <p15:guide id="66" pos="72">
          <p15:clr>
            <a:srgbClr val="A4A3A4"/>
          </p15:clr>
        </p15:guide>
        <p15:guide id="67" pos="6240" userDrawn="1">
          <p15:clr>
            <a:srgbClr val="A4A3A4"/>
          </p15:clr>
        </p15:guide>
        <p15:guide id="68" pos="1176" userDrawn="1">
          <p15:clr>
            <a:srgbClr val="A4A3A4"/>
          </p15:clr>
        </p15:guide>
        <p15:guide id="70" pos="1074">
          <p15:clr>
            <a:srgbClr val="A4A3A4"/>
          </p15:clr>
        </p15:guide>
        <p15:guide id="71" orient="horz" pos="3386">
          <p15:clr>
            <a:srgbClr val="A4A3A4"/>
          </p15:clr>
        </p15:guide>
        <p15:guide id="73" orient="horz" pos="504" userDrawn="1">
          <p15:clr>
            <a:srgbClr val="A4A3A4"/>
          </p15:clr>
        </p15:guide>
        <p15:guide id="74" orient="horz" pos="2640" userDrawn="1">
          <p15:clr>
            <a:srgbClr val="A4A3A4"/>
          </p15:clr>
        </p15:guide>
        <p15:guide id="75" orient="horz" pos="3696" userDrawn="1">
          <p15:clr>
            <a:srgbClr val="A4A3A4"/>
          </p15:clr>
        </p15:guide>
        <p15:guide id="76" orient="horz" pos="4018">
          <p15:clr>
            <a:srgbClr val="A4A3A4"/>
          </p15:clr>
        </p15:guide>
        <p15:guide id="77" orient="horz" pos="339">
          <p15:clr>
            <a:srgbClr val="A4A3A4"/>
          </p15:clr>
        </p15:guide>
        <p15:guide id="79" pos="2664" userDrawn="1">
          <p15:clr>
            <a:srgbClr val="A4A3A4"/>
          </p15:clr>
        </p15:guide>
        <p15:guide id="80" pos="6239">
          <p15:clr>
            <a:srgbClr val="A4A3A4"/>
          </p15:clr>
        </p15:guide>
        <p15:guide id="81" pos="816" userDrawn="1">
          <p15:clr>
            <a:srgbClr val="A4A3A4"/>
          </p15:clr>
        </p15:guide>
        <p15:guide id="82" userDrawn="1">
          <p15:clr>
            <a:srgbClr val="A4A3A4"/>
          </p15:clr>
        </p15:guide>
        <p15:guide id="85" orient="horz" pos="167">
          <p15:clr>
            <a:srgbClr val="A4A3A4"/>
          </p15:clr>
        </p15:guide>
        <p15:guide id="86" orient="horz" pos="3888" userDrawn="1">
          <p15:clr>
            <a:srgbClr val="A4A3A4"/>
          </p15:clr>
        </p15:guide>
        <p15:guide id="87" orient="horz" pos="3048" userDrawn="1">
          <p15:clr>
            <a:srgbClr val="A4A3A4"/>
          </p15:clr>
        </p15:guide>
        <p15:guide id="88" orient="horz" pos="291">
          <p15:clr>
            <a:srgbClr val="A4A3A4"/>
          </p15:clr>
        </p15:guide>
        <p15:guide id="89" pos="208">
          <p15:clr>
            <a:srgbClr val="A4A3A4"/>
          </p15:clr>
        </p15:guide>
        <p15:guide id="90" pos="123">
          <p15:clr>
            <a:srgbClr val="A4A3A4"/>
          </p15:clr>
        </p15:guide>
        <p15:guide id="91" pos="4296" userDrawn="1">
          <p15:clr>
            <a:srgbClr val="A4A3A4"/>
          </p15:clr>
        </p15:guide>
        <p15:guide id="92" pos="1177">
          <p15:clr>
            <a:srgbClr val="A4A3A4"/>
          </p15:clr>
        </p15:guide>
        <p15:guide id="93" pos="124">
          <p15:clr>
            <a:srgbClr val="A4A3A4"/>
          </p15:clr>
        </p15:guide>
        <p15:guide id="94" pos="42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7333" userDrawn="1">
          <p15:clr>
            <a:srgbClr val="A4A3A4"/>
          </p15:clr>
        </p15:guide>
        <p15:guide id="2" orient="horz" pos="433" userDrawn="1">
          <p15:clr>
            <a:srgbClr val="A4A3A4"/>
          </p15:clr>
        </p15:guide>
        <p15:guide id="3" pos="165" userDrawn="1">
          <p15:clr>
            <a:srgbClr val="A4A3A4"/>
          </p15:clr>
        </p15:guide>
        <p15:guide id="4" pos="3092" userDrawn="1">
          <p15:clr>
            <a:srgbClr val="A4A3A4"/>
          </p15:clr>
        </p15:guide>
        <p15:guide id="5" orient="horz" pos="7380" userDrawn="1">
          <p15:clr>
            <a:srgbClr val="A4A3A4"/>
          </p15:clr>
        </p15:guide>
        <p15:guide id="6" orient="horz" pos="434" userDrawn="1">
          <p15:clr>
            <a:srgbClr val="A4A3A4"/>
          </p15:clr>
        </p15:guide>
        <p15:guide id="7" pos="161" userDrawn="1">
          <p15:clr>
            <a:srgbClr val="A4A3A4"/>
          </p15:clr>
        </p15:guide>
        <p15:guide id="8" pos="3024" userDrawn="1">
          <p15:clr>
            <a:srgbClr val="A4A3A4"/>
          </p15:clr>
        </p15:guide>
        <p15:guide id="9" orient="horz" pos="7284" userDrawn="1">
          <p15:clr>
            <a:srgbClr val="A4A3A4"/>
          </p15:clr>
        </p15:guide>
        <p15:guide id="10" orient="horz" pos="430" userDrawn="1">
          <p15:clr>
            <a:srgbClr val="A4A3A4"/>
          </p15:clr>
        </p15:guide>
        <p15:guide id="11" pos="168" userDrawn="1">
          <p15:clr>
            <a:srgbClr val="A4A3A4"/>
          </p15:clr>
        </p15:guide>
        <p15:guide id="12" pos="3161" userDrawn="1">
          <p15:clr>
            <a:srgbClr val="A4A3A4"/>
          </p15:clr>
        </p15:guide>
        <p15:guide id="13" orient="horz" pos="7571" userDrawn="1">
          <p15:clr>
            <a:srgbClr val="A4A3A4"/>
          </p15:clr>
        </p15:guide>
        <p15:guide id="14" orient="horz" pos="449" userDrawn="1">
          <p15:clr>
            <a:srgbClr val="A4A3A4"/>
          </p15:clr>
        </p15:guide>
        <p15:guide id="15" orient="horz" pos="7623" userDrawn="1">
          <p15:clr>
            <a:srgbClr val="A4A3A4"/>
          </p15:clr>
        </p15:guide>
        <p15:guide id="16" orient="horz" pos="452" userDrawn="1">
          <p15:clr>
            <a:srgbClr val="A4A3A4"/>
          </p15:clr>
        </p15:guide>
        <p15:guide id="17" orient="horz" pos="7522" userDrawn="1">
          <p15:clr>
            <a:srgbClr val="A4A3A4"/>
          </p15:clr>
        </p15:guide>
        <p15:guide id="18" orient="horz" pos="446" userDrawn="1">
          <p15:clr>
            <a:srgbClr val="A4A3A4"/>
          </p15:clr>
        </p15:guide>
        <p15:guide id="19" pos="176" userDrawn="1">
          <p15:clr>
            <a:srgbClr val="A4A3A4"/>
          </p15:clr>
        </p15:guide>
        <p15:guide id="20" pos="3298" userDrawn="1">
          <p15:clr>
            <a:srgbClr val="A4A3A4"/>
          </p15:clr>
        </p15:guide>
        <p15:guide id="21" pos="173" userDrawn="1">
          <p15:clr>
            <a:srgbClr val="A4A3A4"/>
          </p15:clr>
        </p15:guide>
        <p15:guide id="22" pos="3226" userDrawn="1">
          <p15:clr>
            <a:srgbClr val="A4A3A4"/>
          </p15:clr>
        </p15:guide>
        <p15:guide id="23" pos="180" userDrawn="1">
          <p15:clr>
            <a:srgbClr val="A4A3A4"/>
          </p15:clr>
        </p15:guide>
        <p15:guide id="24" pos="3371" userDrawn="1">
          <p15:clr>
            <a:srgbClr val="A4A3A4"/>
          </p15:clr>
        </p15:guide>
        <p15:guide id="25" orient="horz" pos="5238" userDrawn="1">
          <p15:clr>
            <a:srgbClr val="A4A3A4"/>
          </p15:clr>
        </p15:guide>
        <p15:guide id="26" orient="horz" pos="308" userDrawn="1">
          <p15:clr>
            <a:srgbClr val="A4A3A4"/>
          </p15:clr>
        </p15:guide>
        <p15:guide id="27" orient="horz" pos="5272" userDrawn="1">
          <p15:clr>
            <a:srgbClr val="A4A3A4"/>
          </p15:clr>
        </p15:guide>
        <p15:guide id="28" orient="horz" pos="310" userDrawn="1">
          <p15:clr>
            <a:srgbClr val="A4A3A4"/>
          </p15:clr>
        </p15:guide>
        <p15:guide id="29" orient="horz" pos="5202" userDrawn="1">
          <p15:clr>
            <a:srgbClr val="A4A3A4"/>
          </p15:clr>
        </p15:guide>
        <p15:guide id="30" orient="horz" pos="5407" userDrawn="1">
          <p15:clr>
            <a:srgbClr val="A4A3A4"/>
          </p15:clr>
        </p15:guide>
        <p15:guide id="31" orient="horz" pos="320" userDrawn="1">
          <p15:clr>
            <a:srgbClr val="A4A3A4"/>
          </p15:clr>
        </p15:guide>
        <p15:guide id="32" orient="horz" pos="5443" userDrawn="1">
          <p15:clr>
            <a:srgbClr val="A4A3A4"/>
          </p15:clr>
        </p15:guide>
        <p15:guide id="33" orient="horz" pos="322" userDrawn="1">
          <p15:clr>
            <a:srgbClr val="A4A3A4"/>
          </p15:clr>
        </p15:guide>
        <p15:guide id="34" orient="horz" pos="5373" userDrawn="1">
          <p15:clr>
            <a:srgbClr val="A4A3A4"/>
          </p15:clr>
        </p15:guide>
        <p15:guide id="35" orient="horz" pos="318" userDrawn="1">
          <p15:clr>
            <a:srgbClr val="A4A3A4"/>
          </p15:clr>
        </p15:guide>
        <p15:guide id="36" pos="224" userDrawn="1">
          <p15:clr>
            <a:srgbClr val="A4A3A4"/>
          </p15:clr>
        </p15:guide>
        <p15:guide id="37" pos="4204" userDrawn="1">
          <p15:clr>
            <a:srgbClr val="A4A3A4"/>
          </p15:clr>
        </p15:guide>
        <p15:guide id="38" pos="219" userDrawn="1">
          <p15:clr>
            <a:srgbClr val="A4A3A4"/>
          </p15:clr>
        </p15:guide>
        <p15:guide id="39" pos="4113" userDrawn="1">
          <p15:clr>
            <a:srgbClr val="A4A3A4"/>
          </p15:clr>
        </p15:guide>
        <p15:guide id="40" pos="230" userDrawn="1">
          <p15:clr>
            <a:srgbClr val="A4A3A4"/>
          </p15:clr>
        </p15:guide>
        <p15:guide id="41" pos="4298" userDrawn="1">
          <p15:clr>
            <a:srgbClr val="A4A3A4"/>
          </p15:clr>
        </p15:guide>
        <p15:guide id="42" pos="240" userDrawn="1">
          <p15:clr>
            <a:srgbClr val="A4A3A4"/>
          </p15:clr>
        </p15:guide>
        <p15:guide id="43" pos="4484" userDrawn="1">
          <p15:clr>
            <a:srgbClr val="A4A3A4"/>
          </p15:clr>
        </p15:guide>
        <p15:guide id="44" pos="235" userDrawn="1">
          <p15:clr>
            <a:srgbClr val="A4A3A4"/>
          </p15:clr>
        </p15:guide>
        <p15:guide id="45" pos="4387" userDrawn="1">
          <p15:clr>
            <a:srgbClr val="A4A3A4"/>
          </p15:clr>
        </p15:guide>
        <p15:guide id="46" pos="245" userDrawn="1">
          <p15:clr>
            <a:srgbClr val="A4A3A4"/>
          </p15:clr>
        </p15:guide>
        <p15:guide id="47" pos="4583" userDrawn="1">
          <p15:clr>
            <a:srgbClr val="A4A3A4"/>
          </p15:clr>
        </p15:guide>
        <p15:guide id="48" orient="horz" pos="7494" userDrawn="1">
          <p15:clr>
            <a:srgbClr val="A4A3A4"/>
          </p15:clr>
        </p15:guide>
        <p15:guide id="49" orient="horz" pos="442" userDrawn="1">
          <p15:clr>
            <a:srgbClr val="A4A3A4"/>
          </p15:clr>
        </p15:guide>
        <p15:guide id="50" orient="horz" pos="7545" userDrawn="1">
          <p15:clr>
            <a:srgbClr val="A4A3A4"/>
          </p15:clr>
        </p15:guide>
        <p15:guide id="51" orient="horz" pos="445" userDrawn="1">
          <p15:clr>
            <a:srgbClr val="A4A3A4"/>
          </p15:clr>
        </p15:guide>
        <p15:guide id="52" orient="horz" pos="7445" userDrawn="1">
          <p15:clr>
            <a:srgbClr val="A4A3A4"/>
          </p15:clr>
        </p15:guide>
        <p15:guide id="53" orient="horz" pos="440" userDrawn="1">
          <p15:clr>
            <a:srgbClr val="A4A3A4"/>
          </p15:clr>
        </p15:guide>
        <p15:guide id="54" orient="horz" pos="7741" userDrawn="1">
          <p15:clr>
            <a:srgbClr val="A4A3A4"/>
          </p15:clr>
        </p15:guide>
        <p15:guide id="55" orient="horz" pos="458" userDrawn="1">
          <p15:clr>
            <a:srgbClr val="A4A3A4"/>
          </p15:clr>
        </p15:guide>
        <p15:guide id="56" orient="horz" pos="7791" userDrawn="1">
          <p15:clr>
            <a:srgbClr val="A4A3A4"/>
          </p15:clr>
        </p15:guide>
        <p15:guide id="57" orient="horz" pos="461" userDrawn="1">
          <p15:clr>
            <a:srgbClr val="A4A3A4"/>
          </p15:clr>
        </p15:guide>
        <p15:guide id="58" orient="horz" pos="7690" userDrawn="1">
          <p15:clr>
            <a:srgbClr val="A4A3A4"/>
          </p15:clr>
        </p15:guide>
        <p15:guide id="59" orient="horz" pos="454" userDrawn="1">
          <p15:clr>
            <a:srgbClr val="A4A3A4"/>
          </p15:clr>
        </p15:guide>
        <p15:guide id="60" orient="horz" pos="5354" userDrawn="1">
          <p15:clr>
            <a:srgbClr val="A4A3A4"/>
          </p15:clr>
        </p15:guide>
        <p15:guide id="61" orient="horz" pos="315" userDrawn="1">
          <p15:clr>
            <a:srgbClr val="A4A3A4"/>
          </p15:clr>
        </p15:guide>
        <p15:guide id="62" orient="horz" pos="5387" userDrawn="1">
          <p15:clr>
            <a:srgbClr val="A4A3A4"/>
          </p15:clr>
        </p15:guide>
        <p15:guide id="63" orient="horz" pos="316" userDrawn="1">
          <p15:clr>
            <a:srgbClr val="A4A3A4"/>
          </p15:clr>
        </p15:guide>
        <p15:guide id="64" orient="horz" pos="5317" userDrawn="1">
          <p15:clr>
            <a:srgbClr val="A4A3A4"/>
          </p15:clr>
        </p15:guide>
        <p15:guide id="65" orient="horz" pos="5530" userDrawn="1">
          <p15:clr>
            <a:srgbClr val="A4A3A4"/>
          </p15:clr>
        </p15:guide>
        <p15:guide id="66" orient="horz" pos="326" userDrawn="1">
          <p15:clr>
            <a:srgbClr val="A4A3A4"/>
          </p15:clr>
        </p15:guide>
        <p15:guide id="67" orient="horz" pos="5565" userDrawn="1">
          <p15:clr>
            <a:srgbClr val="A4A3A4"/>
          </p15:clr>
        </p15:guide>
        <p15:guide id="68" orient="horz" pos="327" userDrawn="1">
          <p15:clr>
            <a:srgbClr val="A4A3A4"/>
          </p15:clr>
        </p15:guide>
        <p15:guide id="69" orient="horz" pos="5493" userDrawn="1">
          <p15:clr>
            <a:srgbClr val="A4A3A4"/>
          </p15:clr>
        </p15:guide>
        <p15:guide id="70" orient="horz" pos="323" userDrawn="1">
          <p15:clr>
            <a:srgbClr val="A4A3A4"/>
          </p15:clr>
        </p15:guide>
        <p15:guide id="71" pos="154" userDrawn="1">
          <p15:clr>
            <a:srgbClr val="A4A3A4"/>
          </p15:clr>
        </p15:guide>
        <p15:guide id="72" pos="2889" userDrawn="1">
          <p15:clr>
            <a:srgbClr val="A4A3A4"/>
          </p15:clr>
        </p15:guide>
        <p15:guide id="73" pos="151" userDrawn="1">
          <p15:clr>
            <a:srgbClr val="A4A3A4"/>
          </p15:clr>
        </p15:guide>
        <p15:guide id="74" pos="2827" userDrawn="1">
          <p15:clr>
            <a:srgbClr val="A4A3A4"/>
          </p15:clr>
        </p15:guide>
        <p15:guide id="75" pos="157" userDrawn="1">
          <p15:clr>
            <a:srgbClr val="A4A3A4"/>
          </p15:clr>
        </p15:guide>
        <p15:guide id="76" pos="2954" userDrawn="1">
          <p15:clr>
            <a:srgbClr val="A4A3A4"/>
          </p15:clr>
        </p15:guide>
        <p15:guide id="77" pos="3082" userDrawn="1">
          <p15:clr>
            <a:srgbClr val="A4A3A4"/>
          </p15:clr>
        </p15:guide>
        <p15:guide id="78" pos="3015" userDrawn="1">
          <p15:clr>
            <a:srgbClr val="A4A3A4"/>
          </p15:clr>
        </p15:guide>
        <p15:guide id="80" pos="3151" userDrawn="1">
          <p15:clr>
            <a:srgbClr val="A4A3A4"/>
          </p15:clr>
        </p15:guide>
        <p15:guide id="81" pos="209" userDrawn="1">
          <p15:clr>
            <a:srgbClr val="A4A3A4"/>
          </p15:clr>
        </p15:guide>
        <p15:guide id="82" pos="3929" userDrawn="1">
          <p15:clr>
            <a:srgbClr val="A4A3A4"/>
          </p15:clr>
        </p15:guide>
        <p15:guide id="83" pos="205" userDrawn="1">
          <p15:clr>
            <a:srgbClr val="A4A3A4"/>
          </p15:clr>
        </p15:guide>
        <p15:guide id="84" pos="3844" userDrawn="1">
          <p15:clr>
            <a:srgbClr val="A4A3A4"/>
          </p15:clr>
        </p15:guide>
        <p15:guide id="85" pos="215" userDrawn="1">
          <p15:clr>
            <a:srgbClr val="A4A3A4"/>
          </p15:clr>
        </p15:guide>
        <p15:guide id="86" pos="4016" userDrawn="1">
          <p15:clr>
            <a:srgbClr val="A4A3A4"/>
          </p15:clr>
        </p15:guide>
        <p15:guide id="87" pos="4192" userDrawn="1">
          <p15:clr>
            <a:srgbClr val="A4A3A4"/>
          </p15:clr>
        </p15:guide>
        <p15:guide id="88" pos="220" userDrawn="1">
          <p15:clr>
            <a:srgbClr val="A4A3A4"/>
          </p15:clr>
        </p15:guide>
        <p15:guide id="89" pos="4099" userDrawn="1">
          <p15:clr>
            <a:srgbClr val="A4A3A4"/>
          </p15:clr>
        </p15:guide>
        <p15:guide id="90" pos="229" userDrawn="1">
          <p15:clr>
            <a:srgbClr val="A4A3A4"/>
          </p15:clr>
        </p15:guide>
        <p15:guide id="91" pos="42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eronmu, Akorede" initials="AA" lastIdx="1" clrIdx="0"/>
  <p:cmAuthor id="1" name="Andrew  Osogbo" initials="AO" lastIdx="2" clrIdx="1">
    <p:extLst/>
  </p:cmAuthor>
  <p:cmAuthor id="2" name="Yewande Sadiku®" initials="YS" lastIdx="22" clrIdx="2">
    <p:extLst/>
  </p:cmAuthor>
  <p:cmAuthor id="3" name="Yewande Sadiku®" initials="YS [2]" lastIdx="1" clrIdx="3">
    <p:extLst/>
  </p:cmAuthor>
  <p:cmAuthor id="4" name="Yewande Sadiku®" initials="YS [3]" lastIdx="1" clrIdx="4">
    <p:extLst/>
  </p:cmAuthor>
  <p:cmAuthor id="5" name="Yewande Sadiku®" initials="YS [4]" lastIdx="1" clrIdx="5">
    <p:extLst/>
  </p:cmAuthor>
  <p:cmAuthor id="6" name="Yewande Sadiku®" initials="YS [5]" lastIdx="1" clrIdx="6">
    <p:extLst/>
  </p:cmAuthor>
  <p:cmAuthor id="7" name="dipo baruwa" initials="db" lastIdx="12" clrIdx="7">
    <p:extLst/>
  </p:cmAuthor>
  <p:cmAuthor id="8" name="Microsoft Office User" initials="MOU" lastIdx="2" clrIdx="8">
    <p:extLst/>
  </p:cmAuthor>
  <p:cmAuthor id="9" name="Microsoft Office User" initials="MOU [2]" lastIdx="1" clrIdx="9">
    <p:extLst/>
  </p:cmAuthor>
  <p:cmAuthor id="10" name="Microsoft Office User" initials="MOU [3]" lastIdx="1" clrIdx="10">
    <p:extLst/>
  </p:cmAuthor>
  <p:cmAuthor id="11" name="Microsoft Office User" initials="MOU [4]" lastIdx="1" clrIdx="11">
    <p:extLst/>
  </p:cmAuthor>
  <p:cmAuthor id="12" name="Microsoft Office User" initials="MOU [5]" lastIdx="1" clrIdx="12">
    <p:extLst/>
  </p:cmAuthor>
  <p:cmAuthor id="13" name="Yewande Sadiku®" initials="YTS" lastIdx="11" clrIdx="13">
    <p:extLst/>
  </p:cmAuthor>
  <p:cmAuthor id="14" name="Lovina Kayode" initials="LBK" lastIdx="2" clrIdx="14">
    <p:extLst/>
  </p:cmAuthor>
  <p:cmAuthor id="15" name="Lovina Kayode" initials="LBK [2]" lastIdx="1" clrIdx="15">
    <p:extLst/>
  </p:cmAuthor>
  <p:cmAuthor id="16" name="Lovina Kayode" initials="LBK [3]" lastIdx="1" clrIdx="16">
    <p:extLst/>
  </p:cmAuthor>
  <p:cmAuthor id="17" name="Lovina Kayode" initials="LBK [4]" lastIdx="1" clrIdx="17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833"/>
    <a:srgbClr val="FCBE2C"/>
    <a:srgbClr val="33872D"/>
    <a:srgbClr val="299623"/>
    <a:srgbClr val="000000"/>
    <a:srgbClr val="C7B72C"/>
    <a:srgbClr val="ACAC2B"/>
    <a:srgbClr val="ECE643"/>
    <a:srgbClr val="617D32"/>
    <a:srgbClr val="BBD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24" autoAdjust="0"/>
    <p:restoredTop sz="85240" autoAdjust="0"/>
  </p:normalViewPr>
  <p:slideViewPr>
    <p:cSldViewPr snapToGrid="0">
      <p:cViewPr varScale="1">
        <p:scale>
          <a:sx n="74" d="100"/>
          <a:sy n="74" d="100"/>
        </p:scale>
        <p:origin x="672" y="72"/>
      </p:cViewPr>
      <p:guideLst>
        <p:guide orient="horz" pos="3923"/>
        <p:guide orient="horz" pos="2160"/>
        <p:guide orient="horz"/>
        <p:guide orient="horz" pos="2208"/>
        <p:guide orient="horz" pos="3960"/>
        <p:guide orient="horz" pos="264"/>
        <p:guide pos="160"/>
        <p:guide pos="792"/>
        <p:guide pos="1992"/>
        <p:guide pos="2232"/>
        <p:guide pos="6074"/>
        <p:guide pos="408"/>
        <p:guide pos="6159"/>
        <p:guide orient="horz" pos="408"/>
        <p:guide orient="horz" pos="1056"/>
        <p:guide orient="horz" pos="456"/>
        <p:guide pos="1003"/>
        <p:guide pos="888"/>
        <p:guide pos="768"/>
        <p:guide pos="2280"/>
        <p:guide pos="935"/>
        <p:guide pos="696"/>
        <p:guide orient="horz" pos="72"/>
        <p:guide pos="528"/>
        <p:guide pos="5952"/>
        <p:guide orient="horz" pos="4099"/>
        <p:guide pos="1944"/>
        <p:guide pos="2784"/>
        <p:guide pos="6058"/>
        <p:guide pos="936"/>
        <p:guide pos="1008"/>
        <p:guide pos="6120"/>
        <p:guide pos="1104"/>
        <p:guide pos="2040"/>
        <p:guide pos="4464"/>
        <p:guide orient="horz" pos="3816"/>
        <p:guide orient="horz" pos="312"/>
        <p:guide orient="horz" pos="3971"/>
        <p:guide pos="1037"/>
        <p:guide pos="2376"/>
        <p:guide pos="6057"/>
        <p:guide orient="horz" pos="3528"/>
        <p:guide orient="horz" pos="604"/>
        <p:guide orient="horz" pos="1944"/>
        <p:guide orient="horz" pos="120"/>
        <p:guide orient="horz" pos="3922"/>
        <p:guide orient="horz" pos="2566"/>
        <p:guide orient="horz" pos="4008"/>
        <p:guide pos="72"/>
        <p:guide pos="6240"/>
        <p:guide pos="1176"/>
        <p:guide pos="1074"/>
        <p:guide orient="horz" pos="3386"/>
        <p:guide orient="horz" pos="504"/>
        <p:guide orient="horz" pos="2640"/>
        <p:guide orient="horz" pos="3696"/>
        <p:guide orient="horz" pos="4018"/>
        <p:guide orient="horz" pos="339"/>
        <p:guide pos="2664"/>
        <p:guide pos="6239"/>
        <p:guide pos="816"/>
        <p:guide/>
        <p:guide orient="horz" pos="167"/>
        <p:guide orient="horz" pos="3888"/>
        <p:guide orient="horz" pos="3048"/>
        <p:guide orient="horz" pos="291"/>
        <p:guide pos="208"/>
        <p:guide pos="123"/>
        <p:guide pos="4296"/>
        <p:guide pos="1177"/>
        <p:guide pos="124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59"/>
    </p:cViewPr>
  </p:sorterViewPr>
  <p:notesViewPr>
    <p:cSldViewPr snapToGrid="0">
      <p:cViewPr varScale="1">
        <p:scale>
          <a:sx n="69" d="100"/>
          <a:sy n="69" d="100"/>
        </p:scale>
        <p:origin x="1098" y="48"/>
      </p:cViewPr>
      <p:guideLst>
        <p:guide orient="horz" pos="7333"/>
        <p:guide orient="horz" pos="433"/>
        <p:guide pos="165"/>
        <p:guide pos="3092"/>
        <p:guide orient="horz" pos="7380"/>
        <p:guide orient="horz" pos="434"/>
        <p:guide pos="161"/>
        <p:guide pos="3024"/>
        <p:guide orient="horz" pos="7284"/>
        <p:guide orient="horz" pos="430"/>
        <p:guide pos="168"/>
        <p:guide pos="3161"/>
        <p:guide orient="horz" pos="7571"/>
        <p:guide orient="horz" pos="449"/>
        <p:guide orient="horz" pos="7623"/>
        <p:guide orient="horz" pos="452"/>
        <p:guide orient="horz" pos="7522"/>
        <p:guide orient="horz" pos="446"/>
        <p:guide pos="176"/>
        <p:guide pos="3298"/>
        <p:guide pos="173"/>
        <p:guide pos="3226"/>
        <p:guide pos="180"/>
        <p:guide pos="3371"/>
        <p:guide orient="horz" pos="5238"/>
        <p:guide orient="horz" pos="308"/>
        <p:guide orient="horz" pos="5272"/>
        <p:guide orient="horz" pos="310"/>
        <p:guide orient="horz" pos="5202"/>
        <p:guide orient="horz" pos="5407"/>
        <p:guide orient="horz" pos="320"/>
        <p:guide orient="horz" pos="5443"/>
        <p:guide orient="horz" pos="322"/>
        <p:guide orient="horz" pos="5373"/>
        <p:guide orient="horz" pos="318"/>
        <p:guide pos="224"/>
        <p:guide pos="4204"/>
        <p:guide pos="219"/>
        <p:guide pos="4113"/>
        <p:guide pos="230"/>
        <p:guide pos="4298"/>
        <p:guide pos="240"/>
        <p:guide pos="4484"/>
        <p:guide pos="235"/>
        <p:guide pos="4387"/>
        <p:guide pos="245"/>
        <p:guide pos="4583"/>
        <p:guide orient="horz" pos="7494"/>
        <p:guide orient="horz" pos="442"/>
        <p:guide orient="horz" pos="7545"/>
        <p:guide orient="horz" pos="445"/>
        <p:guide orient="horz" pos="7445"/>
        <p:guide orient="horz" pos="440"/>
        <p:guide orient="horz" pos="7741"/>
        <p:guide orient="horz" pos="458"/>
        <p:guide orient="horz" pos="7791"/>
        <p:guide orient="horz" pos="461"/>
        <p:guide orient="horz" pos="7690"/>
        <p:guide orient="horz" pos="454"/>
        <p:guide orient="horz" pos="5354"/>
        <p:guide orient="horz" pos="315"/>
        <p:guide orient="horz" pos="5387"/>
        <p:guide orient="horz" pos="316"/>
        <p:guide orient="horz" pos="5317"/>
        <p:guide orient="horz" pos="5530"/>
        <p:guide orient="horz" pos="326"/>
        <p:guide orient="horz" pos="5565"/>
        <p:guide orient="horz" pos="327"/>
        <p:guide orient="horz" pos="5493"/>
        <p:guide orient="horz" pos="323"/>
        <p:guide pos="154"/>
        <p:guide pos="2889"/>
        <p:guide pos="151"/>
        <p:guide pos="2827"/>
        <p:guide pos="157"/>
        <p:guide pos="2954"/>
        <p:guide pos="3082"/>
        <p:guide pos="3015"/>
        <p:guide pos="3151"/>
        <p:guide pos="209"/>
        <p:guide pos="3929"/>
        <p:guide pos="205"/>
        <p:guide pos="3844"/>
        <p:guide pos="215"/>
        <p:guide pos="4016"/>
        <p:guide pos="4192"/>
        <p:guide pos="220"/>
        <p:guide pos="4099"/>
        <p:guide pos="229"/>
        <p:guide pos="42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80A5D2-1E29-498E-A531-6718B15AEB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BE4CE0-82D3-4BA9-B6FC-935EE3A9C33F}">
      <dgm:prSet phldrT="[Text]" custT="1"/>
      <dgm:spPr/>
      <dgm:t>
        <a:bodyPr/>
        <a:lstStyle/>
        <a:p>
          <a:r>
            <a:rPr lang="en-ZA" sz="1400" b="1" dirty="0" smtClean="0">
              <a:latin typeface="Calibri" pitchFamily="34" charset="0"/>
            </a:rPr>
            <a:t>Country-Focused Investment Promotion Strategy</a:t>
          </a:r>
          <a:endParaRPr lang="en-GB" sz="1400" b="1" dirty="0">
            <a:solidFill>
              <a:schemeClr val="bg1"/>
            </a:solidFill>
          </a:endParaRPr>
        </a:p>
      </dgm:t>
    </dgm:pt>
    <dgm:pt modelId="{6917F818-BCEA-4B5A-B6F4-37479F7F19DB}" type="parTrans" cxnId="{394DCE89-91A1-4814-9CC0-8A45AE1BDD9A}">
      <dgm:prSet/>
      <dgm:spPr/>
      <dgm:t>
        <a:bodyPr/>
        <a:lstStyle/>
        <a:p>
          <a:endParaRPr lang="en-GB"/>
        </a:p>
      </dgm:t>
    </dgm:pt>
    <dgm:pt modelId="{645F6AC6-BA64-4CC6-9059-17FAD142C6B2}" type="sibTrans" cxnId="{394DCE89-91A1-4814-9CC0-8A45AE1BDD9A}">
      <dgm:prSet/>
      <dgm:spPr/>
      <dgm:t>
        <a:bodyPr/>
        <a:lstStyle/>
        <a:p>
          <a:endParaRPr lang="en-GB"/>
        </a:p>
      </dgm:t>
    </dgm:pt>
    <dgm:pt modelId="{49B9D02D-3272-4742-BA81-C65F3F0DB732}">
      <dgm:prSet phldrT="[Text]" custT="1"/>
      <dgm:spPr/>
      <dgm:t>
        <a:bodyPr/>
        <a:lstStyle/>
        <a:p>
          <a:pPr algn="l"/>
          <a:r>
            <a:rPr lang="en-US" sz="1200" dirty="0" smtClean="0"/>
            <a:t>Developed country information slides  to identify areas of mutual benefits to Nigeria and partner countries. </a:t>
          </a:r>
          <a:endParaRPr lang="en-GB" sz="1200" dirty="0"/>
        </a:p>
      </dgm:t>
    </dgm:pt>
    <dgm:pt modelId="{E227083C-2BE2-4B5F-BD41-1016D997BF8F}" type="parTrans" cxnId="{3354854B-FA64-4954-BD81-37CCBE24E2B3}">
      <dgm:prSet/>
      <dgm:spPr/>
      <dgm:t>
        <a:bodyPr/>
        <a:lstStyle/>
        <a:p>
          <a:endParaRPr lang="en-GB"/>
        </a:p>
      </dgm:t>
    </dgm:pt>
    <dgm:pt modelId="{BF4E0127-7181-4EB1-9206-57A88BDAF9B3}" type="sibTrans" cxnId="{3354854B-FA64-4954-BD81-37CCBE24E2B3}">
      <dgm:prSet/>
      <dgm:spPr/>
      <dgm:t>
        <a:bodyPr/>
        <a:lstStyle/>
        <a:p>
          <a:endParaRPr lang="en-GB"/>
        </a:p>
      </dgm:t>
    </dgm:pt>
    <dgm:pt modelId="{0399828F-81D0-4FD9-AB50-58E71FFEF659}">
      <dgm:prSet custT="1"/>
      <dgm:spPr/>
      <dgm:t>
        <a:bodyPr/>
        <a:lstStyle/>
        <a:p>
          <a:r>
            <a:rPr lang="en-ZA" sz="1400" b="1" dirty="0" smtClean="0">
              <a:latin typeface="Calibri" pitchFamily="34" charset="0"/>
            </a:rPr>
            <a:t>Nigerian Investment Promotion Club</a:t>
          </a:r>
          <a:endParaRPr lang="en-GB" sz="1400" b="1" dirty="0">
            <a:latin typeface="Calibri" pitchFamily="34" charset="0"/>
          </a:endParaRPr>
        </a:p>
      </dgm:t>
    </dgm:pt>
    <dgm:pt modelId="{3F9AAFA2-53B5-4DB2-9DBF-D997901231B9}" type="parTrans" cxnId="{4700C844-4987-4283-B6D6-2B0C7C7A0DE4}">
      <dgm:prSet/>
      <dgm:spPr/>
      <dgm:t>
        <a:bodyPr/>
        <a:lstStyle/>
        <a:p>
          <a:endParaRPr lang="en-GB"/>
        </a:p>
      </dgm:t>
    </dgm:pt>
    <dgm:pt modelId="{0B021587-0594-4613-870A-D3F936048E08}" type="sibTrans" cxnId="{4700C844-4987-4283-B6D6-2B0C7C7A0DE4}">
      <dgm:prSet/>
      <dgm:spPr/>
      <dgm:t>
        <a:bodyPr/>
        <a:lstStyle/>
        <a:p>
          <a:endParaRPr lang="en-GB"/>
        </a:p>
      </dgm:t>
    </dgm:pt>
    <dgm:pt modelId="{2B1C2F66-A146-4E42-907C-BD9125CBFD63}">
      <dgm:prSet custT="1"/>
      <dgm:spPr/>
      <dgm:t>
        <a:bodyPr/>
        <a:lstStyle/>
        <a:p>
          <a:r>
            <a:rPr lang="en-US" sz="1400" b="1" dirty="0" smtClean="0">
              <a:latin typeface="Calibri" pitchFamily="34" charset="0"/>
            </a:rPr>
            <a:t>OSIC Lab</a:t>
          </a:r>
          <a:endParaRPr lang="en-GB" sz="1400" b="1" dirty="0">
            <a:solidFill>
              <a:schemeClr val="bg1"/>
            </a:solidFill>
            <a:latin typeface="Calibri" pitchFamily="34" charset="0"/>
          </a:endParaRPr>
        </a:p>
      </dgm:t>
    </dgm:pt>
    <dgm:pt modelId="{FCF8FA95-1C95-4E3E-A566-6773366943DE}" type="parTrans" cxnId="{E8E8D977-4A95-42FD-8BFF-7F8371796901}">
      <dgm:prSet/>
      <dgm:spPr/>
      <dgm:t>
        <a:bodyPr/>
        <a:lstStyle/>
        <a:p>
          <a:endParaRPr lang="en-GB"/>
        </a:p>
      </dgm:t>
    </dgm:pt>
    <dgm:pt modelId="{7E69BC56-F3E1-4553-844D-A5993FA9E89E}" type="sibTrans" cxnId="{E8E8D977-4A95-42FD-8BFF-7F8371796901}">
      <dgm:prSet/>
      <dgm:spPr/>
      <dgm:t>
        <a:bodyPr/>
        <a:lstStyle/>
        <a:p>
          <a:endParaRPr lang="en-GB"/>
        </a:p>
      </dgm:t>
    </dgm:pt>
    <dgm:pt modelId="{026144A9-5DD0-407D-A2D7-014042E632F4}">
      <dgm:prSet custT="1"/>
      <dgm:spPr/>
      <dgm:t>
        <a:bodyPr/>
        <a:lstStyle/>
        <a:p>
          <a:r>
            <a:rPr lang="en-GB" sz="1200" dirty="0" smtClean="0">
              <a:latin typeface="+mn-lt"/>
            </a:rPr>
            <a:t>Provided  facilitation services  to investors that required authorization or intervention of relevant regulatory agencies </a:t>
          </a:r>
          <a:r>
            <a:rPr lang="en-GB" sz="1200" dirty="0" err="1" smtClean="0">
              <a:latin typeface="+mn-lt"/>
            </a:rPr>
            <a:t>e.g</a:t>
          </a:r>
          <a:r>
            <a:rPr lang="en-GB" sz="1200" dirty="0" smtClean="0">
              <a:latin typeface="+mn-lt"/>
            </a:rPr>
            <a:t> </a:t>
          </a:r>
          <a:r>
            <a:rPr lang="en-US" sz="1200" dirty="0" smtClean="0">
              <a:latin typeface="+mn-lt"/>
            </a:rPr>
            <a:t>Agility Distribution Parks Limited, </a:t>
          </a:r>
          <a:r>
            <a:rPr lang="en-US" sz="1200" dirty="0" smtClean="0"/>
            <a:t>American Towers Company (ATC) Nigeria, Hayat </a:t>
          </a:r>
          <a:r>
            <a:rPr lang="en-US" sz="1200" dirty="0" err="1" smtClean="0"/>
            <a:t>Kimya</a:t>
          </a:r>
          <a:r>
            <a:rPr lang="en-US" sz="1200" dirty="0" smtClean="0"/>
            <a:t> Nigeria Limited  and Milan Industries Limited</a:t>
          </a:r>
          <a:endParaRPr lang="en-GB" sz="1200" dirty="0"/>
        </a:p>
      </dgm:t>
    </dgm:pt>
    <dgm:pt modelId="{39A21043-9875-47AF-9012-A97E70E76626}" type="parTrans" cxnId="{2FC53B56-6023-4166-A8F5-FDDBE38A233E}">
      <dgm:prSet/>
      <dgm:spPr/>
      <dgm:t>
        <a:bodyPr/>
        <a:lstStyle/>
        <a:p>
          <a:endParaRPr lang="en-GB"/>
        </a:p>
      </dgm:t>
    </dgm:pt>
    <dgm:pt modelId="{D3678E25-9EC7-4DD5-B081-42185EDCE19F}" type="sibTrans" cxnId="{2FC53B56-6023-4166-A8F5-FDDBE38A233E}">
      <dgm:prSet/>
      <dgm:spPr/>
      <dgm:t>
        <a:bodyPr/>
        <a:lstStyle/>
        <a:p>
          <a:endParaRPr lang="en-GB"/>
        </a:p>
      </dgm:t>
    </dgm:pt>
    <dgm:pt modelId="{70B9429E-8B47-4E3E-9108-89C777CDE117}">
      <dgm:prSet custT="1"/>
      <dgm:spPr/>
      <dgm:t>
        <a:bodyPr/>
        <a:lstStyle/>
        <a:p>
          <a:r>
            <a:rPr lang="en-GB" sz="1400" b="1" dirty="0" smtClean="0">
              <a:latin typeface="Calibri" pitchFamily="34" charset="0"/>
            </a:rPr>
            <a:t>Compendium of Investment Incentives in Nigeria: Production of Addendum  </a:t>
          </a:r>
          <a:endParaRPr lang="en-GB" sz="1400" b="1" dirty="0">
            <a:solidFill>
              <a:schemeClr val="bg1"/>
            </a:solidFill>
          </a:endParaRPr>
        </a:p>
      </dgm:t>
    </dgm:pt>
    <dgm:pt modelId="{8388CC21-6AF4-4D01-81B9-097F44DDD7B9}" type="parTrans" cxnId="{4E3F516A-EFC9-4B2E-932C-331E803C3067}">
      <dgm:prSet/>
      <dgm:spPr/>
      <dgm:t>
        <a:bodyPr/>
        <a:lstStyle/>
        <a:p>
          <a:endParaRPr lang="en-GB"/>
        </a:p>
      </dgm:t>
    </dgm:pt>
    <dgm:pt modelId="{F5F265BC-D510-4871-8EA6-4715024CBA11}" type="sibTrans" cxnId="{4E3F516A-EFC9-4B2E-932C-331E803C3067}">
      <dgm:prSet/>
      <dgm:spPr/>
      <dgm:t>
        <a:bodyPr/>
        <a:lstStyle/>
        <a:p>
          <a:endParaRPr lang="en-GB"/>
        </a:p>
      </dgm:t>
    </dgm:pt>
    <dgm:pt modelId="{B73DDAE6-5079-486C-ABAC-EED7BCB750E8}">
      <dgm:prSet custT="1"/>
      <dgm:spPr/>
      <dgm:t>
        <a:bodyPr/>
        <a:lstStyle/>
        <a:p>
          <a:r>
            <a:rPr lang="en-US" sz="1200" dirty="0" smtClean="0"/>
            <a:t>Commenced  identification, compilation of omitted incentives in corporate income tax, personal  income tax, corporate gain tax and  VAT for publication as addendum in the revised edition</a:t>
          </a:r>
          <a:endParaRPr lang="en-GB" sz="1200" dirty="0"/>
        </a:p>
      </dgm:t>
    </dgm:pt>
    <dgm:pt modelId="{CEA0F56D-D19F-4F61-80DD-D70AD8AA106A}" type="parTrans" cxnId="{B9CF8A05-FF5F-469C-93A7-799A98F21B27}">
      <dgm:prSet/>
      <dgm:spPr/>
      <dgm:t>
        <a:bodyPr/>
        <a:lstStyle/>
        <a:p>
          <a:endParaRPr lang="en-GB"/>
        </a:p>
      </dgm:t>
    </dgm:pt>
    <dgm:pt modelId="{96977680-DC15-4803-B135-2A4E0A843B6D}" type="sibTrans" cxnId="{B9CF8A05-FF5F-469C-93A7-799A98F21B27}">
      <dgm:prSet/>
      <dgm:spPr/>
      <dgm:t>
        <a:bodyPr/>
        <a:lstStyle/>
        <a:p>
          <a:endParaRPr lang="en-GB"/>
        </a:p>
      </dgm:t>
    </dgm:pt>
    <dgm:pt modelId="{5C28B521-6AED-42EA-9EF9-01496B1DBF8C}">
      <dgm:prSet custT="1"/>
      <dgm:spPr/>
      <dgm:t>
        <a:bodyPr/>
        <a:lstStyle/>
        <a:p>
          <a:endParaRPr lang="en-GB" sz="500" dirty="0"/>
        </a:p>
      </dgm:t>
    </dgm:pt>
    <dgm:pt modelId="{73216C3C-F18E-47D4-96A1-AE9BE83BFEF5}" type="parTrans" cxnId="{783327CA-A0B5-497C-AD49-1280C8D45612}">
      <dgm:prSet/>
      <dgm:spPr/>
      <dgm:t>
        <a:bodyPr/>
        <a:lstStyle/>
        <a:p>
          <a:endParaRPr lang="en-GB"/>
        </a:p>
      </dgm:t>
    </dgm:pt>
    <dgm:pt modelId="{835CDA7B-A06D-438E-A424-4D6FCE30DBE0}" type="sibTrans" cxnId="{783327CA-A0B5-497C-AD49-1280C8D45612}">
      <dgm:prSet/>
      <dgm:spPr/>
      <dgm:t>
        <a:bodyPr/>
        <a:lstStyle/>
        <a:p>
          <a:endParaRPr lang="en-GB"/>
        </a:p>
      </dgm:t>
    </dgm:pt>
    <dgm:pt modelId="{F939D11A-C147-47B9-9D80-EC3C1C97E37C}">
      <dgm:prSet custT="1"/>
      <dgm:spPr/>
      <dgm:t>
        <a:bodyPr/>
        <a:lstStyle/>
        <a:p>
          <a:r>
            <a:rPr lang="en-US" sz="1200" dirty="0" smtClean="0">
              <a:latin typeface="+mn-lt"/>
              <a:cs typeface="Calibri" panose="020F0502020204030204" pitchFamily="34" charset="0"/>
            </a:rPr>
            <a:t>NIPC, working with professional service providers, for investment promotion and facilitation</a:t>
          </a:r>
          <a:endParaRPr lang="en-GB" sz="1200" dirty="0">
            <a:latin typeface="+mn-lt"/>
          </a:endParaRPr>
        </a:p>
      </dgm:t>
    </dgm:pt>
    <dgm:pt modelId="{4CF83B5D-B83B-4B33-A0D1-5DA62CC3EB3E}" type="parTrans" cxnId="{881006AF-DDA7-4595-AC53-B0BD0B60A840}">
      <dgm:prSet/>
      <dgm:spPr/>
      <dgm:t>
        <a:bodyPr/>
        <a:lstStyle/>
        <a:p>
          <a:endParaRPr lang="en-GB"/>
        </a:p>
      </dgm:t>
    </dgm:pt>
    <dgm:pt modelId="{8AFCB64E-C039-4CF9-B72D-53CD7B566F70}" type="sibTrans" cxnId="{881006AF-DDA7-4595-AC53-B0BD0B60A840}">
      <dgm:prSet/>
      <dgm:spPr/>
      <dgm:t>
        <a:bodyPr/>
        <a:lstStyle/>
        <a:p>
          <a:endParaRPr lang="en-GB"/>
        </a:p>
      </dgm:t>
    </dgm:pt>
    <dgm:pt modelId="{D03D0384-8589-417B-B5C7-0504BA4733BB}">
      <dgm:prSet custT="1"/>
      <dgm:spPr/>
      <dgm:t>
        <a:bodyPr/>
        <a:lstStyle/>
        <a:p>
          <a:endParaRPr lang="en-GB" sz="100" dirty="0"/>
        </a:p>
      </dgm:t>
    </dgm:pt>
    <dgm:pt modelId="{8AEA2ADD-7945-46DC-9B8A-F406952C6EB4}" type="parTrans" cxnId="{FBD25D8E-6BBB-4008-8E2D-B8675455E0C8}">
      <dgm:prSet/>
      <dgm:spPr/>
      <dgm:t>
        <a:bodyPr/>
        <a:lstStyle/>
        <a:p>
          <a:endParaRPr lang="en-GB"/>
        </a:p>
      </dgm:t>
    </dgm:pt>
    <dgm:pt modelId="{03D5CE3D-0E8A-43B9-AA14-5F85B45E667E}" type="sibTrans" cxnId="{FBD25D8E-6BBB-4008-8E2D-B8675455E0C8}">
      <dgm:prSet/>
      <dgm:spPr/>
      <dgm:t>
        <a:bodyPr/>
        <a:lstStyle/>
        <a:p>
          <a:endParaRPr lang="en-GB"/>
        </a:p>
      </dgm:t>
    </dgm:pt>
    <dgm:pt modelId="{A5FF20EA-E68B-4B65-A572-CEFCEEA394AE}">
      <dgm:prSet custT="1"/>
      <dgm:spPr/>
      <dgm:t>
        <a:bodyPr/>
        <a:lstStyle/>
        <a:p>
          <a:endParaRPr lang="en-GB" sz="400" dirty="0"/>
        </a:p>
      </dgm:t>
    </dgm:pt>
    <dgm:pt modelId="{F8A71E29-460C-4453-AFFB-A974508B4D84}" type="parTrans" cxnId="{12B553D2-197A-4B15-BD52-38642697ACF7}">
      <dgm:prSet/>
      <dgm:spPr/>
      <dgm:t>
        <a:bodyPr/>
        <a:lstStyle/>
        <a:p>
          <a:endParaRPr lang="en-GB"/>
        </a:p>
      </dgm:t>
    </dgm:pt>
    <dgm:pt modelId="{520F5FDC-FAC3-4270-BF4A-3E4EA7021552}" type="sibTrans" cxnId="{12B553D2-197A-4B15-BD52-38642697ACF7}">
      <dgm:prSet/>
      <dgm:spPr/>
      <dgm:t>
        <a:bodyPr/>
        <a:lstStyle/>
        <a:p>
          <a:endParaRPr lang="en-GB"/>
        </a:p>
      </dgm:t>
    </dgm:pt>
    <dgm:pt modelId="{EDEBF93F-FA2A-4F1B-B0F9-77259799FDF4}">
      <dgm:prSet custT="1"/>
      <dgm:spPr/>
      <dgm:t>
        <a:bodyPr/>
        <a:lstStyle/>
        <a:p>
          <a:r>
            <a:rPr lang="en-US" sz="1200" dirty="0" smtClean="0">
              <a:latin typeface="+mn-lt"/>
            </a:rPr>
            <a:t>Professionals shall be drawn from different fields e.g. Lawyers, Auditors, Accountants, Bankers etc</a:t>
          </a:r>
          <a:r>
            <a:rPr lang="en-US" sz="1200" i="1" dirty="0" smtClean="0">
              <a:latin typeface="+mn-lt"/>
            </a:rPr>
            <a:t>. </a:t>
          </a:r>
          <a:r>
            <a:rPr lang="en-US" sz="1200" dirty="0" smtClean="0">
              <a:latin typeface="+mn-lt"/>
            </a:rPr>
            <a:t>must have the capacity to support and assist potential investors, make informed investment decisions as well as support existing ones</a:t>
          </a:r>
          <a:endParaRPr lang="en-GB" sz="1200" dirty="0">
            <a:latin typeface="+mn-lt"/>
          </a:endParaRPr>
        </a:p>
      </dgm:t>
    </dgm:pt>
    <dgm:pt modelId="{A25EC3A2-187D-4DFE-AFC5-A67E52EAD4E4}" type="parTrans" cxnId="{42151612-91F0-41E2-B8C6-4ACC51A5AA1A}">
      <dgm:prSet/>
      <dgm:spPr/>
      <dgm:t>
        <a:bodyPr/>
        <a:lstStyle/>
        <a:p>
          <a:endParaRPr lang="en-GB"/>
        </a:p>
      </dgm:t>
    </dgm:pt>
    <dgm:pt modelId="{515136F5-6F6C-4AD1-A916-7502EB0C76B4}" type="sibTrans" cxnId="{42151612-91F0-41E2-B8C6-4ACC51A5AA1A}">
      <dgm:prSet/>
      <dgm:spPr/>
      <dgm:t>
        <a:bodyPr/>
        <a:lstStyle/>
        <a:p>
          <a:endParaRPr lang="en-GB"/>
        </a:p>
      </dgm:t>
    </dgm:pt>
    <dgm:pt modelId="{D8E9323B-F7F2-43DC-9D3B-05743159249C}">
      <dgm:prSet custT="1"/>
      <dgm:spPr/>
      <dgm:t>
        <a:bodyPr/>
        <a:lstStyle/>
        <a:p>
          <a:endParaRPr lang="en-GB" sz="800" dirty="0">
            <a:latin typeface="+mn-lt"/>
          </a:endParaRPr>
        </a:p>
      </dgm:t>
    </dgm:pt>
    <dgm:pt modelId="{AE97C8BF-D465-4622-B464-1F1840831336}" type="parTrans" cxnId="{D70DA069-E0DB-4622-9552-80DC7328C264}">
      <dgm:prSet/>
      <dgm:spPr/>
      <dgm:t>
        <a:bodyPr/>
        <a:lstStyle/>
        <a:p>
          <a:endParaRPr lang="en-GB"/>
        </a:p>
      </dgm:t>
    </dgm:pt>
    <dgm:pt modelId="{3852B7CA-1AB1-4231-8049-55A1E731E020}" type="sibTrans" cxnId="{D70DA069-E0DB-4622-9552-80DC7328C264}">
      <dgm:prSet/>
      <dgm:spPr/>
      <dgm:t>
        <a:bodyPr/>
        <a:lstStyle/>
        <a:p>
          <a:endParaRPr lang="en-GB"/>
        </a:p>
      </dgm:t>
    </dgm:pt>
    <dgm:pt modelId="{96265E68-08D2-43F0-A171-947510F73832}">
      <dgm:prSet custT="1"/>
      <dgm:spPr/>
      <dgm:t>
        <a:bodyPr/>
        <a:lstStyle/>
        <a:p>
          <a:endParaRPr lang="en-GB" sz="800" dirty="0"/>
        </a:p>
      </dgm:t>
    </dgm:pt>
    <dgm:pt modelId="{624A71D7-3D3A-4D1B-91DF-D395CAA229EE}" type="parTrans" cxnId="{68882514-1BAE-4E03-A5F5-A04BAE44A115}">
      <dgm:prSet/>
      <dgm:spPr/>
      <dgm:t>
        <a:bodyPr/>
        <a:lstStyle/>
        <a:p>
          <a:endParaRPr lang="en-GB"/>
        </a:p>
      </dgm:t>
    </dgm:pt>
    <dgm:pt modelId="{38EEEB0F-1114-4668-B6E0-040040E438EF}" type="sibTrans" cxnId="{68882514-1BAE-4E03-A5F5-A04BAE44A115}">
      <dgm:prSet/>
      <dgm:spPr/>
      <dgm:t>
        <a:bodyPr/>
        <a:lstStyle/>
        <a:p>
          <a:endParaRPr lang="en-GB"/>
        </a:p>
      </dgm:t>
    </dgm:pt>
    <dgm:pt modelId="{7833C17D-A9E3-4713-A22D-7B1393F55A04}">
      <dgm:prSet custT="1"/>
      <dgm:spPr/>
      <dgm:t>
        <a:bodyPr/>
        <a:lstStyle/>
        <a:p>
          <a:r>
            <a:rPr lang="en-US" sz="1200" dirty="0" smtClean="0"/>
            <a:t>20 countries have been proactively determined and identified as countries with which Nigeria should develop strategic investment relationship with </a:t>
          </a:r>
          <a:endParaRPr lang="en-GB" sz="1200" dirty="0"/>
        </a:p>
      </dgm:t>
    </dgm:pt>
    <dgm:pt modelId="{4D4875C1-D7C0-4147-A6B6-F0137965F4F2}" type="parTrans" cxnId="{9D1B789E-C199-46A6-913C-D8FC3B2986DA}">
      <dgm:prSet/>
      <dgm:spPr/>
      <dgm:t>
        <a:bodyPr/>
        <a:lstStyle/>
        <a:p>
          <a:endParaRPr lang="en-GB"/>
        </a:p>
      </dgm:t>
    </dgm:pt>
    <dgm:pt modelId="{5BD997B1-300D-448D-B62D-97DD6278D621}" type="sibTrans" cxnId="{9D1B789E-C199-46A6-913C-D8FC3B2986DA}">
      <dgm:prSet/>
      <dgm:spPr/>
      <dgm:t>
        <a:bodyPr/>
        <a:lstStyle/>
        <a:p>
          <a:endParaRPr lang="en-GB"/>
        </a:p>
      </dgm:t>
    </dgm:pt>
    <dgm:pt modelId="{92797CA1-4585-4E21-BFD5-144333005E78}" type="pres">
      <dgm:prSet presAssocID="{1680A5D2-1E29-498E-A531-6718B15AEB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FF52271-66E3-4D72-ABCE-528BCE5017DD}" type="pres">
      <dgm:prSet presAssocID="{BBBE4CE0-82D3-4BA9-B6FC-935EE3A9C33F}" presName="linNode" presStyleCnt="0"/>
      <dgm:spPr/>
    </dgm:pt>
    <dgm:pt modelId="{5597A3E4-59A4-4B1B-9AB7-8BE46D74BE89}" type="pres">
      <dgm:prSet presAssocID="{BBBE4CE0-82D3-4BA9-B6FC-935EE3A9C33F}" presName="parentText" presStyleLbl="node1" presStyleIdx="0" presStyleCnt="4" custScaleY="8608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928B0F-C63B-436A-9ACE-09B37D444485}" type="pres">
      <dgm:prSet presAssocID="{BBBE4CE0-82D3-4BA9-B6FC-935EE3A9C33F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ADE667-363A-46F6-ACC0-719CB654C6D4}" type="pres">
      <dgm:prSet presAssocID="{645F6AC6-BA64-4CC6-9059-17FAD142C6B2}" presName="sp" presStyleCnt="0"/>
      <dgm:spPr/>
    </dgm:pt>
    <dgm:pt modelId="{F54C6386-3FBA-4161-818E-008B1A44045B}" type="pres">
      <dgm:prSet presAssocID="{0399828F-81D0-4FD9-AB50-58E71FFEF659}" presName="linNode" presStyleCnt="0"/>
      <dgm:spPr/>
    </dgm:pt>
    <dgm:pt modelId="{4BC6E7C6-C6B0-45AB-B980-B0F44F829A03}" type="pres">
      <dgm:prSet presAssocID="{0399828F-81D0-4FD9-AB50-58E71FFEF659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166B7A-F121-4557-852E-C4C8FE2116EA}" type="pres">
      <dgm:prSet presAssocID="{0399828F-81D0-4FD9-AB50-58E71FFEF659}" presName="descendantText" presStyleLbl="alignAccFollowNode1" presStyleIdx="1" presStyleCnt="4" custScaleY="1168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7FB6A3-FD30-4A21-B81E-5AEFFA56AB3F}" type="pres">
      <dgm:prSet presAssocID="{0B021587-0594-4613-870A-D3F936048E08}" presName="sp" presStyleCnt="0"/>
      <dgm:spPr/>
    </dgm:pt>
    <dgm:pt modelId="{9C0DA70B-3247-4AA5-873D-1181101DDB1F}" type="pres">
      <dgm:prSet presAssocID="{2B1C2F66-A146-4E42-907C-BD9125CBFD63}" presName="linNode" presStyleCnt="0"/>
      <dgm:spPr/>
    </dgm:pt>
    <dgm:pt modelId="{8F077ED8-949A-45D9-B4EB-E9EE678B6FA1}" type="pres">
      <dgm:prSet presAssocID="{2B1C2F66-A146-4E42-907C-BD9125CBFD6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CA66E0-5462-47E6-9F9B-F7A192DC13D8}" type="pres">
      <dgm:prSet presAssocID="{2B1C2F66-A146-4E42-907C-BD9125CBFD63}" presName="descendantText" presStyleLbl="alignAccFollowNode1" presStyleIdx="2" presStyleCnt="4" custScaleY="114707" custLinFactNeighborY="-16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EED251-70E4-4B10-AD21-E88180F18735}" type="pres">
      <dgm:prSet presAssocID="{7E69BC56-F3E1-4553-844D-A5993FA9E89E}" presName="sp" presStyleCnt="0"/>
      <dgm:spPr/>
    </dgm:pt>
    <dgm:pt modelId="{9F44EF29-40EF-467D-B093-7A7B7F9EEA1B}" type="pres">
      <dgm:prSet presAssocID="{70B9429E-8B47-4E3E-9108-89C777CDE117}" presName="linNode" presStyleCnt="0"/>
      <dgm:spPr/>
    </dgm:pt>
    <dgm:pt modelId="{1BF639CC-7F3E-46E7-A7ED-82F845DCAA77}" type="pres">
      <dgm:prSet presAssocID="{70B9429E-8B47-4E3E-9108-89C777CDE11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D0AECF-D65F-4783-A5FA-6CA995AFA059}" type="pres">
      <dgm:prSet presAssocID="{70B9429E-8B47-4E3E-9108-89C777CDE117}" presName="descendantText" presStyleLbl="alignAccFollowNode1" presStyleIdx="3" presStyleCnt="4" custScaleY="1191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BF18CB0-3099-421D-A151-04D12319CE26}" type="presOf" srcId="{F939D11A-C147-47B9-9D80-EC3C1C97E37C}" destId="{71166B7A-F121-4557-852E-C4C8FE2116EA}" srcOrd="0" destOrd="1" presId="urn:microsoft.com/office/officeart/2005/8/layout/vList5"/>
    <dgm:cxn modelId="{4700C844-4987-4283-B6D6-2B0C7C7A0DE4}" srcId="{1680A5D2-1E29-498E-A531-6718B15AEBCD}" destId="{0399828F-81D0-4FD9-AB50-58E71FFEF659}" srcOrd="1" destOrd="0" parTransId="{3F9AAFA2-53B5-4DB2-9DBF-D997901231B9}" sibTransId="{0B021587-0594-4613-870A-D3F936048E08}"/>
    <dgm:cxn modelId="{8CD9679A-A055-4D4E-B57D-67C013300FE0}" type="presOf" srcId="{026144A9-5DD0-407D-A2D7-014042E632F4}" destId="{CECA66E0-5462-47E6-9F9B-F7A192DC13D8}" srcOrd="0" destOrd="2" presId="urn:microsoft.com/office/officeart/2005/8/layout/vList5"/>
    <dgm:cxn modelId="{FBD25D8E-6BBB-4008-8E2D-B8675455E0C8}" srcId="{2B1C2F66-A146-4E42-907C-BD9125CBFD63}" destId="{D03D0384-8589-417B-B5C7-0504BA4733BB}" srcOrd="0" destOrd="0" parTransId="{8AEA2ADD-7945-46DC-9B8A-F406952C6EB4}" sibTransId="{03D5CE3D-0E8A-43B9-AA14-5F85B45E667E}"/>
    <dgm:cxn modelId="{9D1B789E-C199-46A6-913C-D8FC3B2986DA}" srcId="{BBBE4CE0-82D3-4BA9-B6FC-935EE3A9C33F}" destId="{7833C17D-A9E3-4713-A22D-7B1393F55A04}" srcOrd="2" destOrd="0" parTransId="{4D4875C1-D7C0-4147-A6B6-F0137965F4F2}" sibTransId="{5BD997B1-300D-448D-B62D-97DD6278D621}"/>
    <dgm:cxn modelId="{3E246E26-7EBE-4D3C-BA10-049F1BB05946}" type="presOf" srcId="{0399828F-81D0-4FD9-AB50-58E71FFEF659}" destId="{4BC6E7C6-C6B0-45AB-B980-B0F44F829A03}" srcOrd="0" destOrd="0" presId="urn:microsoft.com/office/officeart/2005/8/layout/vList5"/>
    <dgm:cxn modelId="{42151612-91F0-41E2-B8C6-4ACC51A5AA1A}" srcId="{0399828F-81D0-4FD9-AB50-58E71FFEF659}" destId="{EDEBF93F-FA2A-4F1B-B0F9-77259799FDF4}" srcOrd="3" destOrd="0" parTransId="{A25EC3A2-187D-4DFE-AFC5-A67E52EAD4E4}" sibTransId="{515136F5-6F6C-4AD1-A916-7502EB0C76B4}"/>
    <dgm:cxn modelId="{231E5782-C53F-4C33-8326-AD17C05CA405}" type="presOf" srcId="{2B1C2F66-A146-4E42-907C-BD9125CBFD63}" destId="{8F077ED8-949A-45D9-B4EB-E9EE678B6FA1}" srcOrd="0" destOrd="0" presId="urn:microsoft.com/office/officeart/2005/8/layout/vList5"/>
    <dgm:cxn modelId="{68882514-1BAE-4E03-A5F5-A04BAE44A115}" srcId="{BBBE4CE0-82D3-4BA9-B6FC-935EE3A9C33F}" destId="{96265E68-08D2-43F0-A171-947510F73832}" srcOrd="1" destOrd="0" parTransId="{624A71D7-3D3A-4D1B-91DF-D395CAA229EE}" sibTransId="{38EEEB0F-1114-4668-B6E0-040040E438EF}"/>
    <dgm:cxn modelId="{03EE9F71-55A9-4AC0-AB4E-E36D211D9F67}" type="presOf" srcId="{49B9D02D-3272-4742-BA81-C65F3F0DB732}" destId="{25928B0F-C63B-436A-9ACE-09B37D444485}" srcOrd="0" destOrd="0" presId="urn:microsoft.com/office/officeart/2005/8/layout/vList5"/>
    <dgm:cxn modelId="{E8E8D977-4A95-42FD-8BFF-7F8371796901}" srcId="{1680A5D2-1E29-498E-A531-6718B15AEBCD}" destId="{2B1C2F66-A146-4E42-907C-BD9125CBFD63}" srcOrd="2" destOrd="0" parTransId="{FCF8FA95-1C95-4E3E-A566-6773366943DE}" sibTransId="{7E69BC56-F3E1-4553-844D-A5993FA9E89E}"/>
    <dgm:cxn modelId="{58C62699-FB63-482F-97CE-731620F84295}" type="presOf" srcId="{1680A5D2-1E29-498E-A531-6718B15AEBCD}" destId="{92797CA1-4585-4E21-BFD5-144333005E78}" srcOrd="0" destOrd="0" presId="urn:microsoft.com/office/officeart/2005/8/layout/vList5"/>
    <dgm:cxn modelId="{394DCE89-91A1-4814-9CC0-8A45AE1BDD9A}" srcId="{1680A5D2-1E29-498E-A531-6718B15AEBCD}" destId="{BBBE4CE0-82D3-4BA9-B6FC-935EE3A9C33F}" srcOrd="0" destOrd="0" parTransId="{6917F818-BCEA-4B5A-B6F4-37479F7F19DB}" sibTransId="{645F6AC6-BA64-4CC6-9059-17FAD142C6B2}"/>
    <dgm:cxn modelId="{2E73DB67-4F63-4F0B-9C52-D89BF9B0E437}" type="presOf" srcId="{D03D0384-8589-417B-B5C7-0504BA4733BB}" destId="{CECA66E0-5462-47E6-9F9B-F7A192DC13D8}" srcOrd="0" destOrd="0" presId="urn:microsoft.com/office/officeart/2005/8/layout/vList5"/>
    <dgm:cxn modelId="{1847BF9F-D4AD-40C8-960C-B453084DD2BC}" type="presOf" srcId="{A5FF20EA-E68B-4B65-A572-CEFCEEA394AE}" destId="{CECA66E0-5462-47E6-9F9B-F7A192DC13D8}" srcOrd="0" destOrd="1" presId="urn:microsoft.com/office/officeart/2005/8/layout/vList5"/>
    <dgm:cxn modelId="{B9CF8A05-FF5F-469C-93A7-799A98F21B27}" srcId="{70B9429E-8B47-4E3E-9108-89C777CDE117}" destId="{B73DDAE6-5079-486C-ABAC-EED7BCB750E8}" srcOrd="0" destOrd="0" parTransId="{CEA0F56D-D19F-4F61-80DD-D70AD8AA106A}" sibTransId="{96977680-DC15-4803-B135-2A4E0A843B6D}"/>
    <dgm:cxn modelId="{CF3DD9AE-0B5C-4720-8C5E-13CB89E7AFEF}" type="presOf" srcId="{7833C17D-A9E3-4713-A22D-7B1393F55A04}" destId="{25928B0F-C63B-436A-9ACE-09B37D444485}" srcOrd="0" destOrd="2" presId="urn:microsoft.com/office/officeart/2005/8/layout/vList5"/>
    <dgm:cxn modelId="{D70DA069-E0DB-4622-9552-80DC7328C264}" srcId="{0399828F-81D0-4FD9-AB50-58E71FFEF659}" destId="{D8E9323B-F7F2-43DC-9D3B-05743159249C}" srcOrd="2" destOrd="0" parTransId="{AE97C8BF-D465-4622-B464-1F1840831336}" sibTransId="{3852B7CA-1AB1-4231-8049-55A1E731E020}"/>
    <dgm:cxn modelId="{F36F355A-53AB-4F86-8333-233F36C99A56}" type="presOf" srcId="{5C28B521-6AED-42EA-9EF9-01496B1DBF8C}" destId="{71166B7A-F121-4557-852E-C4C8FE2116EA}" srcOrd="0" destOrd="0" presId="urn:microsoft.com/office/officeart/2005/8/layout/vList5"/>
    <dgm:cxn modelId="{12B553D2-197A-4B15-BD52-38642697ACF7}" srcId="{2B1C2F66-A146-4E42-907C-BD9125CBFD63}" destId="{A5FF20EA-E68B-4B65-A572-CEFCEEA394AE}" srcOrd="1" destOrd="0" parTransId="{F8A71E29-460C-4453-AFFB-A974508B4D84}" sibTransId="{520F5FDC-FAC3-4270-BF4A-3E4EA7021552}"/>
    <dgm:cxn modelId="{783327CA-A0B5-497C-AD49-1280C8D45612}" srcId="{0399828F-81D0-4FD9-AB50-58E71FFEF659}" destId="{5C28B521-6AED-42EA-9EF9-01496B1DBF8C}" srcOrd="0" destOrd="0" parTransId="{73216C3C-F18E-47D4-96A1-AE9BE83BFEF5}" sibTransId="{835CDA7B-A06D-438E-A424-4D6FCE30DBE0}"/>
    <dgm:cxn modelId="{FEAA27EF-B1A6-4225-ADCA-8D4813E0ABBC}" type="presOf" srcId="{BBBE4CE0-82D3-4BA9-B6FC-935EE3A9C33F}" destId="{5597A3E4-59A4-4B1B-9AB7-8BE46D74BE89}" srcOrd="0" destOrd="0" presId="urn:microsoft.com/office/officeart/2005/8/layout/vList5"/>
    <dgm:cxn modelId="{2FC53B56-6023-4166-A8F5-FDDBE38A233E}" srcId="{2B1C2F66-A146-4E42-907C-BD9125CBFD63}" destId="{026144A9-5DD0-407D-A2D7-014042E632F4}" srcOrd="2" destOrd="0" parTransId="{39A21043-9875-47AF-9012-A97E70E76626}" sibTransId="{D3678E25-9EC7-4DD5-B081-42185EDCE19F}"/>
    <dgm:cxn modelId="{EB76D887-494A-4E04-9C54-929519274FE7}" type="presOf" srcId="{D8E9323B-F7F2-43DC-9D3B-05743159249C}" destId="{71166B7A-F121-4557-852E-C4C8FE2116EA}" srcOrd="0" destOrd="2" presId="urn:microsoft.com/office/officeart/2005/8/layout/vList5"/>
    <dgm:cxn modelId="{565243B1-DA77-4D2E-A888-2A93412B2DFF}" type="presOf" srcId="{70B9429E-8B47-4E3E-9108-89C777CDE117}" destId="{1BF639CC-7F3E-46E7-A7ED-82F845DCAA77}" srcOrd="0" destOrd="0" presId="urn:microsoft.com/office/officeart/2005/8/layout/vList5"/>
    <dgm:cxn modelId="{3354854B-FA64-4954-BD81-37CCBE24E2B3}" srcId="{BBBE4CE0-82D3-4BA9-B6FC-935EE3A9C33F}" destId="{49B9D02D-3272-4742-BA81-C65F3F0DB732}" srcOrd="0" destOrd="0" parTransId="{E227083C-2BE2-4B5F-BD41-1016D997BF8F}" sibTransId="{BF4E0127-7181-4EB1-9206-57A88BDAF9B3}"/>
    <dgm:cxn modelId="{881006AF-DDA7-4595-AC53-B0BD0B60A840}" srcId="{0399828F-81D0-4FD9-AB50-58E71FFEF659}" destId="{F939D11A-C147-47B9-9D80-EC3C1C97E37C}" srcOrd="1" destOrd="0" parTransId="{4CF83B5D-B83B-4B33-A0D1-5DA62CC3EB3E}" sibTransId="{8AFCB64E-C039-4CF9-B72D-53CD7B566F70}"/>
    <dgm:cxn modelId="{B1AEB635-112E-45AE-BEBC-646AC2ACF4F2}" type="presOf" srcId="{96265E68-08D2-43F0-A171-947510F73832}" destId="{25928B0F-C63B-436A-9ACE-09B37D444485}" srcOrd="0" destOrd="1" presId="urn:microsoft.com/office/officeart/2005/8/layout/vList5"/>
    <dgm:cxn modelId="{4E3F516A-EFC9-4B2E-932C-331E803C3067}" srcId="{1680A5D2-1E29-498E-A531-6718B15AEBCD}" destId="{70B9429E-8B47-4E3E-9108-89C777CDE117}" srcOrd="3" destOrd="0" parTransId="{8388CC21-6AF4-4D01-81B9-097F44DDD7B9}" sibTransId="{F5F265BC-D510-4871-8EA6-4715024CBA11}"/>
    <dgm:cxn modelId="{4F2122AB-F276-4A23-A8CC-DB12C70F1267}" type="presOf" srcId="{B73DDAE6-5079-486C-ABAC-EED7BCB750E8}" destId="{18D0AECF-D65F-4783-A5FA-6CA995AFA059}" srcOrd="0" destOrd="0" presId="urn:microsoft.com/office/officeart/2005/8/layout/vList5"/>
    <dgm:cxn modelId="{36A788F5-5864-4EA4-8EF9-A1723F16F69D}" type="presOf" srcId="{EDEBF93F-FA2A-4F1B-B0F9-77259799FDF4}" destId="{71166B7A-F121-4557-852E-C4C8FE2116EA}" srcOrd="0" destOrd="3" presId="urn:microsoft.com/office/officeart/2005/8/layout/vList5"/>
    <dgm:cxn modelId="{FFAE6AC0-2D5B-4317-A586-25311EF8BF4A}" type="presParOf" srcId="{92797CA1-4585-4E21-BFD5-144333005E78}" destId="{9FF52271-66E3-4D72-ABCE-528BCE5017DD}" srcOrd="0" destOrd="0" presId="urn:microsoft.com/office/officeart/2005/8/layout/vList5"/>
    <dgm:cxn modelId="{041AEE1C-8D1E-4F7C-ABB7-89F8740E8829}" type="presParOf" srcId="{9FF52271-66E3-4D72-ABCE-528BCE5017DD}" destId="{5597A3E4-59A4-4B1B-9AB7-8BE46D74BE89}" srcOrd="0" destOrd="0" presId="urn:microsoft.com/office/officeart/2005/8/layout/vList5"/>
    <dgm:cxn modelId="{371C18FA-288D-4F6C-B8C7-218446D8D3E6}" type="presParOf" srcId="{9FF52271-66E3-4D72-ABCE-528BCE5017DD}" destId="{25928B0F-C63B-436A-9ACE-09B37D444485}" srcOrd="1" destOrd="0" presId="urn:microsoft.com/office/officeart/2005/8/layout/vList5"/>
    <dgm:cxn modelId="{C3AEABDA-4BDE-4A9C-A12A-3E7F76BDD7B3}" type="presParOf" srcId="{92797CA1-4585-4E21-BFD5-144333005E78}" destId="{21ADE667-363A-46F6-ACC0-719CB654C6D4}" srcOrd="1" destOrd="0" presId="urn:microsoft.com/office/officeart/2005/8/layout/vList5"/>
    <dgm:cxn modelId="{ED3A8081-BBE5-4133-8D2A-9806F2283734}" type="presParOf" srcId="{92797CA1-4585-4E21-BFD5-144333005E78}" destId="{F54C6386-3FBA-4161-818E-008B1A44045B}" srcOrd="2" destOrd="0" presId="urn:microsoft.com/office/officeart/2005/8/layout/vList5"/>
    <dgm:cxn modelId="{600FF26D-97CA-4E35-9D84-8E4627A44FA7}" type="presParOf" srcId="{F54C6386-3FBA-4161-818E-008B1A44045B}" destId="{4BC6E7C6-C6B0-45AB-B980-B0F44F829A03}" srcOrd="0" destOrd="0" presId="urn:microsoft.com/office/officeart/2005/8/layout/vList5"/>
    <dgm:cxn modelId="{3F6B59B9-2241-43B8-A252-571008D6173C}" type="presParOf" srcId="{F54C6386-3FBA-4161-818E-008B1A44045B}" destId="{71166B7A-F121-4557-852E-C4C8FE2116EA}" srcOrd="1" destOrd="0" presId="urn:microsoft.com/office/officeart/2005/8/layout/vList5"/>
    <dgm:cxn modelId="{05CD82F6-3763-41D1-8305-D66AF78E7D50}" type="presParOf" srcId="{92797CA1-4585-4E21-BFD5-144333005E78}" destId="{877FB6A3-FD30-4A21-B81E-5AEFFA56AB3F}" srcOrd="3" destOrd="0" presId="urn:microsoft.com/office/officeart/2005/8/layout/vList5"/>
    <dgm:cxn modelId="{FD014668-2D8E-407E-9BB8-9E81ABC5DF91}" type="presParOf" srcId="{92797CA1-4585-4E21-BFD5-144333005E78}" destId="{9C0DA70B-3247-4AA5-873D-1181101DDB1F}" srcOrd="4" destOrd="0" presId="urn:microsoft.com/office/officeart/2005/8/layout/vList5"/>
    <dgm:cxn modelId="{674DBFD5-CB1B-4C5E-AF52-F6E6DB05D3B6}" type="presParOf" srcId="{9C0DA70B-3247-4AA5-873D-1181101DDB1F}" destId="{8F077ED8-949A-45D9-B4EB-E9EE678B6FA1}" srcOrd="0" destOrd="0" presId="urn:microsoft.com/office/officeart/2005/8/layout/vList5"/>
    <dgm:cxn modelId="{99915E27-0F34-4972-AC42-715F17C87D96}" type="presParOf" srcId="{9C0DA70B-3247-4AA5-873D-1181101DDB1F}" destId="{CECA66E0-5462-47E6-9F9B-F7A192DC13D8}" srcOrd="1" destOrd="0" presId="urn:microsoft.com/office/officeart/2005/8/layout/vList5"/>
    <dgm:cxn modelId="{E3EAB5B1-F58C-434E-A1A8-EA95BF240146}" type="presParOf" srcId="{92797CA1-4585-4E21-BFD5-144333005E78}" destId="{ECEED251-70E4-4B10-AD21-E88180F18735}" srcOrd="5" destOrd="0" presId="urn:microsoft.com/office/officeart/2005/8/layout/vList5"/>
    <dgm:cxn modelId="{EB668C36-5C68-4B6D-909D-14D7EE88FA9D}" type="presParOf" srcId="{92797CA1-4585-4E21-BFD5-144333005E78}" destId="{9F44EF29-40EF-467D-B093-7A7B7F9EEA1B}" srcOrd="6" destOrd="0" presId="urn:microsoft.com/office/officeart/2005/8/layout/vList5"/>
    <dgm:cxn modelId="{7D8AD708-6E6E-4FCA-8CAB-AFE965F52A59}" type="presParOf" srcId="{9F44EF29-40EF-467D-B093-7A7B7F9EEA1B}" destId="{1BF639CC-7F3E-46E7-A7ED-82F845DCAA77}" srcOrd="0" destOrd="0" presId="urn:microsoft.com/office/officeart/2005/8/layout/vList5"/>
    <dgm:cxn modelId="{D1CFB3AE-1051-4DBE-A380-F39D4F9708D6}" type="presParOf" srcId="{9F44EF29-40EF-467D-B093-7A7B7F9EEA1B}" destId="{18D0AECF-D65F-4783-A5FA-6CA995AFA0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28B0F-C63B-436A-9ACE-09B37D444485}">
      <dsp:nvSpPr>
        <dsp:cNvPr id="0" name=""/>
        <dsp:cNvSpPr/>
      </dsp:nvSpPr>
      <dsp:spPr>
        <a:xfrm rot="5400000">
          <a:off x="5534178" y="-2305615"/>
          <a:ext cx="984840" cy="5672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Developed country information slides  to identify areas of mutual benefits to Nigeria and partner countries. </a:t>
          </a:r>
          <a:endParaRPr lang="en-GB" sz="12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8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20 countries have been proactively determined and identified as countries with which Nigeria should develop strategic investment relationship with </a:t>
          </a:r>
          <a:endParaRPr lang="en-GB" sz="1200" kern="1200" dirty="0"/>
        </a:p>
      </dsp:txBody>
      <dsp:txXfrm rot="-5400000">
        <a:off x="3190552" y="86087"/>
        <a:ext cx="5624017" cy="888688"/>
      </dsp:txXfrm>
    </dsp:sp>
    <dsp:sp modelId="{5597A3E4-59A4-4B1B-9AB7-8BE46D74BE89}">
      <dsp:nvSpPr>
        <dsp:cNvPr id="0" name=""/>
        <dsp:cNvSpPr/>
      </dsp:nvSpPr>
      <dsp:spPr>
        <a:xfrm>
          <a:off x="0" y="549"/>
          <a:ext cx="3190552" cy="1059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>
              <a:latin typeface="Calibri" pitchFamily="34" charset="0"/>
            </a:rPr>
            <a:t>Country-Focused Investment Promotion Strategy</a:t>
          </a:r>
          <a:endParaRPr lang="en-GB" sz="1400" b="1" kern="1200" dirty="0">
            <a:solidFill>
              <a:schemeClr val="bg1"/>
            </a:solidFill>
          </a:endParaRPr>
        </a:p>
      </dsp:txBody>
      <dsp:txXfrm>
        <a:off x="51733" y="52282"/>
        <a:ext cx="3087086" cy="956296"/>
      </dsp:txXfrm>
    </dsp:sp>
    <dsp:sp modelId="{71166B7A-F121-4557-852E-C4C8FE2116EA}">
      <dsp:nvSpPr>
        <dsp:cNvPr id="0" name=""/>
        <dsp:cNvSpPr/>
      </dsp:nvSpPr>
      <dsp:spPr>
        <a:xfrm rot="5400000">
          <a:off x="5451393" y="-1098656"/>
          <a:ext cx="1150412" cy="5672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+mn-lt"/>
              <a:cs typeface="Calibri" panose="020F0502020204030204" pitchFamily="34" charset="0"/>
            </a:rPr>
            <a:t>NIPC, working with professional service providers, for investment promotion and facilitation</a:t>
          </a:r>
          <a:endParaRPr lang="en-GB" sz="1200" kern="1200" dirty="0">
            <a:latin typeface="+mn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800" kern="1200" dirty="0">
            <a:latin typeface="+mn-lt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+mn-lt"/>
            </a:rPr>
            <a:t>Professionals shall be drawn from different fields e.g. Lawyers, Auditors, Accountants, Bankers etc</a:t>
          </a:r>
          <a:r>
            <a:rPr lang="en-US" sz="1200" i="1" kern="1200" dirty="0" smtClean="0">
              <a:latin typeface="+mn-lt"/>
            </a:rPr>
            <a:t>. </a:t>
          </a:r>
          <a:r>
            <a:rPr lang="en-US" sz="1200" kern="1200" dirty="0" smtClean="0">
              <a:latin typeface="+mn-lt"/>
            </a:rPr>
            <a:t>must have the capacity to support and assist potential investors, make informed investment decisions as well as support existing ones</a:t>
          </a:r>
          <a:endParaRPr lang="en-GB" sz="1200" kern="1200" dirty="0">
            <a:latin typeface="+mn-lt"/>
          </a:endParaRPr>
        </a:p>
      </dsp:txBody>
      <dsp:txXfrm rot="-5400000">
        <a:off x="3190553" y="1218342"/>
        <a:ext cx="5615935" cy="1038096"/>
      </dsp:txXfrm>
    </dsp:sp>
    <dsp:sp modelId="{4BC6E7C6-C6B0-45AB-B980-B0F44F829A03}">
      <dsp:nvSpPr>
        <dsp:cNvPr id="0" name=""/>
        <dsp:cNvSpPr/>
      </dsp:nvSpPr>
      <dsp:spPr>
        <a:xfrm>
          <a:off x="0" y="1121864"/>
          <a:ext cx="3190552" cy="1231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>
              <a:latin typeface="Calibri" pitchFamily="34" charset="0"/>
            </a:rPr>
            <a:t>Nigerian Investment Promotion Club</a:t>
          </a:r>
          <a:endParaRPr lang="en-GB" sz="1400" b="1" kern="1200" dirty="0">
            <a:latin typeface="Calibri" pitchFamily="34" charset="0"/>
          </a:endParaRPr>
        </a:p>
      </dsp:txBody>
      <dsp:txXfrm>
        <a:off x="60095" y="1181959"/>
        <a:ext cx="3070362" cy="1110860"/>
      </dsp:txXfrm>
    </dsp:sp>
    <dsp:sp modelId="{CECA66E0-5462-47E6-9F9B-F7A192DC13D8}">
      <dsp:nvSpPr>
        <dsp:cNvPr id="0" name=""/>
        <dsp:cNvSpPr/>
      </dsp:nvSpPr>
      <dsp:spPr>
        <a:xfrm rot="5400000">
          <a:off x="5461758" y="177923"/>
          <a:ext cx="1129681" cy="5672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4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latin typeface="+mn-lt"/>
            </a:rPr>
            <a:t>Provided  facilitation services  to investors that required authorization or intervention of relevant regulatory agencies </a:t>
          </a:r>
          <a:r>
            <a:rPr lang="en-GB" sz="1200" kern="1200" dirty="0" err="1" smtClean="0">
              <a:latin typeface="+mn-lt"/>
            </a:rPr>
            <a:t>e.g</a:t>
          </a:r>
          <a:r>
            <a:rPr lang="en-GB" sz="1200" kern="1200" dirty="0" smtClean="0">
              <a:latin typeface="+mn-lt"/>
            </a:rPr>
            <a:t> </a:t>
          </a:r>
          <a:r>
            <a:rPr lang="en-US" sz="1200" kern="1200" dirty="0" smtClean="0">
              <a:latin typeface="+mn-lt"/>
            </a:rPr>
            <a:t>Agility Distribution Parks Limited, </a:t>
          </a:r>
          <a:r>
            <a:rPr lang="en-US" sz="1200" kern="1200" dirty="0" smtClean="0"/>
            <a:t>American Towers Company (ATC) Nigeria, Hayat </a:t>
          </a:r>
          <a:r>
            <a:rPr lang="en-US" sz="1200" kern="1200" dirty="0" err="1" smtClean="0"/>
            <a:t>Kimya</a:t>
          </a:r>
          <a:r>
            <a:rPr lang="en-US" sz="1200" kern="1200" dirty="0" smtClean="0"/>
            <a:t> Nigeria Limited  and Milan Industries Limited</a:t>
          </a:r>
          <a:endParaRPr lang="en-GB" sz="1200" kern="1200" dirty="0"/>
        </a:p>
      </dsp:txBody>
      <dsp:txXfrm rot="-5400000">
        <a:off x="3190552" y="2504275"/>
        <a:ext cx="5616947" cy="1019389"/>
      </dsp:txXfrm>
    </dsp:sp>
    <dsp:sp modelId="{8F077ED8-949A-45D9-B4EB-E9EE678B6FA1}">
      <dsp:nvSpPr>
        <dsp:cNvPr id="0" name=""/>
        <dsp:cNvSpPr/>
      </dsp:nvSpPr>
      <dsp:spPr>
        <a:xfrm>
          <a:off x="0" y="2414468"/>
          <a:ext cx="3190552" cy="1231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Calibri" pitchFamily="34" charset="0"/>
            </a:rPr>
            <a:t>OSIC Lab</a:t>
          </a:r>
          <a:endParaRPr lang="en-GB" sz="1400" b="1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60095" y="2474563"/>
        <a:ext cx="3070362" cy="1110860"/>
      </dsp:txXfrm>
    </dsp:sp>
    <dsp:sp modelId="{18D0AECF-D65F-4783-A5FA-6CA995AFA059}">
      <dsp:nvSpPr>
        <dsp:cNvPr id="0" name=""/>
        <dsp:cNvSpPr/>
      </dsp:nvSpPr>
      <dsp:spPr>
        <a:xfrm rot="5400000">
          <a:off x="5440052" y="1486550"/>
          <a:ext cx="1173092" cy="5672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Commenced  identification, compilation of omitted incentives in corporate income tax, personal  income tax, corporate gain tax and  VAT for publication as addendum in the revised edition</a:t>
          </a:r>
          <a:endParaRPr lang="en-GB" sz="1200" kern="1200" dirty="0"/>
        </a:p>
      </dsp:txBody>
      <dsp:txXfrm rot="-5400000">
        <a:off x="3190552" y="3793316"/>
        <a:ext cx="5614827" cy="1058560"/>
      </dsp:txXfrm>
    </dsp:sp>
    <dsp:sp modelId="{1BF639CC-7F3E-46E7-A7ED-82F845DCAA77}">
      <dsp:nvSpPr>
        <dsp:cNvPr id="0" name=""/>
        <dsp:cNvSpPr/>
      </dsp:nvSpPr>
      <dsp:spPr>
        <a:xfrm>
          <a:off x="0" y="3707071"/>
          <a:ext cx="3190552" cy="1231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itchFamily="34" charset="0"/>
            </a:rPr>
            <a:t>Compendium of Investment Incentives in Nigeria: Production of Addendum  </a:t>
          </a:r>
          <a:endParaRPr lang="en-GB" sz="1400" b="1" kern="1200" dirty="0">
            <a:solidFill>
              <a:schemeClr val="bg1"/>
            </a:solidFill>
          </a:endParaRPr>
        </a:p>
      </dsp:txBody>
      <dsp:txXfrm>
        <a:off x="60095" y="3767166"/>
        <a:ext cx="3070362" cy="1110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" y="9020010"/>
            <a:ext cx="3038387" cy="27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fld id="{07B4458A-A99F-B443-A514-A31147C686CD}" type="datetime1">
              <a:rPr lang="en-US" smtClean="0"/>
              <a:t>3/21/2019</a:t>
            </a:fld>
            <a:endParaRPr lang="en-GB" dirty="0"/>
          </a:p>
        </p:txBody>
      </p:sp>
      <p:sp>
        <p:nvSpPr>
          <p:cNvPr id="252935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14"/>
            <a:ext cx="3038387" cy="46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950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" y="9037851"/>
            <a:ext cx="3038387" cy="258563"/>
          </a:xfrm>
          <a:prstGeom prst="rect">
            <a:avLst/>
          </a:prstGeom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Calibri" pitchFamily="34" charset="0"/>
              </a:defRPr>
            </a:lvl1pPr>
          </a:lstStyle>
          <a:p>
            <a:fld id="{375A9859-FA8C-584F-BA5E-9BF026FCCA20}" type="datetime1">
              <a:rPr lang="en-US" smtClean="0"/>
              <a:t>3/21/2019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517525"/>
            <a:ext cx="5595938" cy="3875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1" tIns="46052" rIns="92101" bIns="46052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55445" y="4536760"/>
            <a:ext cx="6297892" cy="424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2016" y="8975439"/>
            <a:ext cx="3038386" cy="320975"/>
          </a:xfrm>
          <a:prstGeom prst="rect">
            <a:avLst/>
          </a:prstGeom>
        </p:spPr>
        <p:txBody>
          <a:bodyPr vert="horz" wrap="square" lIns="92101" tIns="46052" rIns="92101" bIns="46052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 pitchFamily="34" charset="0"/>
              </a:defRPr>
            </a:lvl1pPr>
          </a:lstStyle>
          <a:p>
            <a:fld id="{E19D51F8-14F4-483D-9BFD-88394224B8CC}" type="slidenum">
              <a:rPr lang="en-ZA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3024714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/>
          </p:nvPr>
        </p:nvGraphicFramePr>
        <p:xfrm>
          <a:off x="1738" y="1592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" y="1592"/>
                        <a:ext cx="1719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 bwMode="ltGray">
          <a:xfrm>
            <a:off x="472218" y="3125277"/>
            <a:ext cx="9041669" cy="32652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9" name="Document type" hidden="1"/>
          <p:cNvSpPr txBox="1">
            <a:spLocks noChangeArrowheads="1"/>
          </p:cNvSpPr>
          <p:nvPr/>
        </p:nvSpPr>
        <p:spPr bwMode="auto">
          <a:xfrm>
            <a:off x="645572" y="3699127"/>
            <a:ext cx="6627082" cy="220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cap="all" dirty="0">
                <a:solidFill>
                  <a:srgbClr val="FFFFFF"/>
                </a:solidFill>
                <a:latin typeface="Calibri"/>
                <a:cs typeface="+mn-cs"/>
              </a:rPr>
              <a:t>Document type | Date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45573" y="1199520"/>
            <a:ext cx="6627082" cy="1015663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3000" b="1" cap="all" baseline="0">
                <a:solidFill>
                  <a:srgbClr val="617D32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5573" y="2482320"/>
            <a:ext cx="6627082" cy="307777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 bwMode="ltGray">
          <a:xfrm>
            <a:off x="362810" y="180317"/>
            <a:ext cx="9180382" cy="98554"/>
            <a:chOff x="334901" y="142217"/>
            <a:chExt cx="8474199" cy="98554"/>
          </a:xfrm>
        </p:grpSpPr>
        <p:sp>
          <p:nvSpPr>
            <p:cNvPr id="23" name="Rectangle 22"/>
            <p:cNvSpPr/>
            <p:nvPr userDrawn="1"/>
          </p:nvSpPr>
          <p:spPr bwMode="ltGray">
            <a:xfrm>
              <a:off x="334901" y="145774"/>
              <a:ext cx="2777490" cy="9499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600" dirty="0">
                <a:solidFill>
                  <a:srgbClr val="FFFFFF"/>
                </a:solidFill>
              </a:endParaRPr>
            </a:p>
          </p:txBody>
        </p:sp>
        <p:sp>
          <p:nvSpPr>
            <p:cNvPr id="24" name="Rectangle 23"/>
            <p:cNvSpPr/>
            <p:nvPr userDrawn="1"/>
          </p:nvSpPr>
          <p:spPr bwMode="ltGray">
            <a:xfrm>
              <a:off x="6031610" y="142217"/>
              <a:ext cx="2777490" cy="985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Rectangle 24"/>
          <p:cNvSpPr/>
          <p:nvPr userDrawn="1"/>
        </p:nvSpPr>
        <p:spPr bwMode="auto">
          <a:xfrm>
            <a:off x="3446487" y="183874"/>
            <a:ext cx="3008948" cy="914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26" name="doc id"/>
          <p:cNvSpPr>
            <a:spLocks noChangeArrowheads="1"/>
          </p:cNvSpPr>
          <p:nvPr userDrawn="1"/>
        </p:nvSpPr>
        <p:spPr bwMode="auto">
          <a:xfrm>
            <a:off x="8820074" y="37255"/>
            <a:ext cx="726499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429"/>
            <a:endParaRPr lang="en-GB" sz="8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048" y="556562"/>
            <a:ext cx="2345839" cy="2301578"/>
          </a:xfrm>
          <a:prstGeom prst="rect">
            <a:avLst/>
          </a:prstGeom>
        </p:spPr>
      </p:pic>
      <p:sp>
        <p:nvSpPr>
          <p:cNvPr id="13" name="Rectangle 30"/>
          <p:cNvSpPr>
            <a:spLocks noChangeArrowheads="1"/>
          </p:cNvSpPr>
          <p:nvPr userDrawn="1"/>
        </p:nvSpPr>
        <p:spPr bwMode="gray">
          <a:xfrm>
            <a:off x="645577" y="6173266"/>
            <a:ext cx="138093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spcAft>
                <a:spcPts val="300"/>
              </a:spcAft>
              <a:buSzPct val="100000"/>
            </a:pPr>
            <a:r>
              <a:rPr lang="en-GB" sz="900" noProof="0" dirty="0">
                <a:solidFill>
                  <a:srgbClr val="FFFFFF"/>
                </a:solidFill>
                <a:cs typeface="Arial" charset="0"/>
              </a:rPr>
              <a:t>Private and Confidential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51" y="1292913"/>
            <a:ext cx="9141513" cy="5095600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250099" indent="-250099" algn="l" defTabSz="903864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1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2439" y="53576"/>
            <a:ext cx="9404175" cy="8344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174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7EF4A1C4-200B-41BB-A782-06A6AE2A9130}" type="slidenum">
              <a:rPr lang="en-GB" sz="800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8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056905"/>
            <a:ext cx="9144000" cy="5034109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210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77278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056905"/>
            <a:ext cx="9132856" cy="50341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vertica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051014"/>
            <a:ext cx="4489003" cy="5040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2"/>
          </p:nvPr>
        </p:nvSpPr>
        <p:spPr>
          <a:xfrm>
            <a:off x="5027008" y="1051014"/>
            <a:ext cx="4489003" cy="5040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141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65852" y="1038454"/>
            <a:ext cx="4461995" cy="432000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2"/>
          </p:nvPr>
        </p:nvSpPr>
        <p:spPr>
          <a:xfrm>
            <a:off x="4971701" y="1051013"/>
            <a:ext cx="4525447" cy="419441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365760" y="1582229"/>
            <a:ext cx="4451091" cy="452848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971701" y="1582229"/>
            <a:ext cx="4525447" cy="452848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672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2" y="1463572"/>
            <a:ext cx="9077552" cy="208547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383152" y="4077730"/>
            <a:ext cx="9077552" cy="208547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83154" y="1051014"/>
            <a:ext cx="9077550" cy="310444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2"/>
          </p:nvPr>
        </p:nvSpPr>
        <p:spPr>
          <a:xfrm>
            <a:off x="383154" y="3671885"/>
            <a:ext cx="9077550" cy="310444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orizonta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83155" y="3636699"/>
            <a:ext cx="9132856" cy="249695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383156" y="1056905"/>
            <a:ext cx="9132856" cy="248574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level`</a:t>
            </a:r>
          </a:p>
        </p:txBody>
      </p:sp>
    </p:spTree>
    <p:extLst>
      <p:ext uri="{BB962C8B-B14F-4D97-AF65-F5344CB8AC3E}">
        <p14:creationId xmlns:p14="http://schemas.microsoft.com/office/powerpoint/2010/main" val="75720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8A5D17F-F6DD-43E2-8346-93512FC7051F}" type="datetimeFigureOut">
              <a:rPr lang="en-MY" smtClean="0"/>
              <a:t>21/3/2019</a:t>
            </a:fld>
            <a:endParaRPr lang="en-M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5FDCC59F-6171-460B-A9B0-D5BEFB097C08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0344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793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6">
          <p15:clr>
            <a:srgbClr val="FBAE40"/>
          </p15:clr>
        </p15:guide>
        <p15:guide id="2" orient="horz" pos="1026">
          <p15:clr>
            <a:srgbClr val="FBAE40"/>
          </p15:clr>
        </p15:guide>
        <p15:guide id="3" pos="5534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77819" y="6332924"/>
            <a:ext cx="9364662" cy="45719"/>
          </a:xfrm>
          <a:prstGeom prst="rect">
            <a:avLst/>
          </a:prstGeom>
          <a:solidFill>
            <a:srgbClr val="617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819" y="177422"/>
            <a:ext cx="9364662" cy="6689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105"/>
          <p:cNvSpPr txBox="1">
            <a:spLocks/>
          </p:cNvSpPr>
          <p:nvPr/>
        </p:nvSpPr>
        <p:spPr>
          <a:xfrm>
            <a:off x="277819" y="993086"/>
            <a:ext cx="9346514" cy="522025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>
            <a:outerShdw blurRad="63500" dist="127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anchor="ctr">
            <a:no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 lvl="1"/>
            <a:endParaRPr lang="en-GB" sz="1200" noProof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496" y="177420"/>
            <a:ext cx="683985" cy="671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81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9" r:id="rId4"/>
    <p:sldLayoutId id="2147483942" r:id="rId5"/>
    <p:sldLayoutId id="2147483943" r:id="rId6"/>
    <p:sldLayoutId id="2147483940" r:id="rId7"/>
    <p:sldLayoutId id="2147483944" r:id="rId8"/>
    <p:sldLayoutId id="2147483945" r:id="rId9"/>
    <p:sldLayoutId id="2147483946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9pPr>
    </p:titleStyle>
    <p:bodyStyle>
      <a:lvl1pPr marL="179388" indent="-179388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6575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893763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Arial" charset="0"/>
        <a:buChar char="►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250950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1619250" indent="-188913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0764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25336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9908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34480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77819" y="6333243"/>
            <a:ext cx="9364662" cy="45719"/>
          </a:xfrm>
          <a:prstGeom prst="rect">
            <a:avLst/>
          </a:prstGeom>
          <a:solidFill>
            <a:srgbClr val="617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8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819" y="177432"/>
            <a:ext cx="9364662" cy="6689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105"/>
          <p:cNvSpPr txBox="1">
            <a:spLocks/>
          </p:cNvSpPr>
          <p:nvPr/>
        </p:nvSpPr>
        <p:spPr>
          <a:xfrm>
            <a:off x="277819" y="993086"/>
            <a:ext cx="9346514" cy="522025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>
            <a:outerShdw blurRad="63500" dist="127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anchor="ctr">
            <a:no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 lvl="1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134" y="177420"/>
            <a:ext cx="683985" cy="671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94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9pPr>
    </p:titleStyle>
    <p:bodyStyle>
      <a:lvl1pPr marL="179388" indent="-179388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6575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893763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Arial" charset="0"/>
        <a:buChar char="►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250950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1619250" indent="-188913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0764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25336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9908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34480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NIPC’s 1st </a:t>
            </a:r>
            <a:r>
              <a:rPr lang="en-US" dirty="0"/>
              <a:t>quarter </a:t>
            </a:r>
            <a:r>
              <a:rPr lang="en-US" dirty="0" smtClean="0"/>
              <a:t>2019 report 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24682891"/>
              </p:ext>
            </p:extLst>
          </p:nvPr>
        </p:nvGraphicFramePr>
        <p:xfrm>
          <a:off x="633047" y="1075266"/>
          <a:ext cx="8862646" cy="493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55917" y="6380588"/>
            <a:ext cx="4953000" cy="4247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lang="en-GB" sz="1200" dirty="0" smtClean="0">
                <a:latin typeface="Calibri" pitchFamily="34" charset="0"/>
              </a:rPr>
              <a:t>Contact us:       reuben.kifasi@nipc.gov.ng, infodesk@nipc.gov.ng, 	osicinfodesk@nipc.gov.ng </a:t>
            </a:r>
            <a:endParaRPr lang="en-GB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383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NIPC - Country Presentation - PPT 2007 (1)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n screen title p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 screen title page 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E7D8AC"/>
        </a:hlink>
        <a:folHlink>
          <a:srgbClr val="89D4E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574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A59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4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DBC274"/>
        </a:accent1>
        <a:accent2>
          <a:srgbClr val="A59266"/>
        </a:accent2>
        <a:accent3>
          <a:srgbClr val="FFFFFF"/>
        </a:accent3>
        <a:accent4>
          <a:srgbClr val="012D67"/>
        </a:accent4>
        <a:accent5>
          <a:srgbClr val="EADDBC"/>
        </a:accent5>
        <a:accent6>
          <a:srgbClr val="95845C"/>
        </a:accent6>
        <a:hlink>
          <a:srgbClr val="B0C4CB"/>
        </a:hlink>
        <a:folHlink>
          <a:srgbClr val="9DB4B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5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4D2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6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DDD5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7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8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FA05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9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6D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0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8D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9DD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4">
        <a:dk1>
          <a:srgbClr val="02367A"/>
        </a:dk1>
        <a:lt1>
          <a:srgbClr val="FFFFFF"/>
        </a:lt1>
        <a:dk2>
          <a:srgbClr val="02367A"/>
        </a:dk2>
        <a:lt2>
          <a:srgbClr val="F9E09B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5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6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A1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9ABB8085-8A84-7541-B99E-F5F9AB7035DA}" vid="{06780446-EC43-094C-84A8-254C77260962}"/>
    </a:ext>
  </a:extLst>
</a:theme>
</file>

<file path=ppt/theme/theme2.xml><?xml version="1.0" encoding="utf-8"?>
<a:theme xmlns:a="http://schemas.openxmlformats.org/drawingml/2006/main" name="37_NIPC - Country Presentation - PPT 2007 (1)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n screen title p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 screen title page 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E7D8AC"/>
        </a:hlink>
        <a:folHlink>
          <a:srgbClr val="89D4E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574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A59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4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DBC274"/>
        </a:accent1>
        <a:accent2>
          <a:srgbClr val="A59266"/>
        </a:accent2>
        <a:accent3>
          <a:srgbClr val="FFFFFF"/>
        </a:accent3>
        <a:accent4>
          <a:srgbClr val="012D67"/>
        </a:accent4>
        <a:accent5>
          <a:srgbClr val="EADDBC"/>
        </a:accent5>
        <a:accent6>
          <a:srgbClr val="95845C"/>
        </a:accent6>
        <a:hlink>
          <a:srgbClr val="B0C4CB"/>
        </a:hlink>
        <a:folHlink>
          <a:srgbClr val="9DB4B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5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4D2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6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DDD5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7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8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FA05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9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6D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0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8D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9DD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4">
        <a:dk1>
          <a:srgbClr val="02367A"/>
        </a:dk1>
        <a:lt1>
          <a:srgbClr val="FFFFFF"/>
        </a:lt1>
        <a:dk2>
          <a:srgbClr val="02367A"/>
        </a:dk2>
        <a:lt2>
          <a:srgbClr val="F9E09B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5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6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A1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0106 NIPC Template" id="{12AEC7A5-80A9-4E48-9A08-9498082B35F1}" vid="{4EB84F5D-F95A-4494-81BD-8CAD42672D6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495898C-D088-9B4D-82B1-D1B4577CC774}">
  <we:reference id="wa104178141" version="3.0.9.11" store="en-US" storeType="OMEX"/>
  <we:alternateReferences>
    <we:reference id="WA104178141" version="3.0.9.11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960166F312214983394553EDA3F84F" ma:contentTypeVersion="2" ma:contentTypeDescription="Create a new document." ma:contentTypeScope="" ma:versionID="56355a04fc97e52965632d331fbe9dcc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6284820424daa6e8e94fd25537b3225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BF3B2A4-E950-45FB-8966-EA660B38386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2472D24-E00A-4C7A-AA47-F6252BC112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C8CFF1-65B7-4011-A02B-1E4451616A3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9636</TotalTime>
  <Words>184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Verdana</vt:lpstr>
      <vt:lpstr>Wingdings</vt:lpstr>
      <vt:lpstr>1_NIPC - Country Presentation - PPT 2007 (1)</vt:lpstr>
      <vt:lpstr>37_NIPC - Country Presentation - PPT 2007 (1)</vt:lpstr>
      <vt:lpstr>think-cell Slide</vt:lpstr>
      <vt:lpstr>NIPC’s 1st quarter 2019 report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NiGERIAN Investment Promotion commission</dc:title>
  <dc:creator>Ibrahim Idowu Muhammed</dc:creator>
  <cp:lastModifiedBy>Austin Tobi</cp:lastModifiedBy>
  <cp:revision>248</cp:revision>
  <cp:lastPrinted>2019-03-20T15:26:05Z</cp:lastPrinted>
  <dcterms:created xsi:type="dcterms:W3CDTF">2017-09-18T09:55:06Z</dcterms:created>
  <dcterms:modified xsi:type="dcterms:W3CDTF">2019-03-21T15:05:00Z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0x010100B3960166F312214983394553EDA3F84F</vt:lpwstr>
  </property>
</Properties>
</file>