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9"/>
  </p:notesMasterIdLst>
  <p:sldIdLst>
    <p:sldId id="269" r:id="rId2"/>
    <p:sldId id="272" r:id="rId3"/>
    <p:sldId id="273" r:id="rId4"/>
    <p:sldId id="320" r:id="rId5"/>
    <p:sldId id="318" r:id="rId6"/>
    <p:sldId id="321" r:id="rId7"/>
    <p:sldId id="284" r:id="rId8"/>
  </p:sldIdLst>
  <p:sldSz cx="9144000" cy="6858000" type="screen4x3"/>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B2F0"/>
    <a:srgbClr val="1963B3"/>
    <a:srgbClr val="0C3E8F"/>
    <a:srgbClr val="042A6B"/>
    <a:srgbClr val="98D5F5"/>
    <a:srgbClr val="4978B1"/>
    <a:srgbClr val="7E9BC8"/>
    <a:srgbClr val="B6C3DC"/>
    <a:srgbClr val="F6F6F6"/>
    <a:srgbClr val="558E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39"/>
    <p:restoredTop sz="93979" autoAdjust="0"/>
  </p:normalViewPr>
  <p:slideViewPr>
    <p:cSldViewPr>
      <p:cViewPr varScale="1">
        <p:scale>
          <a:sx n="65" d="100"/>
          <a:sy n="65" d="100"/>
        </p:scale>
        <p:origin x="1060" y="4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11/19/2019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a:t>
            </a:fld>
            <a:endParaRPr lang="en-US"/>
          </a:p>
        </p:txBody>
      </p:sp>
    </p:spTree>
    <p:extLst>
      <p:ext uri="{BB962C8B-B14F-4D97-AF65-F5344CB8AC3E}">
        <p14:creationId xmlns:p14="http://schemas.microsoft.com/office/powerpoint/2010/main" val="2944766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55" name="Freeform 5"/>
          <p:cNvSpPr>
            <a:spLocks/>
          </p:cNvSpPr>
          <p:nvPr/>
        </p:nvSpPr>
        <p:spPr bwMode="auto">
          <a:xfrm>
            <a:off x="-16076" y="1191711"/>
            <a:ext cx="805861"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5">
              <a:lumMod val="50000"/>
            </a:schemeClr>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56" name="Freeform 6"/>
          <p:cNvSpPr>
            <a:spLocks/>
          </p:cNvSpPr>
          <p:nvPr userDrawn="1"/>
        </p:nvSpPr>
        <p:spPr bwMode="auto">
          <a:xfrm>
            <a:off x="-16076" y="1191711"/>
            <a:ext cx="805861"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path>
            </a:pathLst>
          </a:custGeom>
          <a:solidFill>
            <a:schemeClr val="accent2"/>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57" name="Freeform 7"/>
          <p:cNvSpPr>
            <a:spLocks/>
          </p:cNvSpPr>
          <p:nvPr/>
        </p:nvSpPr>
        <p:spPr bwMode="auto">
          <a:xfrm>
            <a:off x="-16076" y="1191711"/>
            <a:ext cx="805861"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1"/>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59" name="Freeform 9"/>
          <p:cNvSpPr>
            <a:spLocks/>
          </p:cNvSpPr>
          <p:nvPr/>
        </p:nvSpPr>
        <p:spPr bwMode="auto">
          <a:xfrm>
            <a:off x="-16076" y="2264642"/>
            <a:ext cx="805861" cy="1076747"/>
          </a:xfrm>
          <a:custGeom>
            <a:avLst/>
            <a:gdLst>
              <a:gd name="T0" fmla="*/ 0 w 844"/>
              <a:gd name="T1" fmla="*/ 0 h 846"/>
              <a:gd name="T2" fmla="*/ 844 w 844"/>
              <a:gd name="T3" fmla="*/ 846 h 846"/>
              <a:gd name="T4" fmla="*/ 844 w 844"/>
              <a:gd name="T5" fmla="*/ 0 h 846"/>
              <a:gd name="T6" fmla="*/ 0 w 844"/>
              <a:gd name="T7" fmla="*/ 0 h 846"/>
            </a:gdLst>
            <a:ahLst/>
            <a:cxnLst>
              <a:cxn ang="0">
                <a:pos x="T0" y="T1"/>
              </a:cxn>
              <a:cxn ang="0">
                <a:pos x="T2" y="T3"/>
              </a:cxn>
              <a:cxn ang="0">
                <a:pos x="T4" y="T5"/>
              </a:cxn>
              <a:cxn ang="0">
                <a:pos x="T6" y="T7"/>
              </a:cxn>
            </a:cxnLst>
            <a:rect l="0" t="0" r="r" b="b"/>
            <a:pathLst>
              <a:path w="844" h="846">
                <a:moveTo>
                  <a:pt x="0" y="0"/>
                </a:moveTo>
                <a:lnTo>
                  <a:pt x="844" y="846"/>
                </a:lnTo>
                <a:lnTo>
                  <a:pt x="844" y="0"/>
                </a:lnTo>
                <a:lnTo>
                  <a:pt x="0" y="0"/>
                </a:lnTo>
                <a:close/>
              </a:path>
            </a:pathLst>
          </a:custGeom>
          <a:solidFill>
            <a:schemeClr val="accent5">
              <a:lumMod val="75000"/>
            </a:schemeClr>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60" name="Freeform 10"/>
          <p:cNvSpPr>
            <a:spLocks/>
          </p:cNvSpPr>
          <p:nvPr/>
        </p:nvSpPr>
        <p:spPr bwMode="auto">
          <a:xfrm>
            <a:off x="-16076" y="2264642"/>
            <a:ext cx="805861" cy="1076747"/>
          </a:xfrm>
          <a:custGeom>
            <a:avLst/>
            <a:gdLst>
              <a:gd name="T0" fmla="*/ 0 w 844"/>
              <a:gd name="T1" fmla="*/ 0 h 846"/>
              <a:gd name="T2" fmla="*/ 844 w 844"/>
              <a:gd name="T3" fmla="*/ 846 h 846"/>
              <a:gd name="T4" fmla="*/ 844 w 844"/>
              <a:gd name="T5" fmla="*/ 0 h 846"/>
              <a:gd name="T6" fmla="*/ 0 w 844"/>
              <a:gd name="T7" fmla="*/ 0 h 846"/>
            </a:gdLst>
            <a:ahLst/>
            <a:cxnLst>
              <a:cxn ang="0">
                <a:pos x="T0" y="T1"/>
              </a:cxn>
              <a:cxn ang="0">
                <a:pos x="T2" y="T3"/>
              </a:cxn>
              <a:cxn ang="0">
                <a:pos x="T4" y="T5"/>
              </a:cxn>
              <a:cxn ang="0">
                <a:pos x="T6" y="T7"/>
              </a:cxn>
            </a:cxnLst>
            <a:rect l="0" t="0" r="r" b="b"/>
            <a:pathLst>
              <a:path w="844" h="846">
                <a:moveTo>
                  <a:pt x="0" y="0"/>
                </a:moveTo>
                <a:lnTo>
                  <a:pt x="844" y="846"/>
                </a:lnTo>
                <a:lnTo>
                  <a:pt x="844" y="0"/>
                </a:lnTo>
                <a:lnTo>
                  <a:pt x="0" y="0"/>
                </a:lnTo>
              </a:path>
            </a:pathLst>
          </a:custGeom>
          <a:solidFill>
            <a:schemeClr val="accent3"/>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61" name="Freeform 11"/>
          <p:cNvSpPr>
            <a:spLocks/>
          </p:cNvSpPr>
          <p:nvPr/>
        </p:nvSpPr>
        <p:spPr bwMode="auto">
          <a:xfrm>
            <a:off x="-16076" y="2264642"/>
            <a:ext cx="805861" cy="1076747"/>
          </a:xfrm>
          <a:custGeom>
            <a:avLst/>
            <a:gdLst>
              <a:gd name="T0" fmla="*/ 0 w 844"/>
              <a:gd name="T1" fmla="*/ 846 h 846"/>
              <a:gd name="T2" fmla="*/ 844 w 844"/>
              <a:gd name="T3" fmla="*/ 846 h 846"/>
              <a:gd name="T4" fmla="*/ 0 w 844"/>
              <a:gd name="T5" fmla="*/ 0 h 846"/>
              <a:gd name="T6" fmla="*/ 0 w 844"/>
              <a:gd name="T7" fmla="*/ 846 h 846"/>
            </a:gdLst>
            <a:ahLst/>
            <a:cxnLst>
              <a:cxn ang="0">
                <a:pos x="T0" y="T1"/>
              </a:cxn>
              <a:cxn ang="0">
                <a:pos x="T2" y="T3"/>
              </a:cxn>
              <a:cxn ang="0">
                <a:pos x="T4" y="T5"/>
              </a:cxn>
              <a:cxn ang="0">
                <a:pos x="T6" y="T7"/>
              </a:cxn>
            </a:cxnLst>
            <a:rect l="0" t="0" r="r" b="b"/>
            <a:pathLst>
              <a:path w="844" h="846">
                <a:moveTo>
                  <a:pt x="0" y="846"/>
                </a:moveTo>
                <a:lnTo>
                  <a:pt x="844" y="846"/>
                </a:lnTo>
                <a:lnTo>
                  <a:pt x="0" y="0"/>
                </a:lnTo>
                <a:lnTo>
                  <a:pt x="0" y="846"/>
                </a:lnTo>
                <a:close/>
              </a:path>
            </a:pathLst>
          </a:custGeom>
          <a:solidFill>
            <a:schemeClr val="accent1"/>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62" name="Freeform 12"/>
          <p:cNvSpPr>
            <a:spLocks/>
          </p:cNvSpPr>
          <p:nvPr/>
        </p:nvSpPr>
        <p:spPr bwMode="auto">
          <a:xfrm>
            <a:off x="-16076" y="3341389"/>
            <a:ext cx="805861" cy="1075475"/>
          </a:xfrm>
          <a:custGeom>
            <a:avLst/>
            <a:gdLst>
              <a:gd name="T0" fmla="*/ 0 w 844"/>
              <a:gd name="T1" fmla="*/ 0 h 845"/>
              <a:gd name="T2" fmla="*/ 844 w 844"/>
              <a:gd name="T3" fmla="*/ 845 h 845"/>
              <a:gd name="T4" fmla="*/ 844 w 844"/>
              <a:gd name="T5" fmla="*/ 0 h 845"/>
              <a:gd name="T6" fmla="*/ 0 w 844"/>
              <a:gd name="T7" fmla="*/ 0 h 845"/>
            </a:gdLst>
            <a:ahLst/>
            <a:cxnLst>
              <a:cxn ang="0">
                <a:pos x="T0" y="T1"/>
              </a:cxn>
              <a:cxn ang="0">
                <a:pos x="T2" y="T3"/>
              </a:cxn>
              <a:cxn ang="0">
                <a:pos x="T4" y="T5"/>
              </a:cxn>
              <a:cxn ang="0">
                <a:pos x="T6" y="T7"/>
              </a:cxn>
            </a:cxnLst>
            <a:rect l="0" t="0" r="r" b="b"/>
            <a:pathLst>
              <a:path w="844" h="845">
                <a:moveTo>
                  <a:pt x="0" y="0"/>
                </a:moveTo>
                <a:lnTo>
                  <a:pt x="844" y="845"/>
                </a:lnTo>
                <a:lnTo>
                  <a:pt x="844" y="0"/>
                </a:lnTo>
                <a:lnTo>
                  <a:pt x="0" y="0"/>
                </a:lnTo>
                <a:close/>
              </a:path>
            </a:pathLst>
          </a:custGeom>
          <a:solidFill>
            <a:schemeClr val="accent6">
              <a:lumMod val="90000"/>
              <a:lumOff val="10000"/>
            </a:schemeClr>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63" name="Freeform 13"/>
          <p:cNvSpPr>
            <a:spLocks/>
          </p:cNvSpPr>
          <p:nvPr/>
        </p:nvSpPr>
        <p:spPr bwMode="auto">
          <a:xfrm>
            <a:off x="-16076" y="3341389"/>
            <a:ext cx="805861" cy="1075475"/>
          </a:xfrm>
          <a:custGeom>
            <a:avLst/>
            <a:gdLst>
              <a:gd name="T0" fmla="*/ 0 w 844"/>
              <a:gd name="T1" fmla="*/ 0 h 845"/>
              <a:gd name="T2" fmla="*/ 844 w 844"/>
              <a:gd name="T3" fmla="*/ 845 h 845"/>
              <a:gd name="T4" fmla="*/ 844 w 844"/>
              <a:gd name="T5" fmla="*/ 0 h 845"/>
              <a:gd name="T6" fmla="*/ 0 w 844"/>
              <a:gd name="T7" fmla="*/ 0 h 845"/>
            </a:gdLst>
            <a:ahLst/>
            <a:cxnLst>
              <a:cxn ang="0">
                <a:pos x="T0" y="T1"/>
              </a:cxn>
              <a:cxn ang="0">
                <a:pos x="T2" y="T3"/>
              </a:cxn>
              <a:cxn ang="0">
                <a:pos x="T4" y="T5"/>
              </a:cxn>
              <a:cxn ang="0">
                <a:pos x="T6" y="T7"/>
              </a:cxn>
            </a:cxnLst>
            <a:rect l="0" t="0" r="r" b="b"/>
            <a:pathLst>
              <a:path w="844" h="845">
                <a:moveTo>
                  <a:pt x="0" y="0"/>
                </a:moveTo>
                <a:lnTo>
                  <a:pt x="844" y="845"/>
                </a:lnTo>
                <a:lnTo>
                  <a:pt x="844" y="0"/>
                </a:lnTo>
                <a:lnTo>
                  <a:pt x="0" y="0"/>
                </a:lnTo>
              </a:path>
            </a:pathLst>
          </a:custGeom>
          <a:solidFill>
            <a:schemeClr val="accent2"/>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64" name="Freeform 14"/>
          <p:cNvSpPr>
            <a:spLocks/>
          </p:cNvSpPr>
          <p:nvPr/>
        </p:nvSpPr>
        <p:spPr bwMode="auto">
          <a:xfrm>
            <a:off x="-16076" y="3341389"/>
            <a:ext cx="805861" cy="1075475"/>
          </a:xfrm>
          <a:custGeom>
            <a:avLst/>
            <a:gdLst>
              <a:gd name="T0" fmla="*/ 0 w 844"/>
              <a:gd name="T1" fmla="*/ 845 h 845"/>
              <a:gd name="T2" fmla="*/ 844 w 844"/>
              <a:gd name="T3" fmla="*/ 845 h 845"/>
              <a:gd name="T4" fmla="*/ 0 w 844"/>
              <a:gd name="T5" fmla="*/ 0 h 845"/>
              <a:gd name="T6" fmla="*/ 0 w 844"/>
              <a:gd name="T7" fmla="*/ 845 h 845"/>
            </a:gdLst>
            <a:ahLst/>
            <a:cxnLst>
              <a:cxn ang="0">
                <a:pos x="T0" y="T1"/>
              </a:cxn>
              <a:cxn ang="0">
                <a:pos x="T2" y="T3"/>
              </a:cxn>
              <a:cxn ang="0">
                <a:pos x="T4" y="T5"/>
              </a:cxn>
              <a:cxn ang="0">
                <a:pos x="T6" y="T7"/>
              </a:cxn>
            </a:cxnLst>
            <a:rect l="0" t="0" r="r" b="b"/>
            <a:pathLst>
              <a:path w="844" h="845">
                <a:moveTo>
                  <a:pt x="0" y="845"/>
                </a:moveTo>
                <a:lnTo>
                  <a:pt x="844" y="845"/>
                </a:lnTo>
                <a:lnTo>
                  <a:pt x="0" y="0"/>
                </a:lnTo>
                <a:lnTo>
                  <a:pt x="0" y="845"/>
                </a:lnTo>
                <a:close/>
              </a:path>
            </a:pathLst>
          </a:custGeom>
          <a:solidFill>
            <a:schemeClr val="accent1"/>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65" name="Freeform 15"/>
          <p:cNvSpPr>
            <a:spLocks/>
          </p:cNvSpPr>
          <p:nvPr/>
        </p:nvSpPr>
        <p:spPr bwMode="auto">
          <a:xfrm>
            <a:off x="787876" y="1191711"/>
            <a:ext cx="805861"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66" name="Freeform 16"/>
          <p:cNvSpPr>
            <a:spLocks/>
          </p:cNvSpPr>
          <p:nvPr/>
        </p:nvSpPr>
        <p:spPr bwMode="auto">
          <a:xfrm>
            <a:off x="787876" y="1191711"/>
            <a:ext cx="805861"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close/>
              </a:path>
            </a:pathLst>
          </a:custGeom>
          <a:solidFill>
            <a:schemeClr val="accent5">
              <a:lumMod val="50000"/>
            </a:schemeClr>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67" name="Freeform 17"/>
          <p:cNvSpPr>
            <a:spLocks/>
          </p:cNvSpPr>
          <p:nvPr/>
        </p:nvSpPr>
        <p:spPr bwMode="auto">
          <a:xfrm>
            <a:off x="787876" y="1191711"/>
            <a:ext cx="805861"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path>
            </a:pathLst>
          </a:custGeom>
          <a:solidFill>
            <a:schemeClr val="accent1"/>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68" name="Freeform 18"/>
          <p:cNvSpPr>
            <a:spLocks/>
          </p:cNvSpPr>
          <p:nvPr/>
        </p:nvSpPr>
        <p:spPr bwMode="auto">
          <a:xfrm>
            <a:off x="787876" y="2264642"/>
            <a:ext cx="805861" cy="1076747"/>
          </a:xfrm>
          <a:custGeom>
            <a:avLst/>
            <a:gdLst>
              <a:gd name="T0" fmla="*/ 844 w 844"/>
              <a:gd name="T1" fmla="*/ 0 h 846"/>
              <a:gd name="T2" fmla="*/ 0 w 844"/>
              <a:gd name="T3" fmla="*/ 0 h 846"/>
              <a:gd name="T4" fmla="*/ 844 w 844"/>
              <a:gd name="T5" fmla="*/ 846 h 846"/>
              <a:gd name="T6" fmla="*/ 844 w 844"/>
              <a:gd name="T7" fmla="*/ 0 h 846"/>
            </a:gdLst>
            <a:ahLst/>
            <a:cxnLst>
              <a:cxn ang="0">
                <a:pos x="T0" y="T1"/>
              </a:cxn>
              <a:cxn ang="0">
                <a:pos x="T2" y="T3"/>
              </a:cxn>
              <a:cxn ang="0">
                <a:pos x="T4" y="T5"/>
              </a:cxn>
              <a:cxn ang="0">
                <a:pos x="T6" y="T7"/>
              </a:cxn>
            </a:cxnLst>
            <a:rect l="0" t="0" r="r" b="b"/>
            <a:pathLst>
              <a:path w="844" h="846">
                <a:moveTo>
                  <a:pt x="844" y="0"/>
                </a:moveTo>
                <a:lnTo>
                  <a:pt x="0" y="0"/>
                </a:lnTo>
                <a:lnTo>
                  <a:pt x="844" y="846"/>
                </a:lnTo>
                <a:lnTo>
                  <a:pt x="844" y="0"/>
                </a:lnTo>
                <a:close/>
              </a:path>
            </a:pathLst>
          </a:custGeom>
          <a:solidFill>
            <a:schemeClr val="accent5">
              <a:lumMod val="75000"/>
            </a:schemeClr>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69" name="Freeform 19"/>
          <p:cNvSpPr>
            <a:spLocks/>
          </p:cNvSpPr>
          <p:nvPr/>
        </p:nvSpPr>
        <p:spPr bwMode="auto">
          <a:xfrm>
            <a:off x="787876" y="2264642"/>
            <a:ext cx="805861" cy="1076747"/>
          </a:xfrm>
          <a:custGeom>
            <a:avLst/>
            <a:gdLst>
              <a:gd name="T0" fmla="*/ 844 w 844"/>
              <a:gd name="T1" fmla="*/ 0 h 846"/>
              <a:gd name="T2" fmla="*/ 0 w 844"/>
              <a:gd name="T3" fmla="*/ 0 h 846"/>
              <a:gd name="T4" fmla="*/ 844 w 844"/>
              <a:gd name="T5" fmla="*/ 846 h 846"/>
              <a:gd name="T6" fmla="*/ 844 w 844"/>
              <a:gd name="T7" fmla="*/ 0 h 846"/>
            </a:gdLst>
            <a:ahLst/>
            <a:cxnLst>
              <a:cxn ang="0">
                <a:pos x="T0" y="T1"/>
              </a:cxn>
              <a:cxn ang="0">
                <a:pos x="T2" y="T3"/>
              </a:cxn>
              <a:cxn ang="0">
                <a:pos x="T4" y="T5"/>
              </a:cxn>
              <a:cxn ang="0">
                <a:pos x="T6" y="T7"/>
              </a:cxn>
            </a:cxnLst>
            <a:rect l="0" t="0" r="r" b="b"/>
            <a:pathLst>
              <a:path w="844" h="846">
                <a:moveTo>
                  <a:pt x="844" y="0"/>
                </a:moveTo>
                <a:lnTo>
                  <a:pt x="0" y="0"/>
                </a:lnTo>
                <a:lnTo>
                  <a:pt x="844" y="846"/>
                </a:lnTo>
                <a:lnTo>
                  <a:pt x="844" y="0"/>
                </a:lnTo>
              </a:path>
            </a:pathLst>
          </a:custGeom>
          <a:solidFill>
            <a:schemeClr val="accent2"/>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70" name="Freeform 20"/>
          <p:cNvSpPr>
            <a:spLocks/>
          </p:cNvSpPr>
          <p:nvPr/>
        </p:nvSpPr>
        <p:spPr bwMode="auto">
          <a:xfrm>
            <a:off x="787876" y="2264642"/>
            <a:ext cx="805861" cy="1076747"/>
          </a:xfrm>
          <a:custGeom>
            <a:avLst/>
            <a:gdLst>
              <a:gd name="T0" fmla="*/ 0 w 844"/>
              <a:gd name="T1" fmla="*/ 0 h 846"/>
              <a:gd name="T2" fmla="*/ 0 w 844"/>
              <a:gd name="T3" fmla="*/ 0 h 846"/>
              <a:gd name="T4" fmla="*/ 0 w 844"/>
              <a:gd name="T5" fmla="*/ 846 h 846"/>
              <a:gd name="T6" fmla="*/ 844 w 844"/>
              <a:gd name="T7" fmla="*/ 846 h 846"/>
              <a:gd name="T8" fmla="*/ 0 w 844"/>
              <a:gd name="T9" fmla="*/ 0 h 846"/>
            </a:gdLst>
            <a:ahLst/>
            <a:cxnLst>
              <a:cxn ang="0">
                <a:pos x="T0" y="T1"/>
              </a:cxn>
              <a:cxn ang="0">
                <a:pos x="T2" y="T3"/>
              </a:cxn>
              <a:cxn ang="0">
                <a:pos x="T4" y="T5"/>
              </a:cxn>
              <a:cxn ang="0">
                <a:pos x="T6" y="T7"/>
              </a:cxn>
              <a:cxn ang="0">
                <a:pos x="T8" y="T9"/>
              </a:cxn>
            </a:cxnLst>
            <a:rect l="0" t="0" r="r" b="b"/>
            <a:pathLst>
              <a:path w="844" h="846">
                <a:moveTo>
                  <a:pt x="0" y="0"/>
                </a:moveTo>
                <a:lnTo>
                  <a:pt x="0" y="0"/>
                </a:lnTo>
                <a:lnTo>
                  <a:pt x="0" y="846"/>
                </a:lnTo>
                <a:lnTo>
                  <a:pt x="844" y="846"/>
                </a:lnTo>
                <a:lnTo>
                  <a:pt x="0" y="0"/>
                </a:lnTo>
                <a:close/>
              </a:path>
            </a:pathLst>
          </a:custGeom>
          <a:solidFill>
            <a:schemeClr val="accent5">
              <a:lumMod val="75000"/>
            </a:schemeClr>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71" name="Freeform 21"/>
          <p:cNvSpPr>
            <a:spLocks/>
          </p:cNvSpPr>
          <p:nvPr/>
        </p:nvSpPr>
        <p:spPr bwMode="auto">
          <a:xfrm>
            <a:off x="787876" y="2264642"/>
            <a:ext cx="805861" cy="1076747"/>
          </a:xfrm>
          <a:custGeom>
            <a:avLst/>
            <a:gdLst>
              <a:gd name="T0" fmla="*/ 0 w 844"/>
              <a:gd name="T1" fmla="*/ 0 h 846"/>
              <a:gd name="T2" fmla="*/ 0 w 844"/>
              <a:gd name="T3" fmla="*/ 0 h 846"/>
              <a:gd name="T4" fmla="*/ 0 w 844"/>
              <a:gd name="T5" fmla="*/ 846 h 846"/>
              <a:gd name="T6" fmla="*/ 844 w 844"/>
              <a:gd name="T7" fmla="*/ 846 h 846"/>
              <a:gd name="T8" fmla="*/ 0 w 844"/>
              <a:gd name="T9" fmla="*/ 0 h 846"/>
            </a:gdLst>
            <a:ahLst/>
            <a:cxnLst>
              <a:cxn ang="0">
                <a:pos x="T0" y="T1"/>
              </a:cxn>
              <a:cxn ang="0">
                <a:pos x="T2" y="T3"/>
              </a:cxn>
              <a:cxn ang="0">
                <a:pos x="T4" y="T5"/>
              </a:cxn>
              <a:cxn ang="0">
                <a:pos x="T6" y="T7"/>
              </a:cxn>
              <a:cxn ang="0">
                <a:pos x="T8" y="T9"/>
              </a:cxn>
            </a:cxnLst>
            <a:rect l="0" t="0" r="r" b="b"/>
            <a:pathLst>
              <a:path w="844" h="846">
                <a:moveTo>
                  <a:pt x="0" y="0"/>
                </a:moveTo>
                <a:lnTo>
                  <a:pt x="0" y="0"/>
                </a:lnTo>
                <a:lnTo>
                  <a:pt x="0" y="846"/>
                </a:lnTo>
                <a:lnTo>
                  <a:pt x="844" y="846"/>
                </a:lnTo>
                <a:lnTo>
                  <a:pt x="0" y="0"/>
                </a:lnTo>
              </a:path>
            </a:pathLst>
          </a:custGeom>
          <a:solidFill>
            <a:schemeClr val="accent2"/>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72" name="Freeform 22"/>
          <p:cNvSpPr>
            <a:spLocks/>
          </p:cNvSpPr>
          <p:nvPr/>
        </p:nvSpPr>
        <p:spPr bwMode="auto">
          <a:xfrm>
            <a:off x="787876" y="3341389"/>
            <a:ext cx="805861" cy="1075475"/>
          </a:xfrm>
          <a:custGeom>
            <a:avLst/>
            <a:gdLst>
              <a:gd name="T0" fmla="*/ 844 w 844"/>
              <a:gd name="T1" fmla="*/ 0 h 845"/>
              <a:gd name="T2" fmla="*/ 0 w 844"/>
              <a:gd name="T3" fmla="*/ 0 h 845"/>
              <a:gd name="T4" fmla="*/ 844 w 844"/>
              <a:gd name="T5" fmla="*/ 845 h 845"/>
              <a:gd name="T6" fmla="*/ 844 w 844"/>
              <a:gd name="T7" fmla="*/ 0 h 845"/>
            </a:gdLst>
            <a:ahLst/>
            <a:cxnLst>
              <a:cxn ang="0">
                <a:pos x="T0" y="T1"/>
              </a:cxn>
              <a:cxn ang="0">
                <a:pos x="T2" y="T3"/>
              </a:cxn>
              <a:cxn ang="0">
                <a:pos x="T4" y="T5"/>
              </a:cxn>
              <a:cxn ang="0">
                <a:pos x="T6" y="T7"/>
              </a:cxn>
            </a:cxnLst>
            <a:rect l="0" t="0" r="r" b="b"/>
            <a:pathLst>
              <a:path w="844" h="845">
                <a:moveTo>
                  <a:pt x="844" y="0"/>
                </a:moveTo>
                <a:lnTo>
                  <a:pt x="0" y="0"/>
                </a:lnTo>
                <a:lnTo>
                  <a:pt x="844" y="845"/>
                </a:lnTo>
                <a:lnTo>
                  <a:pt x="844" y="0"/>
                </a:lnTo>
                <a:close/>
              </a:path>
            </a:pathLst>
          </a:custGeom>
          <a:solidFill>
            <a:schemeClr val="accent6">
              <a:lumMod val="90000"/>
              <a:lumOff val="10000"/>
            </a:schemeClr>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73" name="Freeform 23"/>
          <p:cNvSpPr>
            <a:spLocks/>
          </p:cNvSpPr>
          <p:nvPr/>
        </p:nvSpPr>
        <p:spPr bwMode="auto">
          <a:xfrm>
            <a:off x="787876" y="3341389"/>
            <a:ext cx="805861" cy="1075475"/>
          </a:xfrm>
          <a:custGeom>
            <a:avLst/>
            <a:gdLst>
              <a:gd name="T0" fmla="*/ 844 w 844"/>
              <a:gd name="T1" fmla="*/ 0 h 845"/>
              <a:gd name="T2" fmla="*/ 0 w 844"/>
              <a:gd name="T3" fmla="*/ 0 h 845"/>
              <a:gd name="T4" fmla="*/ 844 w 844"/>
              <a:gd name="T5" fmla="*/ 845 h 845"/>
              <a:gd name="T6" fmla="*/ 844 w 844"/>
              <a:gd name="T7" fmla="*/ 0 h 845"/>
            </a:gdLst>
            <a:ahLst/>
            <a:cxnLst>
              <a:cxn ang="0">
                <a:pos x="T0" y="T1"/>
              </a:cxn>
              <a:cxn ang="0">
                <a:pos x="T2" y="T3"/>
              </a:cxn>
              <a:cxn ang="0">
                <a:pos x="T4" y="T5"/>
              </a:cxn>
              <a:cxn ang="0">
                <a:pos x="T6" y="T7"/>
              </a:cxn>
            </a:cxnLst>
            <a:rect l="0" t="0" r="r" b="b"/>
            <a:pathLst>
              <a:path w="844" h="845">
                <a:moveTo>
                  <a:pt x="844" y="0"/>
                </a:moveTo>
                <a:lnTo>
                  <a:pt x="0" y="0"/>
                </a:lnTo>
                <a:lnTo>
                  <a:pt x="844" y="845"/>
                </a:lnTo>
                <a:lnTo>
                  <a:pt x="844" y="0"/>
                </a:lnTo>
              </a:path>
            </a:pathLst>
          </a:custGeom>
          <a:solidFill>
            <a:schemeClr val="accent1"/>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74" name="Freeform 24"/>
          <p:cNvSpPr>
            <a:spLocks/>
          </p:cNvSpPr>
          <p:nvPr/>
        </p:nvSpPr>
        <p:spPr bwMode="auto">
          <a:xfrm>
            <a:off x="787876" y="3341389"/>
            <a:ext cx="805861" cy="1075475"/>
          </a:xfrm>
          <a:custGeom>
            <a:avLst/>
            <a:gdLst>
              <a:gd name="T0" fmla="*/ 0 w 844"/>
              <a:gd name="T1" fmla="*/ 0 h 845"/>
              <a:gd name="T2" fmla="*/ 0 w 844"/>
              <a:gd name="T3" fmla="*/ 0 h 845"/>
              <a:gd name="T4" fmla="*/ 0 w 844"/>
              <a:gd name="T5" fmla="*/ 845 h 845"/>
              <a:gd name="T6" fmla="*/ 844 w 844"/>
              <a:gd name="T7" fmla="*/ 845 h 845"/>
              <a:gd name="T8" fmla="*/ 0 w 844"/>
              <a:gd name="T9" fmla="*/ 0 h 845"/>
            </a:gdLst>
            <a:ahLst/>
            <a:cxnLst>
              <a:cxn ang="0">
                <a:pos x="T0" y="T1"/>
              </a:cxn>
              <a:cxn ang="0">
                <a:pos x="T2" y="T3"/>
              </a:cxn>
              <a:cxn ang="0">
                <a:pos x="T4" y="T5"/>
              </a:cxn>
              <a:cxn ang="0">
                <a:pos x="T6" y="T7"/>
              </a:cxn>
              <a:cxn ang="0">
                <a:pos x="T8" y="T9"/>
              </a:cxn>
            </a:cxnLst>
            <a:rect l="0" t="0" r="r" b="b"/>
            <a:pathLst>
              <a:path w="844" h="845">
                <a:moveTo>
                  <a:pt x="0" y="0"/>
                </a:moveTo>
                <a:lnTo>
                  <a:pt x="0" y="0"/>
                </a:lnTo>
                <a:lnTo>
                  <a:pt x="0" y="845"/>
                </a:lnTo>
                <a:lnTo>
                  <a:pt x="844" y="845"/>
                </a:lnTo>
                <a:lnTo>
                  <a:pt x="0" y="0"/>
                </a:lnTo>
                <a:close/>
              </a:path>
            </a:pathLst>
          </a:custGeom>
          <a:solidFill>
            <a:schemeClr val="accent6">
              <a:lumMod val="90000"/>
              <a:lumOff val="10000"/>
            </a:schemeClr>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75" name="Freeform 25"/>
          <p:cNvSpPr>
            <a:spLocks/>
          </p:cNvSpPr>
          <p:nvPr/>
        </p:nvSpPr>
        <p:spPr bwMode="auto">
          <a:xfrm>
            <a:off x="787876" y="3341389"/>
            <a:ext cx="805861" cy="1075475"/>
          </a:xfrm>
          <a:custGeom>
            <a:avLst/>
            <a:gdLst>
              <a:gd name="T0" fmla="*/ 0 w 844"/>
              <a:gd name="T1" fmla="*/ 0 h 845"/>
              <a:gd name="T2" fmla="*/ 0 w 844"/>
              <a:gd name="T3" fmla="*/ 0 h 845"/>
              <a:gd name="T4" fmla="*/ 0 w 844"/>
              <a:gd name="T5" fmla="*/ 845 h 845"/>
              <a:gd name="T6" fmla="*/ 844 w 844"/>
              <a:gd name="T7" fmla="*/ 845 h 845"/>
              <a:gd name="T8" fmla="*/ 0 w 844"/>
              <a:gd name="T9" fmla="*/ 0 h 845"/>
            </a:gdLst>
            <a:ahLst/>
            <a:cxnLst>
              <a:cxn ang="0">
                <a:pos x="T0" y="T1"/>
              </a:cxn>
              <a:cxn ang="0">
                <a:pos x="T2" y="T3"/>
              </a:cxn>
              <a:cxn ang="0">
                <a:pos x="T4" y="T5"/>
              </a:cxn>
              <a:cxn ang="0">
                <a:pos x="T6" y="T7"/>
              </a:cxn>
              <a:cxn ang="0">
                <a:pos x="T8" y="T9"/>
              </a:cxn>
            </a:cxnLst>
            <a:rect l="0" t="0" r="r" b="b"/>
            <a:pathLst>
              <a:path w="844" h="845">
                <a:moveTo>
                  <a:pt x="0" y="0"/>
                </a:moveTo>
                <a:lnTo>
                  <a:pt x="0" y="0"/>
                </a:lnTo>
                <a:lnTo>
                  <a:pt x="0" y="845"/>
                </a:lnTo>
                <a:lnTo>
                  <a:pt x="844" y="845"/>
                </a:lnTo>
                <a:lnTo>
                  <a:pt x="0" y="0"/>
                </a:lnTo>
              </a:path>
            </a:pathLst>
          </a:custGeom>
          <a:solidFill>
            <a:srgbClr val="0C3E8F"/>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76" name="Freeform 26"/>
          <p:cNvSpPr>
            <a:spLocks/>
          </p:cNvSpPr>
          <p:nvPr/>
        </p:nvSpPr>
        <p:spPr bwMode="auto">
          <a:xfrm>
            <a:off x="1588963" y="1191711"/>
            <a:ext cx="805861"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77" name="Freeform 27"/>
          <p:cNvSpPr>
            <a:spLocks/>
          </p:cNvSpPr>
          <p:nvPr/>
        </p:nvSpPr>
        <p:spPr bwMode="auto">
          <a:xfrm>
            <a:off x="1588963" y="1191711"/>
            <a:ext cx="805861"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2"/>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78" name="Freeform 28"/>
          <p:cNvSpPr>
            <a:spLocks/>
          </p:cNvSpPr>
          <p:nvPr/>
        </p:nvSpPr>
        <p:spPr bwMode="auto">
          <a:xfrm>
            <a:off x="1588963" y="2264642"/>
            <a:ext cx="805861" cy="1076747"/>
          </a:xfrm>
          <a:custGeom>
            <a:avLst/>
            <a:gdLst>
              <a:gd name="T0" fmla="*/ 844 w 844"/>
              <a:gd name="T1" fmla="*/ 0 h 846"/>
              <a:gd name="T2" fmla="*/ 0 w 844"/>
              <a:gd name="T3" fmla="*/ 0 h 846"/>
              <a:gd name="T4" fmla="*/ 844 w 844"/>
              <a:gd name="T5" fmla="*/ 846 h 846"/>
              <a:gd name="T6" fmla="*/ 844 w 844"/>
              <a:gd name="T7" fmla="*/ 0 h 846"/>
            </a:gdLst>
            <a:ahLst/>
            <a:cxnLst>
              <a:cxn ang="0">
                <a:pos x="T0" y="T1"/>
              </a:cxn>
              <a:cxn ang="0">
                <a:pos x="T2" y="T3"/>
              </a:cxn>
              <a:cxn ang="0">
                <a:pos x="T4" y="T5"/>
              </a:cxn>
              <a:cxn ang="0">
                <a:pos x="T6" y="T7"/>
              </a:cxn>
            </a:cxnLst>
            <a:rect l="0" t="0" r="r" b="b"/>
            <a:pathLst>
              <a:path w="844" h="846">
                <a:moveTo>
                  <a:pt x="844" y="0"/>
                </a:moveTo>
                <a:lnTo>
                  <a:pt x="0" y="0"/>
                </a:lnTo>
                <a:lnTo>
                  <a:pt x="844" y="846"/>
                </a:lnTo>
                <a:lnTo>
                  <a:pt x="844" y="0"/>
                </a:lnTo>
                <a:close/>
              </a:path>
            </a:pathLst>
          </a:custGeom>
          <a:solidFill>
            <a:schemeClr val="accent5">
              <a:lumMod val="75000"/>
            </a:schemeClr>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79" name="Freeform 29"/>
          <p:cNvSpPr>
            <a:spLocks/>
          </p:cNvSpPr>
          <p:nvPr/>
        </p:nvSpPr>
        <p:spPr bwMode="auto">
          <a:xfrm>
            <a:off x="1588963" y="2264642"/>
            <a:ext cx="805861" cy="1076747"/>
          </a:xfrm>
          <a:custGeom>
            <a:avLst/>
            <a:gdLst>
              <a:gd name="T0" fmla="*/ 844 w 844"/>
              <a:gd name="T1" fmla="*/ 0 h 846"/>
              <a:gd name="T2" fmla="*/ 0 w 844"/>
              <a:gd name="T3" fmla="*/ 0 h 846"/>
              <a:gd name="T4" fmla="*/ 844 w 844"/>
              <a:gd name="T5" fmla="*/ 846 h 846"/>
              <a:gd name="T6" fmla="*/ 844 w 844"/>
              <a:gd name="T7" fmla="*/ 0 h 846"/>
            </a:gdLst>
            <a:ahLst/>
            <a:cxnLst>
              <a:cxn ang="0">
                <a:pos x="T0" y="T1"/>
              </a:cxn>
              <a:cxn ang="0">
                <a:pos x="T2" y="T3"/>
              </a:cxn>
              <a:cxn ang="0">
                <a:pos x="T4" y="T5"/>
              </a:cxn>
              <a:cxn ang="0">
                <a:pos x="T6" y="T7"/>
              </a:cxn>
            </a:cxnLst>
            <a:rect l="0" t="0" r="r" b="b"/>
            <a:pathLst>
              <a:path w="844" h="846">
                <a:moveTo>
                  <a:pt x="844" y="0"/>
                </a:moveTo>
                <a:lnTo>
                  <a:pt x="0" y="0"/>
                </a:lnTo>
                <a:lnTo>
                  <a:pt x="844" y="846"/>
                </a:lnTo>
                <a:lnTo>
                  <a:pt x="844" y="0"/>
                </a:lnTo>
              </a:path>
            </a:pathLst>
          </a:custGeom>
          <a:solidFill>
            <a:schemeClr val="accent1"/>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80" name="Freeform 30"/>
          <p:cNvSpPr>
            <a:spLocks/>
          </p:cNvSpPr>
          <p:nvPr/>
        </p:nvSpPr>
        <p:spPr bwMode="auto">
          <a:xfrm>
            <a:off x="1588963" y="2264642"/>
            <a:ext cx="805861" cy="1076747"/>
          </a:xfrm>
          <a:custGeom>
            <a:avLst/>
            <a:gdLst>
              <a:gd name="T0" fmla="*/ 0 w 844"/>
              <a:gd name="T1" fmla="*/ 0 h 846"/>
              <a:gd name="T2" fmla="*/ 0 w 844"/>
              <a:gd name="T3" fmla="*/ 846 h 846"/>
              <a:gd name="T4" fmla="*/ 844 w 844"/>
              <a:gd name="T5" fmla="*/ 846 h 846"/>
              <a:gd name="T6" fmla="*/ 0 w 844"/>
              <a:gd name="T7" fmla="*/ 0 h 846"/>
            </a:gdLst>
            <a:ahLst/>
            <a:cxnLst>
              <a:cxn ang="0">
                <a:pos x="T0" y="T1"/>
              </a:cxn>
              <a:cxn ang="0">
                <a:pos x="T2" y="T3"/>
              </a:cxn>
              <a:cxn ang="0">
                <a:pos x="T4" y="T5"/>
              </a:cxn>
              <a:cxn ang="0">
                <a:pos x="T6" y="T7"/>
              </a:cxn>
            </a:cxnLst>
            <a:rect l="0" t="0" r="r" b="b"/>
            <a:pathLst>
              <a:path w="844" h="846">
                <a:moveTo>
                  <a:pt x="0" y="0"/>
                </a:moveTo>
                <a:lnTo>
                  <a:pt x="0" y="846"/>
                </a:lnTo>
                <a:lnTo>
                  <a:pt x="844" y="846"/>
                </a:lnTo>
                <a:lnTo>
                  <a:pt x="0" y="0"/>
                </a:lnTo>
                <a:close/>
              </a:path>
            </a:pathLst>
          </a:custGeom>
          <a:solidFill>
            <a:schemeClr val="accent5">
              <a:lumMod val="75000"/>
            </a:schemeClr>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81" name="Freeform 31"/>
          <p:cNvSpPr>
            <a:spLocks/>
          </p:cNvSpPr>
          <p:nvPr/>
        </p:nvSpPr>
        <p:spPr bwMode="auto">
          <a:xfrm>
            <a:off x="1588963" y="2264642"/>
            <a:ext cx="805861" cy="1076747"/>
          </a:xfrm>
          <a:custGeom>
            <a:avLst/>
            <a:gdLst>
              <a:gd name="T0" fmla="*/ 0 w 844"/>
              <a:gd name="T1" fmla="*/ 0 h 846"/>
              <a:gd name="T2" fmla="*/ 0 w 844"/>
              <a:gd name="T3" fmla="*/ 846 h 846"/>
              <a:gd name="T4" fmla="*/ 844 w 844"/>
              <a:gd name="T5" fmla="*/ 846 h 846"/>
              <a:gd name="T6" fmla="*/ 0 w 844"/>
              <a:gd name="T7" fmla="*/ 0 h 846"/>
            </a:gdLst>
            <a:ahLst/>
            <a:cxnLst>
              <a:cxn ang="0">
                <a:pos x="T0" y="T1"/>
              </a:cxn>
              <a:cxn ang="0">
                <a:pos x="T2" y="T3"/>
              </a:cxn>
              <a:cxn ang="0">
                <a:pos x="T4" y="T5"/>
              </a:cxn>
              <a:cxn ang="0">
                <a:pos x="T6" y="T7"/>
              </a:cxn>
            </a:cxnLst>
            <a:rect l="0" t="0" r="r" b="b"/>
            <a:pathLst>
              <a:path w="844" h="846">
                <a:moveTo>
                  <a:pt x="0" y="0"/>
                </a:moveTo>
                <a:lnTo>
                  <a:pt x="0" y="846"/>
                </a:lnTo>
                <a:lnTo>
                  <a:pt x="844" y="846"/>
                </a:lnTo>
                <a:lnTo>
                  <a:pt x="0" y="0"/>
                </a:lnTo>
              </a:path>
            </a:pathLst>
          </a:custGeom>
          <a:solidFill>
            <a:schemeClr val="accent2"/>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82" name="Freeform 32"/>
          <p:cNvSpPr>
            <a:spLocks/>
          </p:cNvSpPr>
          <p:nvPr/>
        </p:nvSpPr>
        <p:spPr bwMode="auto">
          <a:xfrm>
            <a:off x="1588963" y="3341389"/>
            <a:ext cx="805861" cy="1075475"/>
          </a:xfrm>
          <a:custGeom>
            <a:avLst/>
            <a:gdLst>
              <a:gd name="T0" fmla="*/ 844 w 844"/>
              <a:gd name="T1" fmla="*/ 0 h 845"/>
              <a:gd name="T2" fmla="*/ 0 w 844"/>
              <a:gd name="T3" fmla="*/ 0 h 845"/>
              <a:gd name="T4" fmla="*/ 844 w 844"/>
              <a:gd name="T5" fmla="*/ 845 h 845"/>
              <a:gd name="T6" fmla="*/ 844 w 844"/>
              <a:gd name="T7" fmla="*/ 0 h 845"/>
            </a:gdLst>
            <a:ahLst/>
            <a:cxnLst>
              <a:cxn ang="0">
                <a:pos x="T0" y="T1"/>
              </a:cxn>
              <a:cxn ang="0">
                <a:pos x="T2" y="T3"/>
              </a:cxn>
              <a:cxn ang="0">
                <a:pos x="T4" y="T5"/>
              </a:cxn>
              <a:cxn ang="0">
                <a:pos x="T6" y="T7"/>
              </a:cxn>
            </a:cxnLst>
            <a:rect l="0" t="0" r="r" b="b"/>
            <a:pathLst>
              <a:path w="844" h="845">
                <a:moveTo>
                  <a:pt x="844" y="0"/>
                </a:moveTo>
                <a:lnTo>
                  <a:pt x="0" y="0"/>
                </a:lnTo>
                <a:lnTo>
                  <a:pt x="844" y="845"/>
                </a:lnTo>
                <a:lnTo>
                  <a:pt x="844" y="0"/>
                </a:lnTo>
                <a:close/>
              </a:path>
            </a:pathLst>
          </a:custGeom>
          <a:solidFill>
            <a:schemeClr val="accent6">
              <a:lumMod val="90000"/>
              <a:lumOff val="10000"/>
            </a:schemeClr>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83" name="Freeform 33"/>
          <p:cNvSpPr>
            <a:spLocks/>
          </p:cNvSpPr>
          <p:nvPr/>
        </p:nvSpPr>
        <p:spPr bwMode="auto">
          <a:xfrm>
            <a:off x="1588963" y="3341389"/>
            <a:ext cx="805861" cy="1075475"/>
          </a:xfrm>
          <a:custGeom>
            <a:avLst/>
            <a:gdLst>
              <a:gd name="T0" fmla="*/ 844 w 844"/>
              <a:gd name="T1" fmla="*/ 0 h 845"/>
              <a:gd name="T2" fmla="*/ 0 w 844"/>
              <a:gd name="T3" fmla="*/ 0 h 845"/>
              <a:gd name="T4" fmla="*/ 844 w 844"/>
              <a:gd name="T5" fmla="*/ 845 h 845"/>
              <a:gd name="T6" fmla="*/ 844 w 844"/>
              <a:gd name="T7" fmla="*/ 0 h 845"/>
            </a:gdLst>
            <a:ahLst/>
            <a:cxnLst>
              <a:cxn ang="0">
                <a:pos x="T0" y="T1"/>
              </a:cxn>
              <a:cxn ang="0">
                <a:pos x="T2" y="T3"/>
              </a:cxn>
              <a:cxn ang="0">
                <a:pos x="T4" y="T5"/>
              </a:cxn>
              <a:cxn ang="0">
                <a:pos x="T6" y="T7"/>
              </a:cxn>
            </a:cxnLst>
            <a:rect l="0" t="0" r="r" b="b"/>
            <a:pathLst>
              <a:path w="844" h="845">
                <a:moveTo>
                  <a:pt x="844" y="0"/>
                </a:moveTo>
                <a:lnTo>
                  <a:pt x="0" y="0"/>
                </a:lnTo>
                <a:lnTo>
                  <a:pt x="844" y="845"/>
                </a:lnTo>
                <a:lnTo>
                  <a:pt x="844" y="0"/>
                </a:lnTo>
              </a:path>
            </a:pathLst>
          </a:custGeom>
          <a:solidFill>
            <a:schemeClr val="accent1"/>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84" name="Freeform 34"/>
          <p:cNvSpPr>
            <a:spLocks/>
          </p:cNvSpPr>
          <p:nvPr/>
        </p:nvSpPr>
        <p:spPr bwMode="auto">
          <a:xfrm>
            <a:off x="1588963" y="3341389"/>
            <a:ext cx="805861" cy="1075475"/>
          </a:xfrm>
          <a:custGeom>
            <a:avLst/>
            <a:gdLst>
              <a:gd name="T0" fmla="*/ 0 w 844"/>
              <a:gd name="T1" fmla="*/ 0 h 845"/>
              <a:gd name="T2" fmla="*/ 0 w 844"/>
              <a:gd name="T3" fmla="*/ 845 h 845"/>
              <a:gd name="T4" fmla="*/ 844 w 844"/>
              <a:gd name="T5" fmla="*/ 845 h 845"/>
              <a:gd name="T6" fmla="*/ 0 w 844"/>
              <a:gd name="T7" fmla="*/ 0 h 845"/>
            </a:gdLst>
            <a:ahLst/>
            <a:cxnLst>
              <a:cxn ang="0">
                <a:pos x="T0" y="T1"/>
              </a:cxn>
              <a:cxn ang="0">
                <a:pos x="T2" y="T3"/>
              </a:cxn>
              <a:cxn ang="0">
                <a:pos x="T4" y="T5"/>
              </a:cxn>
              <a:cxn ang="0">
                <a:pos x="T6" y="T7"/>
              </a:cxn>
            </a:cxnLst>
            <a:rect l="0" t="0" r="r" b="b"/>
            <a:pathLst>
              <a:path w="844" h="845">
                <a:moveTo>
                  <a:pt x="0" y="0"/>
                </a:moveTo>
                <a:lnTo>
                  <a:pt x="0" y="845"/>
                </a:lnTo>
                <a:lnTo>
                  <a:pt x="844" y="845"/>
                </a:lnTo>
                <a:lnTo>
                  <a:pt x="0" y="0"/>
                </a:lnTo>
                <a:close/>
              </a:path>
            </a:pathLst>
          </a:custGeom>
          <a:solidFill>
            <a:schemeClr val="accent6">
              <a:lumMod val="90000"/>
              <a:lumOff val="10000"/>
            </a:schemeClr>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85" name="Freeform 35"/>
          <p:cNvSpPr>
            <a:spLocks/>
          </p:cNvSpPr>
          <p:nvPr/>
        </p:nvSpPr>
        <p:spPr bwMode="auto">
          <a:xfrm>
            <a:off x="1588963" y="3341389"/>
            <a:ext cx="805861" cy="1075475"/>
          </a:xfrm>
          <a:custGeom>
            <a:avLst/>
            <a:gdLst>
              <a:gd name="T0" fmla="*/ 0 w 844"/>
              <a:gd name="T1" fmla="*/ 0 h 845"/>
              <a:gd name="T2" fmla="*/ 0 w 844"/>
              <a:gd name="T3" fmla="*/ 845 h 845"/>
              <a:gd name="T4" fmla="*/ 844 w 844"/>
              <a:gd name="T5" fmla="*/ 845 h 845"/>
              <a:gd name="T6" fmla="*/ 0 w 844"/>
              <a:gd name="T7" fmla="*/ 0 h 845"/>
            </a:gdLst>
            <a:ahLst/>
            <a:cxnLst>
              <a:cxn ang="0">
                <a:pos x="T0" y="T1"/>
              </a:cxn>
              <a:cxn ang="0">
                <a:pos x="T2" y="T3"/>
              </a:cxn>
              <a:cxn ang="0">
                <a:pos x="T4" y="T5"/>
              </a:cxn>
              <a:cxn ang="0">
                <a:pos x="T6" y="T7"/>
              </a:cxn>
            </a:cxnLst>
            <a:rect l="0" t="0" r="r" b="b"/>
            <a:pathLst>
              <a:path w="844" h="845">
                <a:moveTo>
                  <a:pt x="0" y="0"/>
                </a:moveTo>
                <a:lnTo>
                  <a:pt x="0" y="845"/>
                </a:lnTo>
                <a:lnTo>
                  <a:pt x="844" y="845"/>
                </a:lnTo>
                <a:lnTo>
                  <a:pt x="0" y="0"/>
                </a:lnTo>
              </a:path>
            </a:pathLst>
          </a:custGeom>
          <a:solidFill>
            <a:schemeClr val="accent2"/>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86" name="Freeform 36"/>
          <p:cNvSpPr>
            <a:spLocks/>
          </p:cNvSpPr>
          <p:nvPr/>
        </p:nvSpPr>
        <p:spPr bwMode="auto">
          <a:xfrm>
            <a:off x="2392915" y="1191711"/>
            <a:ext cx="805861"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87" name="Freeform 37"/>
          <p:cNvSpPr>
            <a:spLocks/>
          </p:cNvSpPr>
          <p:nvPr/>
        </p:nvSpPr>
        <p:spPr bwMode="auto">
          <a:xfrm>
            <a:off x="2392915" y="1191711"/>
            <a:ext cx="805861"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3"/>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88" name="Freeform 38"/>
          <p:cNvSpPr>
            <a:spLocks/>
          </p:cNvSpPr>
          <p:nvPr/>
        </p:nvSpPr>
        <p:spPr bwMode="auto">
          <a:xfrm>
            <a:off x="2392915" y="2264642"/>
            <a:ext cx="805861" cy="1076747"/>
          </a:xfrm>
          <a:custGeom>
            <a:avLst/>
            <a:gdLst>
              <a:gd name="T0" fmla="*/ 844 w 844"/>
              <a:gd name="T1" fmla="*/ 0 h 846"/>
              <a:gd name="T2" fmla="*/ 0 w 844"/>
              <a:gd name="T3" fmla="*/ 0 h 846"/>
              <a:gd name="T4" fmla="*/ 844 w 844"/>
              <a:gd name="T5" fmla="*/ 846 h 846"/>
              <a:gd name="T6" fmla="*/ 844 w 844"/>
              <a:gd name="T7" fmla="*/ 0 h 846"/>
            </a:gdLst>
            <a:ahLst/>
            <a:cxnLst>
              <a:cxn ang="0">
                <a:pos x="T0" y="T1"/>
              </a:cxn>
              <a:cxn ang="0">
                <a:pos x="T2" y="T3"/>
              </a:cxn>
              <a:cxn ang="0">
                <a:pos x="T4" y="T5"/>
              </a:cxn>
              <a:cxn ang="0">
                <a:pos x="T6" y="T7"/>
              </a:cxn>
            </a:cxnLst>
            <a:rect l="0" t="0" r="r" b="b"/>
            <a:pathLst>
              <a:path w="844" h="846">
                <a:moveTo>
                  <a:pt x="844" y="0"/>
                </a:moveTo>
                <a:lnTo>
                  <a:pt x="0" y="0"/>
                </a:lnTo>
                <a:lnTo>
                  <a:pt x="844" y="846"/>
                </a:lnTo>
                <a:lnTo>
                  <a:pt x="844" y="0"/>
                </a:lnTo>
                <a:close/>
              </a:path>
            </a:pathLst>
          </a:custGeom>
          <a:solidFill>
            <a:schemeClr val="accent1"/>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89" name="Freeform 39"/>
          <p:cNvSpPr>
            <a:spLocks/>
          </p:cNvSpPr>
          <p:nvPr/>
        </p:nvSpPr>
        <p:spPr bwMode="auto">
          <a:xfrm>
            <a:off x="2392915" y="2264642"/>
            <a:ext cx="805861" cy="1076747"/>
          </a:xfrm>
          <a:custGeom>
            <a:avLst/>
            <a:gdLst>
              <a:gd name="T0" fmla="*/ 0 w 844"/>
              <a:gd name="T1" fmla="*/ 0 h 846"/>
              <a:gd name="T2" fmla="*/ 0 w 844"/>
              <a:gd name="T3" fmla="*/ 0 h 846"/>
              <a:gd name="T4" fmla="*/ 0 w 844"/>
              <a:gd name="T5" fmla="*/ 846 h 846"/>
              <a:gd name="T6" fmla="*/ 844 w 844"/>
              <a:gd name="T7" fmla="*/ 846 h 846"/>
              <a:gd name="T8" fmla="*/ 0 w 844"/>
              <a:gd name="T9" fmla="*/ 0 h 846"/>
            </a:gdLst>
            <a:ahLst/>
            <a:cxnLst>
              <a:cxn ang="0">
                <a:pos x="T0" y="T1"/>
              </a:cxn>
              <a:cxn ang="0">
                <a:pos x="T2" y="T3"/>
              </a:cxn>
              <a:cxn ang="0">
                <a:pos x="T4" y="T5"/>
              </a:cxn>
              <a:cxn ang="0">
                <a:pos x="T6" y="T7"/>
              </a:cxn>
              <a:cxn ang="0">
                <a:pos x="T8" y="T9"/>
              </a:cxn>
            </a:cxnLst>
            <a:rect l="0" t="0" r="r" b="b"/>
            <a:pathLst>
              <a:path w="844" h="846">
                <a:moveTo>
                  <a:pt x="0" y="0"/>
                </a:moveTo>
                <a:lnTo>
                  <a:pt x="0" y="0"/>
                </a:lnTo>
                <a:lnTo>
                  <a:pt x="0" y="846"/>
                </a:lnTo>
                <a:lnTo>
                  <a:pt x="844" y="846"/>
                </a:lnTo>
                <a:lnTo>
                  <a:pt x="0" y="0"/>
                </a:lnTo>
                <a:close/>
              </a:path>
            </a:pathLst>
          </a:custGeom>
          <a:solidFill>
            <a:schemeClr val="accent3"/>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90" name="Freeform 40"/>
          <p:cNvSpPr>
            <a:spLocks/>
          </p:cNvSpPr>
          <p:nvPr/>
        </p:nvSpPr>
        <p:spPr bwMode="auto">
          <a:xfrm>
            <a:off x="2392915" y="3341389"/>
            <a:ext cx="805861" cy="1075475"/>
          </a:xfrm>
          <a:custGeom>
            <a:avLst/>
            <a:gdLst>
              <a:gd name="T0" fmla="*/ 844 w 844"/>
              <a:gd name="T1" fmla="*/ 0 h 845"/>
              <a:gd name="T2" fmla="*/ 0 w 844"/>
              <a:gd name="T3" fmla="*/ 0 h 845"/>
              <a:gd name="T4" fmla="*/ 844 w 844"/>
              <a:gd name="T5" fmla="*/ 845 h 845"/>
              <a:gd name="T6" fmla="*/ 844 w 844"/>
              <a:gd name="T7" fmla="*/ 0 h 845"/>
            </a:gdLst>
            <a:ahLst/>
            <a:cxnLst>
              <a:cxn ang="0">
                <a:pos x="T0" y="T1"/>
              </a:cxn>
              <a:cxn ang="0">
                <a:pos x="T2" y="T3"/>
              </a:cxn>
              <a:cxn ang="0">
                <a:pos x="T4" y="T5"/>
              </a:cxn>
              <a:cxn ang="0">
                <a:pos x="T6" y="T7"/>
              </a:cxn>
            </a:cxnLst>
            <a:rect l="0" t="0" r="r" b="b"/>
            <a:pathLst>
              <a:path w="844" h="845">
                <a:moveTo>
                  <a:pt x="844" y="0"/>
                </a:moveTo>
                <a:lnTo>
                  <a:pt x="0" y="0"/>
                </a:lnTo>
                <a:lnTo>
                  <a:pt x="844" y="845"/>
                </a:lnTo>
                <a:lnTo>
                  <a:pt x="844" y="0"/>
                </a:lnTo>
                <a:close/>
              </a:path>
            </a:pathLst>
          </a:custGeom>
          <a:solidFill>
            <a:schemeClr val="accent3"/>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91" name="Freeform 41"/>
          <p:cNvSpPr>
            <a:spLocks/>
          </p:cNvSpPr>
          <p:nvPr/>
        </p:nvSpPr>
        <p:spPr bwMode="auto">
          <a:xfrm>
            <a:off x="2392915" y="3341389"/>
            <a:ext cx="805861" cy="1075475"/>
          </a:xfrm>
          <a:custGeom>
            <a:avLst/>
            <a:gdLst>
              <a:gd name="T0" fmla="*/ 0 w 844"/>
              <a:gd name="T1" fmla="*/ 0 h 845"/>
              <a:gd name="T2" fmla="*/ 0 w 844"/>
              <a:gd name="T3" fmla="*/ 0 h 845"/>
              <a:gd name="T4" fmla="*/ 0 w 844"/>
              <a:gd name="T5" fmla="*/ 845 h 845"/>
              <a:gd name="T6" fmla="*/ 844 w 844"/>
              <a:gd name="T7" fmla="*/ 845 h 845"/>
              <a:gd name="T8" fmla="*/ 0 w 844"/>
              <a:gd name="T9" fmla="*/ 0 h 845"/>
            </a:gdLst>
            <a:ahLst/>
            <a:cxnLst>
              <a:cxn ang="0">
                <a:pos x="T0" y="T1"/>
              </a:cxn>
              <a:cxn ang="0">
                <a:pos x="T2" y="T3"/>
              </a:cxn>
              <a:cxn ang="0">
                <a:pos x="T4" y="T5"/>
              </a:cxn>
              <a:cxn ang="0">
                <a:pos x="T6" y="T7"/>
              </a:cxn>
              <a:cxn ang="0">
                <a:pos x="T8" y="T9"/>
              </a:cxn>
            </a:cxnLst>
            <a:rect l="0" t="0" r="r" b="b"/>
            <a:pathLst>
              <a:path w="844" h="845">
                <a:moveTo>
                  <a:pt x="0" y="0"/>
                </a:moveTo>
                <a:lnTo>
                  <a:pt x="0" y="0"/>
                </a:lnTo>
                <a:lnTo>
                  <a:pt x="0" y="845"/>
                </a:lnTo>
                <a:lnTo>
                  <a:pt x="844" y="845"/>
                </a:lnTo>
                <a:lnTo>
                  <a:pt x="0" y="0"/>
                </a:lnTo>
                <a:close/>
              </a:path>
            </a:pathLst>
          </a:custGeom>
          <a:solidFill>
            <a:schemeClr val="accent1"/>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92" name="Freeform 42"/>
          <p:cNvSpPr>
            <a:spLocks/>
          </p:cNvSpPr>
          <p:nvPr/>
        </p:nvSpPr>
        <p:spPr bwMode="auto">
          <a:xfrm>
            <a:off x="3196866" y="1191711"/>
            <a:ext cx="805861"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3"/>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93" name="Freeform 43"/>
          <p:cNvSpPr>
            <a:spLocks/>
          </p:cNvSpPr>
          <p:nvPr/>
        </p:nvSpPr>
        <p:spPr bwMode="auto">
          <a:xfrm>
            <a:off x="3196866" y="1191711"/>
            <a:ext cx="805861"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path>
            </a:pathLst>
          </a:custGeom>
          <a:solidFill>
            <a:schemeClr val="accent4"/>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94" name="Freeform 44"/>
          <p:cNvSpPr>
            <a:spLocks/>
          </p:cNvSpPr>
          <p:nvPr/>
        </p:nvSpPr>
        <p:spPr bwMode="auto">
          <a:xfrm>
            <a:off x="3196866" y="1191711"/>
            <a:ext cx="805861"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3"/>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95" name="Freeform 45"/>
          <p:cNvSpPr>
            <a:spLocks/>
          </p:cNvSpPr>
          <p:nvPr/>
        </p:nvSpPr>
        <p:spPr bwMode="auto">
          <a:xfrm>
            <a:off x="3196866" y="1191711"/>
            <a:ext cx="805861"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path>
            </a:pathLst>
          </a:custGeom>
          <a:solidFill>
            <a:schemeClr val="accent3"/>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96" name="Freeform 46"/>
          <p:cNvSpPr>
            <a:spLocks/>
          </p:cNvSpPr>
          <p:nvPr/>
        </p:nvSpPr>
        <p:spPr bwMode="auto">
          <a:xfrm>
            <a:off x="3196866" y="2264642"/>
            <a:ext cx="805861" cy="1076747"/>
          </a:xfrm>
          <a:custGeom>
            <a:avLst/>
            <a:gdLst>
              <a:gd name="T0" fmla="*/ 844 w 844"/>
              <a:gd name="T1" fmla="*/ 0 h 846"/>
              <a:gd name="T2" fmla="*/ 0 w 844"/>
              <a:gd name="T3" fmla="*/ 0 h 846"/>
              <a:gd name="T4" fmla="*/ 844 w 844"/>
              <a:gd name="T5" fmla="*/ 846 h 846"/>
              <a:gd name="T6" fmla="*/ 844 w 844"/>
              <a:gd name="T7" fmla="*/ 0 h 846"/>
            </a:gdLst>
            <a:ahLst/>
            <a:cxnLst>
              <a:cxn ang="0">
                <a:pos x="T0" y="T1"/>
              </a:cxn>
              <a:cxn ang="0">
                <a:pos x="T2" y="T3"/>
              </a:cxn>
              <a:cxn ang="0">
                <a:pos x="T4" y="T5"/>
              </a:cxn>
              <a:cxn ang="0">
                <a:pos x="T6" y="T7"/>
              </a:cxn>
            </a:cxnLst>
            <a:rect l="0" t="0" r="r" b="b"/>
            <a:pathLst>
              <a:path w="844" h="846">
                <a:moveTo>
                  <a:pt x="844" y="0"/>
                </a:moveTo>
                <a:lnTo>
                  <a:pt x="0" y="0"/>
                </a:lnTo>
                <a:lnTo>
                  <a:pt x="844" y="846"/>
                </a:lnTo>
                <a:lnTo>
                  <a:pt x="844" y="0"/>
                </a:lnTo>
                <a:close/>
              </a:path>
            </a:pathLst>
          </a:custGeom>
          <a:solidFill>
            <a:schemeClr val="accent3"/>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97" name="Freeform 47"/>
          <p:cNvSpPr>
            <a:spLocks/>
          </p:cNvSpPr>
          <p:nvPr/>
        </p:nvSpPr>
        <p:spPr bwMode="auto">
          <a:xfrm>
            <a:off x="3196866" y="2264642"/>
            <a:ext cx="805861" cy="1076747"/>
          </a:xfrm>
          <a:custGeom>
            <a:avLst/>
            <a:gdLst>
              <a:gd name="T0" fmla="*/ 844 w 844"/>
              <a:gd name="T1" fmla="*/ 0 h 846"/>
              <a:gd name="T2" fmla="*/ 0 w 844"/>
              <a:gd name="T3" fmla="*/ 0 h 846"/>
              <a:gd name="T4" fmla="*/ 844 w 844"/>
              <a:gd name="T5" fmla="*/ 846 h 846"/>
              <a:gd name="T6" fmla="*/ 844 w 844"/>
              <a:gd name="T7" fmla="*/ 0 h 846"/>
            </a:gdLst>
            <a:ahLst/>
            <a:cxnLst>
              <a:cxn ang="0">
                <a:pos x="T0" y="T1"/>
              </a:cxn>
              <a:cxn ang="0">
                <a:pos x="T2" y="T3"/>
              </a:cxn>
              <a:cxn ang="0">
                <a:pos x="T4" y="T5"/>
              </a:cxn>
              <a:cxn ang="0">
                <a:pos x="T6" y="T7"/>
              </a:cxn>
            </a:cxnLst>
            <a:rect l="0" t="0" r="r" b="b"/>
            <a:pathLst>
              <a:path w="844" h="846">
                <a:moveTo>
                  <a:pt x="844" y="0"/>
                </a:moveTo>
                <a:lnTo>
                  <a:pt x="0" y="0"/>
                </a:lnTo>
                <a:lnTo>
                  <a:pt x="844" y="846"/>
                </a:lnTo>
                <a:lnTo>
                  <a:pt x="844" y="0"/>
                </a:lnTo>
              </a:path>
            </a:pathLst>
          </a:custGeom>
          <a:solidFill>
            <a:schemeClr val="accent4"/>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98" name="Freeform 48"/>
          <p:cNvSpPr>
            <a:spLocks/>
          </p:cNvSpPr>
          <p:nvPr/>
        </p:nvSpPr>
        <p:spPr bwMode="auto">
          <a:xfrm>
            <a:off x="3196866" y="2264642"/>
            <a:ext cx="805861" cy="1076747"/>
          </a:xfrm>
          <a:custGeom>
            <a:avLst/>
            <a:gdLst>
              <a:gd name="T0" fmla="*/ 0 w 844"/>
              <a:gd name="T1" fmla="*/ 0 h 846"/>
              <a:gd name="T2" fmla="*/ 0 w 844"/>
              <a:gd name="T3" fmla="*/ 846 h 846"/>
              <a:gd name="T4" fmla="*/ 844 w 844"/>
              <a:gd name="T5" fmla="*/ 846 h 846"/>
              <a:gd name="T6" fmla="*/ 0 w 844"/>
              <a:gd name="T7" fmla="*/ 0 h 846"/>
            </a:gdLst>
            <a:ahLst/>
            <a:cxnLst>
              <a:cxn ang="0">
                <a:pos x="T0" y="T1"/>
              </a:cxn>
              <a:cxn ang="0">
                <a:pos x="T2" y="T3"/>
              </a:cxn>
              <a:cxn ang="0">
                <a:pos x="T4" y="T5"/>
              </a:cxn>
              <a:cxn ang="0">
                <a:pos x="T6" y="T7"/>
              </a:cxn>
            </a:cxnLst>
            <a:rect l="0" t="0" r="r" b="b"/>
            <a:pathLst>
              <a:path w="844" h="846">
                <a:moveTo>
                  <a:pt x="0" y="0"/>
                </a:moveTo>
                <a:lnTo>
                  <a:pt x="0" y="846"/>
                </a:lnTo>
                <a:lnTo>
                  <a:pt x="844" y="846"/>
                </a:lnTo>
                <a:lnTo>
                  <a:pt x="0" y="0"/>
                </a:lnTo>
                <a:close/>
              </a:path>
            </a:pathLst>
          </a:custGeom>
          <a:solidFill>
            <a:schemeClr val="accent3"/>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199" name="Freeform 49"/>
          <p:cNvSpPr>
            <a:spLocks/>
          </p:cNvSpPr>
          <p:nvPr/>
        </p:nvSpPr>
        <p:spPr bwMode="auto">
          <a:xfrm>
            <a:off x="3196866" y="2264642"/>
            <a:ext cx="805861" cy="1076747"/>
          </a:xfrm>
          <a:custGeom>
            <a:avLst/>
            <a:gdLst>
              <a:gd name="T0" fmla="*/ 0 w 844"/>
              <a:gd name="T1" fmla="*/ 0 h 846"/>
              <a:gd name="T2" fmla="*/ 0 w 844"/>
              <a:gd name="T3" fmla="*/ 846 h 846"/>
              <a:gd name="T4" fmla="*/ 844 w 844"/>
              <a:gd name="T5" fmla="*/ 846 h 846"/>
              <a:gd name="T6" fmla="*/ 0 w 844"/>
              <a:gd name="T7" fmla="*/ 0 h 846"/>
            </a:gdLst>
            <a:ahLst/>
            <a:cxnLst>
              <a:cxn ang="0">
                <a:pos x="T0" y="T1"/>
              </a:cxn>
              <a:cxn ang="0">
                <a:pos x="T2" y="T3"/>
              </a:cxn>
              <a:cxn ang="0">
                <a:pos x="T4" y="T5"/>
              </a:cxn>
              <a:cxn ang="0">
                <a:pos x="T6" y="T7"/>
              </a:cxn>
            </a:cxnLst>
            <a:rect l="0" t="0" r="r" b="b"/>
            <a:pathLst>
              <a:path w="844" h="846">
                <a:moveTo>
                  <a:pt x="0" y="0"/>
                </a:moveTo>
                <a:lnTo>
                  <a:pt x="0" y="846"/>
                </a:lnTo>
                <a:lnTo>
                  <a:pt x="844" y="846"/>
                </a:lnTo>
                <a:lnTo>
                  <a:pt x="0" y="0"/>
                </a:lnTo>
              </a:path>
            </a:pathLst>
          </a:custGeom>
          <a:solidFill>
            <a:schemeClr val="accent3"/>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00" name="Freeform 50"/>
          <p:cNvSpPr>
            <a:spLocks/>
          </p:cNvSpPr>
          <p:nvPr/>
        </p:nvSpPr>
        <p:spPr bwMode="auto">
          <a:xfrm>
            <a:off x="3196866" y="3341389"/>
            <a:ext cx="805861" cy="1075475"/>
          </a:xfrm>
          <a:custGeom>
            <a:avLst/>
            <a:gdLst>
              <a:gd name="T0" fmla="*/ 844 w 844"/>
              <a:gd name="T1" fmla="*/ 0 h 845"/>
              <a:gd name="T2" fmla="*/ 0 w 844"/>
              <a:gd name="T3" fmla="*/ 0 h 845"/>
              <a:gd name="T4" fmla="*/ 844 w 844"/>
              <a:gd name="T5" fmla="*/ 845 h 845"/>
              <a:gd name="T6" fmla="*/ 844 w 844"/>
              <a:gd name="T7" fmla="*/ 0 h 845"/>
            </a:gdLst>
            <a:ahLst/>
            <a:cxnLst>
              <a:cxn ang="0">
                <a:pos x="T0" y="T1"/>
              </a:cxn>
              <a:cxn ang="0">
                <a:pos x="T2" y="T3"/>
              </a:cxn>
              <a:cxn ang="0">
                <a:pos x="T4" y="T5"/>
              </a:cxn>
              <a:cxn ang="0">
                <a:pos x="T6" y="T7"/>
              </a:cxn>
            </a:cxnLst>
            <a:rect l="0" t="0" r="r" b="b"/>
            <a:pathLst>
              <a:path w="844" h="845">
                <a:moveTo>
                  <a:pt x="844" y="0"/>
                </a:moveTo>
                <a:lnTo>
                  <a:pt x="0" y="0"/>
                </a:lnTo>
                <a:lnTo>
                  <a:pt x="844" y="845"/>
                </a:lnTo>
                <a:lnTo>
                  <a:pt x="844" y="0"/>
                </a:lnTo>
                <a:close/>
              </a:path>
            </a:pathLst>
          </a:custGeom>
          <a:solidFill>
            <a:schemeClr val="accent3"/>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01" name="Freeform 51"/>
          <p:cNvSpPr>
            <a:spLocks/>
          </p:cNvSpPr>
          <p:nvPr/>
        </p:nvSpPr>
        <p:spPr bwMode="auto">
          <a:xfrm>
            <a:off x="3196866" y="3341389"/>
            <a:ext cx="805861" cy="1075475"/>
          </a:xfrm>
          <a:custGeom>
            <a:avLst/>
            <a:gdLst>
              <a:gd name="T0" fmla="*/ 0 w 844"/>
              <a:gd name="T1" fmla="*/ 0 h 845"/>
              <a:gd name="T2" fmla="*/ 0 w 844"/>
              <a:gd name="T3" fmla="*/ 0 h 845"/>
              <a:gd name="T4" fmla="*/ 0 w 844"/>
              <a:gd name="T5" fmla="*/ 845 h 845"/>
              <a:gd name="T6" fmla="*/ 844 w 844"/>
              <a:gd name="T7" fmla="*/ 845 h 845"/>
              <a:gd name="T8" fmla="*/ 0 w 844"/>
              <a:gd name="T9" fmla="*/ 0 h 845"/>
            </a:gdLst>
            <a:ahLst/>
            <a:cxnLst>
              <a:cxn ang="0">
                <a:pos x="T0" y="T1"/>
              </a:cxn>
              <a:cxn ang="0">
                <a:pos x="T2" y="T3"/>
              </a:cxn>
              <a:cxn ang="0">
                <a:pos x="T4" y="T5"/>
              </a:cxn>
              <a:cxn ang="0">
                <a:pos x="T6" y="T7"/>
              </a:cxn>
              <a:cxn ang="0">
                <a:pos x="T8" y="T9"/>
              </a:cxn>
            </a:cxnLst>
            <a:rect l="0" t="0" r="r" b="b"/>
            <a:pathLst>
              <a:path w="844" h="845">
                <a:moveTo>
                  <a:pt x="0" y="0"/>
                </a:moveTo>
                <a:lnTo>
                  <a:pt x="0" y="0"/>
                </a:lnTo>
                <a:lnTo>
                  <a:pt x="0" y="845"/>
                </a:lnTo>
                <a:lnTo>
                  <a:pt x="844" y="845"/>
                </a:lnTo>
                <a:lnTo>
                  <a:pt x="0" y="0"/>
                </a:lnTo>
                <a:close/>
              </a:path>
            </a:pathLst>
          </a:custGeom>
          <a:solidFill>
            <a:schemeClr val="accent4"/>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02" name="Freeform 52"/>
          <p:cNvSpPr>
            <a:spLocks/>
          </p:cNvSpPr>
          <p:nvPr/>
        </p:nvSpPr>
        <p:spPr bwMode="auto">
          <a:xfrm>
            <a:off x="3997953" y="1191711"/>
            <a:ext cx="805861"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2"/>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03" name="Freeform 53"/>
          <p:cNvSpPr>
            <a:spLocks/>
          </p:cNvSpPr>
          <p:nvPr/>
        </p:nvSpPr>
        <p:spPr bwMode="auto">
          <a:xfrm>
            <a:off x="3997953" y="1191711"/>
            <a:ext cx="805861"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path>
            </a:pathLst>
          </a:custGeom>
          <a:solidFill>
            <a:schemeClr val="accent5"/>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04" name="Freeform 54"/>
          <p:cNvSpPr>
            <a:spLocks/>
          </p:cNvSpPr>
          <p:nvPr/>
        </p:nvSpPr>
        <p:spPr bwMode="auto">
          <a:xfrm>
            <a:off x="3997953" y="1191711"/>
            <a:ext cx="805861"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2"/>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05" name="Freeform 55"/>
          <p:cNvSpPr>
            <a:spLocks/>
          </p:cNvSpPr>
          <p:nvPr/>
        </p:nvSpPr>
        <p:spPr bwMode="auto">
          <a:xfrm>
            <a:off x="3997953" y="1191711"/>
            <a:ext cx="805861"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path>
            </a:pathLst>
          </a:custGeom>
          <a:solidFill>
            <a:schemeClr val="accent4"/>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06" name="Freeform 56"/>
          <p:cNvSpPr>
            <a:spLocks/>
          </p:cNvSpPr>
          <p:nvPr/>
        </p:nvSpPr>
        <p:spPr bwMode="auto">
          <a:xfrm>
            <a:off x="3997953" y="2264642"/>
            <a:ext cx="805861" cy="1076747"/>
          </a:xfrm>
          <a:custGeom>
            <a:avLst/>
            <a:gdLst>
              <a:gd name="T0" fmla="*/ 844 w 844"/>
              <a:gd name="T1" fmla="*/ 0 h 846"/>
              <a:gd name="T2" fmla="*/ 0 w 844"/>
              <a:gd name="T3" fmla="*/ 0 h 846"/>
              <a:gd name="T4" fmla="*/ 844 w 844"/>
              <a:gd name="T5" fmla="*/ 846 h 846"/>
              <a:gd name="T6" fmla="*/ 844 w 844"/>
              <a:gd name="T7" fmla="*/ 0 h 846"/>
            </a:gdLst>
            <a:ahLst/>
            <a:cxnLst>
              <a:cxn ang="0">
                <a:pos x="T0" y="T1"/>
              </a:cxn>
              <a:cxn ang="0">
                <a:pos x="T2" y="T3"/>
              </a:cxn>
              <a:cxn ang="0">
                <a:pos x="T4" y="T5"/>
              </a:cxn>
              <a:cxn ang="0">
                <a:pos x="T6" y="T7"/>
              </a:cxn>
            </a:cxnLst>
            <a:rect l="0" t="0" r="r" b="b"/>
            <a:pathLst>
              <a:path w="844" h="846">
                <a:moveTo>
                  <a:pt x="844" y="0"/>
                </a:moveTo>
                <a:lnTo>
                  <a:pt x="0" y="0"/>
                </a:lnTo>
                <a:lnTo>
                  <a:pt x="844" y="846"/>
                </a:lnTo>
                <a:lnTo>
                  <a:pt x="844" y="0"/>
                </a:lnTo>
                <a:close/>
              </a:path>
            </a:pathLst>
          </a:custGeom>
          <a:solidFill>
            <a:schemeClr val="accent2"/>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07" name="Freeform 57"/>
          <p:cNvSpPr>
            <a:spLocks/>
          </p:cNvSpPr>
          <p:nvPr/>
        </p:nvSpPr>
        <p:spPr bwMode="auto">
          <a:xfrm>
            <a:off x="3997953" y="2264642"/>
            <a:ext cx="805861" cy="1076747"/>
          </a:xfrm>
          <a:custGeom>
            <a:avLst/>
            <a:gdLst>
              <a:gd name="T0" fmla="*/ 844 w 844"/>
              <a:gd name="T1" fmla="*/ 0 h 846"/>
              <a:gd name="T2" fmla="*/ 0 w 844"/>
              <a:gd name="T3" fmla="*/ 0 h 846"/>
              <a:gd name="T4" fmla="*/ 844 w 844"/>
              <a:gd name="T5" fmla="*/ 846 h 846"/>
              <a:gd name="T6" fmla="*/ 844 w 844"/>
              <a:gd name="T7" fmla="*/ 0 h 846"/>
            </a:gdLst>
            <a:ahLst/>
            <a:cxnLst>
              <a:cxn ang="0">
                <a:pos x="T0" y="T1"/>
              </a:cxn>
              <a:cxn ang="0">
                <a:pos x="T2" y="T3"/>
              </a:cxn>
              <a:cxn ang="0">
                <a:pos x="T4" y="T5"/>
              </a:cxn>
              <a:cxn ang="0">
                <a:pos x="T6" y="T7"/>
              </a:cxn>
            </a:cxnLst>
            <a:rect l="0" t="0" r="r" b="b"/>
            <a:pathLst>
              <a:path w="844" h="846">
                <a:moveTo>
                  <a:pt x="844" y="0"/>
                </a:moveTo>
                <a:lnTo>
                  <a:pt x="0" y="0"/>
                </a:lnTo>
                <a:lnTo>
                  <a:pt x="844" y="846"/>
                </a:lnTo>
                <a:lnTo>
                  <a:pt x="844" y="0"/>
                </a:lnTo>
              </a:path>
            </a:pathLst>
          </a:custGeom>
          <a:solidFill>
            <a:schemeClr val="accent5"/>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08" name="Freeform 58"/>
          <p:cNvSpPr>
            <a:spLocks/>
          </p:cNvSpPr>
          <p:nvPr/>
        </p:nvSpPr>
        <p:spPr bwMode="auto">
          <a:xfrm>
            <a:off x="3997953" y="2264642"/>
            <a:ext cx="805861" cy="1076747"/>
          </a:xfrm>
          <a:custGeom>
            <a:avLst/>
            <a:gdLst>
              <a:gd name="T0" fmla="*/ 0 w 844"/>
              <a:gd name="T1" fmla="*/ 0 h 846"/>
              <a:gd name="T2" fmla="*/ 0 w 844"/>
              <a:gd name="T3" fmla="*/ 0 h 846"/>
              <a:gd name="T4" fmla="*/ 0 w 844"/>
              <a:gd name="T5" fmla="*/ 846 h 846"/>
              <a:gd name="T6" fmla="*/ 844 w 844"/>
              <a:gd name="T7" fmla="*/ 846 h 846"/>
              <a:gd name="T8" fmla="*/ 0 w 844"/>
              <a:gd name="T9" fmla="*/ 0 h 846"/>
            </a:gdLst>
            <a:ahLst/>
            <a:cxnLst>
              <a:cxn ang="0">
                <a:pos x="T0" y="T1"/>
              </a:cxn>
              <a:cxn ang="0">
                <a:pos x="T2" y="T3"/>
              </a:cxn>
              <a:cxn ang="0">
                <a:pos x="T4" y="T5"/>
              </a:cxn>
              <a:cxn ang="0">
                <a:pos x="T6" y="T7"/>
              </a:cxn>
              <a:cxn ang="0">
                <a:pos x="T8" y="T9"/>
              </a:cxn>
            </a:cxnLst>
            <a:rect l="0" t="0" r="r" b="b"/>
            <a:pathLst>
              <a:path w="844" h="846">
                <a:moveTo>
                  <a:pt x="0" y="0"/>
                </a:moveTo>
                <a:lnTo>
                  <a:pt x="0" y="0"/>
                </a:lnTo>
                <a:lnTo>
                  <a:pt x="0" y="846"/>
                </a:lnTo>
                <a:lnTo>
                  <a:pt x="844" y="846"/>
                </a:lnTo>
                <a:lnTo>
                  <a:pt x="0" y="0"/>
                </a:lnTo>
                <a:close/>
              </a:path>
            </a:pathLst>
          </a:custGeom>
          <a:solidFill>
            <a:schemeClr val="accent4"/>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09" name="Freeform 59"/>
          <p:cNvSpPr>
            <a:spLocks/>
          </p:cNvSpPr>
          <p:nvPr/>
        </p:nvSpPr>
        <p:spPr bwMode="auto">
          <a:xfrm>
            <a:off x="3997953" y="3341389"/>
            <a:ext cx="805861" cy="1075475"/>
          </a:xfrm>
          <a:custGeom>
            <a:avLst/>
            <a:gdLst>
              <a:gd name="T0" fmla="*/ 844 w 844"/>
              <a:gd name="T1" fmla="*/ 0 h 845"/>
              <a:gd name="T2" fmla="*/ 0 w 844"/>
              <a:gd name="T3" fmla="*/ 0 h 845"/>
              <a:gd name="T4" fmla="*/ 844 w 844"/>
              <a:gd name="T5" fmla="*/ 845 h 845"/>
              <a:gd name="T6" fmla="*/ 844 w 844"/>
              <a:gd name="T7" fmla="*/ 0 h 845"/>
            </a:gdLst>
            <a:ahLst/>
            <a:cxnLst>
              <a:cxn ang="0">
                <a:pos x="T0" y="T1"/>
              </a:cxn>
              <a:cxn ang="0">
                <a:pos x="T2" y="T3"/>
              </a:cxn>
              <a:cxn ang="0">
                <a:pos x="T4" y="T5"/>
              </a:cxn>
              <a:cxn ang="0">
                <a:pos x="T6" y="T7"/>
              </a:cxn>
            </a:cxnLst>
            <a:rect l="0" t="0" r="r" b="b"/>
            <a:pathLst>
              <a:path w="844" h="845">
                <a:moveTo>
                  <a:pt x="844" y="0"/>
                </a:moveTo>
                <a:lnTo>
                  <a:pt x="0" y="0"/>
                </a:lnTo>
                <a:lnTo>
                  <a:pt x="844" y="845"/>
                </a:lnTo>
                <a:lnTo>
                  <a:pt x="844" y="0"/>
                </a:lnTo>
                <a:close/>
              </a:path>
            </a:pathLst>
          </a:custGeom>
          <a:solidFill>
            <a:schemeClr val="accent2"/>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10" name="Freeform 60"/>
          <p:cNvSpPr>
            <a:spLocks/>
          </p:cNvSpPr>
          <p:nvPr/>
        </p:nvSpPr>
        <p:spPr bwMode="auto">
          <a:xfrm>
            <a:off x="3997953" y="3341389"/>
            <a:ext cx="805861" cy="1075475"/>
          </a:xfrm>
          <a:custGeom>
            <a:avLst/>
            <a:gdLst>
              <a:gd name="T0" fmla="*/ 844 w 844"/>
              <a:gd name="T1" fmla="*/ 0 h 845"/>
              <a:gd name="T2" fmla="*/ 0 w 844"/>
              <a:gd name="T3" fmla="*/ 0 h 845"/>
              <a:gd name="T4" fmla="*/ 844 w 844"/>
              <a:gd name="T5" fmla="*/ 845 h 845"/>
              <a:gd name="T6" fmla="*/ 844 w 844"/>
              <a:gd name="T7" fmla="*/ 0 h 845"/>
            </a:gdLst>
            <a:ahLst/>
            <a:cxnLst>
              <a:cxn ang="0">
                <a:pos x="T0" y="T1"/>
              </a:cxn>
              <a:cxn ang="0">
                <a:pos x="T2" y="T3"/>
              </a:cxn>
              <a:cxn ang="0">
                <a:pos x="T4" y="T5"/>
              </a:cxn>
              <a:cxn ang="0">
                <a:pos x="T6" y="T7"/>
              </a:cxn>
            </a:cxnLst>
            <a:rect l="0" t="0" r="r" b="b"/>
            <a:pathLst>
              <a:path w="844" h="845">
                <a:moveTo>
                  <a:pt x="844" y="0"/>
                </a:moveTo>
                <a:lnTo>
                  <a:pt x="0" y="0"/>
                </a:lnTo>
                <a:lnTo>
                  <a:pt x="844" y="845"/>
                </a:lnTo>
                <a:lnTo>
                  <a:pt x="844" y="0"/>
                </a:lnTo>
              </a:path>
            </a:pathLst>
          </a:custGeom>
          <a:solidFill>
            <a:schemeClr val="accent3"/>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11" name="Freeform 61"/>
          <p:cNvSpPr>
            <a:spLocks/>
          </p:cNvSpPr>
          <p:nvPr/>
        </p:nvSpPr>
        <p:spPr bwMode="auto">
          <a:xfrm>
            <a:off x="3997953" y="3341389"/>
            <a:ext cx="805861" cy="1075475"/>
          </a:xfrm>
          <a:custGeom>
            <a:avLst/>
            <a:gdLst>
              <a:gd name="T0" fmla="*/ 0 w 844"/>
              <a:gd name="T1" fmla="*/ 0 h 845"/>
              <a:gd name="T2" fmla="*/ 0 w 844"/>
              <a:gd name="T3" fmla="*/ 845 h 845"/>
              <a:gd name="T4" fmla="*/ 844 w 844"/>
              <a:gd name="T5" fmla="*/ 845 h 845"/>
              <a:gd name="T6" fmla="*/ 0 w 844"/>
              <a:gd name="T7" fmla="*/ 0 h 845"/>
            </a:gdLst>
            <a:ahLst/>
            <a:cxnLst>
              <a:cxn ang="0">
                <a:pos x="T0" y="T1"/>
              </a:cxn>
              <a:cxn ang="0">
                <a:pos x="T2" y="T3"/>
              </a:cxn>
              <a:cxn ang="0">
                <a:pos x="T4" y="T5"/>
              </a:cxn>
              <a:cxn ang="0">
                <a:pos x="T6" y="T7"/>
              </a:cxn>
            </a:cxnLst>
            <a:rect l="0" t="0" r="r" b="b"/>
            <a:pathLst>
              <a:path w="844" h="845">
                <a:moveTo>
                  <a:pt x="0" y="0"/>
                </a:moveTo>
                <a:lnTo>
                  <a:pt x="0" y="845"/>
                </a:lnTo>
                <a:lnTo>
                  <a:pt x="844" y="845"/>
                </a:lnTo>
                <a:lnTo>
                  <a:pt x="0" y="0"/>
                </a:lnTo>
                <a:close/>
              </a:path>
            </a:pathLst>
          </a:custGeom>
          <a:solidFill>
            <a:schemeClr val="accent2"/>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12" name="Freeform 62"/>
          <p:cNvSpPr>
            <a:spLocks/>
          </p:cNvSpPr>
          <p:nvPr/>
        </p:nvSpPr>
        <p:spPr bwMode="auto">
          <a:xfrm>
            <a:off x="3997953" y="3341389"/>
            <a:ext cx="805861" cy="1075475"/>
          </a:xfrm>
          <a:custGeom>
            <a:avLst/>
            <a:gdLst>
              <a:gd name="T0" fmla="*/ 0 w 844"/>
              <a:gd name="T1" fmla="*/ 0 h 845"/>
              <a:gd name="T2" fmla="*/ 0 w 844"/>
              <a:gd name="T3" fmla="*/ 845 h 845"/>
              <a:gd name="T4" fmla="*/ 844 w 844"/>
              <a:gd name="T5" fmla="*/ 845 h 845"/>
              <a:gd name="T6" fmla="*/ 0 w 844"/>
              <a:gd name="T7" fmla="*/ 0 h 845"/>
            </a:gdLst>
            <a:ahLst/>
            <a:cxnLst>
              <a:cxn ang="0">
                <a:pos x="T0" y="T1"/>
              </a:cxn>
              <a:cxn ang="0">
                <a:pos x="T2" y="T3"/>
              </a:cxn>
              <a:cxn ang="0">
                <a:pos x="T4" y="T5"/>
              </a:cxn>
              <a:cxn ang="0">
                <a:pos x="T6" y="T7"/>
              </a:cxn>
            </a:cxnLst>
            <a:rect l="0" t="0" r="r" b="b"/>
            <a:pathLst>
              <a:path w="844" h="845">
                <a:moveTo>
                  <a:pt x="0" y="0"/>
                </a:moveTo>
                <a:lnTo>
                  <a:pt x="0" y="845"/>
                </a:lnTo>
                <a:lnTo>
                  <a:pt x="844" y="845"/>
                </a:lnTo>
                <a:lnTo>
                  <a:pt x="0" y="0"/>
                </a:lnTo>
              </a:path>
            </a:pathLst>
          </a:custGeom>
          <a:solidFill>
            <a:schemeClr val="accent1"/>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13" name="Freeform 63"/>
          <p:cNvSpPr>
            <a:spLocks/>
          </p:cNvSpPr>
          <p:nvPr/>
        </p:nvSpPr>
        <p:spPr bwMode="auto">
          <a:xfrm>
            <a:off x="4801905" y="1191711"/>
            <a:ext cx="805861"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close/>
              </a:path>
            </a:pathLst>
          </a:custGeom>
          <a:solidFill>
            <a:schemeClr val="accent1"/>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14" name="Freeform 64"/>
          <p:cNvSpPr>
            <a:spLocks/>
          </p:cNvSpPr>
          <p:nvPr/>
        </p:nvSpPr>
        <p:spPr bwMode="auto">
          <a:xfrm>
            <a:off x="4801905" y="1191711"/>
            <a:ext cx="805861"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path>
            </a:pathLst>
          </a:custGeom>
          <a:solidFill>
            <a:schemeClr val="accent5"/>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15" name="Freeform 65"/>
          <p:cNvSpPr>
            <a:spLocks/>
          </p:cNvSpPr>
          <p:nvPr/>
        </p:nvSpPr>
        <p:spPr bwMode="auto">
          <a:xfrm>
            <a:off x="4801905" y="2264642"/>
            <a:ext cx="805861" cy="1076747"/>
          </a:xfrm>
          <a:custGeom>
            <a:avLst/>
            <a:gdLst>
              <a:gd name="T0" fmla="*/ 0 w 844"/>
              <a:gd name="T1" fmla="*/ 0 h 846"/>
              <a:gd name="T2" fmla="*/ 0 w 844"/>
              <a:gd name="T3" fmla="*/ 846 h 846"/>
              <a:gd name="T4" fmla="*/ 844 w 844"/>
              <a:gd name="T5" fmla="*/ 846 h 846"/>
              <a:gd name="T6" fmla="*/ 0 w 844"/>
              <a:gd name="T7" fmla="*/ 0 h 846"/>
              <a:gd name="T8" fmla="*/ 0 w 844"/>
              <a:gd name="T9" fmla="*/ 0 h 846"/>
            </a:gdLst>
            <a:ahLst/>
            <a:cxnLst>
              <a:cxn ang="0">
                <a:pos x="T0" y="T1"/>
              </a:cxn>
              <a:cxn ang="0">
                <a:pos x="T2" y="T3"/>
              </a:cxn>
              <a:cxn ang="0">
                <a:pos x="T4" y="T5"/>
              </a:cxn>
              <a:cxn ang="0">
                <a:pos x="T6" y="T7"/>
              </a:cxn>
              <a:cxn ang="0">
                <a:pos x="T8" y="T9"/>
              </a:cxn>
            </a:cxnLst>
            <a:rect l="0" t="0" r="r" b="b"/>
            <a:pathLst>
              <a:path w="844" h="846">
                <a:moveTo>
                  <a:pt x="0" y="0"/>
                </a:moveTo>
                <a:lnTo>
                  <a:pt x="0" y="846"/>
                </a:lnTo>
                <a:lnTo>
                  <a:pt x="844" y="846"/>
                </a:lnTo>
                <a:lnTo>
                  <a:pt x="0" y="0"/>
                </a:lnTo>
                <a:lnTo>
                  <a:pt x="0" y="0"/>
                </a:lnTo>
                <a:close/>
              </a:path>
            </a:pathLst>
          </a:custGeom>
          <a:solidFill>
            <a:schemeClr val="accent5"/>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16" name="Freeform 66"/>
          <p:cNvSpPr>
            <a:spLocks/>
          </p:cNvSpPr>
          <p:nvPr/>
        </p:nvSpPr>
        <p:spPr bwMode="auto">
          <a:xfrm>
            <a:off x="4801905" y="3341389"/>
            <a:ext cx="805861" cy="1075475"/>
          </a:xfrm>
          <a:custGeom>
            <a:avLst/>
            <a:gdLst>
              <a:gd name="T0" fmla="*/ 0 w 844"/>
              <a:gd name="T1" fmla="*/ 0 h 845"/>
              <a:gd name="T2" fmla="*/ 0 w 844"/>
              <a:gd name="T3" fmla="*/ 845 h 845"/>
              <a:gd name="T4" fmla="*/ 844 w 844"/>
              <a:gd name="T5" fmla="*/ 845 h 845"/>
              <a:gd name="T6" fmla="*/ 0 w 844"/>
              <a:gd name="T7" fmla="*/ 0 h 845"/>
              <a:gd name="T8" fmla="*/ 0 w 844"/>
              <a:gd name="T9" fmla="*/ 0 h 845"/>
            </a:gdLst>
            <a:ahLst/>
            <a:cxnLst>
              <a:cxn ang="0">
                <a:pos x="T0" y="T1"/>
              </a:cxn>
              <a:cxn ang="0">
                <a:pos x="T2" y="T3"/>
              </a:cxn>
              <a:cxn ang="0">
                <a:pos x="T4" y="T5"/>
              </a:cxn>
              <a:cxn ang="0">
                <a:pos x="T6" y="T7"/>
              </a:cxn>
              <a:cxn ang="0">
                <a:pos x="T8" y="T9"/>
              </a:cxn>
            </a:cxnLst>
            <a:rect l="0" t="0" r="r" b="b"/>
            <a:pathLst>
              <a:path w="844" h="845">
                <a:moveTo>
                  <a:pt x="0" y="0"/>
                </a:moveTo>
                <a:lnTo>
                  <a:pt x="0" y="845"/>
                </a:lnTo>
                <a:lnTo>
                  <a:pt x="844" y="845"/>
                </a:lnTo>
                <a:lnTo>
                  <a:pt x="0" y="0"/>
                </a:lnTo>
                <a:lnTo>
                  <a:pt x="0" y="0"/>
                </a:lnTo>
                <a:close/>
              </a:path>
            </a:pathLst>
          </a:custGeom>
          <a:solidFill>
            <a:schemeClr val="accent1"/>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217" name="Freeform 67"/>
          <p:cNvSpPr>
            <a:spLocks/>
          </p:cNvSpPr>
          <p:nvPr/>
        </p:nvSpPr>
        <p:spPr bwMode="auto">
          <a:xfrm>
            <a:off x="4801905" y="3341389"/>
            <a:ext cx="805861" cy="1075475"/>
          </a:xfrm>
          <a:custGeom>
            <a:avLst/>
            <a:gdLst>
              <a:gd name="T0" fmla="*/ 0 w 844"/>
              <a:gd name="T1" fmla="*/ 0 h 845"/>
              <a:gd name="T2" fmla="*/ 0 w 844"/>
              <a:gd name="T3" fmla="*/ 845 h 845"/>
              <a:gd name="T4" fmla="*/ 844 w 844"/>
              <a:gd name="T5" fmla="*/ 845 h 845"/>
              <a:gd name="T6" fmla="*/ 0 w 844"/>
              <a:gd name="T7" fmla="*/ 0 h 845"/>
              <a:gd name="T8" fmla="*/ 0 w 844"/>
              <a:gd name="T9" fmla="*/ 0 h 845"/>
            </a:gdLst>
            <a:ahLst/>
            <a:cxnLst>
              <a:cxn ang="0">
                <a:pos x="T0" y="T1"/>
              </a:cxn>
              <a:cxn ang="0">
                <a:pos x="T2" y="T3"/>
              </a:cxn>
              <a:cxn ang="0">
                <a:pos x="T4" y="T5"/>
              </a:cxn>
              <a:cxn ang="0">
                <a:pos x="T6" y="T7"/>
              </a:cxn>
              <a:cxn ang="0">
                <a:pos x="T8" y="T9"/>
              </a:cxn>
            </a:cxnLst>
            <a:rect l="0" t="0" r="r" b="b"/>
            <a:pathLst>
              <a:path w="844" h="845">
                <a:moveTo>
                  <a:pt x="0" y="0"/>
                </a:moveTo>
                <a:lnTo>
                  <a:pt x="0" y="845"/>
                </a:lnTo>
                <a:lnTo>
                  <a:pt x="844" y="845"/>
                </a:lnTo>
                <a:lnTo>
                  <a:pt x="0" y="0"/>
                </a:lnTo>
                <a:lnTo>
                  <a:pt x="0" y="0"/>
                </a:lnTo>
              </a:path>
            </a:pathLst>
          </a:custGeom>
          <a:solidFill>
            <a:schemeClr val="accent5"/>
          </a:solidFill>
          <a:ln>
            <a:noFill/>
          </a:ln>
        </p:spPr>
        <p:txBody>
          <a:bodyPr vert="horz" wrap="square" lIns="68598" tIns="34299" rIns="68598" bIns="34299" numCol="1" anchor="t" anchorCtr="0" compatLnSpc="1">
            <a:prstTxWarp prst="textNoShape">
              <a:avLst/>
            </a:prstTxWarp>
          </a:bodyPr>
          <a:lstStyle/>
          <a:p>
            <a:endParaRPr lang="en-US" sz="1800"/>
          </a:p>
        </p:txBody>
      </p:sp>
      <p:sp>
        <p:nvSpPr>
          <p:cNvPr id="4" name="Date Placeholder 3"/>
          <p:cNvSpPr>
            <a:spLocks noGrp="1"/>
          </p:cNvSpPr>
          <p:nvPr userDrawn="1">
            <p:ph type="dt" sz="half" idx="10"/>
          </p:nvPr>
        </p:nvSpPr>
        <p:spPr/>
        <p:txBody>
          <a:bodyPr/>
          <a:lstStyle/>
          <a:p>
            <a:fld id="{D477A131-47BD-4438-8651-CE569AB9E03E}" type="datetime1">
              <a:rPr lang="en-US" smtClean="0"/>
              <a:t>11/19/2019</a:t>
            </a:fld>
            <a:endParaRPr lang="en-US"/>
          </a:p>
        </p:txBody>
      </p:sp>
      <p:sp>
        <p:nvSpPr>
          <p:cNvPr id="5" name="Footer Placeholder 4"/>
          <p:cNvSpPr>
            <a:spLocks noGrp="1"/>
          </p:cNvSpPr>
          <p:nvPr userDrawn="1">
            <p:ph type="ftr" sz="quarter" idx="11"/>
          </p:nvPr>
        </p:nvSpPr>
        <p:spPr/>
        <p:txBody>
          <a:bodyPr/>
          <a:lstStyle/>
          <a:p>
            <a:endParaRPr lang="en-US"/>
          </a:p>
        </p:txBody>
      </p:sp>
      <p:sp>
        <p:nvSpPr>
          <p:cNvPr id="6" name="Slide Number Placeholder 5"/>
          <p:cNvSpPr>
            <a:spLocks noGrp="1"/>
          </p:cNvSpPr>
          <p:nvPr userDrawn="1">
            <p:ph type="sldNum" sz="quarter" idx="12"/>
          </p:nvPr>
        </p:nvSpPr>
        <p:spPr/>
        <p:txBody>
          <a:bodyPr/>
          <a:lstStyle/>
          <a:p>
            <a:fld id="{E5EDE275-BE14-4364-AEA2-5F5667C0FD49}" type="slidenum">
              <a:rPr lang="en-US" smtClean="0"/>
              <a:pPr/>
              <a:t>‹#›</a:t>
            </a:fld>
            <a:endParaRPr lang="en-US"/>
          </a:p>
        </p:txBody>
      </p:sp>
      <p:sp>
        <p:nvSpPr>
          <p:cNvPr id="7" name="Content Placeholder 6"/>
          <p:cNvSpPr>
            <a:spLocks noGrp="1"/>
          </p:cNvSpPr>
          <p:nvPr userDrawn="1">
            <p:ph sz="quarter" idx="13"/>
          </p:nvPr>
        </p:nvSpPr>
        <p:spPr>
          <a:xfrm>
            <a:off x="460723" y="4480560"/>
            <a:ext cx="7369675" cy="738404"/>
          </a:xfrm>
        </p:spPr>
        <p:txBody>
          <a:bodyPr lIns="0" rIns="0">
            <a:normAutofit/>
          </a:bodyPr>
          <a:lstStyle>
            <a:lvl1pPr marL="0" indent="0">
              <a:buFontTx/>
              <a:buNone/>
              <a:defRPr sz="1350">
                <a:latin typeface="Arial" panose="020B0604020202020204" pitchFamily="34" charset="0"/>
                <a:cs typeface="Arial" panose="020B0604020202020204" pitchFamily="34" charset="0"/>
              </a:defRPr>
            </a:lvl1pPr>
          </a:lstStyle>
          <a:p>
            <a:pPr lvl="0"/>
            <a:r>
              <a:rPr lang="en-US" dirty="0" smtClean="0"/>
              <a:t>Click to edit Master text styles</a:t>
            </a:r>
          </a:p>
        </p:txBody>
      </p:sp>
      <p:sp>
        <p:nvSpPr>
          <p:cNvPr id="2" name="Title 1"/>
          <p:cNvSpPr>
            <a:spLocks noGrp="1"/>
          </p:cNvSpPr>
          <p:nvPr userDrawn="1">
            <p:ph type="ctrTitle" hasCustomPrompt="1"/>
          </p:nvPr>
        </p:nvSpPr>
        <p:spPr>
          <a:xfrm>
            <a:off x="470709" y="1773903"/>
            <a:ext cx="4104647" cy="2137870"/>
          </a:xfrm>
        </p:spPr>
        <p:txBody>
          <a:bodyPr lIns="0" tIns="0" rIns="0" bIns="0" anchor="ctr" anchorCtr="0">
            <a:noAutofit/>
          </a:bodyPr>
          <a:lstStyle>
            <a:lvl1pPr algn="l">
              <a:defRPr lang="en-US" sz="3001" b="0" kern="1200" smtClean="0">
                <a:solidFill>
                  <a:schemeClr val="bg1"/>
                </a:solidFill>
                <a:latin typeface="Arial" panose="020B0604020202020204" pitchFamily="34" charset="0"/>
                <a:ea typeface="+mj-ea"/>
                <a:cs typeface="Arial" panose="020B0604020202020204" pitchFamily="34" charset="0"/>
              </a:defRPr>
            </a:lvl1pPr>
          </a:lstStyle>
          <a:p>
            <a:r>
              <a:rPr lang="en-US" dirty="0" smtClean="0"/>
              <a:t>CLICK TO EDIT</a:t>
            </a:r>
            <a:endParaRPr lang="en-US" dirty="0"/>
          </a:p>
        </p:txBody>
      </p:sp>
    </p:spTree>
    <p:extLst>
      <p:ext uri="{BB962C8B-B14F-4D97-AF65-F5344CB8AC3E}">
        <p14:creationId xmlns:p14="http://schemas.microsoft.com/office/powerpoint/2010/main" val="276394541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_Blank">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F575F4-C7E4-4495-BEC9-74BBF30995BA}" type="datetime1">
              <a:rPr lang="en-US" smtClean="0"/>
              <a:t>11/19/2019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1665661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grpSp>
        <p:nvGrpSpPr>
          <p:cNvPr id="65" name="Group 64"/>
          <p:cNvGrpSpPr/>
          <p:nvPr userDrawn="1"/>
        </p:nvGrpSpPr>
        <p:grpSpPr>
          <a:xfrm>
            <a:off x="-10086" y="393404"/>
            <a:ext cx="7630086" cy="825797"/>
            <a:chOff x="268052" y="2740135"/>
            <a:chExt cx="6424847" cy="1072930"/>
          </a:xfrm>
        </p:grpSpPr>
        <p:sp>
          <p:nvSpPr>
            <p:cNvPr id="66" name="Freeform 15"/>
            <p:cNvSpPr>
              <a:spLocks/>
            </p:cNvSpPr>
            <p:nvPr userDrawn="1"/>
          </p:nvSpPr>
          <p:spPr bwMode="auto">
            <a:xfrm>
              <a:off x="268052"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67" name="Freeform 16"/>
            <p:cNvSpPr>
              <a:spLocks/>
            </p:cNvSpPr>
            <p:nvPr userDrawn="1"/>
          </p:nvSpPr>
          <p:spPr bwMode="auto">
            <a:xfrm>
              <a:off x="268052"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close/>
                </a:path>
              </a:pathLst>
            </a:custGeom>
            <a:solidFill>
              <a:schemeClr val="accent5">
                <a:lumMod val="50000"/>
              </a:schemeClr>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68" name="Freeform 17"/>
            <p:cNvSpPr>
              <a:spLocks/>
            </p:cNvSpPr>
            <p:nvPr userDrawn="1"/>
          </p:nvSpPr>
          <p:spPr bwMode="auto">
            <a:xfrm>
              <a:off x="268052"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69" name="Freeform 26"/>
            <p:cNvSpPr>
              <a:spLocks/>
            </p:cNvSpPr>
            <p:nvPr userDrawn="1"/>
          </p:nvSpPr>
          <p:spPr bwMode="auto">
            <a:xfrm>
              <a:off x="1335891"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70" name="Freeform 27"/>
            <p:cNvSpPr>
              <a:spLocks/>
            </p:cNvSpPr>
            <p:nvPr userDrawn="1"/>
          </p:nvSpPr>
          <p:spPr bwMode="auto">
            <a:xfrm>
              <a:off x="1335891"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71" name="Freeform 36"/>
            <p:cNvSpPr>
              <a:spLocks/>
            </p:cNvSpPr>
            <p:nvPr userDrawn="1"/>
          </p:nvSpPr>
          <p:spPr bwMode="auto">
            <a:xfrm>
              <a:off x="2407547"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72" name="Freeform 37"/>
            <p:cNvSpPr>
              <a:spLocks/>
            </p:cNvSpPr>
            <p:nvPr userDrawn="1"/>
          </p:nvSpPr>
          <p:spPr bwMode="auto">
            <a:xfrm>
              <a:off x="2407547"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73" name="Freeform 42"/>
            <p:cNvSpPr>
              <a:spLocks/>
            </p:cNvSpPr>
            <p:nvPr userDrawn="1"/>
          </p:nvSpPr>
          <p:spPr bwMode="auto">
            <a:xfrm>
              <a:off x="3479203"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74" name="Freeform 43"/>
            <p:cNvSpPr>
              <a:spLocks/>
            </p:cNvSpPr>
            <p:nvPr userDrawn="1"/>
          </p:nvSpPr>
          <p:spPr bwMode="auto">
            <a:xfrm>
              <a:off x="3479203"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75" name="Freeform 44"/>
            <p:cNvSpPr>
              <a:spLocks/>
            </p:cNvSpPr>
            <p:nvPr userDrawn="1"/>
          </p:nvSpPr>
          <p:spPr bwMode="auto">
            <a:xfrm>
              <a:off x="3479203"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76" name="Freeform 45"/>
            <p:cNvSpPr>
              <a:spLocks/>
            </p:cNvSpPr>
            <p:nvPr userDrawn="1"/>
          </p:nvSpPr>
          <p:spPr bwMode="auto">
            <a:xfrm>
              <a:off x="3479203"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77" name="Freeform 52"/>
            <p:cNvSpPr>
              <a:spLocks/>
            </p:cNvSpPr>
            <p:nvPr userDrawn="1"/>
          </p:nvSpPr>
          <p:spPr bwMode="auto">
            <a:xfrm>
              <a:off x="4547041"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78" name="Freeform 53"/>
            <p:cNvSpPr>
              <a:spLocks/>
            </p:cNvSpPr>
            <p:nvPr userDrawn="1"/>
          </p:nvSpPr>
          <p:spPr bwMode="auto">
            <a:xfrm>
              <a:off x="4547041"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79" name="Freeform 54"/>
            <p:cNvSpPr>
              <a:spLocks/>
            </p:cNvSpPr>
            <p:nvPr userDrawn="1"/>
          </p:nvSpPr>
          <p:spPr bwMode="auto">
            <a:xfrm>
              <a:off x="4547041"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80" name="Freeform 55"/>
            <p:cNvSpPr>
              <a:spLocks/>
            </p:cNvSpPr>
            <p:nvPr userDrawn="1"/>
          </p:nvSpPr>
          <p:spPr bwMode="auto">
            <a:xfrm>
              <a:off x="4547041"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81" name="Freeform 63"/>
            <p:cNvSpPr>
              <a:spLocks/>
            </p:cNvSpPr>
            <p:nvPr userDrawn="1"/>
          </p:nvSpPr>
          <p:spPr bwMode="auto">
            <a:xfrm>
              <a:off x="5618697"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82" name="Freeform 64"/>
            <p:cNvSpPr>
              <a:spLocks/>
            </p:cNvSpPr>
            <p:nvPr userDrawn="1"/>
          </p:nvSpPr>
          <p:spPr bwMode="auto">
            <a:xfrm>
              <a:off x="5618697"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1800"/>
            </a:p>
          </p:txBody>
        </p:sp>
      </p:grpSp>
      <p:sp>
        <p:nvSpPr>
          <p:cNvPr id="2" name="Title 1"/>
          <p:cNvSpPr>
            <a:spLocks noGrp="1"/>
          </p:cNvSpPr>
          <p:nvPr>
            <p:ph type="title"/>
          </p:nvPr>
        </p:nvSpPr>
        <p:spPr>
          <a:xfrm>
            <a:off x="457200" y="508120"/>
            <a:ext cx="8229600" cy="711081"/>
          </a:xfrm>
        </p:spPr>
        <p:txBody>
          <a:bodyPr>
            <a:noAutofit/>
          </a:bodyPr>
          <a:lstStyle>
            <a:lvl1pPr>
              <a:defRPr sz="2701">
                <a:solidFill>
                  <a:schemeClr val="bg1"/>
                </a:solidFill>
              </a:defRPr>
            </a:lvl1pPr>
          </a:lstStyle>
          <a:p>
            <a:r>
              <a:rPr lang="en-US" dirty="0" smtClean="0"/>
              <a:t>Click to edit</a:t>
            </a:r>
            <a:endParaRPr lang="en-US" dirty="0"/>
          </a:p>
        </p:txBody>
      </p:sp>
      <p:sp>
        <p:nvSpPr>
          <p:cNvPr id="3" name="Date Placeholder 2"/>
          <p:cNvSpPr>
            <a:spLocks noGrp="1"/>
          </p:cNvSpPr>
          <p:nvPr>
            <p:ph type="dt" sz="half" idx="10"/>
          </p:nvPr>
        </p:nvSpPr>
        <p:spPr/>
        <p:txBody>
          <a:bodyPr/>
          <a:lstStyle/>
          <a:p>
            <a:fld id="{34706511-30C0-48F3-B74E-CDEB1B862EB3}" type="datetime1">
              <a:rPr lang="en-US" smtClean="0"/>
              <a:t>11/19/2019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
        <p:nvSpPr>
          <p:cNvPr id="7" name="Content Placeholder 6"/>
          <p:cNvSpPr>
            <a:spLocks noGrp="1"/>
          </p:cNvSpPr>
          <p:nvPr>
            <p:ph sz="quarter" idx="13"/>
          </p:nvPr>
        </p:nvSpPr>
        <p:spPr>
          <a:xfrm>
            <a:off x="456128" y="1828800"/>
            <a:ext cx="3658553" cy="1143000"/>
          </a:xfrm>
        </p:spPr>
        <p:txBody>
          <a:bodyPr anchor="ctr" anchorCtr="0">
            <a:noAutofit/>
          </a:bodyPr>
          <a:lstStyle>
            <a:lvl1pPr>
              <a:defRPr sz="3001"/>
            </a:lvl1pPr>
          </a:lstStyle>
          <a:p>
            <a:pPr lvl="0"/>
            <a:r>
              <a:rPr lang="en-US" dirty="0" smtClean="0"/>
              <a:t>Click to edit</a:t>
            </a:r>
          </a:p>
        </p:txBody>
      </p:sp>
      <p:sp>
        <p:nvSpPr>
          <p:cNvPr id="8" name="Content Placeholder 6"/>
          <p:cNvSpPr>
            <a:spLocks noGrp="1"/>
          </p:cNvSpPr>
          <p:nvPr>
            <p:ph sz="quarter" idx="14"/>
          </p:nvPr>
        </p:nvSpPr>
        <p:spPr>
          <a:xfrm>
            <a:off x="456128" y="3048000"/>
            <a:ext cx="3658553" cy="2667000"/>
          </a:xfrm>
        </p:spPr>
        <p:txBody>
          <a:bodyPr/>
          <a:lstStyle>
            <a:lvl1pPr>
              <a:lnSpc>
                <a:spcPct val="120000"/>
              </a:lnSpc>
              <a:defRPr/>
            </a:lvl1pPr>
          </a:lstStyle>
          <a:p>
            <a:pPr lvl="0"/>
            <a:r>
              <a:rPr lang="en-US" dirty="0" smtClean="0"/>
              <a:t>Click to edit Master text styles</a:t>
            </a:r>
          </a:p>
        </p:txBody>
      </p:sp>
    </p:spTree>
    <p:extLst>
      <p:ext uri="{BB962C8B-B14F-4D97-AF65-F5344CB8AC3E}">
        <p14:creationId xmlns:p14="http://schemas.microsoft.com/office/powerpoint/2010/main" val="22893950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Only">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grpSp>
        <p:nvGrpSpPr>
          <p:cNvPr id="6" name="Group 5"/>
          <p:cNvGrpSpPr/>
          <p:nvPr userDrawn="1"/>
        </p:nvGrpSpPr>
        <p:grpSpPr>
          <a:xfrm>
            <a:off x="-10086" y="393404"/>
            <a:ext cx="3709700" cy="825797"/>
            <a:chOff x="268052" y="2740135"/>
            <a:chExt cx="6424847" cy="1072930"/>
          </a:xfrm>
        </p:grpSpPr>
        <p:sp>
          <p:nvSpPr>
            <p:cNvPr id="30" name="Freeform 15"/>
            <p:cNvSpPr>
              <a:spLocks/>
            </p:cNvSpPr>
            <p:nvPr userDrawn="1"/>
          </p:nvSpPr>
          <p:spPr bwMode="auto">
            <a:xfrm>
              <a:off x="268052"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1" name="Freeform 16"/>
            <p:cNvSpPr>
              <a:spLocks/>
            </p:cNvSpPr>
            <p:nvPr userDrawn="1"/>
          </p:nvSpPr>
          <p:spPr bwMode="auto">
            <a:xfrm>
              <a:off x="268052"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close/>
                </a:path>
              </a:pathLst>
            </a:custGeom>
            <a:solidFill>
              <a:schemeClr val="accent5">
                <a:lumMod val="50000"/>
              </a:schemeClr>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2" name="Freeform 17"/>
            <p:cNvSpPr>
              <a:spLocks/>
            </p:cNvSpPr>
            <p:nvPr userDrawn="1"/>
          </p:nvSpPr>
          <p:spPr bwMode="auto">
            <a:xfrm>
              <a:off x="268052"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3" name="Freeform 26"/>
            <p:cNvSpPr>
              <a:spLocks/>
            </p:cNvSpPr>
            <p:nvPr userDrawn="1"/>
          </p:nvSpPr>
          <p:spPr bwMode="auto">
            <a:xfrm>
              <a:off x="1335891"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4" name="Freeform 27"/>
            <p:cNvSpPr>
              <a:spLocks/>
            </p:cNvSpPr>
            <p:nvPr userDrawn="1"/>
          </p:nvSpPr>
          <p:spPr bwMode="auto">
            <a:xfrm>
              <a:off x="1335891"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5" name="Freeform 36"/>
            <p:cNvSpPr>
              <a:spLocks/>
            </p:cNvSpPr>
            <p:nvPr userDrawn="1"/>
          </p:nvSpPr>
          <p:spPr bwMode="auto">
            <a:xfrm>
              <a:off x="2407547"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6" name="Freeform 37"/>
            <p:cNvSpPr>
              <a:spLocks/>
            </p:cNvSpPr>
            <p:nvPr userDrawn="1"/>
          </p:nvSpPr>
          <p:spPr bwMode="auto">
            <a:xfrm>
              <a:off x="2407547"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7" name="Freeform 42"/>
            <p:cNvSpPr>
              <a:spLocks/>
            </p:cNvSpPr>
            <p:nvPr userDrawn="1"/>
          </p:nvSpPr>
          <p:spPr bwMode="auto">
            <a:xfrm>
              <a:off x="3479203"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8" name="Freeform 43"/>
            <p:cNvSpPr>
              <a:spLocks/>
            </p:cNvSpPr>
            <p:nvPr userDrawn="1"/>
          </p:nvSpPr>
          <p:spPr bwMode="auto">
            <a:xfrm>
              <a:off x="3479203"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9" name="Freeform 44"/>
            <p:cNvSpPr>
              <a:spLocks/>
            </p:cNvSpPr>
            <p:nvPr userDrawn="1"/>
          </p:nvSpPr>
          <p:spPr bwMode="auto">
            <a:xfrm>
              <a:off x="3479203"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0" name="Freeform 45"/>
            <p:cNvSpPr>
              <a:spLocks/>
            </p:cNvSpPr>
            <p:nvPr userDrawn="1"/>
          </p:nvSpPr>
          <p:spPr bwMode="auto">
            <a:xfrm>
              <a:off x="3479203"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1" name="Freeform 52"/>
            <p:cNvSpPr>
              <a:spLocks/>
            </p:cNvSpPr>
            <p:nvPr userDrawn="1"/>
          </p:nvSpPr>
          <p:spPr bwMode="auto">
            <a:xfrm>
              <a:off x="4547041"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2" name="Freeform 53"/>
            <p:cNvSpPr>
              <a:spLocks/>
            </p:cNvSpPr>
            <p:nvPr userDrawn="1"/>
          </p:nvSpPr>
          <p:spPr bwMode="auto">
            <a:xfrm>
              <a:off x="4547041"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3" name="Freeform 54"/>
            <p:cNvSpPr>
              <a:spLocks/>
            </p:cNvSpPr>
            <p:nvPr userDrawn="1"/>
          </p:nvSpPr>
          <p:spPr bwMode="auto">
            <a:xfrm>
              <a:off x="4547041"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4" name="Freeform 55"/>
            <p:cNvSpPr>
              <a:spLocks/>
            </p:cNvSpPr>
            <p:nvPr userDrawn="1"/>
          </p:nvSpPr>
          <p:spPr bwMode="auto">
            <a:xfrm>
              <a:off x="4547041"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5" name="Freeform 63"/>
            <p:cNvSpPr>
              <a:spLocks/>
            </p:cNvSpPr>
            <p:nvPr userDrawn="1"/>
          </p:nvSpPr>
          <p:spPr bwMode="auto">
            <a:xfrm>
              <a:off x="5618697"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6" name="Freeform 64"/>
            <p:cNvSpPr>
              <a:spLocks/>
            </p:cNvSpPr>
            <p:nvPr userDrawn="1"/>
          </p:nvSpPr>
          <p:spPr bwMode="auto">
            <a:xfrm>
              <a:off x="5618697"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1800"/>
            </a:p>
          </p:txBody>
        </p:sp>
      </p:grpSp>
      <p:sp>
        <p:nvSpPr>
          <p:cNvPr id="2" name="Title 1"/>
          <p:cNvSpPr>
            <a:spLocks noGrp="1"/>
          </p:cNvSpPr>
          <p:nvPr>
            <p:ph type="title"/>
          </p:nvPr>
        </p:nvSpPr>
        <p:spPr>
          <a:xfrm>
            <a:off x="457200" y="508120"/>
            <a:ext cx="8229600" cy="711081"/>
          </a:xfrm>
        </p:spPr>
        <p:txBody>
          <a:bodyPr>
            <a:noAutofit/>
          </a:bodyPr>
          <a:lstStyle>
            <a:lvl1pPr>
              <a:defRPr sz="2701">
                <a:solidFill>
                  <a:schemeClr val="bg1"/>
                </a:solidFill>
              </a:defRPr>
            </a:lvl1pPr>
          </a:lstStyle>
          <a:p>
            <a:r>
              <a:rPr lang="en-US" dirty="0" smtClean="0"/>
              <a:t>Click to edit</a:t>
            </a:r>
            <a:endParaRPr lang="en-US" dirty="0"/>
          </a:p>
        </p:txBody>
      </p:sp>
      <p:sp>
        <p:nvSpPr>
          <p:cNvPr id="3" name="Date Placeholder 2"/>
          <p:cNvSpPr>
            <a:spLocks noGrp="1"/>
          </p:cNvSpPr>
          <p:nvPr>
            <p:ph type="dt" sz="half" idx="10"/>
          </p:nvPr>
        </p:nvSpPr>
        <p:spPr/>
        <p:txBody>
          <a:bodyPr/>
          <a:lstStyle/>
          <a:p>
            <a:fld id="{7EDAF353-1E92-47E7-A77B-E135A685152E}" type="datetime1">
              <a:rPr lang="en-US" smtClean="0"/>
              <a:t>11/19/2019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
        <p:nvSpPr>
          <p:cNvPr id="28" name="Content Placeholder 6"/>
          <p:cNvSpPr>
            <a:spLocks noGrp="1"/>
          </p:cNvSpPr>
          <p:nvPr>
            <p:ph sz="quarter" idx="15"/>
          </p:nvPr>
        </p:nvSpPr>
        <p:spPr>
          <a:xfrm>
            <a:off x="5029319" y="1905000"/>
            <a:ext cx="3658553" cy="1143000"/>
          </a:xfrm>
        </p:spPr>
        <p:txBody>
          <a:bodyPr anchor="ctr" anchorCtr="0">
            <a:noAutofit/>
          </a:bodyPr>
          <a:lstStyle>
            <a:lvl1pPr>
              <a:defRPr sz="3001"/>
            </a:lvl1pPr>
          </a:lstStyle>
          <a:p>
            <a:pPr lvl="0"/>
            <a:r>
              <a:rPr lang="en-US" dirty="0" smtClean="0"/>
              <a:t>Click to edit</a:t>
            </a:r>
          </a:p>
        </p:txBody>
      </p:sp>
      <p:sp>
        <p:nvSpPr>
          <p:cNvPr id="29" name="Content Placeholder 6"/>
          <p:cNvSpPr>
            <a:spLocks noGrp="1"/>
          </p:cNvSpPr>
          <p:nvPr>
            <p:ph sz="quarter" idx="16"/>
          </p:nvPr>
        </p:nvSpPr>
        <p:spPr>
          <a:xfrm>
            <a:off x="5029319" y="3276600"/>
            <a:ext cx="3658553" cy="2362200"/>
          </a:xfrm>
        </p:spPr>
        <p:txBody>
          <a:bodyPr/>
          <a:lstStyle>
            <a:lvl1pPr>
              <a:lnSpc>
                <a:spcPct val="120000"/>
              </a:lnSpc>
              <a:defRPr/>
            </a:lvl1pPr>
          </a:lstStyle>
          <a:p>
            <a:pPr lvl="0"/>
            <a:r>
              <a:rPr lang="en-US" dirty="0" smtClean="0"/>
              <a:t>Click to edit Master text styles</a:t>
            </a:r>
          </a:p>
        </p:txBody>
      </p:sp>
    </p:spTree>
    <p:extLst>
      <p:ext uri="{BB962C8B-B14F-4D97-AF65-F5344CB8AC3E}">
        <p14:creationId xmlns:p14="http://schemas.microsoft.com/office/powerpoint/2010/main" val="21609482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Only">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grpSp>
        <p:nvGrpSpPr>
          <p:cNvPr id="34" name="Group 33"/>
          <p:cNvGrpSpPr/>
          <p:nvPr userDrawn="1"/>
        </p:nvGrpSpPr>
        <p:grpSpPr>
          <a:xfrm>
            <a:off x="-10086" y="393404"/>
            <a:ext cx="3709700" cy="825797"/>
            <a:chOff x="268052" y="2740135"/>
            <a:chExt cx="6424847" cy="1072930"/>
          </a:xfrm>
        </p:grpSpPr>
        <p:sp>
          <p:nvSpPr>
            <p:cNvPr id="35" name="Freeform 15"/>
            <p:cNvSpPr>
              <a:spLocks/>
            </p:cNvSpPr>
            <p:nvPr userDrawn="1"/>
          </p:nvSpPr>
          <p:spPr bwMode="auto">
            <a:xfrm>
              <a:off x="268052"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6" name="Freeform 16"/>
            <p:cNvSpPr>
              <a:spLocks/>
            </p:cNvSpPr>
            <p:nvPr userDrawn="1"/>
          </p:nvSpPr>
          <p:spPr bwMode="auto">
            <a:xfrm>
              <a:off x="268052"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close/>
                </a:path>
              </a:pathLst>
            </a:custGeom>
            <a:solidFill>
              <a:schemeClr val="accent5">
                <a:lumMod val="50000"/>
              </a:schemeClr>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7" name="Freeform 17"/>
            <p:cNvSpPr>
              <a:spLocks/>
            </p:cNvSpPr>
            <p:nvPr userDrawn="1"/>
          </p:nvSpPr>
          <p:spPr bwMode="auto">
            <a:xfrm>
              <a:off x="268052"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8" name="Freeform 26"/>
            <p:cNvSpPr>
              <a:spLocks/>
            </p:cNvSpPr>
            <p:nvPr userDrawn="1"/>
          </p:nvSpPr>
          <p:spPr bwMode="auto">
            <a:xfrm>
              <a:off x="1335891"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9" name="Freeform 27"/>
            <p:cNvSpPr>
              <a:spLocks/>
            </p:cNvSpPr>
            <p:nvPr userDrawn="1"/>
          </p:nvSpPr>
          <p:spPr bwMode="auto">
            <a:xfrm>
              <a:off x="1335891"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0" name="Freeform 36"/>
            <p:cNvSpPr>
              <a:spLocks/>
            </p:cNvSpPr>
            <p:nvPr userDrawn="1"/>
          </p:nvSpPr>
          <p:spPr bwMode="auto">
            <a:xfrm>
              <a:off x="2407547"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1" name="Freeform 37"/>
            <p:cNvSpPr>
              <a:spLocks/>
            </p:cNvSpPr>
            <p:nvPr userDrawn="1"/>
          </p:nvSpPr>
          <p:spPr bwMode="auto">
            <a:xfrm>
              <a:off x="2407547"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2" name="Freeform 42"/>
            <p:cNvSpPr>
              <a:spLocks/>
            </p:cNvSpPr>
            <p:nvPr userDrawn="1"/>
          </p:nvSpPr>
          <p:spPr bwMode="auto">
            <a:xfrm>
              <a:off x="3479203"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3" name="Freeform 43"/>
            <p:cNvSpPr>
              <a:spLocks/>
            </p:cNvSpPr>
            <p:nvPr userDrawn="1"/>
          </p:nvSpPr>
          <p:spPr bwMode="auto">
            <a:xfrm>
              <a:off x="3479203"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4" name="Freeform 44"/>
            <p:cNvSpPr>
              <a:spLocks/>
            </p:cNvSpPr>
            <p:nvPr userDrawn="1"/>
          </p:nvSpPr>
          <p:spPr bwMode="auto">
            <a:xfrm>
              <a:off x="3479203"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5" name="Freeform 45"/>
            <p:cNvSpPr>
              <a:spLocks/>
            </p:cNvSpPr>
            <p:nvPr userDrawn="1"/>
          </p:nvSpPr>
          <p:spPr bwMode="auto">
            <a:xfrm>
              <a:off x="3479203"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6" name="Freeform 52"/>
            <p:cNvSpPr>
              <a:spLocks/>
            </p:cNvSpPr>
            <p:nvPr userDrawn="1"/>
          </p:nvSpPr>
          <p:spPr bwMode="auto">
            <a:xfrm>
              <a:off x="4547041"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7" name="Freeform 53"/>
            <p:cNvSpPr>
              <a:spLocks/>
            </p:cNvSpPr>
            <p:nvPr userDrawn="1"/>
          </p:nvSpPr>
          <p:spPr bwMode="auto">
            <a:xfrm>
              <a:off x="4547041"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8" name="Freeform 54"/>
            <p:cNvSpPr>
              <a:spLocks/>
            </p:cNvSpPr>
            <p:nvPr userDrawn="1"/>
          </p:nvSpPr>
          <p:spPr bwMode="auto">
            <a:xfrm>
              <a:off x="4547041"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9" name="Freeform 55"/>
            <p:cNvSpPr>
              <a:spLocks/>
            </p:cNvSpPr>
            <p:nvPr userDrawn="1"/>
          </p:nvSpPr>
          <p:spPr bwMode="auto">
            <a:xfrm>
              <a:off x="4547041"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50" name="Freeform 63"/>
            <p:cNvSpPr>
              <a:spLocks/>
            </p:cNvSpPr>
            <p:nvPr userDrawn="1"/>
          </p:nvSpPr>
          <p:spPr bwMode="auto">
            <a:xfrm>
              <a:off x="5618697"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51" name="Freeform 64"/>
            <p:cNvSpPr>
              <a:spLocks/>
            </p:cNvSpPr>
            <p:nvPr userDrawn="1"/>
          </p:nvSpPr>
          <p:spPr bwMode="auto">
            <a:xfrm>
              <a:off x="5618697"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1800"/>
            </a:p>
          </p:txBody>
        </p:sp>
      </p:grpSp>
      <p:sp>
        <p:nvSpPr>
          <p:cNvPr id="2" name="Title 1"/>
          <p:cNvSpPr>
            <a:spLocks noGrp="1"/>
          </p:cNvSpPr>
          <p:nvPr>
            <p:ph type="title"/>
          </p:nvPr>
        </p:nvSpPr>
        <p:spPr>
          <a:xfrm>
            <a:off x="457200" y="508120"/>
            <a:ext cx="8229600" cy="711081"/>
          </a:xfrm>
        </p:spPr>
        <p:txBody>
          <a:bodyPr>
            <a:noAutofit/>
          </a:bodyPr>
          <a:lstStyle>
            <a:lvl1pPr>
              <a:defRPr sz="2701">
                <a:solidFill>
                  <a:schemeClr val="bg1"/>
                </a:solidFill>
              </a:defRPr>
            </a:lvl1pPr>
          </a:lstStyle>
          <a:p>
            <a:r>
              <a:rPr lang="en-US" dirty="0" smtClean="0"/>
              <a:t>Click to edit</a:t>
            </a:r>
            <a:endParaRPr lang="en-US" dirty="0"/>
          </a:p>
        </p:txBody>
      </p:sp>
      <p:sp>
        <p:nvSpPr>
          <p:cNvPr id="3" name="Date Placeholder 2"/>
          <p:cNvSpPr>
            <a:spLocks noGrp="1"/>
          </p:cNvSpPr>
          <p:nvPr>
            <p:ph type="dt" sz="half" idx="10"/>
          </p:nvPr>
        </p:nvSpPr>
        <p:spPr/>
        <p:txBody>
          <a:bodyPr/>
          <a:lstStyle/>
          <a:p>
            <a:fld id="{9F3161E0-5E80-41DE-BBFA-45F0CB280A91}" type="datetime1">
              <a:rPr lang="en-US" smtClean="0"/>
              <a:t>11/19/2019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
        <p:nvSpPr>
          <p:cNvPr id="7" name="Content Placeholder 6"/>
          <p:cNvSpPr>
            <a:spLocks noGrp="1"/>
          </p:cNvSpPr>
          <p:nvPr>
            <p:ph sz="quarter" idx="13"/>
          </p:nvPr>
        </p:nvSpPr>
        <p:spPr>
          <a:xfrm>
            <a:off x="456129" y="1357532"/>
            <a:ext cx="2572419" cy="762000"/>
          </a:xfrm>
        </p:spPr>
        <p:txBody>
          <a:bodyPr anchor="b" anchorCtr="0">
            <a:noAutofit/>
          </a:bodyPr>
          <a:lstStyle>
            <a:lvl1pPr>
              <a:defRPr sz="2401"/>
            </a:lvl1pPr>
          </a:lstStyle>
          <a:p>
            <a:pPr lvl="0"/>
            <a:r>
              <a:rPr lang="en-US" dirty="0" smtClean="0"/>
              <a:t>Click to edit</a:t>
            </a:r>
          </a:p>
        </p:txBody>
      </p:sp>
      <p:sp>
        <p:nvSpPr>
          <p:cNvPr id="8" name="Content Placeholder 6"/>
          <p:cNvSpPr>
            <a:spLocks noGrp="1"/>
          </p:cNvSpPr>
          <p:nvPr>
            <p:ph sz="quarter" idx="14"/>
          </p:nvPr>
        </p:nvSpPr>
        <p:spPr>
          <a:xfrm>
            <a:off x="456129" y="2167001"/>
            <a:ext cx="2572419" cy="990600"/>
          </a:xfrm>
        </p:spPr>
        <p:txBody>
          <a:bodyPr/>
          <a:lstStyle>
            <a:lvl1pPr>
              <a:lnSpc>
                <a:spcPct val="120000"/>
              </a:lnSpc>
              <a:defRPr/>
            </a:lvl1pPr>
          </a:lstStyle>
          <a:p>
            <a:pPr lvl="0"/>
            <a:r>
              <a:rPr lang="en-US" dirty="0" smtClean="0"/>
              <a:t>Click to edit Master text styles</a:t>
            </a:r>
          </a:p>
        </p:txBody>
      </p:sp>
      <p:sp>
        <p:nvSpPr>
          <p:cNvPr id="30" name="Content Placeholder 6"/>
          <p:cNvSpPr>
            <a:spLocks noGrp="1"/>
          </p:cNvSpPr>
          <p:nvPr>
            <p:ph sz="quarter" idx="15"/>
          </p:nvPr>
        </p:nvSpPr>
        <p:spPr>
          <a:xfrm>
            <a:off x="3278763" y="1357532"/>
            <a:ext cx="2572419" cy="762000"/>
          </a:xfrm>
        </p:spPr>
        <p:txBody>
          <a:bodyPr anchor="b" anchorCtr="0">
            <a:noAutofit/>
          </a:bodyPr>
          <a:lstStyle>
            <a:lvl1pPr>
              <a:defRPr sz="2401"/>
            </a:lvl1pPr>
          </a:lstStyle>
          <a:p>
            <a:pPr lvl="0"/>
            <a:r>
              <a:rPr lang="en-US" dirty="0" smtClean="0"/>
              <a:t>Click to edit</a:t>
            </a:r>
          </a:p>
        </p:txBody>
      </p:sp>
      <p:sp>
        <p:nvSpPr>
          <p:cNvPr id="31" name="Content Placeholder 6"/>
          <p:cNvSpPr>
            <a:spLocks noGrp="1"/>
          </p:cNvSpPr>
          <p:nvPr>
            <p:ph sz="quarter" idx="16"/>
          </p:nvPr>
        </p:nvSpPr>
        <p:spPr>
          <a:xfrm>
            <a:off x="3278763" y="2167001"/>
            <a:ext cx="2572419" cy="990600"/>
          </a:xfrm>
        </p:spPr>
        <p:txBody>
          <a:bodyPr/>
          <a:lstStyle>
            <a:lvl1pPr>
              <a:lnSpc>
                <a:spcPct val="120000"/>
              </a:lnSpc>
              <a:defRPr/>
            </a:lvl1pPr>
          </a:lstStyle>
          <a:p>
            <a:pPr lvl="0"/>
            <a:r>
              <a:rPr lang="en-US" dirty="0" smtClean="0"/>
              <a:t>Click to edit Master text styles</a:t>
            </a:r>
          </a:p>
        </p:txBody>
      </p:sp>
      <p:sp>
        <p:nvSpPr>
          <p:cNvPr id="32" name="Content Placeholder 6"/>
          <p:cNvSpPr>
            <a:spLocks noGrp="1"/>
          </p:cNvSpPr>
          <p:nvPr>
            <p:ph sz="quarter" idx="17"/>
          </p:nvPr>
        </p:nvSpPr>
        <p:spPr>
          <a:xfrm>
            <a:off x="6115453" y="1357532"/>
            <a:ext cx="2572419" cy="762000"/>
          </a:xfrm>
        </p:spPr>
        <p:txBody>
          <a:bodyPr anchor="b" anchorCtr="0">
            <a:noAutofit/>
          </a:bodyPr>
          <a:lstStyle>
            <a:lvl1pPr>
              <a:defRPr sz="2401"/>
            </a:lvl1pPr>
          </a:lstStyle>
          <a:p>
            <a:pPr lvl="0"/>
            <a:r>
              <a:rPr lang="en-US" dirty="0" smtClean="0"/>
              <a:t>Click to edit</a:t>
            </a:r>
          </a:p>
        </p:txBody>
      </p:sp>
      <p:sp>
        <p:nvSpPr>
          <p:cNvPr id="33" name="Content Placeholder 6"/>
          <p:cNvSpPr>
            <a:spLocks noGrp="1"/>
          </p:cNvSpPr>
          <p:nvPr>
            <p:ph sz="quarter" idx="18"/>
          </p:nvPr>
        </p:nvSpPr>
        <p:spPr>
          <a:xfrm>
            <a:off x="6115453" y="2167001"/>
            <a:ext cx="2572419" cy="990600"/>
          </a:xfrm>
        </p:spPr>
        <p:txBody>
          <a:bodyPr/>
          <a:lstStyle>
            <a:lvl1pPr>
              <a:lnSpc>
                <a:spcPct val="120000"/>
              </a:lnSpc>
              <a:defRPr/>
            </a:lvl1pPr>
          </a:lstStyle>
          <a:p>
            <a:pPr lvl="0"/>
            <a:r>
              <a:rPr lang="en-US" dirty="0" smtClean="0"/>
              <a:t>Click to edit Master text styles</a:t>
            </a:r>
          </a:p>
        </p:txBody>
      </p:sp>
    </p:spTree>
    <p:extLst>
      <p:ext uri="{BB962C8B-B14F-4D97-AF65-F5344CB8AC3E}">
        <p14:creationId xmlns:p14="http://schemas.microsoft.com/office/powerpoint/2010/main" val="418277897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Only">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grpSp>
        <p:nvGrpSpPr>
          <p:cNvPr id="27" name="Group 26"/>
          <p:cNvGrpSpPr/>
          <p:nvPr userDrawn="1"/>
        </p:nvGrpSpPr>
        <p:grpSpPr>
          <a:xfrm>
            <a:off x="-10086" y="393404"/>
            <a:ext cx="3709700" cy="825797"/>
            <a:chOff x="268052" y="2740135"/>
            <a:chExt cx="6424847" cy="1072930"/>
          </a:xfrm>
        </p:grpSpPr>
        <p:sp>
          <p:nvSpPr>
            <p:cNvPr id="28" name="Freeform 15"/>
            <p:cNvSpPr>
              <a:spLocks/>
            </p:cNvSpPr>
            <p:nvPr userDrawn="1"/>
          </p:nvSpPr>
          <p:spPr bwMode="auto">
            <a:xfrm>
              <a:off x="268052"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29" name="Freeform 16"/>
            <p:cNvSpPr>
              <a:spLocks/>
            </p:cNvSpPr>
            <p:nvPr userDrawn="1"/>
          </p:nvSpPr>
          <p:spPr bwMode="auto">
            <a:xfrm>
              <a:off x="268052"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close/>
                </a:path>
              </a:pathLst>
            </a:custGeom>
            <a:solidFill>
              <a:schemeClr val="accent5">
                <a:lumMod val="50000"/>
              </a:schemeClr>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0" name="Freeform 17"/>
            <p:cNvSpPr>
              <a:spLocks/>
            </p:cNvSpPr>
            <p:nvPr userDrawn="1"/>
          </p:nvSpPr>
          <p:spPr bwMode="auto">
            <a:xfrm>
              <a:off x="268052"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1" name="Freeform 26"/>
            <p:cNvSpPr>
              <a:spLocks/>
            </p:cNvSpPr>
            <p:nvPr userDrawn="1"/>
          </p:nvSpPr>
          <p:spPr bwMode="auto">
            <a:xfrm>
              <a:off x="1335891"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2" name="Freeform 27"/>
            <p:cNvSpPr>
              <a:spLocks/>
            </p:cNvSpPr>
            <p:nvPr userDrawn="1"/>
          </p:nvSpPr>
          <p:spPr bwMode="auto">
            <a:xfrm>
              <a:off x="1335891"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3" name="Freeform 36"/>
            <p:cNvSpPr>
              <a:spLocks/>
            </p:cNvSpPr>
            <p:nvPr userDrawn="1"/>
          </p:nvSpPr>
          <p:spPr bwMode="auto">
            <a:xfrm>
              <a:off x="2407547"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4" name="Freeform 37"/>
            <p:cNvSpPr>
              <a:spLocks/>
            </p:cNvSpPr>
            <p:nvPr userDrawn="1"/>
          </p:nvSpPr>
          <p:spPr bwMode="auto">
            <a:xfrm>
              <a:off x="2407547"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5" name="Freeform 42"/>
            <p:cNvSpPr>
              <a:spLocks/>
            </p:cNvSpPr>
            <p:nvPr userDrawn="1"/>
          </p:nvSpPr>
          <p:spPr bwMode="auto">
            <a:xfrm>
              <a:off x="3479203"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6" name="Freeform 43"/>
            <p:cNvSpPr>
              <a:spLocks/>
            </p:cNvSpPr>
            <p:nvPr userDrawn="1"/>
          </p:nvSpPr>
          <p:spPr bwMode="auto">
            <a:xfrm>
              <a:off x="3479203"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7" name="Freeform 44"/>
            <p:cNvSpPr>
              <a:spLocks/>
            </p:cNvSpPr>
            <p:nvPr userDrawn="1"/>
          </p:nvSpPr>
          <p:spPr bwMode="auto">
            <a:xfrm>
              <a:off x="3479203"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8" name="Freeform 45"/>
            <p:cNvSpPr>
              <a:spLocks/>
            </p:cNvSpPr>
            <p:nvPr userDrawn="1"/>
          </p:nvSpPr>
          <p:spPr bwMode="auto">
            <a:xfrm>
              <a:off x="3479203"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9" name="Freeform 52"/>
            <p:cNvSpPr>
              <a:spLocks/>
            </p:cNvSpPr>
            <p:nvPr userDrawn="1"/>
          </p:nvSpPr>
          <p:spPr bwMode="auto">
            <a:xfrm>
              <a:off x="4547041"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0" name="Freeform 53"/>
            <p:cNvSpPr>
              <a:spLocks/>
            </p:cNvSpPr>
            <p:nvPr userDrawn="1"/>
          </p:nvSpPr>
          <p:spPr bwMode="auto">
            <a:xfrm>
              <a:off x="4547041"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1" name="Freeform 54"/>
            <p:cNvSpPr>
              <a:spLocks/>
            </p:cNvSpPr>
            <p:nvPr userDrawn="1"/>
          </p:nvSpPr>
          <p:spPr bwMode="auto">
            <a:xfrm>
              <a:off x="4547041"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2" name="Freeform 55"/>
            <p:cNvSpPr>
              <a:spLocks/>
            </p:cNvSpPr>
            <p:nvPr userDrawn="1"/>
          </p:nvSpPr>
          <p:spPr bwMode="auto">
            <a:xfrm>
              <a:off x="4547041"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3" name="Freeform 63"/>
            <p:cNvSpPr>
              <a:spLocks/>
            </p:cNvSpPr>
            <p:nvPr userDrawn="1"/>
          </p:nvSpPr>
          <p:spPr bwMode="auto">
            <a:xfrm>
              <a:off x="5618697"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4" name="Freeform 64"/>
            <p:cNvSpPr>
              <a:spLocks/>
            </p:cNvSpPr>
            <p:nvPr userDrawn="1"/>
          </p:nvSpPr>
          <p:spPr bwMode="auto">
            <a:xfrm>
              <a:off x="5618697"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1800"/>
            </a:p>
          </p:txBody>
        </p:sp>
      </p:grpSp>
      <p:sp>
        <p:nvSpPr>
          <p:cNvPr id="2" name="Title 1"/>
          <p:cNvSpPr>
            <a:spLocks noGrp="1"/>
          </p:cNvSpPr>
          <p:nvPr>
            <p:ph type="title"/>
          </p:nvPr>
        </p:nvSpPr>
        <p:spPr>
          <a:xfrm>
            <a:off x="457200" y="508120"/>
            <a:ext cx="8229600" cy="711081"/>
          </a:xfrm>
        </p:spPr>
        <p:txBody>
          <a:bodyPr>
            <a:noAutofit/>
          </a:bodyPr>
          <a:lstStyle>
            <a:lvl1pPr>
              <a:defRPr sz="2701">
                <a:solidFill>
                  <a:schemeClr val="bg1"/>
                </a:solidFill>
              </a:defRPr>
            </a:lvl1pPr>
          </a:lstStyle>
          <a:p>
            <a:r>
              <a:rPr lang="en-US" dirty="0" smtClean="0"/>
              <a:t>Click to edit</a:t>
            </a:r>
            <a:endParaRPr lang="en-US" dirty="0"/>
          </a:p>
        </p:txBody>
      </p:sp>
      <p:sp>
        <p:nvSpPr>
          <p:cNvPr id="3" name="Date Placeholder 2"/>
          <p:cNvSpPr>
            <a:spLocks noGrp="1"/>
          </p:cNvSpPr>
          <p:nvPr>
            <p:ph type="dt" sz="half" idx="10"/>
          </p:nvPr>
        </p:nvSpPr>
        <p:spPr/>
        <p:txBody>
          <a:bodyPr/>
          <a:lstStyle/>
          <a:p>
            <a:fld id="{7241B517-91CC-47C9-8FC5-430F7C6D4F51}" type="datetime1">
              <a:rPr lang="en-US" smtClean="0"/>
              <a:t>11/19/2019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
        <p:nvSpPr>
          <p:cNvPr id="8" name="Content Placeholder 6"/>
          <p:cNvSpPr>
            <a:spLocks noGrp="1"/>
          </p:cNvSpPr>
          <p:nvPr>
            <p:ph sz="quarter" idx="14"/>
          </p:nvPr>
        </p:nvSpPr>
        <p:spPr>
          <a:xfrm>
            <a:off x="5200813" y="2514600"/>
            <a:ext cx="3499890" cy="2667000"/>
          </a:xfrm>
        </p:spPr>
        <p:txBody>
          <a:bodyPr/>
          <a:lstStyle>
            <a:lvl1pPr>
              <a:lnSpc>
                <a:spcPct val="120000"/>
              </a:lnSpc>
              <a:defRPr/>
            </a:lvl1pPr>
          </a:lstStyle>
          <a:p>
            <a:pPr lvl="0"/>
            <a:r>
              <a:rPr lang="en-US" dirty="0" smtClean="0"/>
              <a:t>Click to edit Master text styles</a:t>
            </a:r>
          </a:p>
        </p:txBody>
      </p:sp>
    </p:spTree>
    <p:extLst>
      <p:ext uri="{BB962C8B-B14F-4D97-AF65-F5344CB8AC3E}">
        <p14:creationId xmlns:p14="http://schemas.microsoft.com/office/powerpoint/2010/main" val="7682130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67102D9A-3C1B-4524-8278-D2D5BE536037}" type="datetime1">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19236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normAutofit/>
          </a:bodyPr>
          <a:lstStyle>
            <a:lvl1pPr>
              <a:defRPr sz="1350">
                <a:solidFill>
                  <a:schemeClr val="tx1">
                    <a:lumMod val="75000"/>
                    <a:lumOff val="25000"/>
                  </a:schemeClr>
                </a:solidFill>
              </a:defRPr>
            </a:lvl1pPr>
            <a:lvl2pPr>
              <a:defRPr sz="2101"/>
            </a:lvl2pPr>
            <a:lvl3pPr>
              <a:defRPr sz="1800"/>
            </a:lvl3pPr>
            <a:lvl4pPr>
              <a:defRPr sz="1500"/>
            </a:lvl4pPr>
            <a:lvl5pPr>
              <a:defRPr sz="1500"/>
            </a:lvl5pPr>
            <a:lvl6pPr>
              <a:defRPr sz="1800"/>
            </a:lvl6pPr>
            <a:lvl7pPr>
              <a:defRPr sz="1800"/>
            </a:lvl7pPr>
            <a:lvl8pPr>
              <a:defRPr sz="1800"/>
            </a:lvl8pPr>
            <a:lvl9pPr>
              <a:defRPr sz="1800"/>
            </a:lvl9pPr>
          </a:lstStyle>
          <a:p>
            <a:pPr lvl="0"/>
            <a:r>
              <a:rPr lang="en-US" dirty="0" smtClean="0"/>
              <a:t>Click to edit Master text styles</a:t>
            </a:r>
          </a:p>
        </p:txBody>
      </p:sp>
      <p:sp>
        <p:nvSpPr>
          <p:cNvPr id="4" name="Content Placeholder 3"/>
          <p:cNvSpPr>
            <a:spLocks noGrp="1"/>
          </p:cNvSpPr>
          <p:nvPr>
            <p:ph sz="half" idx="2"/>
          </p:nvPr>
        </p:nvSpPr>
        <p:spPr>
          <a:xfrm>
            <a:off x="4648200" y="1600202"/>
            <a:ext cx="4038600" cy="4525963"/>
          </a:xfrm>
        </p:spPr>
        <p:txBody>
          <a:bodyPr>
            <a:normAutofit/>
          </a:bodyPr>
          <a:lstStyle>
            <a:lvl1pPr>
              <a:defRPr sz="1350">
                <a:solidFill>
                  <a:schemeClr val="tx1">
                    <a:lumMod val="75000"/>
                    <a:lumOff val="25000"/>
                  </a:schemeClr>
                </a:solidFill>
              </a:defRPr>
            </a:lvl1pPr>
            <a:lvl2pPr>
              <a:defRPr sz="2101"/>
            </a:lvl2pPr>
            <a:lvl3pPr>
              <a:defRPr sz="1800"/>
            </a:lvl3pPr>
            <a:lvl4pPr>
              <a:defRPr sz="1500"/>
            </a:lvl4pPr>
            <a:lvl5pPr>
              <a:defRPr sz="1500"/>
            </a:lvl5pPr>
            <a:lvl6pPr>
              <a:defRPr sz="1800"/>
            </a:lvl6pPr>
            <a:lvl7pPr>
              <a:defRPr sz="1800"/>
            </a:lvl7pPr>
            <a:lvl8pPr>
              <a:defRPr sz="1800"/>
            </a:lvl8pPr>
            <a:lvl9pPr>
              <a:defRPr sz="18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C98C72D7-911D-4B54-B361-381A49EEE753}" type="datetime1">
              <a:rPr lang="en-US" smtClean="0"/>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0531865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grpSp>
        <p:nvGrpSpPr>
          <p:cNvPr id="25" name="Group 24"/>
          <p:cNvGrpSpPr/>
          <p:nvPr userDrawn="1"/>
        </p:nvGrpSpPr>
        <p:grpSpPr>
          <a:xfrm>
            <a:off x="-10086" y="393404"/>
            <a:ext cx="3709700" cy="825797"/>
            <a:chOff x="268052" y="2740135"/>
            <a:chExt cx="6424847" cy="1072930"/>
          </a:xfrm>
        </p:grpSpPr>
        <p:sp>
          <p:nvSpPr>
            <p:cNvPr id="26" name="Freeform 15"/>
            <p:cNvSpPr>
              <a:spLocks/>
            </p:cNvSpPr>
            <p:nvPr userDrawn="1"/>
          </p:nvSpPr>
          <p:spPr bwMode="auto">
            <a:xfrm>
              <a:off x="268052"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27" name="Freeform 16"/>
            <p:cNvSpPr>
              <a:spLocks/>
            </p:cNvSpPr>
            <p:nvPr userDrawn="1"/>
          </p:nvSpPr>
          <p:spPr bwMode="auto">
            <a:xfrm>
              <a:off x="268052"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close/>
                </a:path>
              </a:pathLst>
            </a:custGeom>
            <a:solidFill>
              <a:schemeClr val="accent5">
                <a:lumMod val="50000"/>
              </a:schemeClr>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28" name="Freeform 17"/>
            <p:cNvSpPr>
              <a:spLocks/>
            </p:cNvSpPr>
            <p:nvPr userDrawn="1"/>
          </p:nvSpPr>
          <p:spPr bwMode="auto">
            <a:xfrm>
              <a:off x="268052"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29" name="Freeform 26"/>
            <p:cNvSpPr>
              <a:spLocks/>
            </p:cNvSpPr>
            <p:nvPr userDrawn="1"/>
          </p:nvSpPr>
          <p:spPr bwMode="auto">
            <a:xfrm>
              <a:off x="1335891"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0" name="Freeform 27"/>
            <p:cNvSpPr>
              <a:spLocks/>
            </p:cNvSpPr>
            <p:nvPr userDrawn="1"/>
          </p:nvSpPr>
          <p:spPr bwMode="auto">
            <a:xfrm>
              <a:off x="1335891"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1" name="Freeform 36"/>
            <p:cNvSpPr>
              <a:spLocks/>
            </p:cNvSpPr>
            <p:nvPr userDrawn="1"/>
          </p:nvSpPr>
          <p:spPr bwMode="auto">
            <a:xfrm>
              <a:off x="2407547"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2" name="Freeform 37"/>
            <p:cNvSpPr>
              <a:spLocks/>
            </p:cNvSpPr>
            <p:nvPr userDrawn="1"/>
          </p:nvSpPr>
          <p:spPr bwMode="auto">
            <a:xfrm>
              <a:off x="2407547"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3" name="Freeform 42"/>
            <p:cNvSpPr>
              <a:spLocks/>
            </p:cNvSpPr>
            <p:nvPr userDrawn="1"/>
          </p:nvSpPr>
          <p:spPr bwMode="auto">
            <a:xfrm>
              <a:off x="3479203"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4" name="Freeform 43"/>
            <p:cNvSpPr>
              <a:spLocks/>
            </p:cNvSpPr>
            <p:nvPr userDrawn="1"/>
          </p:nvSpPr>
          <p:spPr bwMode="auto">
            <a:xfrm>
              <a:off x="3479203"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5" name="Freeform 44"/>
            <p:cNvSpPr>
              <a:spLocks/>
            </p:cNvSpPr>
            <p:nvPr userDrawn="1"/>
          </p:nvSpPr>
          <p:spPr bwMode="auto">
            <a:xfrm>
              <a:off x="3479203"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6" name="Freeform 45"/>
            <p:cNvSpPr>
              <a:spLocks/>
            </p:cNvSpPr>
            <p:nvPr userDrawn="1"/>
          </p:nvSpPr>
          <p:spPr bwMode="auto">
            <a:xfrm>
              <a:off x="3479203"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7" name="Freeform 52"/>
            <p:cNvSpPr>
              <a:spLocks/>
            </p:cNvSpPr>
            <p:nvPr userDrawn="1"/>
          </p:nvSpPr>
          <p:spPr bwMode="auto">
            <a:xfrm>
              <a:off x="4547041"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8" name="Freeform 53"/>
            <p:cNvSpPr>
              <a:spLocks/>
            </p:cNvSpPr>
            <p:nvPr userDrawn="1"/>
          </p:nvSpPr>
          <p:spPr bwMode="auto">
            <a:xfrm>
              <a:off x="4547041" y="2740135"/>
              <a:ext cx="1074202" cy="1072930"/>
            </a:xfrm>
            <a:custGeom>
              <a:avLst/>
              <a:gdLst>
                <a:gd name="T0" fmla="*/ 0 w 844"/>
                <a:gd name="T1" fmla="*/ 0 h 843"/>
                <a:gd name="T2" fmla="*/ 844 w 844"/>
                <a:gd name="T3" fmla="*/ 843 h 843"/>
                <a:gd name="T4" fmla="*/ 844 w 844"/>
                <a:gd name="T5" fmla="*/ 0 h 843"/>
                <a:gd name="T6" fmla="*/ 0 w 844"/>
                <a:gd name="T7" fmla="*/ 0 h 843"/>
              </a:gdLst>
              <a:ahLst/>
              <a:cxnLst>
                <a:cxn ang="0">
                  <a:pos x="T0" y="T1"/>
                </a:cxn>
                <a:cxn ang="0">
                  <a:pos x="T2" y="T3"/>
                </a:cxn>
                <a:cxn ang="0">
                  <a:pos x="T4" y="T5"/>
                </a:cxn>
                <a:cxn ang="0">
                  <a:pos x="T6" y="T7"/>
                </a:cxn>
              </a:cxnLst>
              <a:rect l="0" t="0" r="r" b="b"/>
              <a:pathLst>
                <a:path w="844" h="843">
                  <a:moveTo>
                    <a:pt x="0" y="0"/>
                  </a:moveTo>
                  <a:lnTo>
                    <a:pt x="844" y="843"/>
                  </a:lnTo>
                  <a:lnTo>
                    <a:pt x="844" y="0"/>
                  </a:lnTo>
                  <a:lnTo>
                    <a:pt x="0" y="0"/>
                  </a:lnTo>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9" name="Freeform 54"/>
            <p:cNvSpPr>
              <a:spLocks/>
            </p:cNvSpPr>
            <p:nvPr userDrawn="1"/>
          </p:nvSpPr>
          <p:spPr bwMode="auto">
            <a:xfrm>
              <a:off x="4547041"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0" name="Freeform 55"/>
            <p:cNvSpPr>
              <a:spLocks/>
            </p:cNvSpPr>
            <p:nvPr userDrawn="1"/>
          </p:nvSpPr>
          <p:spPr bwMode="auto">
            <a:xfrm>
              <a:off x="4547041" y="2740135"/>
              <a:ext cx="1074202" cy="1072930"/>
            </a:xfrm>
            <a:custGeom>
              <a:avLst/>
              <a:gdLst>
                <a:gd name="T0" fmla="*/ 0 w 844"/>
                <a:gd name="T1" fmla="*/ 0 h 843"/>
                <a:gd name="T2" fmla="*/ 0 w 844"/>
                <a:gd name="T3" fmla="*/ 843 h 843"/>
                <a:gd name="T4" fmla="*/ 844 w 844"/>
                <a:gd name="T5" fmla="*/ 843 h 843"/>
                <a:gd name="T6" fmla="*/ 0 w 844"/>
                <a:gd name="T7" fmla="*/ 0 h 843"/>
              </a:gdLst>
              <a:ahLst/>
              <a:cxnLst>
                <a:cxn ang="0">
                  <a:pos x="T0" y="T1"/>
                </a:cxn>
                <a:cxn ang="0">
                  <a:pos x="T2" y="T3"/>
                </a:cxn>
                <a:cxn ang="0">
                  <a:pos x="T4" y="T5"/>
                </a:cxn>
                <a:cxn ang="0">
                  <a:pos x="T6" y="T7"/>
                </a:cxn>
              </a:cxnLst>
              <a:rect l="0" t="0" r="r" b="b"/>
              <a:pathLst>
                <a:path w="844" h="843">
                  <a:moveTo>
                    <a:pt x="0" y="0"/>
                  </a:moveTo>
                  <a:lnTo>
                    <a:pt x="0" y="843"/>
                  </a:lnTo>
                  <a:lnTo>
                    <a:pt x="844" y="843"/>
                  </a:lnTo>
                  <a:lnTo>
                    <a:pt x="0" y="0"/>
                  </a:lnTo>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1" name="Freeform 63"/>
            <p:cNvSpPr>
              <a:spLocks/>
            </p:cNvSpPr>
            <p:nvPr userDrawn="1"/>
          </p:nvSpPr>
          <p:spPr bwMode="auto">
            <a:xfrm>
              <a:off x="5618697"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42" name="Freeform 64"/>
            <p:cNvSpPr>
              <a:spLocks/>
            </p:cNvSpPr>
            <p:nvPr userDrawn="1"/>
          </p:nvSpPr>
          <p:spPr bwMode="auto">
            <a:xfrm>
              <a:off x="5618697" y="2740135"/>
              <a:ext cx="1074202" cy="1072930"/>
            </a:xfrm>
            <a:custGeom>
              <a:avLst/>
              <a:gdLst>
                <a:gd name="T0" fmla="*/ 0 w 844"/>
                <a:gd name="T1" fmla="*/ 0 h 843"/>
                <a:gd name="T2" fmla="*/ 0 w 844"/>
                <a:gd name="T3" fmla="*/ 843 h 843"/>
                <a:gd name="T4" fmla="*/ 844 w 844"/>
                <a:gd name="T5" fmla="*/ 843 h 843"/>
                <a:gd name="T6" fmla="*/ 0 w 844"/>
                <a:gd name="T7" fmla="*/ 0 h 843"/>
                <a:gd name="T8" fmla="*/ 0 w 844"/>
                <a:gd name="T9" fmla="*/ 0 h 843"/>
              </a:gdLst>
              <a:ahLst/>
              <a:cxnLst>
                <a:cxn ang="0">
                  <a:pos x="T0" y="T1"/>
                </a:cxn>
                <a:cxn ang="0">
                  <a:pos x="T2" y="T3"/>
                </a:cxn>
                <a:cxn ang="0">
                  <a:pos x="T4" y="T5"/>
                </a:cxn>
                <a:cxn ang="0">
                  <a:pos x="T6" y="T7"/>
                </a:cxn>
                <a:cxn ang="0">
                  <a:pos x="T8" y="T9"/>
                </a:cxn>
              </a:cxnLst>
              <a:rect l="0" t="0" r="r" b="b"/>
              <a:pathLst>
                <a:path w="844" h="843">
                  <a:moveTo>
                    <a:pt x="0" y="0"/>
                  </a:moveTo>
                  <a:lnTo>
                    <a:pt x="0" y="843"/>
                  </a:lnTo>
                  <a:lnTo>
                    <a:pt x="844" y="843"/>
                  </a:lnTo>
                  <a:lnTo>
                    <a:pt x="0" y="0"/>
                  </a:lnTo>
                  <a:lnTo>
                    <a:pt x="0" y="0"/>
                  </a:lnTo>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1800"/>
            </a:p>
          </p:txBody>
        </p:sp>
      </p:grpSp>
      <p:sp>
        <p:nvSpPr>
          <p:cNvPr id="2" name="Title 1"/>
          <p:cNvSpPr>
            <a:spLocks noGrp="1"/>
          </p:cNvSpPr>
          <p:nvPr>
            <p:ph type="title"/>
          </p:nvPr>
        </p:nvSpPr>
        <p:spPr>
          <a:xfrm>
            <a:off x="457200" y="508120"/>
            <a:ext cx="8229600" cy="711081"/>
          </a:xfrm>
        </p:spPr>
        <p:txBody>
          <a:bodyPr>
            <a:noAutofit/>
          </a:bodyPr>
          <a:lstStyle>
            <a:lvl1pPr>
              <a:defRPr sz="2701">
                <a:solidFill>
                  <a:schemeClr val="bg1"/>
                </a:solidFill>
              </a:defRPr>
            </a:lvl1pPr>
          </a:lstStyle>
          <a:p>
            <a:r>
              <a:rPr lang="en-US" dirty="0" smtClean="0"/>
              <a:t>Click to edit</a:t>
            </a:r>
            <a:endParaRPr lang="en-US" dirty="0"/>
          </a:p>
        </p:txBody>
      </p:sp>
      <p:sp>
        <p:nvSpPr>
          <p:cNvPr id="3" name="Date Placeholder 2"/>
          <p:cNvSpPr>
            <a:spLocks noGrp="1"/>
          </p:cNvSpPr>
          <p:nvPr>
            <p:ph type="dt" sz="half" idx="10"/>
          </p:nvPr>
        </p:nvSpPr>
        <p:spPr/>
        <p:txBody>
          <a:bodyPr/>
          <a:lstStyle/>
          <a:p>
            <a:fld id="{28854985-A3F2-4758-9897-FC944230BDE4}" type="datetime1">
              <a:rPr lang="en-US" smtClean="0"/>
              <a:t>11/19/2019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29874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CDB24-9BC0-42F5-8405-133B3674084D}" type="datetime1">
              <a:rPr lang="en-US" smtClean="0"/>
              <a:t>11/19/2019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
        <p:nvSpPr>
          <p:cNvPr id="5" name="Content Placeholder 7"/>
          <p:cNvSpPr>
            <a:spLocks noGrp="1"/>
          </p:cNvSpPr>
          <p:nvPr>
            <p:ph sz="quarter" idx="13"/>
          </p:nvPr>
        </p:nvSpPr>
        <p:spPr>
          <a:xfrm>
            <a:off x="889391" y="2133600"/>
            <a:ext cx="7365219" cy="1143000"/>
          </a:xfrm>
        </p:spPr>
        <p:txBody>
          <a:bodyPr anchor="b" anchorCtr="0">
            <a:noAutofit/>
          </a:bodyPr>
          <a:lstStyle>
            <a:lvl1pPr algn="ctr">
              <a:defRPr sz="4951"/>
            </a:lvl1pPr>
          </a:lstStyle>
          <a:p>
            <a:pPr lvl="0"/>
            <a:r>
              <a:rPr lang="en-US" dirty="0" smtClean="0"/>
              <a:t>Click to edit</a:t>
            </a:r>
          </a:p>
        </p:txBody>
      </p:sp>
      <p:sp>
        <p:nvSpPr>
          <p:cNvPr id="6" name="Content Placeholder 7"/>
          <p:cNvSpPr>
            <a:spLocks noGrp="1"/>
          </p:cNvSpPr>
          <p:nvPr>
            <p:ph sz="quarter" idx="14"/>
          </p:nvPr>
        </p:nvSpPr>
        <p:spPr>
          <a:xfrm>
            <a:off x="1312411" y="3429000"/>
            <a:ext cx="6519178" cy="1600200"/>
          </a:xfrm>
        </p:spPr>
        <p:txBody>
          <a:bodyPr/>
          <a:lstStyle>
            <a:lvl1pPr algn="ctr">
              <a:defRPr/>
            </a:lvl1pPr>
          </a:lstStyle>
          <a:p>
            <a:pPr lvl="0"/>
            <a:r>
              <a:rPr lang="en-US" dirty="0" smtClean="0"/>
              <a:t>Click to edit Master text styles</a:t>
            </a:r>
          </a:p>
        </p:txBody>
      </p:sp>
    </p:spTree>
    <p:extLst>
      <p:ext uri="{BB962C8B-B14F-4D97-AF65-F5344CB8AC3E}">
        <p14:creationId xmlns:p14="http://schemas.microsoft.com/office/powerpoint/2010/main" val="168124942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40"/>
            <a:ext cx="8229600" cy="711081"/>
          </a:xfrm>
          <a:prstGeom prst="rect">
            <a:avLst/>
          </a:prstGeom>
        </p:spPr>
        <p:txBody>
          <a:bodyPr vert="horz" lIns="0" tIns="60949" rIns="0" bIns="60949"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138426"/>
            <a:ext cx="8229600" cy="4987739"/>
          </a:xfrm>
          <a:prstGeom prst="rect">
            <a:avLst/>
          </a:prstGeom>
        </p:spPr>
        <p:txBody>
          <a:bodyPr vert="horz" lIns="0" tIns="60949" rIns="0" bIns="60949" rtlCol="0">
            <a:normAutofit/>
          </a:bodyPr>
          <a:lstStyle/>
          <a:p>
            <a:pPr lvl="0"/>
            <a:r>
              <a:rPr lang="en-US" dirty="0" smtClean="0"/>
              <a:t>Click to edit Master text styles</a:t>
            </a:r>
          </a:p>
        </p:txBody>
      </p:sp>
      <p:sp>
        <p:nvSpPr>
          <p:cNvPr id="4" name="Date Placeholder 3"/>
          <p:cNvSpPr>
            <a:spLocks noGrp="1"/>
          </p:cNvSpPr>
          <p:nvPr>
            <p:ph type="dt" sz="half" idx="2"/>
          </p:nvPr>
        </p:nvSpPr>
        <p:spPr>
          <a:xfrm>
            <a:off x="457200" y="6356352"/>
            <a:ext cx="2133600" cy="365125"/>
          </a:xfrm>
          <a:prstGeom prst="rect">
            <a:avLst/>
          </a:prstGeom>
        </p:spPr>
        <p:txBody>
          <a:bodyPr vert="horz" lIns="121899" tIns="60949" rIns="121899" bIns="60949" rtlCol="0" anchor="ctr"/>
          <a:lstStyle>
            <a:lvl1pPr algn="l">
              <a:defRPr sz="1200">
                <a:solidFill>
                  <a:schemeClr val="tx1">
                    <a:tint val="75000"/>
                  </a:schemeClr>
                </a:solidFill>
              </a:defRPr>
            </a:lvl1pPr>
          </a:lstStyle>
          <a:p>
            <a:fld id="{871C8030-C016-4B97-BA6D-5BA76ABEDEE6}" type="datetime1">
              <a:rPr lang="en-US" smtClean="0"/>
              <a:t>11/19/2019</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121899" tIns="60949" rIns="121899" bIns="60949"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1" y="6356352"/>
            <a:ext cx="2133600" cy="365125"/>
          </a:xfrm>
          <a:prstGeom prst="rect">
            <a:avLst/>
          </a:prstGeom>
        </p:spPr>
        <p:txBody>
          <a:bodyPr vert="horz" lIns="121899" tIns="60949" rIns="121899" bIns="60949" rtlCol="0" anchor="ctr"/>
          <a:lstStyle>
            <a:lvl1pPr algn="r">
              <a:defRPr sz="1200">
                <a:solidFill>
                  <a:schemeClr val="tx1">
                    <a:tint val="75000"/>
                  </a:schemeClr>
                </a:solidFill>
              </a:defRPr>
            </a:lvl1pPr>
          </a:lstStyle>
          <a:p>
            <a:fld id="{96E69268-9C8B-4EBF-A9EE-DC5DC2D48DC3}" type="slidenum">
              <a:rPr lang="en-US" smtClean="0"/>
              <a:pPr/>
              <a:t>‹#›</a:t>
            </a:fld>
            <a:endParaRPr lang="en-US"/>
          </a:p>
        </p:txBody>
      </p:sp>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7" r:id="rId3"/>
    <p:sldLayoutId id="2147483666" r:id="rId4"/>
    <p:sldLayoutId id="2147483664" r:id="rId5"/>
    <p:sldLayoutId id="2147483650" r:id="rId6"/>
    <p:sldLayoutId id="2147483652" r:id="rId7"/>
    <p:sldLayoutId id="2147483654" r:id="rId8"/>
    <p:sldLayoutId id="2147483655" r:id="rId9"/>
    <p:sldLayoutId id="2147483665" r:id="rId10"/>
  </p:sldLayoutIdLst>
  <p:timing>
    <p:tnLst>
      <p:par>
        <p:cTn id="1" dur="indefinite" restart="never" nodeType="tmRoot"/>
      </p:par>
    </p:tnLst>
  </p:timing>
  <p:hf hdr="0" ftr="0" dt="0"/>
  <p:txStyles>
    <p:titleStyle>
      <a:lvl1pPr algn="l" defTabSz="914484" rtl="0" eaLnBrk="1" latinLnBrk="0" hangingPunct="1">
        <a:spcBef>
          <a:spcPct val="0"/>
        </a:spcBef>
        <a:buNone/>
        <a:defRPr sz="2701" kern="1200">
          <a:solidFill>
            <a:schemeClr val="tx1">
              <a:lumMod val="75000"/>
              <a:lumOff val="25000"/>
            </a:schemeClr>
          </a:solidFill>
          <a:latin typeface="PT_Sans-Narrow-Web-Bold"/>
          <a:ea typeface="+mj-ea"/>
          <a:cs typeface="Arial" panose="020B0604020202020204" pitchFamily="34" charset="0"/>
        </a:defRPr>
      </a:lvl1pPr>
    </p:titleStyle>
    <p:bodyStyle>
      <a:lvl1pPr marL="0" indent="0" algn="l" defTabSz="914484" rtl="0" eaLnBrk="1" latinLnBrk="0" hangingPunct="1">
        <a:spcBef>
          <a:spcPct val="20000"/>
        </a:spcBef>
        <a:buFontTx/>
        <a:buNone/>
        <a:defRPr sz="135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457242" indent="0" algn="l" defTabSz="914484" rtl="0" eaLnBrk="1" latinLnBrk="0" hangingPunct="1">
        <a:spcBef>
          <a:spcPct val="20000"/>
        </a:spcBef>
        <a:buFontTx/>
        <a:buNone/>
        <a:defRPr sz="1350" kern="1200">
          <a:solidFill>
            <a:schemeClr val="tx1"/>
          </a:solidFill>
          <a:latin typeface="Arial" panose="020B0604020202020204" pitchFamily="34" charset="0"/>
          <a:ea typeface="+mn-ea"/>
          <a:cs typeface="Arial" panose="020B0604020202020204" pitchFamily="34" charset="0"/>
        </a:defRPr>
      </a:lvl2pPr>
      <a:lvl3pPr marL="914483" indent="0" algn="l" defTabSz="914484" rtl="0" eaLnBrk="1" latinLnBrk="0" hangingPunct="1">
        <a:spcBef>
          <a:spcPct val="20000"/>
        </a:spcBef>
        <a:buFontTx/>
        <a:buNone/>
        <a:defRPr sz="1350" kern="1200">
          <a:solidFill>
            <a:schemeClr val="tx1"/>
          </a:solidFill>
          <a:latin typeface="Arial" panose="020B0604020202020204" pitchFamily="34" charset="0"/>
          <a:ea typeface="+mn-ea"/>
          <a:cs typeface="Arial" panose="020B0604020202020204" pitchFamily="34" charset="0"/>
        </a:defRPr>
      </a:lvl3pPr>
      <a:lvl4pPr marL="1371726" indent="0" algn="l" defTabSz="914484" rtl="0" eaLnBrk="1" latinLnBrk="0" hangingPunct="1">
        <a:spcBef>
          <a:spcPct val="20000"/>
        </a:spcBef>
        <a:buFontTx/>
        <a:buNone/>
        <a:defRPr sz="1350" kern="1200">
          <a:solidFill>
            <a:schemeClr val="tx1"/>
          </a:solidFill>
          <a:latin typeface="Arial" panose="020B0604020202020204" pitchFamily="34" charset="0"/>
          <a:ea typeface="+mn-ea"/>
          <a:cs typeface="Arial" panose="020B0604020202020204" pitchFamily="34" charset="0"/>
        </a:defRPr>
      </a:lvl4pPr>
      <a:lvl5pPr marL="1828967" indent="0" algn="l" defTabSz="914484" rtl="0" eaLnBrk="1" latinLnBrk="0" hangingPunct="1">
        <a:spcBef>
          <a:spcPct val="20000"/>
        </a:spcBef>
        <a:buFontTx/>
        <a:buNone/>
        <a:defRPr sz="1350" kern="1200">
          <a:solidFill>
            <a:schemeClr val="tx1"/>
          </a:solidFill>
          <a:latin typeface="Arial" panose="020B0604020202020204" pitchFamily="34" charset="0"/>
          <a:ea typeface="+mn-ea"/>
          <a:cs typeface="Arial" panose="020B0604020202020204" pitchFamily="34" charset="0"/>
        </a:defRPr>
      </a:lvl5pPr>
      <a:lvl6pPr marL="2514830" indent="-228621" algn="l" defTabSz="914484" rtl="0" eaLnBrk="1" latinLnBrk="0" hangingPunct="1">
        <a:spcBef>
          <a:spcPct val="20000"/>
        </a:spcBef>
        <a:buFont typeface="Arial" pitchFamily="34" charset="0"/>
        <a:buChar char="•"/>
        <a:defRPr sz="2026" kern="1200">
          <a:solidFill>
            <a:schemeClr val="tx1"/>
          </a:solidFill>
          <a:latin typeface="+mn-lt"/>
          <a:ea typeface="+mn-ea"/>
          <a:cs typeface="+mn-cs"/>
        </a:defRPr>
      </a:lvl6pPr>
      <a:lvl7pPr marL="2972073" indent="-228621" algn="l" defTabSz="914484" rtl="0" eaLnBrk="1" latinLnBrk="0" hangingPunct="1">
        <a:spcBef>
          <a:spcPct val="20000"/>
        </a:spcBef>
        <a:buFont typeface="Arial" pitchFamily="34" charset="0"/>
        <a:buChar char="•"/>
        <a:defRPr sz="2026" kern="1200">
          <a:solidFill>
            <a:schemeClr val="tx1"/>
          </a:solidFill>
          <a:latin typeface="+mn-lt"/>
          <a:ea typeface="+mn-ea"/>
          <a:cs typeface="+mn-cs"/>
        </a:defRPr>
      </a:lvl7pPr>
      <a:lvl8pPr marL="3429314" indent="-228621" algn="l" defTabSz="914484" rtl="0" eaLnBrk="1" latinLnBrk="0" hangingPunct="1">
        <a:spcBef>
          <a:spcPct val="20000"/>
        </a:spcBef>
        <a:buFont typeface="Arial" pitchFamily="34" charset="0"/>
        <a:buChar char="•"/>
        <a:defRPr sz="2026" kern="1200">
          <a:solidFill>
            <a:schemeClr val="tx1"/>
          </a:solidFill>
          <a:latin typeface="+mn-lt"/>
          <a:ea typeface="+mn-ea"/>
          <a:cs typeface="+mn-cs"/>
        </a:defRPr>
      </a:lvl8pPr>
      <a:lvl9pPr marL="3886556" indent="-228621" algn="l" defTabSz="914484" rtl="0" eaLnBrk="1" latinLnBrk="0" hangingPunct="1">
        <a:spcBef>
          <a:spcPct val="20000"/>
        </a:spcBef>
        <a:buFont typeface="Arial" pitchFamily="34" charset="0"/>
        <a:buChar char="•"/>
        <a:defRPr sz="2026" kern="1200">
          <a:solidFill>
            <a:schemeClr val="tx1"/>
          </a:solidFill>
          <a:latin typeface="+mn-lt"/>
          <a:ea typeface="+mn-ea"/>
          <a:cs typeface="+mn-cs"/>
        </a:defRPr>
      </a:lvl9pPr>
    </p:bodyStyle>
    <p:otherStyle>
      <a:defPPr>
        <a:defRPr lang="en-US"/>
      </a:defPPr>
      <a:lvl1pPr marL="0" algn="l" defTabSz="914484" rtl="0" eaLnBrk="1" latinLnBrk="0" hangingPunct="1">
        <a:defRPr sz="1800" kern="1200">
          <a:solidFill>
            <a:schemeClr val="tx1"/>
          </a:solidFill>
          <a:latin typeface="+mn-lt"/>
          <a:ea typeface="+mn-ea"/>
          <a:cs typeface="+mn-cs"/>
        </a:defRPr>
      </a:lvl1pPr>
      <a:lvl2pPr marL="457242" algn="l" defTabSz="914484" rtl="0" eaLnBrk="1" latinLnBrk="0" hangingPunct="1">
        <a:defRPr sz="1800" kern="1200">
          <a:solidFill>
            <a:schemeClr val="tx1"/>
          </a:solidFill>
          <a:latin typeface="+mn-lt"/>
          <a:ea typeface="+mn-ea"/>
          <a:cs typeface="+mn-cs"/>
        </a:defRPr>
      </a:lvl2pPr>
      <a:lvl3pPr marL="914484" algn="l" defTabSz="914484" rtl="0" eaLnBrk="1" latinLnBrk="0" hangingPunct="1">
        <a:defRPr sz="1800" kern="1200">
          <a:solidFill>
            <a:schemeClr val="tx1"/>
          </a:solidFill>
          <a:latin typeface="+mn-lt"/>
          <a:ea typeface="+mn-ea"/>
          <a:cs typeface="+mn-cs"/>
        </a:defRPr>
      </a:lvl3pPr>
      <a:lvl4pPr marL="1371726" algn="l" defTabSz="914484" rtl="0" eaLnBrk="1" latinLnBrk="0" hangingPunct="1">
        <a:defRPr sz="1800" kern="1200">
          <a:solidFill>
            <a:schemeClr val="tx1"/>
          </a:solidFill>
          <a:latin typeface="+mn-lt"/>
          <a:ea typeface="+mn-ea"/>
          <a:cs typeface="+mn-cs"/>
        </a:defRPr>
      </a:lvl4pPr>
      <a:lvl5pPr marL="1828967" algn="l" defTabSz="914484" rtl="0" eaLnBrk="1" latinLnBrk="0" hangingPunct="1">
        <a:defRPr sz="1800" kern="1200">
          <a:solidFill>
            <a:schemeClr val="tx1"/>
          </a:solidFill>
          <a:latin typeface="+mn-lt"/>
          <a:ea typeface="+mn-ea"/>
          <a:cs typeface="+mn-cs"/>
        </a:defRPr>
      </a:lvl5pPr>
      <a:lvl6pPr marL="2286210" algn="l" defTabSz="914484" rtl="0" eaLnBrk="1" latinLnBrk="0" hangingPunct="1">
        <a:defRPr sz="1800" kern="1200">
          <a:solidFill>
            <a:schemeClr val="tx1"/>
          </a:solidFill>
          <a:latin typeface="+mn-lt"/>
          <a:ea typeface="+mn-ea"/>
          <a:cs typeface="+mn-cs"/>
        </a:defRPr>
      </a:lvl6pPr>
      <a:lvl7pPr marL="2743451" algn="l" defTabSz="914484" rtl="0" eaLnBrk="1" latinLnBrk="0" hangingPunct="1">
        <a:defRPr sz="1800" kern="1200">
          <a:solidFill>
            <a:schemeClr val="tx1"/>
          </a:solidFill>
          <a:latin typeface="+mn-lt"/>
          <a:ea typeface="+mn-ea"/>
          <a:cs typeface="+mn-cs"/>
        </a:defRPr>
      </a:lvl7pPr>
      <a:lvl8pPr marL="3200693" algn="l" defTabSz="914484" rtl="0" eaLnBrk="1" latinLnBrk="0" hangingPunct="1">
        <a:defRPr sz="1800" kern="1200">
          <a:solidFill>
            <a:schemeClr val="tx1"/>
          </a:solidFill>
          <a:latin typeface="+mn-lt"/>
          <a:ea typeface="+mn-ea"/>
          <a:cs typeface="+mn-cs"/>
        </a:defRPr>
      </a:lvl8pPr>
      <a:lvl9pPr marL="3657935" algn="l" defTabSz="91448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3"/>
          </p:nvPr>
        </p:nvSpPr>
        <p:spPr>
          <a:xfrm>
            <a:off x="460724" y="4627653"/>
            <a:ext cx="7426840" cy="553947"/>
          </a:xfrm>
        </p:spPr>
        <p:txBody>
          <a:bodyPr>
            <a:noAutofit/>
          </a:bodyPr>
          <a:lstStyle/>
          <a:p>
            <a:pPr>
              <a:lnSpc>
                <a:spcPct val="90000"/>
              </a:lnSpc>
            </a:pPr>
            <a:r>
              <a:rPr lang="en-US" sz="2101" kern="0" dirty="0" smtClean="0">
                <a:latin typeface="Tahoma" panose="020B0604030504040204" pitchFamily="34" charset="0"/>
                <a:ea typeface="Tahoma" panose="020B0604030504040204" pitchFamily="34" charset="0"/>
                <a:cs typeface="Tahoma" panose="020B0604030504040204" pitchFamily="34" charset="0"/>
              </a:rPr>
              <a:t>Committee Presentation</a:t>
            </a:r>
          </a:p>
          <a:p>
            <a:pPr>
              <a:lnSpc>
                <a:spcPct val="90000"/>
              </a:lnSpc>
            </a:pPr>
            <a:r>
              <a:rPr lang="en-US" sz="1600" kern="0" dirty="0" smtClean="0">
                <a:latin typeface="Tahoma" panose="020B0604030504040204" pitchFamily="34" charset="0"/>
                <a:ea typeface="Tahoma" panose="020B0604030504040204" pitchFamily="34" charset="0"/>
                <a:cs typeface="Tahoma" panose="020B0604030504040204" pitchFamily="34" charset="0"/>
              </a:rPr>
              <a:t>November 21, 2019</a:t>
            </a:r>
            <a:endParaRPr lang="en-US" sz="1600" dirty="0">
              <a:latin typeface="Tahoma" panose="020B0604030504040204" pitchFamily="34" charset="0"/>
              <a:ea typeface="Tahoma" panose="020B0604030504040204" pitchFamily="34" charset="0"/>
              <a:cs typeface="Tahoma" panose="020B0604030504040204" pitchFamily="34" charset="0"/>
            </a:endParaRPr>
          </a:p>
        </p:txBody>
      </p:sp>
      <p:sp>
        <p:nvSpPr>
          <p:cNvPr id="4" name="Title 3"/>
          <p:cNvSpPr>
            <a:spLocks noGrp="1"/>
          </p:cNvSpPr>
          <p:nvPr>
            <p:ph type="ctrTitle"/>
          </p:nvPr>
        </p:nvSpPr>
        <p:spPr>
          <a:xfrm>
            <a:off x="470709" y="2187354"/>
            <a:ext cx="4104647" cy="1603820"/>
          </a:xfrm>
        </p:spPr>
        <p:txBody>
          <a:bodyPr/>
          <a:lstStyle/>
          <a:p>
            <a:r>
              <a:rPr lang="en-US" sz="4051" dirty="0" smtClean="0">
                <a:latin typeface="Impact" panose="020B0806030902050204" pitchFamily="34" charset="0"/>
                <a:ea typeface="Tahoma" panose="020B0604030504040204" pitchFamily="34" charset="0"/>
                <a:cs typeface="Tahoma" panose="020B0604030504040204" pitchFamily="34" charset="0"/>
              </a:rPr>
              <a:t>TECHNICAL COMMITTEE ON MARKET LIQUIDITY ENHANCEMENT</a:t>
            </a:r>
            <a:endParaRPr lang="en-US" sz="4051" dirty="0">
              <a:latin typeface="Impact" panose="020B0806030902050204" pitchFamily="34" charset="0"/>
              <a:ea typeface="Tahoma" panose="020B0604030504040204" pitchFamily="34" charset="0"/>
              <a:cs typeface="Tahoma" panose="020B0604030504040204" pitchFamily="34" charset="0"/>
            </a:endParaRPr>
          </a:p>
        </p:txBody>
      </p:sp>
      <p:sp>
        <p:nvSpPr>
          <p:cNvPr id="2" name="Slide Number Placeholder 1"/>
          <p:cNvSpPr>
            <a:spLocks noGrp="1"/>
          </p:cNvSpPr>
          <p:nvPr>
            <p:ph type="sldNum" sz="quarter" idx="12"/>
          </p:nvPr>
        </p:nvSpPr>
        <p:spPr/>
        <p:txBody>
          <a:bodyPr/>
          <a:lstStyle/>
          <a:p>
            <a:fld id="{E5EDE275-BE14-4364-AEA2-5F5667C0FD49}" type="slidenum">
              <a:rPr lang="en-US" smtClean="0"/>
              <a:pPr/>
              <a:t>1</a:t>
            </a:fld>
            <a:endParaRPr lang="en-US"/>
          </a:p>
        </p:txBody>
      </p:sp>
    </p:spTree>
    <p:extLst>
      <p:ext uri="{BB962C8B-B14F-4D97-AF65-F5344CB8AC3E}">
        <p14:creationId xmlns:p14="http://schemas.microsoft.com/office/powerpoint/2010/main" val="343187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199" y="431919"/>
            <a:ext cx="6096001" cy="711081"/>
          </a:xfrm>
        </p:spPr>
        <p:txBody>
          <a:bodyPr/>
          <a:lstStyle/>
          <a:p>
            <a:r>
              <a:rPr lang="en-US"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INTRODUCTION</a:t>
            </a:r>
            <a:endParaRPr lang="en-US"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8" name="Content Placeholder 37"/>
          <p:cNvSpPr>
            <a:spLocks noGrp="1"/>
          </p:cNvSpPr>
          <p:nvPr>
            <p:ph sz="quarter" idx="14"/>
          </p:nvPr>
        </p:nvSpPr>
        <p:spPr>
          <a:xfrm>
            <a:off x="152400" y="1295400"/>
            <a:ext cx="8700905" cy="5486400"/>
          </a:xfrm>
        </p:spPr>
        <p:txBody>
          <a:bodyPr>
            <a:noAutofit/>
          </a:bodyPr>
          <a:lstStyle/>
          <a:p>
            <a:pPr marL="169235" indent="-169235">
              <a:spcBef>
                <a:spcPts val="500"/>
              </a:spcBef>
              <a:spcAft>
                <a:spcPts val="500"/>
              </a:spcAft>
              <a:buClr>
                <a:schemeClr val="accent1"/>
              </a:buClr>
              <a:buFont typeface="Wingdings" panose="05000000000000000000" pitchFamily="2" charset="2"/>
              <a:buChar char="§"/>
            </a:pPr>
            <a:r>
              <a:rPr lang="en-US" sz="1400" dirty="0" smtClean="0"/>
              <a:t>The </a:t>
            </a:r>
            <a:r>
              <a:rPr lang="en-US" sz="1400" dirty="0"/>
              <a:t>overall objective of the committee is to recommend actionable steps to drive the implementation of initiatives in the Master Plan aimed at enhancing market liquidity, which is central to the consolidation of the gains from other ongoing initiatives in the Nigerian capital market</a:t>
            </a:r>
          </a:p>
          <a:p>
            <a:pPr marL="169235" indent="-169235">
              <a:spcBef>
                <a:spcPts val="500"/>
              </a:spcBef>
              <a:spcAft>
                <a:spcPts val="500"/>
              </a:spcAft>
              <a:buClr>
                <a:schemeClr val="accent1"/>
              </a:buClr>
              <a:buFont typeface="Wingdings" panose="05000000000000000000" pitchFamily="2" charset="2"/>
              <a:buChar char="§"/>
            </a:pPr>
            <a:r>
              <a:rPr lang="en-US" sz="1400" dirty="0"/>
              <a:t>In furtherance to this objective, the technical committee's activities are expected to be guided by the  broad terms of reference enumerated below:</a:t>
            </a:r>
          </a:p>
          <a:p>
            <a:pPr marL="742992" lvl="1" indent="-285750">
              <a:spcBef>
                <a:spcPts val="500"/>
              </a:spcBef>
              <a:spcAft>
                <a:spcPts val="500"/>
              </a:spcAft>
              <a:buClr>
                <a:schemeClr val="accent1"/>
              </a:buClr>
              <a:buFont typeface="Arial" panose="020B0604020202020204" pitchFamily="34" charset="0"/>
              <a:buChar char="–"/>
            </a:pPr>
            <a:r>
              <a:rPr lang="en-US" sz="1400" dirty="0"/>
              <a:t>Examine existing liquidity enhancement initiatives such as securities lending and market making to identify possible challenges and constraints;</a:t>
            </a:r>
          </a:p>
          <a:p>
            <a:pPr marL="742992" lvl="1" indent="-285750">
              <a:spcBef>
                <a:spcPts val="500"/>
              </a:spcBef>
              <a:spcAft>
                <a:spcPts val="500"/>
              </a:spcAft>
              <a:buClr>
                <a:schemeClr val="accent1"/>
              </a:buClr>
              <a:buFont typeface="Arial" panose="020B0604020202020204" pitchFamily="34" charset="0"/>
              <a:buChar char="–"/>
            </a:pPr>
            <a:r>
              <a:rPr lang="en-US" sz="1400" dirty="0"/>
              <a:t>Develop a roadmap for the enhancement of liquidity in the market; and </a:t>
            </a:r>
          </a:p>
          <a:p>
            <a:pPr marL="742992" lvl="1" indent="-285750">
              <a:spcBef>
                <a:spcPts val="500"/>
              </a:spcBef>
              <a:spcAft>
                <a:spcPts val="500"/>
              </a:spcAft>
              <a:buClr>
                <a:schemeClr val="accent1"/>
              </a:buClr>
              <a:buFont typeface="Arial" panose="020B0604020202020204" pitchFamily="34" charset="0"/>
              <a:buChar char="–"/>
            </a:pPr>
            <a:r>
              <a:rPr lang="en-US" sz="1400" dirty="0"/>
              <a:t>Undertake any other activity that may be relevant to the achievement of the mandate</a:t>
            </a:r>
          </a:p>
          <a:p>
            <a:pPr marL="169235" indent="-169235">
              <a:spcBef>
                <a:spcPts val="500"/>
              </a:spcBef>
              <a:spcAft>
                <a:spcPts val="500"/>
              </a:spcAft>
              <a:buClr>
                <a:schemeClr val="accent1"/>
              </a:buClr>
              <a:buFont typeface="Wingdings" panose="05000000000000000000" pitchFamily="2" charset="2"/>
              <a:buChar char="§"/>
            </a:pPr>
            <a:r>
              <a:rPr lang="en-US" sz="1400" dirty="0"/>
              <a:t>The Committee operated via two (2) main sub-committees with focus on equity and fixed income</a:t>
            </a:r>
          </a:p>
          <a:p>
            <a:pPr marL="169235" indent="-169235">
              <a:spcBef>
                <a:spcPts val="500"/>
              </a:spcBef>
              <a:spcAft>
                <a:spcPts val="500"/>
              </a:spcAft>
              <a:buClr>
                <a:schemeClr val="accent1"/>
              </a:buClr>
              <a:buFont typeface="Wingdings" panose="05000000000000000000" pitchFamily="2" charset="2"/>
              <a:buChar char="§"/>
            </a:pPr>
            <a:r>
              <a:rPr lang="en-US" sz="1400" dirty="0"/>
              <a:t>The Committee also invited and received presentation/recommendations from:</a:t>
            </a:r>
          </a:p>
          <a:p>
            <a:pPr marL="742992" lvl="1" indent="-285750">
              <a:spcBef>
                <a:spcPts val="500"/>
              </a:spcBef>
              <a:spcAft>
                <a:spcPts val="500"/>
              </a:spcAft>
              <a:buClr>
                <a:schemeClr val="accent1"/>
              </a:buClr>
              <a:buFont typeface="Arial" panose="020B0604020202020204" pitchFamily="34" charset="0"/>
              <a:buChar char="–"/>
            </a:pPr>
            <a:r>
              <a:rPr lang="en-US" sz="1200" dirty="0"/>
              <a:t>Fund managers’ association of Nigeria on the liquidity challenges facing Collective Investment Schemes</a:t>
            </a:r>
          </a:p>
          <a:p>
            <a:pPr marL="742992" lvl="1" indent="-285750">
              <a:spcBef>
                <a:spcPts val="500"/>
              </a:spcBef>
              <a:spcAft>
                <a:spcPts val="500"/>
              </a:spcAft>
              <a:buClr>
                <a:schemeClr val="accent1"/>
              </a:buClr>
              <a:buFont typeface="Arial" panose="020B0604020202020204" pitchFamily="34" charset="0"/>
              <a:buChar char="–"/>
            </a:pPr>
            <a:r>
              <a:rPr lang="en-US" sz="1200" dirty="0" err="1"/>
              <a:t>Stanbic</a:t>
            </a:r>
            <a:r>
              <a:rPr lang="en-US" sz="1200" dirty="0"/>
              <a:t> IBTC on the challenges with the implementation of the NSE Securities Lending &amp; Market Making Program</a:t>
            </a:r>
          </a:p>
          <a:p>
            <a:pPr marL="169235" indent="-169235">
              <a:spcBef>
                <a:spcPts val="500"/>
              </a:spcBef>
              <a:spcAft>
                <a:spcPts val="500"/>
              </a:spcAft>
              <a:buClr>
                <a:schemeClr val="accent1"/>
              </a:buClr>
              <a:buFont typeface="Wingdings" panose="05000000000000000000" pitchFamily="2" charset="2"/>
              <a:buChar char="§"/>
            </a:pPr>
            <a:r>
              <a:rPr lang="en-US" sz="1400" dirty="0"/>
              <a:t>The Committee has now consolidated the identified challenges, recommendations and solutions into a final report.</a:t>
            </a:r>
          </a:p>
          <a:p>
            <a:pPr marL="169235" indent="-169235">
              <a:spcBef>
                <a:spcPts val="500"/>
              </a:spcBef>
              <a:spcAft>
                <a:spcPts val="500"/>
              </a:spcAft>
              <a:buClr>
                <a:schemeClr val="accent1"/>
              </a:buClr>
              <a:buFont typeface="Wingdings" panose="05000000000000000000" pitchFamily="2" charset="2"/>
              <a:buChar char="§"/>
            </a:pPr>
            <a:endParaRPr lang="en-US" sz="1400" dirty="0"/>
          </a:p>
          <a:p>
            <a:pPr marL="169235" indent="-169235">
              <a:spcBef>
                <a:spcPts val="500"/>
              </a:spcBef>
              <a:spcAft>
                <a:spcPts val="500"/>
              </a:spcAft>
              <a:buClr>
                <a:schemeClr val="accent1"/>
              </a:buClr>
              <a:buFont typeface="Wingdings" panose="05000000000000000000" pitchFamily="2" charset="2"/>
              <a:buChar char="§"/>
            </a:pPr>
            <a:endParaRPr lang="en-US" sz="1400" dirty="0"/>
          </a:p>
          <a:p>
            <a:pPr marL="169235" indent="-169235">
              <a:spcBef>
                <a:spcPts val="500"/>
              </a:spcBef>
              <a:spcAft>
                <a:spcPts val="500"/>
              </a:spcAft>
              <a:buClr>
                <a:schemeClr val="accent1"/>
              </a:buClr>
              <a:buFont typeface="Wingdings" panose="05000000000000000000" pitchFamily="2" charset="2"/>
              <a:buChar char="§"/>
            </a:pPr>
            <a:endParaRPr lang="en-US" sz="1400" dirty="0"/>
          </a:p>
          <a:p>
            <a:pPr marL="169235" indent="-169235">
              <a:spcBef>
                <a:spcPts val="500"/>
              </a:spcBef>
              <a:spcAft>
                <a:spcPts val="500"/>
              </a:spcAft>
              <a:buClr>
                <a:schemeClr val="accent1"/>
              </a:buClr>
              <a:buFont typeface="Wingdings" panose="05000000000000000000" pitchFamily="2" charset="2"/>
              <a:buChar char="§"/>
            </a:pPr>
            <a:endParaRPr lang="en-US" sz="1400" dirty="0"/>
          </a:p>
          <a:p>
            <a:pPr marL="169235" indent="-169235">
              <a:spcBef>
                <a:spcPts val="500"/>
              </a:spcBef>
              <a:spcAft>
                <a:spcPts val="500"/>
              </a:spcAft>
              <a:buClr>
                <a:schemeClr val="accent1"/>
              </a:buClr>
              <a:buFont typeface="Wingdings" panose="05000000000000000000" pitchFamily="2" charset="2"/>
              <a:buChar char="§"/>
            </a:pPr>
            <a:endParaRPr lang="en-US" sz="1400" dirty="0"/>
          </a:p>
        </p:txBody>
      </p:sp>
      <p:sp>
        <p:nvSpPr>
          <p:cNvPr id="7" name="Freeform 6"/>
          <p:cNvSpPr>
            <a:spLocks/>
          </p:cNvSpPr>
          <p:nvPr/>
        </p:nvSpPr>
        <p:spPr bwMode="auto">
          <a:xfrm>
            <a:off x="1" y="1087622"/>
            <a:ext cx="3652598" cy="844373"/>
          </a:xfrm>
          <a:custGeom>
            <a:avLst/>
            <a:gdLst>
              <a:gd name="T0" fmla="*/ 3067 w 3067"/>
              <a:gd name="T1" fmla="*/ 0 h 709"/>
              <a:gd name="T2" fmla="*/ 0 w 3067"/>
              <a:gd name="T3" fmla="*/ 0 h 709"/>
              <a:gd name="T4" fmla="*/ 0 w 3067"/>
              <a:gd name="T5" fmla="*/ 709 h 709"/>
              <a:gd name="T6" fmla="*/ 2553 w 3067"/>
              <a:gd name="T7" fmla="*/ 709 h 709"/>
              <a:gd name="T8" fmla="*/ 3067 w 3067"/>
              <a:gd name="T9" fmla="*/ 0 h 709"/>
            </a:gdLst>
            <a:ahLst/>
            <a:cxnLst>
              <a:cxn ang="0">
                <a:pos x="T0" y="T1"/>
              </a:cxn>
              <a:cxn ang="0">
                <a:pos x="T2" y="T3"/>
              </a:cxn>
              <a:cxn ang="0">
                <a:pos x="T4" y="T5"/>
              </a:cxn>
              <a:cxn ang="0">
                <a:pos x="T6" y="T7"/>
              </a:cxn>
              <a:cxn ang="0">
                <a:pos x="T8" y="T9"/>
              </a:cxn>
            </a:cxnLst>
            <a:rect l="0" t="0" r="r" b="b"/>
            <a:pathLst>
              <a:path w="3067" h="709">
                <a:moveTo>
                  <a:pt x="3067" y="0"/>
                </a:moveTo>
                <a:lnTo>
                  <a:pt x="0" y="0"/>
                </a:lnTo>
                <a:lnTo>
                  <a:pt x="0" y="709"/>
                </a:lnTo>
                <a:lnTo>
                  <a:pt x="2553" y="709"/>
                </a:lnTo>
                <a:lnTo>
                  <a:pt x="3067" y="0"/>
                </a:lnTo>
              </a:path>
            </a:pathLst>
          </a:custGeom>
          <a:noFill/>
          <a:ln w="9525">
            <a:noFill/>
            <a:round/>
            <a:headEnd/>
            <a:tailEnd/>
          </a:ln>
          <a:extLst>
            <a:ext uri="{909E8E84-426E-40DD-AFC4-6F175D3DCCD1}">
              <a14:hiddenFill xmlns:a14="http://schemas.microsoft.com/office/drawing/2010/main">
                <a:solidFill>
                  <a:srgbClr val="FFFFFF"/>
                </a:solidFill>
              </a14:hiddenFill>
            </a:ext>
          </a:extLst>
        </p:spPr>
        <p:txBody>
          <a:bodyPr vert="horz" wrap="square" lIns="68598" tIns="34299" rIns="68598" bIns="34299" numCol="1" anchor="t" anchorCtr="0" compatLnSpc="1">
            <a:prstTxWarp prst="textNoShape">
              <a:avLst/>
            </a:prstTxWarp>
          </a:bodyPr>
          <a:lstStyle/>
          <a:p>
            <a:endParaRPr lang="en-US" sz="1800"/>
          </a:p>
        </p:txBody>
      </p:sp>
    </p:spTree>
    <p:extLst>
      <p:ext uri="{BB962C8B-B14F-4D97-AF65-F5344CB8AC3E}">
        <p14:creationId xmlns:p14="http://schemas.microsoft.com/office/powerpoint/2010/main" val="7667497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31919"/>
            <a:ext cx="5867400" cy="711081"/>
          </a:xfrm>
        </p:spPr>
        <p:txBody>
          <a:bodyPr/>
          <a:lstStyle/>
          <a:p>
            <a:r>
              <a:rPr lang="en-US" dirty="0" smtClean="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FUNDING: A CRITICAL TOOL FOR LIQUIDITY ENHANCEMENT</a:t>
            </a:r>
            <a:endParaRPr lang="en-US"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7" name="Freeform 6"/>
          <p:cNvSpPr>
            <a:spLocks/>
          </p:cNvSpPr>
          <p:nvPr/>
        </p:nvSpPr>
        <p:spPr bwMode="auto">
          <a:xfrm>
            <a:off x="1" y="1087622"/>
            <a:ext cx="3652598" cy="844373"/>
          </a:xfrm>
          <a:custGeom>
            <a:avLst/>
            <a:gdLst>
              <a:gd name="T0" fmla="*/ 3067 w 3067"/>
              <a:gd name="T1" fmla="*/ 0 h 709"/>
              <a:gd name="T2" fmla="*/ 0 w 3067"/>
              <a:gd name="T3" fmla="*/ 0 h 709"/>
              <a:gd name="T4" fmla="*/ 0 w 3067"/>
              <a:gd name="T5" fmla="*/ 709 h 709"/>
              <a:gd name="T6" fmla="*/ 2553 w 3067"/>
              <a:gd name="T7" fmla="*/ 709 h 709"/>
              <a:gd name="T8" fmla="*/ 3067 w 3067"/>
              <a:gd name="T9" fmla="*/ 0 h 709"/>
            </a:gdLst>
            <a:ahLst/>
            <a:cxnLst>
              <a:cxn ang="0">
                <a:pos x="T0" y="T1"/>
              </a:cxn>
              <a:cxn ang="0">
                <a:pos x="T2" y="T3"/>
              </a:cxn>
              <a:cxn ang="0">
                <a:pos x="T4" y="T5"/>
              </a:cxn>
              <a:cxn ang="0">
                <a:pos x="T6" y="T7"/>
              </a:cxn>
              <a:cxn ang="0">
                <a:pos x="T8" y="T9"/>
              </a:cxn>
            </a:cxnLst>
            <a:rect l="0" t="0" r="r" b="b"/>
            <a:pathLst>
              <a:path w="3067" h="709">
                <a:moveTo>
                  <a:pt x="3067" y="0"/>
                </a:moveTo>
                <a:lnTo>
                  <a:pt x="0" y="0"/>
                </a:lnTo>
                <a:lnTo>
                  <a:pt x="0" y="709"/>
                </a:lnTo>
                <a:lnTo>
                  <a:pt x="2553" y="709"/>
                </a:lnTo>
                <a:lnTo>
                  <a:pt x="3067" y="0"/>
                </a:lnTo>
              </a:path>
            </a:pathLst>
          </a:custGeom>
          <a:noFill/>
          <a:ln w="9525">
            <a:noFill/>
            <a:round/>
            <a:headEnd/>
            <a:tailEnd/>
          </a:ln>
          <a:extLst>
            <a:ext uri="{909E8E84-426E-40DD-AFC4-6F175D3DCCD1}">
              <a14:hiddenFill xmlns:a14="http://schemas.microsoft.com/office/drawing/2010/main">
                <a:solidFill>
                  <a:srgbClr val="FFFFFF"/>
                </a:solidFill>
              </a14:hiddenFill>
            </a:ext>
          </a:extLst>
        </p:spPr>
        <p:txBody>
          <a:bodyPr vert="horz" wrap="square" lIns="68598" tIns="34299" rIns="68598" bIns="34299" numCol="1" anchor="t" anchorCtr="0" compatLnSpc="1">
            <a:prstTxWarp prst="textNoShape">
              <a:avLst/>
            </a:prstTxWarp>
          </a:bodyPr>
          <a:lstStyle/>
          <a:p>
            <a:endParaRPr lang="en-US" sz="1800"/>
          </a:p>
        </p:txBody>
      </p:sp>
      <p:sp>
        <p:nvSpPr>
          <p:cNvPr id="5" name="TextBox 4"/>
          <p:cNvSpPr txBox="1"/>
          <p:nvPr/>
        </p:nvSpPr>
        <p:spPr>
          <a:xfrm>
            <a:off x="245327" y="591015"/>
            <a:ext cx="184731" cy="461665"/>
          </a:xfrm>
          <a:prstGeom prst="rect">
            <a:avLst/>
          </a:prstGeom>
          <a:noFill/>
        </p:spPr>
        <p:txBody>
          <a:bodyPr wrap="none" rtlCol="0">
            <a:spAutoFit/>
          </a:bodyPr>
          <a:lstStyle/>
          <a:p>
            <a:endParaRPr lang="en-US" dirty="0"/>
          </a:p>
        </p:txBody>
      </p:sp>
      <p:sp>
        <p:nvSpPr>
          <p:cNvPr id="2" name="Slide Number Placeholder 1"/>
          <p:cNvSpPr>
            <a:spLocks noGrp="1"/>
          </p:cNvSpPr>
          <p:nvPr>
            <p:ph type="sldNum" sz="quarter" idx="12"/>
          </p:nvPr>
        </p:nvSpPr>
        <p:spPr/>
        <p:txBody>
          <a:bodyPr/>
          <a:lstStyle/>
          <a:p>
            <a:fld id="{96E69268-9C8B-4EBF-A9EE-DC5DC2D48DC3}" type="slidenum">
              <a:rPr lang="en-US" smtClean="0"/>
              <a:pPr/>
              <a:t>3</a:t>
            </a:fld>
            <a:endParaRPr lang="en-US"/>
          </a:p>
        </p:txBody>
      </p:sp>
      <p:pic>
        <p:nvPicPr>
          <p:cNvPr id="11" name="Picture 10"/>
          <p:cNvPicPr/>
          <p:nvPr/>
        </p:nvPicPr>
        <p:blipFill>
          <a:blip r:embed="rId2"/>
          <a:stretch>
            <a:fillRect/>
          </a:stretch>
        </p:blipFill>
        <p:spPr>
          <a:xfrm>
            <a:off x="115913" y="1257257"/>
            <a:ext cx="6665888" cy="2743199"/>
          </a:xfrm>
          <a:prstGeom prst="rect">
            <a:avLst/>
          </a:prstGeom>
          <a:ln>
            <a:solidFill>
              <a:schemeClr val="tx1">
                <a:lumMod val="50000"/>
                <a:lumOff val="50000"/>
              </a:schemeClr>
            </a:solidFill>
          </a:ln>
        </p:spPr>
      </p:pic>
      <p:sp>
        <p:nvSpPr>
          <p:cNvPr id="12" name="Content Placeholder 37"/>
          <p:cNvSpPr>
            <a:spLocks noGrp="1"/>
          </p:cNvSpPr>
          <p:nvPr>
            <p:ph sz="quarter" idx="14"/>
          </p:nvPr>
        </p:nvSpPr>
        <p:spPr>
          <a:xfrm>
            <a:off x="152401" y="3962400"/>
            <a:ext cx="8839200" cy="2593809"/>
          </a:xfrm>
        </p:spPr>
        <p:txBody>
          <a:bodyPr>
            <a:noAutofit/>
          </a:bodyPr>
          <a:lstStyle/>
          <a:p>
            <a:pPr marL="169235" indent="-169235" algn="just">
              <a:lnSpc>
                <a:spcPct val="100000"/>
              </a:lnSpc>
              <a:spcBef>
                <a:spcPts val="500"/>
              </a:spcBef>
              <a:spcAft>
                <a:spcPts val="500"/>
              </a:spcAft>
              <a:buClr>
                <a:schemeClr val="accent1"/>
              </a:buClr>
              <a:buFont typeface="Wingdings" panose="05000000000000000000" pitchFamily="2" charset="2"/>
              <a:buChar char="§"/>
            </a:pPr>
            <a:r>
              <a:rPr lang="en-US" sz="1400" dirty="0"/>
              <a:t>The rise (2004 - 2008) and crash (2008 - 2009) of the equities market, as indicated by the Nigerian All Share Index, coincides with the availability and withdrawal of funds via bank-based margin loans to Stockbrokers</a:t>
            </a:r>
          </a:p>
          <a:p>
            <a:pPr marL="169235" indent="-169235" algn="just">
              <a:lnSpc>
                <a:spcPct val="100000"/>
              </a:lnSpc>
              <a:spcBef>
                <a:spcPts val="500"/>
              </a:spcBef>
              <a:spcAft>
                <a:spcPts val="500"/>
              </a:spcAft>
              <a:buClr>
                <a:schemeClr val="accent1"/>
              </a:buClr>
              <a:buFont typeface="Wingdings" panose="05000000000000000000" pitchFamily="2" charset="2"/>
              <a:buChar char="§"/>
            </a:pPr>
            <a:r>
              <a:rPr lang="en-US" sz="1400" dirty="0"/>
              <a:t>The failure of this product – margin loans – and its impact on the market provides robust evidence that funding liquidity drives market liquidity as predicted by several research reports (see </a:t>
            </a:r>
            <a:r>
              <a:rPr lang="en-US" sz="1400" dirty="0" err="1"/>
              <a:t>Gromb</a:t>
            </a:r>
            <a:r>
              <a:rPr lang="en-US" sz="1400" dirty="0"/>
              <a:t> and </a:t>
            </a:r>
            <a:r>
              <a:rPr lang="en-US" sz="1400" dirty="0" err="1"/>
              <a:t>Vayanos</a:t>
            </a:r>
            <a:r>
              <a:rPr lang="en-US" sz="1400" dirty="0"/>
              <a:t> (2002) and </a:t>
            </a:r>
            <a:r>
              <a:rPr lang="en-US" sz="1400" dirty="0" err="1"/>
              <a:t>Brunnermeier</a:t>
            </a:r>
            <a:r>
              <a:rPr lang="en-US" sz="1400" dirty="0"/>
              <a:t> and Pedersen (2009</a:t>
            </a:r>
            <a:r>
              <a:rPr lang="en-US" sz="1400" dirty="0" smtClean="0"/>
              <a:t>))</a:t>
            </a:r>
          </a:p>
          <a:p>
            <a:pPr marL="169235" lvl="1" indent="-169235" algn="just">
              <a:spcBef>
                <a:spcPts val="500"/>
              </a:spcBef>
              <a:spcAft>
                <a:spcPts val="500"/>
              </a:spcAft>
              <a:buClr>
                <a:schemeClr val="accent1"/>
              </a:buClr>
              <a:buFont typeface="Wingdings" panose="05000000000000000000" pitchFamily="2" charset="2"/>
              <a:buChar char="§"/>
            </a:pPr>
            <a:r>
              <a:rPr lang="en-US" sz="1400" dirty="0" smtClean="0"/>
              <a:t>Capital Market Operators in Nigeria are endangered </a:t>
            </a:r>
            <a:r>
              <a:rPr lang="en-US" dirty="0" smtClean="0"/>
              <a:t>species</a:t>
            </a:r>
            <a:r>
              <a:rPr lang="en-US" sz="1400" dirty="0" smtClean="0"/>
              <a:t> as they </a:t>
            </a:r>
            <a:r>
              <a:rPr lang="en-US" sz="1400" dirty="0"/>
              <a:t>face significant challenges in funding their businesses and their fixed income traders trade without real-time information. They are effectively side-lined to limited brokerage only with no real added value from a liquidity </a:t>
            </a:r>
            <a:r>
              <a:rPr lang="en-US" sz="1400" dirty="0" smtClean="0"/>
              <a:t>standpoint</a:t>
            </a:r>
          </a:p>
          <a:p>
            <a:pPr marL="169235" lvl="1" indent="-169235" algn="just">
              <a:spcBef>
                <a:spcPts val="500"/>
              </a:spcBef>
              <a:spcAft>
                <a:spcPts val="500"/>
              </a:spcAft>
              <a:buClr>
                <a:schemeClr val="accent1"/>
              </a:buClr>
              <a:buFont typeface="Wingdings" panose="05000000000000000000" pitchFamily="2" charset="2"/>
              <a:buChar char="§"/>
            </a:pPr>
            <a:r>
              <a:rPr lang="en-US" sz="1400" dirty="0"/>
              <a:t>Liabilities are required to fund the institution’s creation of assets; without this, their businesses will remain very small with very </a:t>
            </a:r>
            <a:r>
              <a:rPr lang="en-US" sz="1400" dirty="0" smtClean="0"/>
              <a:t>little, </a:t>
            </a:r>
            <a:r>
              <a:rPr lang="en-US" sz="1400" dirty="0"/>
              <a:t>if </a:t>
            </a:r>
            <a:r>
              <a:rPr lang="en-US" sz="1400" dirty="0" smtClean="0"/>
              <a:t>any, </a:t>
            </a:r>
            <a:r>
              <a:rPr lang="en-US" sz="1400" dirty="0"/>
              <a:t>impact on the economy</a:t>
            </a:r>
          </a:p>
          <a:p>
            <a:pPr marL="169235" lvl="1" indent="-169235" algn="just">
              <a:spcBef>
                <a:spcPts val="500"/>
              </a:spcBef>
              <a:spcAft>
                <a:spcPts val="500"/>
              </a:spcAft>
              <a:buClr>
                <a:schemeClr val="accent1"/>
              </a:buClr>
              <a:buFont typeface="Wingdings" panose="05000000000000000000" pitchFamily="2" charset="2"/>
              <a:buChar char="§"/>
            </a:pPr>
            <a:endParaRPr lang="en-US" sz="1400" dirty="0"/>
          </a:p>
          <a:p>
            <a:pPr marL="169235" indent="-169235" algn="just">
              <a:lnSpc>
                <a:spcPct val="100000"/>
              </a:lnSpc>
              <a:spcBef>
                <a:spcPts val="500"/>
              </a:spcBef>
              <a:spcAft>
                <a:spcPts val="500"/>
              </a:spcAft>
              <a:buClr>
                <a:schemeClr val="accent1"/>
              </a:buClr>
              <a:buFont typeface="Wingdings" panose="05000000000000000000" pitchFamily="2" charset="2"/>
              <a:buChar char="§"/>
            </a:pPr>
            <a:endParaRPr lang="en-US" sz="1400" dirty="0"/>
          </a:p>
        </p:txBody>
      </p:sp>
      <p:sp>
        <p:nvSpPr>
          <p:cNvPr id="13" name="Content Placeholder 37"/>
          <p:cNvSpPr>
            <a:spLocks noGrp="1"/>
          </p:cNvSpPr>
          <p:nvPr>
            <p:ph sz="quarter" idx="14"/>
          </p:nvPr>
        </p:nvSpPr>
        <p:spPr>
          <a:xfrm>
            <a:off x="5582650" y="3505200"/>
            <a:ext cx="1122950" cy="304800"/>
          </a:xfrm>
        </p:spPr>
        <p:txBody>
          <a:bodyPr>
            <a:noAutofit/>
          </a:bodyPr>
          <a:lstStyle/>
          <a:p>
            <a:pPr>
              <a:spcBef>
                <a:spcPts val="500"/>
              </a:spcBef>
              <a:spcAft>
                <a:spcPts val="500"/>
              </a:spcAft>
              <a:buClr>
                <a:schemeClr val="accent1"/>
              </a:buClr>
            </a:pPr>
            <a:r>
              <a:rPr lang="en-US" sz="900" i="1" dirty="0" smtClean="0"/>
              <a:t>Sources: NSE, DLM</a:t>
            </a:r>
            <a:endParaRPr lang="en-US" sz="900" i="1" dirty="0"/>
          </a:p>
        </p:txBody>
      </p:sp>
      <p:grpSp>
        <p:nvGrpSpPr>
          <p:cNvPr id="9" name="Group 8"/>
          <p:cNvGrpSpPr/>
          <p:nvPr/>
        </p:nvGrpSpPr>
        <p:grpSpPr>
          <a:xfrm>
            <a:off x="6878047" y="1240050"/>
            <a:ext cx="2113553" cy="2760405"/>
            <a:chOff x="5324753" y="1503965"/>
            <a:chExt cx="3089945" cy="3595592"/>
          </a:xfrm>
        </p:grpSpPr>
        <p:sp>
          <p:nvSpPr>
            <p:cNvPr id="10" name="Rectangle 9"/>
            <p:cNvSpPr/>
            <p:nvPr/>
          </p:nvSpPr>
          <p:spPr>
            <a:xfrm>
              <a:off x="5333999" y="3733981"/>
              <a:ext cx="3079102" cy="1365576"/>
            </a:xfrm>
            <a:prstGeom prst="rect">
              <a:avLst/>
            </a:prstGeom>
            <a:solidFill>
              <a:srgbClr val="042A6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a:latin typeface="Tahoma" panose="020B0604030504040204" pitchFamily="34" charset="0"/>
                  <a:ea typeface="Tahoma" panose="020B0604030504040204" pitchFamily="34" charset="0"/>
                  <a:cs typeface="Tahoma" panose="020B0604030504040204" pitchFamily="34" charset="0"/>
                </a:rPr>
                <a:t>Capital</a:t>
              </a:r>
            </a:p>
          </p:txBody>
        </p:sp>
        <p:sp>
          <p:nvSpPr>
            <p:cNvPr id="14" name="Rectangle 13"/>
            <p:cNvSpPr/>
            <p:nvPr/>
          </p:nvSpPr>
          <p:spPr>
            <a:xfrm>
              <a:off x="5324753" y="1503965"/>
              <a:ext cx="1408922" cy="2230017"/>
            </a:xfrm>
            <a:prstGeom prst="rect">
              <a:avLst/>
            </a:prstGeom>
            <a:solidFill>
              <a:srgbClr val="042A6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a:latin typeface="Tahoma" panose="020B0604030504040204" pitchFamily="34" charset="0"/>
                  <a:ea typeface="Tahoma" panose="020B0604030504040204" pitchFamily="34" charset="0"/>
                  <a:cs typeface="Tahoma" panose="020B0604030504040204" pitchFamily="34" charset="0"/>
                </a:rPr>
                <a:t>Assets</a:t>
              </a:r>
            </a:p>
          </p:txBody>
        </p:sp>
        <p:sp>
          <p:nvSpPr>
            <p:cNvPr id="15" name="Rectangle 14"/>
            <p:cNvSpPr/>
            <p:nvPr/>
          </p:nvSpPr>
          <p:spPr>
            <a:xfrm>
              <a:off x="6758162" y="1503965"/>
              <a:ext cx="1656536" cy="2230017"/>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smtClean="0">
                  <a:latin typeface="Tahoma" panose="020B0604030504040204" pitchFamily="34" charset="0"/>
                  <a:ea typeface="Tahoma" panose="020B0604030504040204" pitchFamily="34" charset="0"/>
                  <a:cs typeface="Tahoma" panose="020B0604030504040204" pitchFamily="34" charset="0"/>
                </a:rPr>
                <a:t>Liabilities?</a:t>
              </a:r>
              <a:endParaRPr lang="en-GB" sz="1300" dirty="0">
                <a:latin typeface="Tahoma" panose="020B0604030504040204" pitchFamily="34" charset="0"/>
                <a:ea typeface="Tahoma" panose="020B0604030504040204" pitchFamily="34" charset="0"/>
                <a:cs typeface="Tahoma" panose="020B0604030504040204" pitchFamily="34" charset="0"/>
              </a:endParaRPr>
            </a:p>
          </p:txBody>
        </p:sp>
      </p:grpSp>
    </p:spTree>
    <p:extLst>
      <p:ext uri="{BB962C8B-B14F-4D97-AF65-F5344CB8AC3E}">
        <p14:creationId xmlns:p14="http://schemas.microsoft.com/office/powerpoint/2010/main" val="1379323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31919"/>
            <a:ext cx="5867400" cy="711081"/>
          </a:xfrm>
        </p:spPr>
        <p:txBody>
          <a:bodyPr/>
          <a:lstStyle/>
          <a:p>
            <a:r>
              <a:rPr lang="en-US" dirty="0" smtClean="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 ROADMAP: RECOMMENDATION TO BOOST FUNDING </a:t>
            </a:r>
            <a:r>
              <a:rPr lang="en-US" dirty="0" smtClean="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LIQUIDITY</a:t>
            </a:r>
            <a:endParaRPr lang="en-US"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245327" y="591015"/>
            <a:ext cx="184731" cy="461665"/>
          </a:xfrm>
          <a:prstGeom prst="rect">
            <a:avLst/>
          </a:prstGeom>
          <a:noFill/>
        </p:spPr>
        <p:txBody>
          <a:bodyPr wrap="none" rtlCol="0">
            <a:spAutoFit/>
          </a:bodyPr>
          <a:lstStyle/>
          <a:p>
            <a:endParaRPr lang="en-US" dirty="0"/>
          </a:p>
        </p:txBody>
      </p:sp>
      <p:sp>
        <p:nvSpPr>
          <p:cNvPr id="2" name="Slide Number Placeholder 1"/>
          <p:cNvSpPr>
            <a:spLocks noGrp="1"/>
          </p:cNvSpPr>
          <p:nvPr>
            <p:ph type="sldNum" sz="quarter" idx="12"/>
          </p:nvPr>
        </p:nvSpPr>
        <p:spPr/>
        <p:txBody>
          <a:bodyPr/>
          <a:lstStyle/>
          <a:p>
            <a:fld id="{96E69268-9C8B-4EBF-A9EE-DC5DC2D48DC3}" type="slidenum">
              <a:rPr lang="en-US" smtClean="0"/>
              <a:pPr/>
              <a:t>4</a:t>
            </a:fld>
            <a:endParaRPr lang="en-US"/>
          </a:p>
        </p:txBody>
      </p:sp>
      <p:grpSp>
        <p:nvGrpSpPr>
          <p:cNvPr id="3" name="Group 2"/>
          <p:cNvGrpSpPr/>
          <p:nvPr/>
        </p:nvGrpSpPr>
        <p:grpSpPr>
          <a:xfrm>
            <a:off x="245326" y="5257800"/>
            <a:ext cx="8593874" cy="1447800"/>
            <a:chOff x="457200" y="2362200"/>
            <a:chExt cx="3268760" cy="3276600"/>
          </a:xfrm>
        </p:grpSpPr>
        <p:grpSp>
          <p:nvGrpSpPr>
            <p:cNvPr id="13" name="Group 12"/>
            <p:cNvGrpSpPr/>
            <p:nvPr/>
          </p:nvGrpSpPr>
          <p:grpSpPr>
            <a:xfrm>
              <a:off x="467561" y="2362200"/>
              <a:ext cx="3258399" cy="3276600"/>
              <a:chOff x="608012" y="1905000"/>
              <a:chExt cx="4267200" cy="1813560"/>
            </a:xfrm>
          </p:grpSpPr>
          <p:cxnSp>
            <p:nvCxnSpPr>
              <p:cNvPr id="14" name="Straight Connector 13"/>
              <p:cNvCxnSpPr/>
              <p:nvPr/>
            </p:nvCxnSpPr>
            <p:spPr>
              <a:xfrm>
                <a:off x="608012" y="1905000"/>
                <a:ext cx="42672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08012" y="3718560"/>
                <a:ext cx="42672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6" name="TextBox 15"/>
            <p:cNvSpPr txBox="1"/>
            <p:nvPr/>
          </p:nvSpPr>
          <p:spPr>
            <a:xfrm>
              <a:off x="457200" y="2415917"/>
              <a:ext cx="3258399" cy="2810836"/>
            </a:xfrm>
            <a:prstGeom prst="rect">
              <a:avLst/>
            </a:prstGeom>
            <a:noFill/>
          </p:spPr>
          <p:txBody>
            <a:bodyPr wrap="square" rtlCol="0">
              <a:spAutoFit/>
            </a:bodyPr>
            <a:lstStyle/>
            <a:p>
              <a:pPr algn="ctr">
                <a:spcBef>
                  <a:spcPts val="882"/>
                </a:spcBef>
                <a:spcAft>
                  <a:spcPts val="882"/>
                </a:spcAft>
                <a:buClr>
                  <a:schemeClr val="accent1"/>
                </a:buClr>
              </a:pPr>
              <a:r>
                <a:rPr lang="en-US" sz="1400" i="1" dirty="0"/>
                <a:t>In the Nigerian Financial Markets today, only bank-based intermediation works efficiently. Market-based intermediation is much less efficient as operators, especially those of the capital markets, face significant challenges accessing wide sources of funding. They have very inefficient sales and trading operations and are unable to contribute meaningfully to the liquidity of the capital markets. </a:t>
              </a:r>
              <a:r>
                <a:rPr lang="en-US" sz="1400" b="1" i="1" dirty="0"/>
                <a:t>Therefore, </a:t>
              </a:r>
              <a:r>
                <a:rPr lang="en-US" sz="1400" b="1" i="1" dirty="0" smtClean="0"/>
                <a:t>it is recommended that the SEC pursues granting qualified Capital Market Operators access </a:t>
              </a:r>
              <a:r>
                <a:rPr lang="en-US" sz="1400" b="1" i="1" dirty="0"/>
                <a:t>to wholesale </a:t>
              </a:r>
              <a:r>
                <a:rPr lang="en-US" sz="1400" b="1" i="1" dirty="0" smtClean="0"/>
                <a:t>funding which </a:t>
              </a:r>
              <a:r>
                <a:rPr lang="en-US" sz="1400" b="1" i="1" dirty="0"/>
                <a:t>is a sine qua non to diversifying intermediation </a:t>
              </a:r>
              <a:r>
                <a:rPr lang="en-US" sz="1400" b="1" i="1" dirty="0" smtClean="0"/>
                <a:t>channels</a:t>
              </a:r>
            </a:p>
          </p:txBody>
        </p:sp>
      </p:grpSp>
      <p:cxnSp>
        <p:nvCxnSpPr>
          <p:cNvPr id="22" name="Straight Connector 21"/>
          <p:cNvCxnSpPr/>
          <p:nvPr/>
        </p:nvCxnSpPr>
        <p:spPr>
          <a:xfrm>
            <a:off x="3276937" y="1927009"/>
            <a:ext cx="0" cy="1486287"/>
          </a:xfrm>
          <a:prstGeom prst="line">
            <a:avLst/>
          </a:prstGeom>
          <a:ln>
            <a:solidFill>
              <a:schemeClr val="tx1">
                <a:lumMod val="75000"/>
                <a:lumOff val="2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562761" y="1876002"/>
            <a:ext cx="5200239" cy="1569660"/>
          </a:xfrm>
          <a:prstGeom prst="rect">
            <a:avLst/>
          </a:prstGeom>
          <a:noFill/>
        </p:spPr>
        <p:txBody>
          <a:bodyPr wrap="square" rtlCol="0">
            <a:spAutoFit/>
          </a:bodyPr>
          <a:lstStyle/>
          <a:p>
            <a:pPr algn="just"/>
            <a:r>
              <a:rPr lang="en-US" sz="1200" kern="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Malaysia </a:t>
            </a:r>
            <a:r>
              <a:rPr lang="en-US" sz="1200" kern="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repealed the Securities Act 1983 (SIA) and the Futures Industry Act 1993 (FIA) and replaced them with The Capital Market and Services Act 2007 (CMSA) which introduced a single licensing regime for capital market intermediaries. Under this new regime, a capital market intermediary will only need one License (Capital Markets Services License) to carry on the business in any one or more regulated activities. </a:t>
            </a:r>
            <a:r>
              <a:rPr lang="en-US" sz="1200" kern="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This gave rise to stronger institutions; also meant less </a:t>
            </a:r>
            <a:r>
              <a:rPr lang="en-US" sz="1200" kern="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cost and paperwork for the intermediaries who carry on more than one regulated activity</a:t>
            </a:r>
          </a:p>
        </p:txBody>
      </p:sp>
      <p:cxnSp>
        <p:nvCxnSpPr>
          <p:cNvPr id="24" name="Straight Connector 23"/>
          <p:cNvCxnSpPr/>
          <p:nvPr/>
        </p:nvCxnSpPr>
        <p:spPr>
          <a:xfrm>
            <a:off x="3276937" y="3650597"/>
            <a:ext cx="0" cy="1279926"/>
          </a:xfrm>
          <a:prstGeom prst="line">
            <a:avLst/>
          </a:prstGeom>
          <a:ln>
            <a:solidFill>
              <a:schemeClr val="tx1">
                <a:lumMod val="75000"/>
                <a:lumOff val="2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562761" y="3737761"/>
            <a:ext cx="5200239" cy="1131079"/>
          </a:xfrm>
          <a:prstGeom prst="rect">
            <a:avLst/>
          </a:prstGeom>
          <a:noFill/>
        </p:spPr>
        <p:txBody>
          <a:bodyPr wrap="square" rtlCol="0">
            <a:spAutoFit/>
          </a:bodyPr>
          <a:lstStyle/>
          <a:p>
            <a:pPr algn="just"/>
            <a:r>
              <a:rPr lang="en-US" sz="1125" kern="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A joint action of Bank </a:t>
            </a:r>
            <a:r>
              <a:rPr lang="en-US" sz="1125" kern="0" dirty="0" err="1"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Negra</a:t>
            </a:r>
            <a:r>
              <a:rPr lang="en-US" sz="1125" kern="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 Malaysia and the Securities Commission licensed universal brokers who were subject to certain </a:t>
            </a:r>
            <a:r>
              <a:rPr lang="en-US" sz="1125" kern="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eligibility criteria. The move, which allowed qualified brokers to access the interbank market to both borrow and lend, was aimed towards enhancing the capacity and capabilities of domestic capital market intermediaries to contribute towards the development of a more resilient, competitive and dynamic financial </a:t>
            </a:r>
            <a:r>
              <a:rPr lang="en-US" sz="1125" kern="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system</a:t>
            </a:r>
            <a:endParaRPr lang="en-US" sz="1125" kern="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28" name="TextBox 27"/>
          <p:cNvSpPr txBox="1"/>
          <p:nvPr/>
        </p:nvSpPr>
        <p:spPr>
          <a:xfrm>
            <a:off x="140158" y="1222896"/>
            <a:ext cx="4326673" cy="400110"/>
          </a:xfrm>
          <a:prstGeom prst="rect">
            <a:avLst/>
          </a:prstGeom>
          <a:noFill/>
        </p:spPr>
        <p:txBody>
          <a:bodyPr wrap="square" rtlCol="0">
            <a:spAutoFit/>
          </a:bodyPr>
          <a:lstStyle/>
          <a:p>
            <a:r>
              <a:rPr lang="en-US" sz="2000" b="1" kern="0" dirty="0" smtClean="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rPr>
              <a:t>The Malaysian Case Study</a:t>
            </a:r>
            <a:endParaRPr lang="en-US" sz="2000" b="1" kern="0" dirty="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30" name="Oval 29"/>
          <p:cNvSpPr/>
          <p:nvPr/>
        </p:nvSpPr>
        <p:spPr>
          <a:xfrm>
            <a:off x="1218231" y="1919131"/>
            <a:ext cx="1480201" cy="1480201"/>
          </a:xfrm>
          <a:prstGeom prst="ellipse">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latin typeface="Tahoma" panose="020B0604030504040204" pitchFamily="34" charset="0"/>
                <a:ea typeface="Tahoma" panose="020B0604030504040204" pitchFamily="34" charset="0"/>
                <a:cs typeface="Tahoma" panose="020B0604030504040204" pitchFamily="34" charset="0"/>
              </a:rPr>
              <a:t>Enactment of CMSA 2007</a:t>
            </a:r>
            <a:endParaRPr lang="en-US" sz="1400" dirty="0">
              <a:latin typeface="Tahoma" panose="020B0604030504040204" pitchFamily="34" charset="0"/>
              <a:ea typeface="Tahoma" panose="020B0604030504040204" pitchFamily="34" charset="0"/>
              <a:cs typeface="Tahoma" panose="020B0604030504040204" pitchFamily="34" charset="0"/>
            </a:endParaRPr>
          </a:p>
        </p:txBody>
      </p:sp>
      <p:sp>
        <p:nvSpPr>
          <p:cNvPr id="32" name="Oval 31"/>
          <p:cNvSpPr/>
          <p:nvPr/>
        </p:nvSpPr>
        <p:spPr>
          <a:xfrm>
            <a:off x="1218231" y="3588465"/>
            <a:ext cx="1480201" cy="1480201"/>
          </a:xfrm>
          <a:prstGeom prst="ellipse">
            <a:avLst/>
          </a:prstGeom>
          <a:solidFill>
            <a:srgbClr val="0C3E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latin typeface="Tahoma" panose="020B0604030504040204" pitchFamily="34" charset="0"/>
                <a:ea typeface="Tahoma" panose="020B0604030504040204" pitchFamily="34" charset="0"/>
                <a:cs typeface="Tahoma" panose="020B0604030504040204" pitchFamily="34" charset="0"/>
              </a:rPr>
              <a:t>Universal Broker Licensing</a:t>
            </a:r>
            <a:endParaRPr lang="en-US" sz="1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709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31919"/>
            <a:ext cx="5867400" cy="711081"/>
          </a:xfrm>
        </p:spPr>
        <p:txBody>
          <a:bodyPr/>
          <a:lstStyle/>
          <a:p>
            <a:r>
              <a:rPr lang="en-US" dirty="0" smtClean="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 ROADMAP: CURRENT REFORMS</a:t>
            </a:r>
            <a:endParaRPr lang="en-US"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245327" y="591015"/>
            <a:ext cx="184731" cy="461665"/>
          </a:xfrm>
          <a:prstGeom prst="rect">
            <a:avLst/>
          </a:prstGeom>
          <a:noFill/>
        </p:spPr>
        <p:txBody>
          <a:bodyPr wrap="none" rtlCol="0">
            <a:spAutoFit/>
          </a:bodyPr>
          <a:lstStyle/>
          <a:p>
            <a:endParaRPr lang="en-US" dirty="0"/>
          </a:p>
        </p:txBody>
      </p:sp>
      <p:sp>
        <p:nvSpPr>
          <p:cNvPr id="2" name="Slide Number Placeholder 1"/>
          <p:cNvSpPr>
            <a:spLocks noGrp="1"/>
          </p:cNvSpPr>
          <p:nvPr>
            <p:ph type="sldNum" sz="quarter" idx="12"/>
          </p:nvPr>
        </p:nvSpPr>
        <p:spPr/>
        <p:txBody>
          <a:bodyPr/>
          <a:lstStyle/>
          <a:p>
            <a:fld id="{96E69268-9C8B-4EBF-A9EE-DC5DC2D48DC3}" type="slidenum">
              <a:rPr lang="en-US" smtClean="0"/>
              <a:pPr/>
              <a:t>5</a:t>
            </a:fld>
            <a:endParaRPr lang="en-US"/>
          </a:p>
        </p:txBody>
      </p:sp>
      <p:sp>
        <p:nvSpPr>
          <p:cNvPr id="12" name="Content Placeholder 37"/>
          <p:cNvSpPr>
            <a:spLocks noGrp="1"/>
          </p:cNvSpPr>
          <p:nvPr>
            <p:ph sz="quarter" idx="14"/>
          </p:nvPr>
        </p:nvSpPr>
        <p:spPr>
          <a:xfrm>
            <a:off x="245327" y="5273263"/>
            <a:ext cx="8517673" cy="1083089"/>
          </a:xfrm>
        </p:spPr>
        <p:txBody>
          <a:bodyPr>
            <a:noAutofit/>
          </a:bodyPr>
          <a:lstStyle/>
          <a:p>
            <a:pPr algn="just">
              <a:spcBef>
                <a:spcPts val="500"/>
              </a:spcBef>
              <a:spcAft>
                <a:spcPts val="500"/>
              </a:spcAft>
              <a:buClr>
                <a:schemeClr val="accent1"/>
              </a:buClr>
            </a:pPr>
            <a:r>
              <a:rPr lang="en-US" sz="1400" dirty="0" smtClean="0"/>
              <a:t>The above contains some of the critical ongoing reforms in different segments of the Capital Market. These will ensure the survival of Capital Market Operators, </a:t>
            </a:r>
            <a:r>
              <a:rPr lang="en-US" sz="1400" b="1" dirty="0" smtClean="0"/>
              <a:t>boost liquidity in the short to medium term and crucially  lay the foundation for qualified CMOs to take advantage of the primary recommendation of the report – </a:t>
            </a:r>
            <a:r>
              <a:rPr lang="en-US" sz="1400" b="1" i="1" dirty="0" smtClean="0"/>
              <a:t>structural diversification of intermediation channels.</a:t>
            </a:r>
            <a:endParaRPr lang="en-US" sz="1400" b="1" dirty="0"/>
          </a:p>
        </p:txBody>
      </p:sp>
      <p:sp>
        <p:nvSpPr>
          <p:cNvPr id="71" name="Rectangle 1"/>
          <p:cNvSpPr/>
          <p:nvPr/>
        </p:nvSpPr>
        <p:spPr>
          <a:xfrm>
            <a:off x="785138" y="1590285"/>
            <a:ext cx="1953462" cy="1480783"/>
          </a:xfrm>
          <a:custGeom>
            <a:avLst/>
            <a:gdLst>
              <a:gd name="connsiteX0" fmla="*/ 0 w 2209800"/>
              <a:gd name="connsiteY0" fmla="*/ 0 h 1981200"/>
              <a:gd name="connsiteX1" fmla="*/ 2209800 w 2209800"/>
              <a:gd name="connsiteY1" fmla="*/ 0 h 1981200"/>
              <a:gd name="connsiteX2" fmla="*/ 2209800 w 2209800"/>
              <a:gd name="connsiteY2" fmla="*/ 1981200 h 1981200"/>
              <a:gd name="connsiteX3" fmla="*/ 0 w 2209800"/>
              <a:gd name="connsiteY3" fmla="*/ 1981200 h 1981200"/>
              <a:gd name="connsiteX4" fmla="*/ 0 w 2209800"/>
              <a:gd name="connsiteY4" fmla="*/ 0 h 1981200"/>
              <a:gd name="connsiteX0" fmla="*/ 0 w 2209800"/>
              <a:gd name="connsiteY0" fmla="*/ 0 h 1981200"/>
              <a:gd name="connsiteX1" fmla="*/ 2209800 w 2209800"/>
              <a:gd name="connsiteY1" fmla="*/ 0 h 1981200"/>
              <a:gd name="connsiteX2" fmla="*/ 1847193 w 2209800"/>
              <a:gd name="connsiteY2" fmla="*/ 1965435 h 1981200"/>
              <a:gd name="connsiteX3" fmla="*/ 0 w 2209800"/>
              <a:gd name="connsiteY3" fmla="*/ 1981200 h 1981200"/>
              <a:gd name="connsiteX4" fmla="*/ 0 w 2209800"/>
              <a:gd name="connsiteY4" fmla="*/ 0 h 1981200"/>
              <a:gd name="connsiteX0" fmla="*/ 394138 w 2603938"/>
              <a:gd name="connsiteY0" fmla="*/ 0 h 1965435"/>
              <a:gd name="connsiteX1" fmla="*/ 2603938 w 2603938"/>
              <a:gd name="connsiteY1" fmla="*/ 0 h 1965435"/>
              <a:gd name="connsiteX2" fmla="*/ 2241331 w 2603938"/>
              <a:gd name="connsiteY2" fmla="*/ 1965435 h 1965435"/>
              <a:gd name="connsiteX3" fmla="*/ 0 w 2603938"/>
              <a:gd name="connsiteY3" fmla="*/ 1965434 h 1965435"/>
              <a:gd name="connsiteX4" fmla="*/ 394138 w 2603938"/>
              <a:gd name="connsiteY4" fmla="*/ 0 h 1965435"/>
              <a:gd name="connsiteX0" fmla="*/ 394138 w 2603938"/>
              <a:gd name="connsiteY0" fmla="*/ 0 h 1973863"/>
              <a:gd name="connsiteX1" fmla="*/ 2603938 w 2603938"/>
              <a:gd name="connsiteY1" fmla="*/ 0 h 1973863"/>
              <a:gd name="connsiteX2" fmla="*/ 2207620 w 2603938"/>
              <a:gd name="connsiteY2" fmla="*/ 1973863 h 1973863"/>
              <a:gd name="connsiteX3" fmla="*/ 0 w 2603938"/>
              <a:gd name="connsiteY3" fmla="*/ 1965434 h 1973863"/>
              <a:gd name="connsiteX4" fmla="*/ 394138 w 2603938"/>
              <a:gd name="connsiteY4" fmla="*/ 0 h 197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938" h="1973863">
                <a:moveTo>
                  <a:pt x="394138" y="0"/>
                </a:moveTo>
                <a:lnTo>
                  <a:pt x="2603938" y="0"/>
                </a:lnTo>
                <a:lnTo>
                  <a:pt x="2207620" y="1973863"/>
                </a:lnTo>
                <a:lnTo>
                  <a:pt x="0" y="1965434"/>
                </a:lnTo>
                <a:lnTo>
                  <a:pt x="394138" y="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latin typeface="Tahoma" panose="020B0604030504040204" pitchFamily="34" charset="0"/>
                <a:ea typeface="Tahoma" panose="020B0604030504040204" pitchFamily="34" charset="0"/>
                <a:cs typeface="Tahoma" panose="020B0604030504040204" pitchFamily="34" charset="0"/>
              </a:rPr>
              <a:t>Equities Market Making</a:t>
            </a:r>
            <a:endParaRPr lang="en-US" sz="1500" dirty="0">
              <a:latin typeface="Tahoma" panose="020B0604030504040204" pitchFamily="34" charset="0"/>
              <a:ea typeface="Tahoma" panose="020B0604030504040204" pitchFamily="34" charset="0"/>
              <a:cs typeface="Tahoma" panose="020B0604030504040204" pitchFamily="34" charset="0"/>
            </a:endParaRPr>
          </a:p>
        </p:txBody>
      </p:sp>
      <p:sp>
        <p:nvSpPr>
          <p:cNvPr id="72" name="Rectangle 1"/>
          <p:cNvSpPr/>
          <p:nvPr/>
        </p:nvSpPr>
        <p:spPr>
          <a:xfrm>
            <a:off x="2639268" y="1590285"/>
            <a:ext cx="1953462" cy="1480783"/>
          </a:xfrm>
          <a:custGeom>
            <a:avLst/>
            <a:gdLst>
              <a:gd name="connsiteX0" fmla="*/ 0 w 2209800"/>
              <a:gd name="connsiteY0" fmla="*/ 0 h 1981200"/>
              <a:gd name="connsiteX1" fmla="*/ 2209800 w 2209800"/>
              <a:gd name="connsiteY1" fmla="*/ 0 h 1981200"/>
              <a:gd name="connsiteX2" fmla="*/ 2209800 w 2209800"/>
              <a:gd name="connsiteY2" fmla="*/ 1981200 h 1981200"/>
              <a:gd name="connsiteX3" fmla="*/ 0 w 2209800"/>
              <a:gd name="connsiteY3" fmla="*/ 1981200 h 1981200"/>
              <a:gd name="connsiteX4" fmla="*/ 0 w 2209800"/>
              <a:gd name="connsiteY4" fmla="*/ 0 h 1981200"/>
              <a:gd name="connsiteX0" fmla="*/ 0 w 2209800"/>
              <a:gd name="connsiteY0" fmla="*/ 0 h 1981200"/>
              <a:gd name="connsiteX1" fmla="*/ 2209800 w 2209800"/>
              <a:gd name="connsiteY1" fmla="*/ 0 h 1981200"/>
              <a:gd name="connsiteX2" fmla="*/ 1847193 w 2209800"/>
              <a:gd name="connsiteY2" fmla="*/ 1965435 h 1981200"/>
              <a:gd name="connsiteX3" fmla="*/ 0 w 2209800"/>
              <a:gd name="connsiteY3" fmla="*/ 1981200 h 1981200"/>
              <a:gd name="connsiteX4" fmla="*/ 0 w 2209800"/>
              <a:gd name="connsiteY4" fmla="*/ 0 h 1981200"/>
              <a:gd name="connsiteX0" fmla="*/ 394138 w 2603938"/>
              <a:gd name="connsiteY0" fmla="*/ 0 h 1965435"/>
              <a:gd name="connsiteX1" fmla="*/ 2603938 w 2603938"/>
              <a:gd name="connsiteY1" fmla="*/ 0 h 1965435"/>
              <a:gd name="connsiteX2" fmla="*/ 2241331 w 2603938"/>
              <a:gd name="connsiteY2" fmla="*/ 1965435 h 1965435"/>
              <a:gd name="connsiteX3" fmla="*/ 0 w 2603938"/>
              <a:gd name="connsiteY3" fmla="*/ 1965434 h 1965435"/>
              <a:gd name="connsiteX4" fmla="*/ 394138 w 2603938"/>
              <a:gd name="connsiteY4" fmla="*/ 0 h 1965435"/>
              <a:gd name="connsiteX0" fmla="*/ 394138 w 2603938"/>
              <a:gd name="connsiteY0" fmla="*/ 0 h 1973863"/>
              <a:gd name="connsiteX1" fmla="*/ 2603938 w 2603938"/>
              <a:gd name="connsiteY1" fmla="*/ 0 h 1973863"/>
              <a:gd name="connsiteX2" fmla="*/ 2207620 w 2603938"/>
              <a:gd name="connsiteY2" fmla="*/ 1973863 h 1973863"/>
              <a:gd name="connsiteX3" fmla="*/ 0 w 2603938"/>
              <a:gd name="connsiteY3" fmla="*/ 1965434 h 1973863"/>
              <a:gd name="connsiteX4" fmla="*/ 394138 w 2603938"/>
              <a:gd name="connsiteY4" fmla="*/ 0 h 197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938" h="1973863">
                <a:moveTo>
                  <a:pt x="394138" y="0"/>
                </a:moveTo>
                <a:lnTo>
                  <a:pt x="2603938" y="0"/>
                </a:lnTo>
                <a:lnTo>
                  <a:pt x="2207620" y="1973863"/>
                </a:lnTo>
                <a:lnTo>
                  <a:pt x="0" y="1965434"/>
                </a:lnTo>
                <a:lnTo>
                  <a:pt x="394138" y="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latin typeface="Tahoma" panose="020B0604030504040204" pitchFamily="34" charset="0"/>
                <a:ea typeface="Tahoma" panose="020B0604030504040204" pitchFamily="34" charset="0"/>
                <a:cs typeface="Tahoma" panose="020B0604030504040204" pitchFamily="34" charset="0"/>
              </a:rPr>
              <a:t>Equities Securities Lending</a:t>
            </a:r>
            <a:endParaRPr lang="en-US" sz="1500" dirty="0">
              <a:latin typeface="Tahoma" panose="020B0604030504040204" pitchFamily="34" charset="0"/>
              <a:ea typeface="Tahoma" panose="020B0604030504040204" pitchFamily="34" charset="0"/>
              <a:cs typeface="Tahoma" panose="020B0604030504040204" pitchFamily="34" charset="0"/>
            </a:endParaRPr>
          </a:p>
        </p:txBody>
      </p:sp>
      <p:sp>
        <p:nvSpPr>
          <p:cNvPr id="73" name="Rectangle 1"/>
          <p:cNvSpPr/>
          <p:nvPr/>
        </p:nvSpPr>
        <p:spPr>
          <a:xfrm>
            <a:off x="4493399" y="1590285"/>
            <a:ext cx="1953462" cy="1480783"/>
          </a:xfrm>
          <a:custGeom>
            <a:avLst/>
            <a:gdLst>
              <a:gd name="connsiteX0" fmla="*/ 0 w 2209800"/>
              <a:gd name="connsiteY0" fmla="*/ 0 h 1981200"/>
              <a:gd name="connsiteX1" fmla="*/ 2209800 w 2209800"/>
              <a:gd name="connsiteY1" fmla="*/ 0 h 1981200"/>
              <a:gd name="connsiteX2" fmla="*/ 2209800 w 2209800"/>
              <a:gd name="connsiteY2" fmla="*/ 1981200 h 1981200"/>
              <a:gd name="connsiteX3" fmla="*/ 0 w 2209800"/>
              <a:gd name="connsiteY3" fmla="*/ 1981200 h 1981200"/>
              <a:gd name="connsiteX4" fmla="*/ 0 w 2209800"/>
              <a:gd name="connsiteY4" fmla="*/ 0 h 1981200"/>
              <a:gd name="connsiteX0" fmla="*/ 0 w 2209800"/>
              <a:gd name="connsiteY0" fmla="*/ 0 h 1981200"/>
              <a:gd name="connsiteX1" fmla="*/ 2209800 w 2209800"/>
              <a:gd name="connsiteY1" fmla="*/ 0 h 1981200"/>
              <a:gd name="connsiteX2" fmla="*/ 1847193 w 2209800"/>
              <a:gd name="connsiteY2" fmla="*/ 1965435 h 1981200"/>
              <a:gd name="connsiteX3" fmla="*/ 0 w 2209800"/>
              <a:gd name="connsiteY3" fmla="*/ 1981200 h 1981200"/>
              <a:gd name="connsiteX4" fmla="*/ 0 w 2209800"/>
              <a:gd name="connsiteY4" fmla="*/ 0 h 1981200"/>
              <a:gd name="connsiteX0" fmla="*/ 394138 w 2603938"/>
              <a:gd name="connsiteY0" fmla="*/ 0 h 1965435"/>
              <a:gd name="connsiteX1" fmla="*/ 2603938 w 2603938"/>
              <a:gd name="connsiteY1" fmla="*/ 0 h 1965435"/>
              <a:gd name="connsiteX2" fmla="*/ 2241331 w 2603938"/>
              <a:gd name="connsiteY2" fmla="*/ 1965435 h 1965435"/>
              <a:gd name="connsiteX3" fmla="*/ 0 w 2603938"/>
              <a:gd name="connsiteY3" fmla="*/ 1965434 h 1965435"/>
              <a:gd name="connsiteX4" fmla="*/ 394138 w 2603938"/>
              <a:gd name="connsiteY4" fmla="*/ 0 h 1965435"/>
              <a:gd name="connsiteX0" fmla="*/ 394138 w 2603938"/>
              <a:gd name="connsiteY0" fmla="*/ 0 h 1973863"/>
              <a:gd name="connsiteX1" fmla="*/ 2603938 w 2603938"/>
              <a:gd name="connsiteY1" fmla="*/ 0 h 1973863"/>
              <a:gd name="connsiteX2" fmla="*/ 2207620 w 2603938"/>
              <a:gd name="connsiteY2" fmla="*/ 1973863 h 1973863"/>
              <a:gd name="connsiteX3" fmla="*/ 0 w 2603938"/>
              <a:gd name="connsiteY3" fmla="*/ 1965434 h 1973863"/>
              <a:gd name="connsiteX4" fmla="*/ 394138 w 2603938"/>
              <a:gd name="connsiteY4" fmla="*/ 0 h 197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938" h="1973863">
                <a:moveTo>
                  <a:pt x="394138" y="0"/>
                </a:moveTo>
                <a:lnTo>
                  <a:pt x="2603938" y="0"/>
                </a:lnTo>
                <a:lnTo>
                  <a:pt x="2207620" y="1973863"/>
                </a:lnTo>
                <a:lnTo>
                  <a:pt x="0" y="1965434"/>
                </a:lnTo>
                <a:lnTo>
                  <a:pt x="394138" y="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latin typeface="Tahoma" panose="020B0604030504040204" pitchFamily="34" charset="0"/>
                <a:ea typeface="Tahoma" panose="020B0604030504040204" pitchFamily="34" charset="0"/>
                <a:cs typeface="Tahoma" panose="020B0604030504040204" pitchFamily="34" charset="0"/>
              </a:rPr>
              <a:t>Restructuring Equities Margin Trading</a:t>
            </a:r>
            <a:endParaRPr lang="en-US" sz="1500" dirty="0">
              <a:latin typeface="Tahoma" panose="020B0604030504040204" pitchFamily="34" charset="0"/>
              <a:ea typeface="Tahoma" panose="020B0604030504040204" pitchFamily="34" charset="0"/>
              <a:cs typeface="Tahoma" panose="020B0604030504040204" pitchFamily="34" charset="0"/>
            </a:endParaRPr>
          </a:p>
        </p:txBody>
      </p:sp>
      <p:sp>
        <p:nvSpPr>
          <p:cNvPr id="75" name="Rectangle 1"/>
          <p:cNvSpPr/>
          <p:nvPr/>
        </p:nvSpPr>
        <p:spPr>
          <a:xfrm>
            <a:off x="2235339" y="3273005"/>
            <a:ext cx="1953462" cy="1480783"/>
          </a:xfrm>
          <a:custGeom>
            <a:avLst/>
            <a:gdLst>
              <a:gd name="connsiteX0" fmla="*/ 0 w 2209800"/>
              <a:gd name="connsiteY0" fmla="*/ 0 h 1981200"/>
              <a:gd name="connsiteX1" fmla="*/ 2209800 w 2209800"/>
              <a:gd name="connsiteY1" fmla="*/ 0 h 1981200"/>
              <a:gd name="connsiteX2" fmla="*/ 2209800 w 2209800"/>
              <a:gd name="connsiteY2" fmla="*/ 1981200 h 1981200"/>
              <a:gd name="connsiteX3" fmla="*/ 0 w 2209800"/>
              <a:gd name="connsiteY3" fmla="*/ 1981200 h 1981200"/>
              <a:gd name="connsiteX4" fmla="*/ 0 w 2209800"/>
              <a:gd name="connsiteY4" fmla="*/ 0 h 1981200"/>
              <a:gd name="connsiteX0" fmla="*/ 0 w 2209800"/>
              <a:gd name="connsiteY0" fmla="*/ 0 h 1981200"/>
              <a:gd name="connsiteX1" fmla="*/ 2209800 w 2209800"/>
              <a:gd name="connsiteY1" fmla="*/ 0 h 1981200"/>
              <a:gd name="connsiteX2" fmla="*/ 1847193 w 2209800"/>
              <a:gd name="connsiteY2" fmla="*/ 1965435 h 1981200"/>
              <a:gd name="connsiteX3" fmla="*/ 0 w 2209800"/>
              <a:gd name="connsiteY3" fmla="*/ 1981200 h 1981200"/>
              <a:gd name="connsiteX4" fmla="*/ 0 w 2209800"/>
              <a:gd name="connsiteY4" fmla="*/ 0 h 1981200"/>
              <a:gd name="connsiteX0" fmla="*/ 394138 w 2603938"/>
              <a:gd name="connsiteY0" fmla="*/ 0 h 1965435"/>
              <a:gd name="connsiteX1" fmla="*/ 2603938 w 2603938"/>
              <a:gd name="connsiteY1" fmla="*/ 0 h 1965435"/>
              <a:gd name="connsiteX2" fmla="*/ 2241331 w 2603938"/>
              <a:gd name="connsiteY2" fmla="*/ 1965435 h 1965435"/>
              <a:gd name="connsiteX3" fmla="*/ 0 w 2603938"/>
              <a:gd name="connsiteY3" fmla="*/ 1965434 h 1965435"/>
              <a:gd name="connsiteX4" fmla="*/ 394138 w 2603938"/>
              <a:gd name="connsiteY4" fmla="*/ 0 h 1965435"/>
              <a:gd name="connsiteX0" fmla="*/ 394138 w 2603938"/>
              <a:gd name="connsiteY0" fmla="*/ 0 h 1973863"/>
              <a:gd name="connsiteX1" fmla="*/ 2603938 w 2603938"/>
              <a:gd name="connsiteY1" fmla="*/ 0 h 1973863"/>
              <a:gd name="connsiteX2" fmla="*/ 2207620 w 2603938"/>
              <a:gd name="connsiteY2" fmla="*/ 1973863 h 1973863"/>
              <a:gd name="connsiteX3" fmla="*/ 0 w 2603938"/>
              <a:gd name="connsiteY3" fmla="*/ 1965434 h 1973863"/>
              <a:gd name="connsiteX4" fmla="*/ 394138 w 2603938"/>
              <a:gd name="connsiteY4" fmla="*/ 0 h 197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938" h="1973863">
                <a:moveTo>
                  <a:pt x="394138" y="0"/>
                </a:moveTo>
                <a:lnTo>
                  <a:pt x="2603938" y="0"/>
                </a:lnTo>
                <a:lnTo>
                  <a:pt x="2207620" y="1973863"/>
                </a:lnTo>
                <a:lnTo>
                  <a:pt x="0" y="1965434"/>
                </a:lnTo>
                <a:lnTo>
                  <a:pt x="394138" y="0"/>
                </a:lnTo>
                <a:close/>
              </a:path>
            </a:pathLst>
          </a:cu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latin typeface="Tahoma" panose="020B0604030504040204" pitchFamily="34" charset="0"/>
                <a:ea typeface="Tahoma" panose="020B0604030504040204" pitchFamily="34" charset="0"/>
                <a:cs typeface="Tahoma" panose="020B0604030504040204" pitchFamily="34" charset="0"/>
              </a:rPr>
              <a:t>Exchange-Traded Repurchase Agreement</a:t>
            </a:r>
            <a:endParaRPr lang="en-US" sz="1500" dirty="0">
              <a:latin typeface="Tahoma" panose="020B0604030504040204" pitchFamily="34" charset="0"/>
              <a:ea typeface="Tahoma" panose="020B0604030504040204" pitchFamily="34" charset="0"/>
              <a:cs typeface="Tahoma" panose="020B0604030504040204" pitchFamily="34" charset="0"/>
            </a:endParaRPr>
          </a:p>
        </p:txBody>
      </p:sp>
      <p:sp>
        <p:nvSpPr>
          <p:cNvPr id="76" name="Rectangle 1"/>
          <p:cNvSpPr/>
          <p:nvPr/>
        </p:nvSpPr>
        <p:spPr>
          <a:xfrm>
            <a:off x="4089469" y="3273005"/>
            <a:ext cx="1953462" cy="1480783"/>
          </a:xfrm>
          <a:custGeom>
            <a:avLst/>
            <a:gdLst>
              <a:gd name="connsiteX0" fmla="*/ 0 w 2209800"/>
              <a:gd name="connsiteY0" fmla="*/ 0 h 1981200"/>
              <a:gd name="connsiteX1" fmla="*/ 2209800 w 2209800"/>
              <a:gd name="connsiteY1" fmla="*/ 0 h 1981200"/>
              <a:gd name="connsiteX2" fmla="*/ 2209800 w 2209800"/>
              <a:gd name="connsiteY2" fmla="*/ 1981200 h 1981200"/>
              <a:gd name="connsiteX3" fmla="*/ 0 w 2209800"/>
              <a:gd name="connsiteY3" fmla="*/ 1981200 h 1981200"/>
              <a:gd name="connsiteX4" fmla="*/ 0 w 2209800"/>
              <a:gd name="connsiteY4" fmla="*/ 0 h 1981200"/>
              <a:gd name="connsiteX0" fmla="*/ 0 w 2209800"/>
              <a:gd name="connsiteY0" fmla="*/ 0 h 1981200"/>
              <a:gd name="connsiteX1" fmla="*/ 2209800 w 2209800"/>
              <a:gd name="connsiteY1" fmla="*/ 0 h 1981200"/>
              <a:gd name="connsiteX2" fmla="*/ 1847193 w 2209800"/>
              <a:gd name="connsiteY2" fmla="*/ 1965435 h 1981200"/>
              <a:gd name="connsiteX3" fmla="*/ 0 w 2209800"/>
              <a:gd name="connsiteY3" fmla="*/ 1981200 h 1981200"/>
              <a:gd name="connsiteX4" fmla="*/ 0 w 2209800"/>
              <a:gd name="connsiteY4" fmla="*/ 0 h 1981200"/>
              <a:gd name="connsiteX0" fmla="*/ 394138 w 2603938"/>
              <a:gd name="connsiteY0" fmla="*/ 0 h 1965435"/>
              <a:gd name="connsiteX1" fmla="*/ 2603938 w 2603938"/>
              <a:gd name="connsiteY1" fmla="*/ 0 h 1965435"/>
              <a:gd name="connsiteX2" fmla="*/ 2241331 w 2603938"/>
              <a:gd name="connsiteY2" fmla="*/ 1965435 h 1965435"/>
              <a:gd name="connsiteX3" fmla="*/ 0 w 2603938"/>
              <a:gd name="connsiteY3" fmla="*/ 1965434 h 1965435"/>
              <a:gd name="connsiteX4" fmla="*/ 394138 w 2603938"/>
              <a:gd name="connsiteY4" fmla="*/ 0 h 1965435"/>
              <a:gd name="connsiteX0" fmla="*/ 394138 w 2603938"/>
              <a:gd name="connsiteY0" fmla="*/ 0 h 1973863"/>
              <a:gd name="connsiteX1" fmla="*/ 2603938 w 2603938"/>
              <a:gd name="connsiteY1" fmla="*/ 0 h 1973863"/>
              <a:gd name="connsiteX2" fmla="*/ 2207620 w 2603938"/>
              <a:gd name="connsiteY2" fmla="*/ 1973863 h 1973863"/>
              <a:gd name="connsiteX3" fmla="*/ 0 w 2603938"/>
              <a:gd name="connsiteY3" fmla="*/ 1965434 h 1973863"/>
              <a:gd name="connsiteX4" fmla="*/ 394138 w 2603938"/>
              <a:gd name="connsiteY4" fmla="*/ 0 h 197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938" h="1973863">
                <a:moveTo>
                  <a:pt x="394138" y="0"/>
                </a:moveTo>
                <a:lnTo>
                  <a:pt x="2603938" y="0"/>
                </a:lnTo>
                <a:lnTo>
                  <a:pt x="2207620" y="1973863"/>
                </a:lnTo>
                <a:lnTo>
                  <a:pt x="0" y="1965434"/>
                </a:lnTo>
                <a:lnTo>
                  <a:pt x="394138" y="0"/>
                </a:lnTo>
                <a:close/>
              </a:path>
            </a:pathLst>
          </a:custGeom>
          <a:solidFill>
            <a:schemeClr val="accent3">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latin typeface="Tahoma" panose="020B0604030504040204" pitchFamily="34" charset="0"/>
                <a:ea typeface="Tahoma" panose="020B0604030504040204" pitchFamily="34" charset="0"/>
                <a:cs typeface="Tahoma" panose="020B0604030504040204" pitchFamily="34" charset="0"/>
              </a:rPr>
              <a:t>Promote Retail Participation </a:t>
            </a:r>
          </a:p>
          <a:p>
            <a:pPr algn="ctr"/>
            <a:r>
              <a:rPr lang="en-US" sz="1500" dirty="0" smtClean="0">
                <a:latin typeface="Tahoma" panose="020B0604030504040204" pitchFamily="34" charset="0"/>
                <a:ea typeface="Tahoma" panose="020B0604030504040204" pitchFamily="34" charset="0"/>
                <a:cs typeface="Tahoma" panose="020B0604030504040204" pitchFamily="34" charset="0"/>
              </a:rPr>
              <a:t>via CIS</a:t>
            </a:r>
            <a:endParaRPr lang="en-US" sz="1500" dirty="0">
              <a:latin typeface="Tahoma" panose="020B0604030504040204" pitchFamily="34" charset="0"/>
              <a:ea typeface="Tahoma" panose="020B0604030504040204" pitchFamily="34" charset="0"/>
              <a:cs typeface="Tahoma" panose="020B0604030504040204" pitchFamily="34" charset="0"/>
            </a:endParaRPr>
          </a:p>
        </p:txBody>
      </p:sp>
      <p:sp>
        <p:nvSpPr>
          <p:cNvPr id="77" name="Rectangle 1"/>
          <p:cNvSpPr/>
          <p:nvPr/>
        </p:nvSpPr>
        <p:spPr>
          <a:xfrm>
            <a:off x="5943600" y="3273005"/>
            <a:ext cx="1953462" cy="1480783"/>
          </a:xfrm>
          <a:custGeom>
            <a:avLst/>
            <a:gdLst>
              <a:gd name="connsiteX0" fmla="*/ 0 w 2209800"/>
              <a:gd name="connsiteY0" fmla="*/ 0 h 1981200"/>
              <a:gd name="connsiteX1" fmla="*/ 2209800 w 2209800"/>
              <a:gd name="connsiteY1" fmla="*/ 0 h 1981200"/>
              <a:gd name="connsiteX2" fmla="*/ 2209800 w 2209800"/>
              <a:gd name="connsiteY2" fmla="*/ 1981200 h 1981200"/>
              <a:gd name="connsiteX3" fmla="*/ 0 w 2209800"/>
              <a:gd name="connsiteY3" fmla="*/ 1981200 h 1981200"/>
              <a:gd name="connsiteX4" fmla="*/ 0 w 2209800"/>
              <a:gd name="connsiteY4" fmla="*/ 0 h 1981200"/>
              <a:gd name="connsiteX0" fmla="*/ 0 w 2209800"/>
              <a:gd name="connsiteY0" fmla="*/ 0 h 1981200"/>
              <a:gd name="connsiteX1" fmla="*/ 2209800 w 2209800"/>
              <a:gd name="connsiteY1" fmla="*/ 0 h 1981200"/>
              <a:gd name="connsiteX2" fmla="*/ 1847193 w 2209800"/>
              <a:gd name="connsiteY2" fmla="*/ 1965435 h 1981200"/>
              <a:gd name="connsiteX3" fmla="*/ 0 w 2209800"/>
              <a:gd name="connsiteY3" fmla="*/ 1981200 h 1981200"/>
              <a:gd name="connsiteX4" fmla="*/ 0 w 2209800"/>
              <a:gd name="connsiteY4" fmla="*/ 0 h 1981200"/>
              <a:gd name="connsiteX0" fmla="*/ 394138 w 2603938"/>
              <a:gd name="connsiteY0" fmla="*/ 0 h 1965435"/>
              <a:gd name="connsiteX1" fmla="*/ 2603938 w 2603938"/>
              <a:gd name="connsiteY1" fmla="*/ 0 h 1965435"/>
              <a:gd name="connsiteX2" fmla="*/ 2241331 w 2603938"/>
              <a:gd name="connsiteY2" fmla="*/ 1965435 h 1965435"/>
              <a:gd name="connsiteX3" fmla="*/ 0 w 2603938"/>
              <a:gd name="connsiteY3" fmla="*/ 1965434 h 1965435"/>
              <a:gd name="connsiteX4" fmla="*/ 394138 w 2603938"/>
              <a:gd name="connsiteY4" fmla="*/ 0 h 1965435"/>
              <a:gd name="connsiteX0" fmla="*/ 394138 w 2603938"/>
              <a:gd name="connsiteY0" fmla="*/ 0 h 1973863"/>
              <a:gd name="connsiteX1" fmla="*/ 2603938 w 2603938"/>
              <a:gd name="connsiteY1" fmla="*/ 0 h 1973863"/>
              <a:gd name="connsiteX2" fmla="*/ 2207620 w 2603938"/>
              <a:gd name="connsiteY2" fmla="*/ 1973863 h 1973863"/>
              <a:gd name="connsiteX3" fmla="*/ 0 w 2603938"/>
              <a:gd name="connsiteY3" fmla="*/ 1965434 h 1973863"/>
              <a:gd name="connsiteX4" fmla="*/ 394138 w 2603938"/>
              <a:gd name="connsiteY4" fmla="*/ 0 h 197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938" h="1973863">
                <a:moveTo>
                  <a:pt x="394138" y="0"/>
                </a:moveTo>
                <a:lnTo>
                  <a:pt x="2603938" y="0"/>
                </a:lnTo>
                <a:lnTo>
                  <a:pt x="2207620" y="1973863"/>
                </a:lnTo>
                <a:lnTo>
                  <a:pt x="0" y="1965434"/>
                </a:lnTo>
                <a:lnTo>
                  <a:pt x="394138" y="0"/>
                </a:lnTo>
                <a:close/>
              </a:path>
            </a:pathLst>
          </a:custGeom>
          <a:solidFill>
            <a:schemeClr val="accent3">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latin typeface="Tahoma" panose="020B0604030504040204" pitchFamily="34" charset="0"/>
                <a:ea typeface="Tahoma" panose="020B0604030504040204" pitchFamily="34" charset="0"/>
                <a:cs typeface="Tahoma" panose="020B0604030504040204" pitchFamily="34" charset="0"/>
              </a:rPr>
              <a:t>Market Education</a:t>
            </a:r>
          </a:p>
          <a:p>
            <a:pPr algn="ctr"/>
            <a:r>
              <a:rPr lang="en-US" sz="1500" dirty="0" smtClean="0">
                <a:latin typeface="Tahoma" panose="020B0604030504040204" pitchFamily="34" charset="0"/>
                <a:ea typeface="Tahoma" panose="020B0604030504040204" pitchFamily="34" charset="0"/>
                <a:cs typeface="Tahoma" panose="020B0604030504040204" pitchFamily="34" charset="0"/>
              </a:rPr>
              <a:t> / Investor </a:t>
            </a:r>
          </a:p>
          <a:p>
            <a:pPr algn="ctr"/>
            <a:r>
              <a:rPr lang="en-US" sz="1500" dirty="0" smtClean="0">
                <a:latin typeface="Tahoma" panose="020B0604030504040204" pitchFamily="34" charset="0"/>
                <a:ea typeface="Tahoma" panose="020B0604030504040204" pitchFamily="34" charset="0"/>
                <a:cs typeface="Tahoma" panose="020B0604030504040204" pitchFamily="34" charset="0"/>
              </a:rPr>
              <a:t>Awareness</a:t>
            </a:r>
            <a:endParaRPr lang="en-US" sz="15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649178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31919"/>
            <a:ext cx="5867400" cy="711081"/>
          </a:xfrm>
        </p:spPr>
        <p:txBody>
          <a:bodyPr/>
          <a:lstStyle/>
          <a:p>
            <a:r>
              <a:rPr lang="en-US" dirty="0" smtClean="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OPPORTUNITY FOR REGULATORY ADVOCACY</a:t>
            </a:r>
            <a:endParaRPr lang="en-US"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245327" y="591015"/>
            <a:ext cx="184731" cy="461665"/>
          </a:xfrm>
          <a:prstGeom prst="rect">
            <a:avLst/>
          </a:prstGeom>
          <a:noFill/>
        </p:spPr>
        <p:txBody>
          <a:bodyPr wrap="none" rtlCol="0">
            <a:spAutoFit/>
          </a:bodyPr>
          <a:lstStyle/>
          <a:p>
            <a:endParaRPr lang="en-US" dirty="0"/>
          </a:p>
        </p:txBody>
      </p:sp>
      <p:grpSp>
        <p:nvGrpSpPr>
          <p:cNvPr id="6" name="Group 5"/>
          <p:cNvGrpSpPr/>
          <p:nvPr/>
        </p:nvGrpSpPr>
        <p:grpSpPr>
          <a:xfrm>
            <a:off x="762000" y="2537280"/>
            <a:ext cx="7467601" cy="3163503"/>
            <a:chOff x="658061" y="2584480"/>
            <a:chExt cx="7467601" cy="3163503"/>
          </a:xfrm>
        </p:grpSpPr>
        <p:sp>
          <p:nvSpPr>
            <p:cNvPr id="26" name="Rectangle 1"/>
            <p:cNvSpPr/>
            <p:nvPr/>
          </p:nvSpPr>
          <p:spPr>
            <a:xfrm>
              <a:off x="658061" y="2584480"/>
              <a:ext cx="1953462" cy="1480783"/>
            </a:xfrm>
            <a:custGeom>
              <a:avLst/>
              <a:gdLst>
                <a:gd name="connsiteX0" fmla="*/ 0 w 2209800"/>
                <a:gd name="connsiteY0" fmla="*/ 0 h 1981200"/>
                <a:gd name="connsiteX1" fmla="*/ 2209800 w 2209800"/>
                <a:gd name="connsiteY1" fmla="*/ 0 h 1981200"/>
                <a:gd name="connsiteX2" fmla="*/ 2209800 w 2209800"/>
                <a:gd name="connsiteY2" fmla="*/ 1981200 h 1981200"/>
                <a:gd name="connsiteX3" fmla="*/ 0 w 2209800"/>
                <a:gd name="connsiteY3" fmla="*/ 1981200 h 1981200"/>
                <a:gd name="connsiteX4" fmla="*/ 0 w 2209800"/>
                <a:gd name="connsiteY4" fmla="*/ 0 h 1981200"/>
                <a:gd name="connsiteX0" fmla="*/ 0 w 2209800"/>
                <a:gd name="connsiteY0" fmla="*/ 0 h 1981200"/>
                <a:gd name="connsiteX1" fmla="*/ 2209800 w 2209800"/>
                <a:gd name="connsiteY1" fmla="*/ 0 h 1981200"/>
                <a:gd name="connsiteX2" fmla="*/ 1847193 w 2209800"/>
                <a:gd name="connsiteY2" fmla="*/ 1965435 h 1981200"/>
                <a:gd name="connsiteX3" fmla="*/ 0 w 2209800"/>
                <a:gd name="connsiteY3" fmla="*/ 1981200 h 1981200"/>
                <a:gd name="connsiteX4" fmla="*/ 0 w 2209800"/>
                <a:gd name="connsiteY4" fmla="*/ 0 h 1981200"/>
                <a:gd name="connsiteX0" fmla="*/ 394138 w 2603938"/>
                <a:gd name="connsiteY0" fmla="*/ 0 h 1965435"/>
                <a:gd name="connsiteX1" fmla="*/ 2603938 w 2603938"/>
                <a:gd name="connsiteY1" fmla="*/ 0 h 1965435"/>
                <a:gd name="connsiteX2" fmla="*/ 2241331 w 2603938"/>
                <a:gd name="connsiteY2" fmla="*/ 1965435 h 1965435"/>
                <a:gd name="connsiteX3" fmla="*/ 0 w 2603938"/>
                <a:gd name="connsiteY3" fmla="*/ 1965434 h 1965435"/>
                <a:gd name="connsiteX4" fmla="*/ 394138 w 2603938"/>
                <a:gd name="connsiteY4" fmla="*/ 0 h 1965435"/>
                <a:gd name="connsiteX0" fmla="*/ 394138 w 2603938"/>
                <a:gd name="connsiteY0" fmla="*/ 0 h 1973863"/>
                <a:gd name="connsiteX1" fmla="*/ 2603938 w 2603938"/>
                <a:gd name="connsiteY1" fmla="*/ 0 h 1973863"/>
                <a:gd name="connsiteX2" fmla="*/ 2207620 w 2603938"/>
                <a:gd name="connsiteY2" fmla="*/ 1973863 h 1973863"/>
                <a:gd name="connsiteX3" fmla="*/ 0 w 2603938"/>
                <a:gd name="connsiteY3" fmla="*/ 1965434 h 1973863"/>
                <a:gd name="connsiteX4" fmla="*/ 394138 w 2603938"/>
                <a:gd name="connsiteY4" fmla="*/ 0 h 197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938" h="1973863">
                  <a:moveTo>
                    <a:pt x="394138" y="0"/>
                  </a:moveTo>
                  <a:lnTo>
                    <a:pt x="2603938" y="0"/>
                  </a:lnTo>
                  <a:lnTo>
                    <a:pt x="2207620" y="1973863"/>
                  </a:lnTo>
                  <a:lnTo>
                    <a:pt x="0" y="1965434"/>
                  </a:lnTo>
                  <a:lnTo>
                    <a:pt x="394138" y="0"/>
                  </a:lnTo>
                  <a:close/>
                </a:path>
              </a:pathLst>
            </a:custGeom>
            <a:solidFill>
              <a:srgbClr val="042A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latin typeface="Tahoma" panose="020B0604030504040204" pitchFamily="34" charset="0"/>
                  <a:ea typeface="Tahoma" panose="020B0604030504040204" pitchFamily="34" charset="0"/>
                  <a:cs typeface="Tahoma" panose="020B0604030504040204" pitchFamily="34" charset="0"/>
                </a:rPr>
                <a:t>Reduction / Elimination of  capital controls</a:t>
              </a:r>
              <a:endParaRPr lang="en-US" sz="1500" dirty="0">
                <a:latin typeface="Tahoma" panose="020B0604030504040204" pitchFamily="34" charset="0"/>
                <a:ea typeface="Tahoma" panose="020B0604030504040204" pitchFamily="34" charset="0"/>
                <a:cs typeface="Tahoma" panose="020B0604030504040204" pitchFamily="34" charset="0"/>
              </a:endParaRPr>
            </a:p>
          </p:txBody>
        </p:sp>
        <p:sp>
          <p:nvSpPr>
            <p:cNvPr id="27" name="Rectangle 1"/>
            <p:cNvSpPr/>
            <p:nvPr/>
          </p:nvSpPr>
          <p:spPr>
            <a:xfrm>
              <a:off x="658061" y="4267200"/>
              <a:ext cx="1953462" cy="1480783"/>
            </a:xfrm>
            <a:custGeom>
              <a:avLst/>
              <a:gdLst>
                <a:gd name="connsiteX0" fmla="*/ 0 w 2209800"/>
                <a:gd name="connsiteY0" fmla="*/ 0 h 1981200"/>
                <a:gd name="connsiteX1" fmla="*/ 2209800 w 2209800"/>
                <a:gd name="connsiteY1" fmla="*/ 0 h 1981200"/>
                <a:gd name="connsiteX2" fmla="*/ 2209800 w 2209800"/>
                <a:gd name="connsiteY2" fmla="*/ 1981200 h 1981200"/>
                <a:gd name="connsiteX3" fmla="*/ 0 w 2209800"/>
                <a:gd name="connsiteY3" fmla="*/ 1981200 h 1981200"/>
                <a:gd name="connsiteX4" fmla="*/ 0 w 2209800"/>
                <a:gd name="connsiteY4" fmla="*/ 0 h 1981200"/>
                <a:gd name="connsiteX0" fmla="*/ 0 w 2209800"/>
                <a:gd name="connsiteY0" fmla="*/ 0 h 1981200"/>
                <a:gd name="connsiteX1" fmla="*/ 2209800 w 2209800"/>
                <a:gd name="connsiteY1" fmla="*/ 0 h 1981200"/>
                <a:gd name="connsiteX2" fmla="*/ 1847193 w 2209800"/>
                <a:gd name="connsiteY2" fmla="*/ 1965435 h 1981200"/>
                <a:gd name="connsiteX3" fmla="*/ 0 w 2209800"/>
                <a:gd name="connsiteY3" fmla="*/ 1981200 h 1981200"/>
                <a:gd name="connsiteX4" fmla="*/ 0 w 2209800"/>
                <a:gd name="connsiteY4" fmla="*/ 0 h 1981200"/>
                <a:gd name="connsiteX0" fmla="*/ 394138 w 2603938"/>
                <a:gd name="connsiteY0" fmla="*/ 0 h 1965435"/>
                <a:gd name="connsiteX1" fmla="*/ 2603938 w 2603938"/>
                <a:gd name="connsiteY1" fmla="*/ 0 h 1965435"/>
                <a:gd name="connsiteX2" fmla="*/ 2241331 w 2603938"/>
                <a:gd name="connsiteY2" fmla="*/ 1965435 h 1965435"/>
                <a:gd name="connsiteX3" fmla="*/ 0 w 2603938"/>
                <a:gd name="connsiteY3" fmla="*/ 1965434 h 1965435"/>
                <a:gd name="connsiteX4" fmla="*/ 394138 w 2603938"/>
                <a:gd name="connsiteY4" fmla="*/ 0 h 1965435"/>
                <a:gd name="connsiteX0" fmla="*/ 394138 w 2603938"/>
                <a:gd name="connsiteY0" fmla="*/ 0 h 1973863"/>
                <a:gd name="connsiteX1" fmla="*/ 2603938 w 2603938"/>
                <a:gd name="connsiteY1" fmla="*/ 0 h 1973863"/>
                <a:gd name="connsiteX2" fmla="*/ 2207620 w 2603938"/>
                <a:gd name="connsiteY2" fmla="*/ 1973863 h 1973863"/>
                <a:gd name="connsiteX3" fmla="*/ 0 w 2603938"/>
                <a:gd name="connsiteY3" fmla="*/ 1965434 h 1973863"/>
                <a:gd name="connsiteX4" fmla="*/ 394138 w 2603938"/>
                <a:gd name="connsiteY4" fmla="*/ 0 h 197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938" h="1973863">
                  <a:moveTo>
                    <a:pt x="394138" y="0"/>
                  </a:moveTo>
                  <a:lnTo>
                    <a:pt x="2603938" y="0"/>
                  </a:lnTo>
                  <a:lnTo>
                    <a:pt x="2207620" y="1973863"/>
                  </a:lnTo>
                  <a:lnTo>
                    <a:pt x="0" y="1965434"/>
                  </a:lnTo>
                  <a:lnTo>
                    <a:pt x="394138" y="0"/>
                  </a:lnTo>
                  <a:close/>
                </a:path>
              </a:pathLst>
            </a:custGeom>
            <a:solidFill>
              <a:srgbClr val="34B2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latin typeface="Tahoma" panose="020B0604030504040204" pitchFamily="34" charset="0"/>
                  <a:ea typeface="Tahoma" panose="020B0604030504040204" pitchFamily="34" charset="0"/>
                  <a:cs typeface="Tahoma" panose="020B0604030504040204" pitchFamily="34" charset="0"/>
                </a:rPr>
                <a:t>Clarify Pass- Through Status of CISs</a:t>
              </a:r>
              <a:endParaRPr lang="en-US" sz="1500" dirty="0">
                <a:latin typeface="Tahoma" panose="020B0604030504040204" pitchFamily="34" charset="0"/>
                <a:ea typeface="Tahoma" panose="020B0604030504040204" pitchFamily="34" charset="0"/>
                <a:cs typeface="Tahoma" panose="020B0604030504040204" pitchFamily="34" charset="0"/>
              </a:endParaRPr>
            </a:p>
          </p:txBody>
        </p:sp>
        <p:sp>
          <p:nvSpPr>
            <p:cNvPr id="18" name="Rectangle 1"/>
            <p:cNvSpPr/>
            <p:nvPr/>
          </p:nvSpPr>
          <p:spPr>
            <a:xfrm>
              <a:off x="2486861" y="2584480"/>
              <a:ext cx="1953462" cy="1480783"/>
            </a:xfrm>
            <a:custGeom>
              <a:avLst/>
              <a:gdLst>
                <a:gd name="connsiteX0" fmla="*/ 0 w 2209800"/>
                <a:gd name="connsiteY0" fmla="*/ 0 h 1981200"/>
                <a:gd name="connsiteX1" fmla="*/ 2209800 w 2209800"/>
                <a:gd name="connsiteY1" fmla="*/ 0 h 1981200"/>
                <a:gd name="connsiteX2" fmla="*/ 2209800 w 2209800"/>
                <a:gd name="connsiteY2" fmla="*/ 1981200 h 1981200"/>
                <a:gd name="connsiteX3" fmla="*/ 0 w 2209800"/>
                <a:gd name="connsiteY3" fmla="*/ 1981200 h 1981200"/>
                <a:gd name="connsiteX4" fmla="*/ 0 w 2209800"/>
                <a:gd name="connsiteY4" fmla="*/ 0 h 1981200"/>
                <a:gd name="connsiteX0" fmla="*/ 0 w 2209800"/>
                <a:gd name="connsiteY0" fmla="*/ 0 h 1981200"/>
                <a:gd name="connsiteX1" fmla="*/ 2209800 w 2209800"/>
                <a:gd name="connsiteY1" fmla="*/ 0 h 1981200"/>
                <a:gd name="connsiteX2" fmla="*/ 1847193 w 2209800"/>
                <a:gd name="connsiteY2" fmla="*/ 1965435 h 1981200"/>
                <a:gd name="connsiteX3" fmla="*/ 0 w 2209800"/>
                <a:gd name="connsiteY3" fmla="*/ 1981200 h 1981200"/>
                <a:gd name="connsiteX4" fmla="*/ 0 w 2209800"/>
                <a:gd name="connsiteY4" fmla="*/ 0 h 1981200"/>
                <a:gd name="connsiteX0" fmla="*/ 394138 w 2603938"/>
                <a:gd name="connsiteY0" fmla="*/ 0 h 1965435"/>
                <a:gd name="connsiteX1" fmla="*/ 2603938 w 2603938"/>
                <a:gd name="connsiteY1" fmla="*/ 0 h 1965435"/>
                <a:gd name="connsiteX2" fmla="*/ 2241331 w 2603938"/>
                <a:gd name="connsiteY2" fmla="*/ 1965435 h 1965435"/>
                <a:gd name="connsiteX3" fmla="*/ 0 w 2603938"/>
                <a:gd name="connsiteY3" fmla="*/ 1965434 h 1965435"/>
                <a:gd name="connsiteX4" fmla="*/ 394138 w 2603938"/>
                <a:gd name="connsiteY4" fmla="*/ 0 h 1965435"/>
                <a:gd name="connsiteX0" fmla="*/ 394138 w 2603938"/>
                <a:gd name="connsiteY0" fmla="*/ 0 h 1973863"/>
                <a:gd name="connsiteX1" fmla="*/ 2603938 w 2603938"/>
                <a:gd name="connsiteY1" fmla="*/ 0 h 1973863"/>
                <a:gd name="connsiteX2" fmla="*/ 2207620 w 2603938"/>
                <a:gd name="connsiteY2" fmla="*/ 1973863 h 1973863"/>
                <a:gd name="connsiteX3" fmla="*/ 0 w 2603938"/>
                <a:gd name="connsiteY3" fmla="*/ 1965434 h 1973863"/>
                <a:gd name="connsiteX4" fmla="*/ 394138 w 2603938"/>
                <a:gd name="connsiteY4" fmla="*/ 0 h 197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938" h="1973863">
                  <a:moveTo>
                    <a:pt x="394138" y="0"/>
                  </a:moveTo>
                  <a:lnTo>
                    <a:pt x="2603938" y="0"/>
                  </a:lnTo>
                  <a:lnTo>
                    <a:pt x="2207620" y="1973863"/>
                  </a:lnTo>
                  <a:lnTo>
                    <a:pt x="0" y="1965434"/>
                  </a:lnTo>
                  <a:lnTo>
                    <a:pt x="394138" y="0"/>
                  </a:lnTo>
                  <a:close/>
                </a:path>
              </a:pathLst>
            </a:custGeom>
            <a:solidFill>
              <a:srgbClr val="0C3E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latin typeface="Tahoma" panose="020B0604030504040204" pitchFamily="34" charset="0"/>
                  <a:ea typeface="Tahoma" panose="020B0604030504040204" pitchFamily="34" charset="0"/>
                  <a:cs typeface="Tahoma" panose="020B0604030504040204" pitchFamily="34" charset="0"/>
                </a:rPr>
                <a:t>Effective Fiscal </a:t>
              </a:r>
            </a:p>
            <a:p>
              <a:pPr algn="ctr"/>
              <a:r>
                <a:rPr lang="en-US" sz="1500" dirty="0" smtClean="0">
                  <a:latin typeface="Tahoma" panose="020B0604030504040204" pitchFamily="34" charset="0"/>
                  <a:ea typeface="Tahoma" panose="020B0604030504040204" pitchFamily="34" charset="0"/>
                  <a:cs typeface="Tahoma" panose="020B0604030504040204" pitchFamily="34" charset="0"/>
                </a:rPr>
                <a:t>and </a:t>
              </a:r>
            </a:p>
            <a:p>
              <a:pPr algn="ctr"/>
              <a:r>
                <a:rPr lang="en-US" sz="1500" dirty="0" smtClean="0">
                  <a:latin typeface="Tahoma" panose="020B0604030504040204" pitchFamily="34" charset="0"/>
                  <a:ea typeface="Tahoma" panose="020B0604030504040204" pitchFamily="34" charset="0"/>
                  <a:cs typeface="Tahoma" panose="020B0604030504040204" pitchFamily="34" charset="0"/>
                </a:rPr>
                <a:t>Monetary Policy</a:t>
              </a:r>
              <a:endParaRPr lang="en-US" sz="1500" dirty="0">
                <a:latin typeface="Tahoma" panose="020B0604030504040204" pitchFamily="34" charset="0"/>
                <a:ea typeface="Tahoma" panose="020B0604030504040204" pitchFamily="34" charset="0"/>
                <a:cs typeface="Tahoma" panose="020B0604030504040204" pitchFamily="34" charset="0"/>
              </a:endParaRPr>
            </a:p>
          </p:txBody>
        </p:sp>
        <p:sp>
          <p:nvSpPr>
            <p:cNvPr id="19" name="Rectangle 1"/>
            <p:cNvSpPr/>
            <p:nvPr/>
          </p:nvSpPr>
          <p:spPr>
            <a:xfrm>
              <a:off x="2486861" y="4267200"/>
              <a:ext cx="1953462" cy="1480783"/>
            </a:xfrm>
            <a:custGeom>
              <a:avLst/>
              <a:gdLst>
                <a:gd name="connsiteX0" fmla="*/ 0 w 2209800"/>
                <a:gd name="connsiteY0" fmla="*/ 0 h 1981200"/>
                <a:gd name="connsiteX1" fmla="*/ 2209800 w 2209800"/>
                <a:gd name="connsiteY1" fmla="*/ 0 h 1981200"/>
                <a:gd name="connsiteX2" fmla="*/ 2209800 w 2209800"/>
                <a:gd name="connsiteY2" fmla="*/ 1981200 h 1981200"/>
                <a:gd name="connsiteX3" fmla="*/ 0 w 2209800"/>
                <a:gd name="connsiteY3" fmla="*/ 1981200 h 1981200"/>
                <a:gd name="connsiteX4" fmla="*/ 0 w 2209800"/>
                <a:gd name="connsiteY4" fmla="*/ 0 h 1981200"/>
                <a:gd name="connsiteX0" fmla="*/ 0 w 2209800"/>
                <a:gd name="connsiteY0" fmla="*/ 0 h 1981200"/>
                <a:gd name="connsiteX1" fmla="*/ 2209800 w 2209800"/>
                <a:gd name="connsiteY1" fmla="*/ 0 h 1981200"/>
                <a:gd name="connsiteX2" fmla="*/ 1847193 w 2209800"/>
                <a:gd name="connsiteY2" fmla="*/ 1965435 h 1981200"/>
                <a:gd name="connsiteX3" fmla="*/ 0 w 2209800"/>
                <a:gd name="connsiteY3" fmla="*/ 1981200 h 1981200"/>
                <a:gd name="connsiteX4" fmla="*/ 0 w 2209800"/>
                <a:gd name="connsiteY4" fmla="*/ 0 h 1981200"/>
                <a:gd name="connsiteX0" fmla="*/ 394138 w 2603938"/>
                <a:gd name="connsiteY0" fmla="*/ 0 h 1965435"/>
                <a:gd name="connsiteX1" fmla="*/ 2603938 w 2603938"/>
                <a:gd name="connsiteY1" fmla="*/ 0 h 1965435"/>
                <a:gd name="connsiteX2" fmla="*/ 2241331 w 2603938"/>
                <a:gd name="connsiteY2" fmla="*/ 1965435 h 1965435"/>
                <a:gd name="connsiteX3" fmla="*/ 0 w 2603938"/>
                <a:gd name="connsiteY3" fmla="*/ 1965434 h 1965435"/>
                <a:gd name="connsiteX4" fmla="*/ 394138 w 2603938"/>
                <a:gd name="connsiteY4" fmla="*/ 0 h 1965435"/>
                <a:gd name="connsiteX0" fmla="*/ 394138 w 2603938"/>
                <a:gd name="connsiteY0" fmla="*/ 0 h 1973863"/>
                <a:gd name="connsiteX1" fmla="*/ 2603938 w 2603938"/>
                <a:gd name="connsiteY1" fmla="*/ 0 h 1973863"/>
                <a:gd name="connsiteX2" fmla="*/ 2207620 w 2603938"/>
                <a:gd name="connsiteY2" fmla="*/ 1973863 h 1973863"/>
                <a:gd name="connsiteX3" fmla="*/ 0 w 2603938"/>
                <a:gd name="connsiteY3" fmla="*/ 1965434 h 1973863"/>
                <a:gd name="connsiteX4" fmla="*/ 394138 w 2603938"/>
                <a:gd name="connsiteY4" fmla="*/ 0 h 197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938" h="1973863">
                  <a:moveTo>
                    <a:pt x="394138" y="0"/>
                  </a:moveTo>
                  <a:lnTo>
                    <a:pt x="2603938" y="0"/>
                  </a:lnTo>
                  <a:lnTo>
                    <a:pt x="2207620" y="1973863"/>
                  </a:lnTo>
                  <a:lnTo>
                    <a:pt x="0" y="1965434"/>
                  </a:lnTo>
                  <a:lnTo>
                    <a:pt x="394138" y="0"/>
                  </a:lnTo>
                  <a:close/>
                </a:path>
              </a:pathLst>
            </a:custGeom>
            <a:solidFill>
              <a:srgbClr val="1963B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latin typeface="Tahoma" panose="020B0604030504040204" pitchFamily="34" charset="0"/>
                  <a:ea typeface="Tahoma" panose="020B0604030504040204" pitchFamily="34" charset="0"/>
                  <a:cs typeface="Tahoma" panose="020B0604030504040204" pitchFamily="34" charset="0"/>
                </a:rPr>
                <a:t>Improve Financial Market Integrity</a:t>
              </a:r>
              <a:endParaRPr lang="en-US" sz="1500" dirty="0">
                <a:latin typeface="Tahoma" panose="020B0604030504040204" pitchFamily="34" charset="0"/>
                <a:ea typeface="Tahoma" panose="020B0604030504040204" pitchFamily="34" charset="0"/>
                <a:cs typeface="Tahoma" panose="020B0604030504040204" pitchFamily="34" charset="0"/>
              </a:endParaRPr>
            </a:p>
          </p:txBody>
        </p:sp>
        <p:sp>
          <p:nvSpPr>
            <p:cNvPr id="20" name="Rectangle 1"/>
            <p:cNvSpPr/>
            <p:nvPr/>
          </p:nvSpPr>
          <p:spPr>
            <a:xfrm>
              <a:off x="4343400" y="2584480"/>
              <a:ext cx="1953462" cy="1480783"/>
            </a:xfrm>
            <a:custGeom>
              <a:avLst/>
              <a:gdLst>
                <a:gd name="connsiteX0" fmla="*/ 0 w 2209800"/>
                <a:gd name="connsiteY0" fmla="*/ 0 h 1981200"/>
                <a:gd name="connsiteX1" fmla="*/ 2209800 w 2209800"/>
                <a:gd name="connsiteY1" fmla="*/ 0 h 1981200"/>
                <a:gd name="connsiteX2" fmla="*/ 2209800 w 2209800"/>
                <a:gd name="connsiteY2" fmla="*/ 1981200 h 1981200"/>
                <a:gd name="connsiteX3" fmla="*/ 0 w 2209800"/>
                <a:gd name="connsiteY3" fmla="*/ 1981200 h 1981200"/>
                <a:gd name="connsiteX4" fmla="*/ 0 w 2209800"/>
                <a:gd name="connsiteY4" fmla="*/ 0 h 1981200"/>
                <a:gd name="connsiteX0" fmla="*/ 0 w 2209800"/>
                <a:gd name="connsiteY0" fmla="*/ 0 h 1981200"/>
                <a:gd name="connsiteX1" fmla="*/ 2209800 w 2209800"/>
                <a:gd name="connsiteY1" fmla="*/ 0 h 1981200"/>
                <a:gd name="connsiteX2" fmla="*/ 1847193 w 2209800"/>
                <a:gd name="connsiteY2" fmla="*/ 1965435 h 1981200"/>
                <a:gd name="connsiteX3" fmla="*/ 0 w 2209800"/>
                <a:gd name="connsiteY3" fmla="*/ 1981200 h 1981200"/>
                <a:gd name="connsiteX4" fmla="*/ 0 w 2209800"/>
                <a:gd name="connsiteY4" fmla="*/ 0 h 1981200"/>
                <a:gd name="connsiteX0" fmla="*/ 394138 w 2603938"/>
                <a:gd name="connsiteY0" fmla="*/ 0 h 1965435"/>
                <a:gd name="connsiteX1" fmla="*/ 2603938 w 2603938"/>
                <a:gd name="connsiteY1" fmla="*/ 0 h 1965435"/>
                <a:gd name="connsiteX2" fmla="*/ 2241331 w 2603938"/>
                <a:gd name="connsiteY2" fmla="*/ 1965435 h 1965435"/>
                <a:gd name="connsiteX3" fmla="*/ 0 w 2603938"/>
                <a:gd name="connsiteY3" fmla="*/ 1965434 h 1965435"/>
                <a:gd name="connsiteX4" fmla="*/ 394138 w 2603938"/>
                <a:gd name="connsiteY4" fmla="*/ 0 h 1965435"/>
                <a:gd name="connsiteX0" fmla="*/ 394138 w 2603938"/>
                <a:gd name="connsiteY0" fmla="*/ 0 h 1973863"/>
                <a:gd name="connsiteX1" fmla="*/ 2603938 w 2603938"/>
                <a:gd name="connsiteY1" fmla="*/ 0 h 1973863"/>
                <a:gd name="connsiteX2" fmla="*/ 2207620 w 2603938"/>
                <a:gd name="connsiteY2" fmla="*/ 1973863 h 1973863"/>
                <a:gd name="connsiteX3" fmla="*/ 0 w 2603938"/>
                <a:gd name="connsiteY3" fmla="*/ 1965434 h 1973863"/>
                <a:gd name="connsiteX4" fmla="*/ 394138 w 2603938"/>
                <a:gd name="connsiteY4" fmla="*/ 0 h 197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938" h="1973863">
                  <a:moveTo>
                    <a:pt x="394138" y="0"/>
                  </a:moveTo>
                  <a:lnTo>
                    <a:pt x="2603938" y="0"/>
                  </a:lnTo>
                  <a:lnTo>
                    <a:pt x="2207620" y="1973863"/>
                  </a:lnTo>
                  <a:lnTo>
                    <a:pt x="0" y="1965434"/>
                  </a:lnTo>
                  <a:lnTo>
                    <a:pt x="394138" y="0"/>
                  </a:lnTo>
                  <a:close/>
                </a:path>
              </a:pathLst>
            </a:custGeom>
            <a:solidFill>
              <a:srgbClr val="1963B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latin typeface="Tahoma" panose="020B0604030504040204" pitchFamily="34" charset="0"/>
                  <a:ea typeface="Tahoma" panose="020B0604030504040204" pitchFamily="34" charset="0"/>
                  <a:cs typeface="Tahoma" panose="020B0604030504040204" pitchFamily="34" charset="0"/>
                </a:rPr>
                <a:t>Banks’ </a:t>
              </a:r>
            </a:p>
            <a:p>
              <a:pPr algn="ctr"/>
              <a:r>
                <a:rPr lang="en-US" sz="1500" dirty="0" smtClean="0">
                  <a:latin typeface="Tahoma" panose="020B0604030504040204" pitchFamily="34" charset="0"/>
                  <a:ea typeface="Tahoma" panose="020B0604030504040204" pitchFamily="34" charset="0"/>
                  <a:cs typeface="Tahoma" panose="020B0604030504040204" pitchFamily="34" charset="0"/>
                </a:rPr>
                <a:t>collaboration with Brokerage Firms </a:t>
              </a:r>
            </a:p>
            <a:p>
              <a:pPr algn="ctr"/>
              <a:r>
                <a:rPr lang="en-US" sz="1500" dirty="0" smtClean="0">
                  <a:latin typeface="Tahoma" panose="020B0604030504040204" pitchFamily="34" charset="0"/>
                  <a:ea typeface="Tahoma" panose="020B0604030504040204" pitchFamily="34" charset="0"/>
                  <a:cs typeface="Tahoma" panose="020B0604030504040204" pitchFamily="34" charset="0"/>
                </a:rPr>
                <a:t>for distribution</a:t>
              </a:r>
              <a:endParaRPr lang="en-US" sz="1500" dirty="0">
                <a:latin typeface="Tahoma" panose="020B0604030504040204" pitchFamily="34" charset="0"/>
                <a:ea typeface="Tahoma" panose="020B0604030504040204" pitchFamily="34" charset="0"/>
                <a:cs typeface="Tahoma" panose="020B0604030504040204" pitchFamily="34" charset="0"/>
              </a:endParaRPr>
            </a:p>
          </p:txBody>
        </p:sp>
        <p:sp>
          <p:nvSpPr>
            <p:cNvPr id="21" name="Rectangle 1"/>
            <p:cNvSpPr/>
            <p:nvPr/>
          </p:nvSpPr>
          <p:spPr>
            <a:xfrm>
              <a:off x="4343400" y="4267200"/>
              <a:ext cx="1953462" cy="1480783"/>
            </a:xfrm>
            <a:custGeom>
              <a:avLst/>
              <a:gdLst>
                <a:gd name="connsiteX0" fmla="*/ 0 w 2209800"/>
                <a:gd name="connsiteY0" fmla="*/ 0 h 1981200"/>
                <a:gd name="connsiteX1" fmla="*/ 2209800 w 2209800"/>
                <a:gd name="connsiteY1" fmla="*/ 0 h 1981200"/>
                <a:gd name="connsiteX2" fmla="*/ 2209800 w 2209800"/>
                <a:gd name="connsiteY2" fmla="*/ 1981200 h 1981200"/>
                <a:gd name="connsiteX3" fmla="*/ 0 w 2209800"/>
                <a:gd name="connsiteY3" fmla="*/ 1981200 h 1981200"/>
                <a:gd name="connsiteX4" fmla="*/ 0 w 2209800"/>
                <a:gd name="connsiteY4" fmla="*/ 0 h 1981200"/>
                <a:gd name="connsiteX0" fmla="*/ 0 w 2209800"/>
                <a:gd name="connsiteY0" fmla="*/ 0 h 1981200"/>
                <a:gd name="connsiteX1" fmla="*/ 2209800 w 2209800"/>
                <a:gd name="connsiteY1" fmla="*/ 0 h 1981200"/>
                <a:gd name="connsiteX2" fmla="*/ 1847193 w 2209800"/>
                <a:gd name="connsiteY2" fmla="*/ 1965435 h 1981200"/>
                <a:gd name="connsiteX3" fmla="*/ 0 w 2209800"/>
                <a:gd name="connsiteY3" fmla="*/ 1981200 h 1981200"/>
                <a:gd name="connsiteX4" fmla="*/ 0 w 2209800"/>
                <a:gd name="connsiteY4" fmla="*/ 0 h 1981200"/>
                <a:gd name="connsiteX0" fmla="*/ 394138 w 2603938"/>
                <a:gd name="connsiteY0" fmla="*/ 0 h 1965435"/>
                <a:gd name="connsiteX1" fmla="*/ 2603938 w 2603938"/>
                <a:gd name="connsiteY1" fmla="*/ 0 h 1965435"/>
                <a:gd name="connsiteX2" fmla="*/ 2241331 w 2603938"/>
                <a:gd name="connsiteY2" fmla="*/ 1965435 h 1965435"/>
                <a:gd name="connsiteX3" fmla="*/ 0 w 2603938"/>
                <a:gd name="connsiteY3" fmla="*/ 1965434 h 1965435"/>
                <a:gd name="connsiteX4" fmla="*/ 394138 w 2603938"/>
                <a:gd name="connsiteY4" fmla="*/ 0 h 1965435"/>
                <a:gd name="connsiteX0" fmla="*/ 394138 w 2603938"/>
                <a:gd name="connsiteY0" fmla="*/ 0 h 1973863"/>
                <a:gd name="connsiteX1" fmla="*/ 2603938 w 2603938"/>
                <a:gd name="connsiteY1" fmla="*/ 0 h 1973863"/>
                <a:gd name="connsiteX2" fmla="*/ 2207620 w 2603938"/>
                <a:gd name="connsiteY2" fmla="*/ 1973863 h 1973863"/>
                <a:gd name="connsiteX3" fmla="*/ 0 w 2603938"/>
                <a:gd name="connsiteY3" fmla="*/ 1965434 h 1973863"/>
                <a:gd name="connsiteX4" fmla="*/ 394138 w 2603938"/>
                <a:gd name="connsiteY4" fmla="*/ 0 h 197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938" h="1973863">
                  <a:moveTo>
                    <a:pt x="394138" y="0"/>
                  </a:moveTo>
                  <a:lnTo>
                    <a:pt x="2603938" y="0"/>
                  </a:lnTo>
                  <a:lnTo>
                    <a:pt x="2207620" y="1973863"/>
                  </a:lnTo>
                  <a:lnTo>
                    <a:pt x="0" y="1965434"/>
                  </a:lnTo>
                  <a:lnTo>
                    <a:pt x="394138" y="0"/>
                  </a:lnTo>
                  <a:close/>
                </a:path>
              </a:pathLst>
            </a:custGeom>
            <a:solidFill>
              <a:srgbClr val="0C3E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err="1" smtClean="0">
                  <a:latin typeface="Tahoma" panose="020B0604030504040204" pitchFamily="34" charset="0"/>
                  <a:ea typeface="Tahoma" panose="020B0604030504040204" pitchFamily="34" charset="0"/>
                  <a:cs typeface="Tahoma" panose="020B0604030504040204" pitchFamily="34" charset="0"/>
                </a:rPr>
                <a:t>Privatisation</a:t>
              </a:r>
              <a:r>
                <a:rPr lang="en-US" sz="1500" dirty="0" smtClean="0">
                  <a:latin typeface="Tahoma" panose="020B0604030504040204" pitchFamily="34" charset="0"/>
                  <a:ea typeface="Tahoma" panose="020B0604030504040204" pitchFamily="34" charset="0"/>
                  <a:cs typeface="Tahoma" panose="020B0604030504040204" pitchFamily="34" charset="0"/>
                </a:rPr>
                <a:t> </a:t>
              </a:r>
            </a:p>
            <a:p>
              <a:pPr algn="ctr"/>
              <a:r>
                <a:rPr lang="en-US" sz="1500" dirty="0" smtClean="0">
                  <a:latin typeface="Tahoma" panose="020B0604030504040204" pitchFamily="34" charset="0"/>
                  <a:ea typeface="Tahoma" panose="020B0604030504040204" pitchFamily="34" charset="0"/>
                  <a:cs typeface="Tahoma" panose="020B0604030504040204" pitchFamily="34" charset="0"/>
                </a:rPr>
                <a:t>of SOEs via Capital Raising Activities in the Public Market</a:t>
              </a:r>
              <a:endParaRPr lang="en-US" sz="1500" dirty="0">
                <a:latin typeface="Tahoma" panose="020B0604030504040204" pitchFamily="34" charset="0"/>
                <a:ea typeface="Tahoma" panose="020B0604030504040204" pitchFamily="34" charset="0"/>
                <a:cs typeface="Tahoma" panose="020B0604030504040204" pitchFamily="34" charset="0"/>
              </a:endParaRPr>
            </a:p>
          </p:txBody>
        </p:sp>
        <p:sp>
          <p:nvSpPr>
            <p:cNvPr id="29" name="Rectangle 1"/>
            <p:cNvSpPr/>
            <p:nvPr/>
          </p:nvSpPr>
          <p:spPr>
            <a:xfrm>
              <a:off x="6172200" y="2584480"/>
              <a:ext cx="1953462" cy="1480783"/>
            </a:xfrm>
            <a:custGeom>
              <a:avLst/>
              <a:gdLst>
                <a:gd name="connsiteX0" fmla="*/ 0 w 2209800"/>
                <a:gd name="connsiteY0" fmla="*/ 0 h 1981200"/>
                <a:gd name="connsiteX1" fmla="*/ 2209800 w 2209800"/>
                <a:gd name="connsiteY1" fmla="*/ 0 h 1981200"/>
                <a:gd name="connsiteX2" fmla="*/ 2209800 w 2209800"/>
                <a:gd name="connsiteY2" fmla="*/ 1981200 h 1981200"/>
                <a:gd name="connsiteX3" fmla="*/ 0 w 2209800"/>
                <a:gd name="connsiteY3" fmla="*/ 1981200 h 1981200"/>
                <a:gd name="connsiteX4" fmla="*/ 0 w 2209800"/>
                <a:gd name="connsiteY4" fmla="*/ 0 h 1981200"/>
                <a:gd name="connsiteX0" fmla="*/ 0 w 2209800"/>
                <a:gd name="connsiteY0" fmla="*/ 0 h 1981200"/>
                <a:gd name="connsiteX1" fmla="*/ 2209800 w 2209800"/>
                <a:gd name="connsiteY1" fmla="*/ 0 h 1981200"/>
                <a:gd name="connsiteX2" fmla="*/ 1847193 w 2209800"/>
                <a:gd name="connsiteY2" fmla="*/ 1965435 h 1981200"/>
                <a:gd name="connsiteX3" fmla="*/ 0 w 2209800"/>
                <a:gd name="connsiteY3" fmla="*/ 1981200 h 1981200"/>
                <a:gd name="connsiteX4" fmla="*/ 0 w 2209800"/>
                <a:gd name="connsiteY4" fmla="*/ 0 h 1981200"/>
                <a:gd name="connsiteX0" fmla="*/ 394138 w 2603938"/>
                <a:gd name="connsiteY0" fmla="*/ 0 h 1965435"/>
                <a:gd name="connsiteX1" fmla="*/ 2603938 w 2603938"/>
                <a:gd name="connsiteY1" fmla="*/ 0 h 1965435"/>
                <a:gd name="connsiteX2" fmla="*/ 2241331 w 2603938"/>
                <a:gd name="connsiteY2" fmla="*/ 1965435 h 1965435"/>
                <a:gd name="connsiteX3" fmla="*/ 0 w 2603938"/>
                <a:gd name="connsiteY3" fmla="*/ 1965434 h 1965435"/>
                <a:gd name="connsiteX4" fmla="*/ 394138 w 2603938"/>
                <a:gd name="connsiteY4" fmla="*/ 0 h 1965435"/>
                <a:gd name="connsiteX0" fmla="*/ 394138 w 2603938"/>
                <a:gd name="connsiteY0" fmla="*/ 0 h 1973863"/>
                <a:gd name="connsiteX1" fmla="*/ 2603938 w 2603938"/>
                <a:gd name="connsiteY1" fmla="*/ 0 h 1973863"/>
                <a:gd name="connsiteX2" fmla="*/ 2207620 w 2603938"/>
                <a:gd name="connsiteY2" fmla="*/ 1973863 h 1973863"/>
                <a:gd name="connsiteX3" fmla="*/ 0 w 2603938"/>
                <a:gd name="connsiteY3" fmla="*/ 1965434 h 1973863"/>
                <a:gd name="connsiteX4" fmla="*/ 394138 w 2603938"/>
                <a:gd name="connsiteY4" fmla="*/ 0 h 197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938" h="1973863">
                  <a:moveTo>
                    <a:pt x="394138" y="0"/>
                  </a:moveTo>
                  <a:lnTo>
                    <a:pt x="2603938" y="0"/>
                  </a:lnTo>
                  <a:lnTo>
                    <a:pt x="2207620" y="1973863"/>
                  </a:lnTo>
                  <a:lnTo>
                    <a:pt x="0" y="1965434"/>
                  </a:lnTo>
                  <a:lnTo>
                    <a:pt x="394138" y="0"/>
                  </a:lnTo>
                  <a:close/>
                </a:path>
              </a:pathLst>
            </a:custGeom>
            <a:solidFill>
              <a:srgbClr val="34B2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latin typeface="Tahoma" panose="020B0604030504040204" pitchFamily="34" charset="0"/>
                  <a:ea typeface="Tahoma" panose="020B0604030504040204" pitchFamily="34" charset="0"/>
                  <a:cs typeface="Tahoma" panose="020B0604030504040204" pitchFamily="34" charset="0"/>
                </a:rPr>
                <a:t>Provision of Tax Incentives</a:t>
              </a:r>
              <a:endParaRPr lang="en-US" sz="1500" dirty="0">
                <a:latin typeface="Tahoma" panose="020B0604030504040204" pitchFamily="34" charset="0"/>
                <a:ea typeface="Tahoma" panose="020B0604030504040204" pitchFamily="34" charset="0"/>
                <a:cs typeface="Tahoma" panose="020B0604030504040204" pitchFamily="34" charset="0"/>
              </a:endParaRPr>
            </a:p>
          </p:txBody>
        </p:sp>
        <p:sp>
          <p:nvSpPr>
            <p:cNvPr id="30" name="Rectangle 1"/>
            <p:cNvSpPr/>
            <p:nvPr/>
          </p:nvSpPr>
          <p:spPr>
            <a:xfrm>
              <a:off x="6172200" y="4267200"/>
              <a:ext cx="1953462" cy="1480783"/>
            </a:xfrm>
            <a:custGeom>
              <a:avLst/>
              <a:gdLst>
                <a:gd name="connsiteX0" fmla="*/ 0 w 2209800"/>
                <a:gd name="connsiteY0" fmla="*/ 0 h 1981200"/>
                <a:gd name="connsiteX1" fmla="*/ 2209800 w 2209800"/>
                <a:gd name="connsiteY1" fmla="*/ 0 h 1981200"/>
                <a:gd name="connsiteX2" fmla="*/ 2209800 w 2209800"/>
                <a:gd name="connsiteY2" fmla="*/ 1981200 h 1981200"/>
                <a:gd name="connsiteX3" fmla="*/ 0 w 2209800"/>
                <a:gd name="connsiteY3" fmla="*/ 1981200 h 1981200"/>
                <a:gd name="connsiteX4" fmla="*/ 0 w 2209800"/>
                <a:gd name="connsiteY4" fmla="*/ 0 h 1981200"/>
                <a:gd name="connsiteX0" fmla="*/ 0 w 2209800"/>
                <a:gd name="connsiteY0" fmla="*/ 0 h 1981200"/>
                <a:gd name="connsiteX1" fmla="*/ 2209800 w 2209800"/>
                <a:gd name="connsiteY1" fmla="*/ 0 h 1981200"/>
                <a:gd name="connsiteX2" fmla="*/ 1847193 w 2209800"/>
                <a:gd name="connsiteY2" fmla="*/ 1965435 h 1981200"/>
                <a:gd name="connsiteX3" fmla="*/ 0 w 2209800"/>
                <a:gd name="connsiteY3" fmla="*/ 1981200 h 1981200"/>
                <a:gd name="connsiteX4" fmla="*/ 0 w 2209800"/>
                <a:gd name="connsiteY4" fmla="*/ 0 h 1981200"/>
                <a:gd name="connsiteX0" fmla="*/ 394138 w 2603938"/>
                <a:gd name="connsiteY0" fmla="*/ 0 h 1965435"/>
                <a:gd name="connsiteX1" fmla="*/ 2603938 w 2603938"/>
                <a:gd name="connsiteY1" fmla="*/ 0 h 1965435"/>
                <a:gd name="connsiteX2" fmla="*/ 2241331 w 2603938"/>
                <a:gd name="connsiteY2" fmla="*/ 1965435 h 1965435"/>
                <a:gd name="connsiteX3" fmla="*/ 0 w 2603938"/>
                <a:gd name="connsiteY3" fmla="*/ 1965434 h 1965435"/>
                <a:gd name="connsiteX4" fmla="*/ 394138 w 2603938"/>
                <a:gd name="connsiteY4" fmla="*/ 0 h 1965435"/>
                <a:gd name="connsiteX0" fmla="*/ 394138 w 2603938"/>
                <a:gd name="connsiteY0" fmla="*/ 0 h 1973863"/>
                <a:gd name="connsiteX1" fmla="*/ 2603938 w 2603938"/>
                <a:gd name="connsiteY1" fmla="*/ 0 h 1973863"/>
                <a:gd name="connsiteX2" fmla="*/ 2207620 w 2603938"/>
                <a:gd name="connsiteY2" fmla="*/ 1973863 h 1973863"/>
                <a:gd name="connsiteX3" fmla="*/ 0 w 2603938"/>
                <a:gd name="connsiteY3" fmla="*/ 1965434 h 1973863"/>
                <a:gd name="connsiteX4" fmla="*/ 394138 w 2603938"/>
                <a:gd name="connsiteY4" fmla="*/ 0 h 197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938" h="1973863">
                  <a:moveTo>
                    <a:pt x="394138" y="0"/>
                  </a:moveTo>
                  <a:lnTo>
                    <a:pt x="2603938" y="0"/>
                  </a:lnTo>
                  <a:lnTo>
                    <a:pt x="2207620" y="1973863"/>
                  </a:lnTo>
                  <a:lnTo>
                    <a:pt x="0" y="1965434"/>
                  </a:lnTo>
                  <a:lnTo>
                    <a:pt x="394138" y="0"/>
                  </a:lnTo>
                  <a:close/>
                </a:path>
              </a:pathLst>
            </a:custGeom>
            <a:solidFill>
              <a:srgbClr val="042A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latin typeface="Tahoma" panose="020B0604030504040204" pitchFamily="34" charset="0"/>
                  <a:ea typeface="Tahoma" panose="020B0604030504040204" pitchFamily="34" charset="0"/>
                  <a:cs typeface="Tahoma" panose="020B0604030504040204" pitchFamily="34" charset="0"/>
                </a:rPr>
                <a:t>Promote Transparency &amp; Comparability of CISs</a:t>
              </a:r>
              <a:endParaRPr lang="en-US" sz="150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36" name="Group 35"/>
          <p:cNvGrpSpPr/>
          <p:nvPr/>
        </p:nvGrpSpPr>
        <p:grpSpPr>
          <a:xfrm>
            <a:off x="272567" y="1329665"/>
            <a:ext cx="8566634" cy="803935"/>
            <a:chOff x="608012" y="1905000"/>
            <a:chExt cx="4267200" cy="1813560"/>
          </a:xfrm>
        </p:grpSpPr>
        <p:cxnSp>
          <p:nvCxnSpPr>
            <p:cNvPr id="38" name="Straight Connector 37"/>
            <p:cNvCxnSpPr/>
            <p:nvPr/>
          </p:nvCxnSpPr>
          <p:spPr>
            <a:xfrm>
              <a:off x="608012" y="1905000"/>
              <a:ext cx="42672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608012" y="3718560"/>
              <a:ext cx="42672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43" name="TextBox 42"/>
          <p:cNvSpPr txBox="1"/>
          <p:nvPr/>
        </p:nvSpPr>
        <p:spPr>
          <a:xfrm>
            <a:off x="245327" y="1342845"/>
            <a:ext cx="8566634" cy="738664"/>
          </a:xfrm>
          <a:prstGeom prst="rect">
            <a:avLst/>
          </a:prstGeom>
          <a:noFill/>
        </p:spPr>
        <p:txBody>
          <a:bodyPr wrap="square" rtlCol="0">
            <a:spAutoFit/>
          </a:bodyPr>
          <a:lstStyle/>
          <a:p>
            <a:pPr algn="ctr">
              <a:spcBef>
                <a:spcPts val="882"/>
              </a:spcBef>
              <a:spcAft>
                <a:spcPts val="882"/>
              </a:spcAft>
              <a:buClr>
                <a:schemeClr val="accent1"/>
              </a:buClr>
            </a:pPr>
            <a:r>
              <a:rPr lang="en-US" sz="1400" i="1" dirty="0"/>
              <a:t>While capital market stakeholders must work towards the advancement of the market, government regulations and policies remain crucial to the development of any market. We, therefore, recommend the </a:t>
            </a:r>
            <a:r>
              <a:rPr lang="en-US" sz="1400" i="1" dirty="0" smtClean="0"/>
              <a:t>SEC’s advocacy / actions on the following items:</a:t>
            </a:r>
            <a:endParaRPr lang="en-US" sz="1400" b="1" i="1" dirty="0" smtClean="0"/>
          </a:p>
        </p:txBody>
      </p:sp>
    </p:spTree>
    <p:extLst>
      <p:ext uri="{BB962C8B-B14F-4D97-AF65-F5344CB8AC3E}">
        <p14:creationId xmlns:p14="http://schemas.microsoft.com/office/powerpoint/2010/main" val="3228918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1632" y="457200"/>
            <a:ext cx="2819400" cy="711081"/>
          </a:xfrm>
        </p:spPr>
        <p:txBody>
          <a:bodyPr/>
          <a:lstStyle/>
          <a:p>
            <a:r>
              <a:rPr lang="en-US"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THANK YOU</a:t>
            </a:r>
            <a:endParaRPr lang="en-US" b="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8" name="Slide Number Placeholder 7"/>
          <p:cNvSpPr>
            <a:spLocks noGrp="1"/>
          </p:cNvSpPr>
          <p:nvPr>
            <p:ph type="sldNum" sz="quarter" idx="12"/>
          </p:nvPr>
        </p:nvSpPr>
        <p:spPr/>
        <p:txBody>
          <a:bodyPr/>
          <a:lstStyle/>
          <a:p>
            <a:fld id="{96E69268-9C8B-4EBF-A9EE-DC5DC2D48DC3}" type="slidenum">
              <a:rPr lang="en-US" smtClean="0"/>
              <a:pPr/>
              <a:t>7</a:t>
            </a:fld>
            <a:endParaRPr lang="en-US"/>
          </a:p>
        </p:txBody>
      </p:sp>
      <p:pic>
        <p:nvPicPr>
          <p:cNvPr id="29" name="Picture Placeholder 14">
            <a:extLst>
              <a:ext uri="{FF2B5EF4-FFF2-40B4-BE49-F238E27FC236}">
                <a16:creationId xmlns:a16="http://schemas.microsoft.com/office/drawing/2014/main" id="{864DF818-19AA-46AD-8560-649B4459F536}"/>
              </a:ext>
            </a:extLst>
          </p:cNvPr>
          <p:cNvPicPr>
            <a:picLocks noChangeAspect="1"/>
          </p:cNvPicPr>
          <p:nvPr/>
        </p:nvPicPr>
        <p:blipFill rotWithShape="1">
          <a:blip r:embed="rId2">
            <a:extLst>
              <a:ext uri="{28A0092B-C50C-407E-A947-70E740481C1C}">
                <a14:useLocalDpi xmlns:a14="http://schemas.microsoft.com/office/drawing/2010/main" val="0"/>
              </a:ext>
            </a:extLst>
          </a:blip>
          <a:srcRect l="21028" t="554" r="23276" b="-554"/>
          <a:stretch/>
        </p:blipFill>
        <p:spPr>
          <a:xfrm>
            <a:off x="1600200" y="0"/>
            <a:ext cx="7552668" cy="6879085"/>
          </a:xfrm>
          <a:custGeom>
            <a:avLst/>
            <a:gdLst>
              <a:gd name="connsiteX0" fmla="*/ 2971144 w 8527206"/>
              <a:gd name="connsiteY0" fmla="*/ 0 h 6858000"/>
              <a:gd name="connsiteX1" fmla="*/ 7752484 w 8527206"/>
              <a:gd name="connsiteY1" fmla="*/ 0 h 6858000"/>
              <a:gd name="connsiteX2" fmla="*/ 7863964 w 8527206"/>
              <a:gd name="connsiteY2" fmla="*/ 173070 h 6858000"/>
              <a:gd name="connsiteX3" fmla="*/ 8367759 w 8527206"/>
              <a:gd name="connsiteY3" fmla="*/ 1196300 h 6858000"/>
              <a:gd name="connsiteX4" fmla="*/ 8527206 w 8527206"/>
              <a:gd name="connsiteY4" fmla="*/ 1631659 h 6858000"/>
              <a:gd name="connsiteX5" fmla="*/ 8527206 w 8527206"/>
              <a:gd name="connsiteY5" fmla="*/ 6858000 h 6858000"/>
              <a:gd name="connsiteX6" fmla="*/ 1968306 w 8527206"/>
              <a:gd name="connsiteY6" fmla="*/ 6858000 h 6858000"/>
              <a:gd name="connsiteX7" fmla="*/ 1963205 w 8527206"/>
              <a:gd name="connsiteY7" fmla="*/ 6855630 h 6858000"/>
              <a:gd name="connsiteX8" fmla="*/ 1098144 w 8527206"/>
              <a:gd name="connsiteY8" fmla="*/ 6340068 h 6858000"/>
              <a:gd name="connsiteX9" fmla="*/ 430707 w 8527206"/>
              <a:gd name="connsiteY9" fmla="*/ 5690993 h 6858000"/>
              <a:gd name="connsiteX10" fmla="*/ 561 w 8527206"/>
              <a:gd name="connsiteY10" fmla="*/ 4468699 h 6858000"/>
              <a:gd name="connsiteX11" fmla="*/ 47377 w 8527206"/>
              <a:gd name="connsiteY11" fmla="*/ 3944319 h 6858000"/>
              <a:gd name="connsiteX12" fmla="*/ 62248 w 8527206"/>
              <a:gd name="connsiteY12" fmla="*/ 3832572 h 6858000"/>
              <a:gd name="connsiteX13" fmla="*/ 108969 w 8527206"/>
              <a:gd name="connsiteY13" fmla="*/ 3658898 h 6858000"/>
              <a:gd name="connsiteX14" fmla="*/ 139210 w 8527206"/>
              <a:gd name="connsiteY14" fmla="*/ 3591318 h 6858000"/>
              <a:gd name="connsiteX15" fmla="*/ 486668 w 8527206"/>
              <a:gd name="connsiteY15" fmla="*/ 2814496 h 6858000"/>
              <a:gd name="connsiteX16" fmla="*/ 1140836 w 8527206"/>
              <a:gd name="connsiteY16" fmla="*/ 1857357 h 6858000"/>
              <a:gd name="connsiteX17" fmla="*/ 2283959 w 8527206"/>
              <a:gd name="connsiteY17" fmla="*/ 615316 h 6858000"/>
              <a:gd name="connsiteX18" fmla="*/ 2889393 w 8527206"/>
              <a:gd name="connsiteY18" fmla="*/ 66398 h 6858000"/>
              <a:gd name="connsiteX0" fmla="*/ 2971144 w 8548017"/>
              <a:gd name="connsiteY0" fmla="*/ 0 h 6858000"/>
              <a:gd name="connsiteX1" fmla="*/ 7752484 w 8548017"/>
              <a:gd name="connsiteY1" fmla="*/ 0 h 6858000"/>
              <a:gd name="connsiteX2" fmla="*/ 7863964 w 8548017"/>
              <a:gd name="connsiteY2" fmla="*/ 173070 h 6858000"/>
              <a:gd name="connsiteX3" fmla="*/ 8548017 w 8548017"/>
              <a:gd name="connsiteY3" fmla="*/ 1036643 h 6858000"/>
              <a:gd name="connsiteX4" fmla="*/ 8527206 w 8548017"/>
              <a:gd name="connsiteY4" fmla="*/ 1631659 h 6858000"/>
              <a:gd name="connsiteX5" fmla="*/ 8527206 w 8548017"/>
              <a:gd name="connsiteY5" fmla="*/ 6858000 h 6858000"/>
              <a:gd name="connsiteX6" fmla="*/ 1968306 w 8548017"/>
              <a:gd name="connsiteY6" fmla="*/ 6858000 h 6858000"/>
              <a:gd name="connsiteX7" fmla="*/ 1963205 w 8548017"/>
              <a:gd name="connsiteY7" fmla="*/ 6855630 h 6858000"/>
              <a:gd name="connsiteX8" fmla="*/ 1098144 w 8548017"/>
              <a:gd name="connsiteY8" fmla="*/ 6340068 h 6858000"/>
              <a:gd name="connsiteX9" fmla="*/ 430707 w 8548017"/>
              <a:gd name="connsiteY9" fmla="*/ 5690993 h 6858000"/>
              <a:gd name="connsiteX10" fmla="*/ 561 w 8548017"/>
              <a:gd name="connsiteY10" fmla="*/ 4468699 h 6858000"/>
              <a:gd name="connsiteX11" fmla="*/ 47377 w 8548017"/>
              <a:gd name="connsiteY11" fmla="*/ 3944319 h 6858000"/>
              <a:gd name="connsiteX12" fmla="*/ 62248 w 8548017"/>
              <a:gd name="connsiteY12" fmla="*/ 3832572 h 6858000"/>
              <a:gd name="connsiteX13" fmla="*/ 108969 w 8548017"/>
              <a:gd name="connsiteY13" fmla="*/ 3658898 h 6858000"/>
              <a:gd name="connsiteX14" fmla="*/ 139210 w 8548017"/>
              <a:gd name="connsiteY14" fmla="*/ 3591318 h 6858000"/>
              <a:gd name="connsiteX15" fmla="*/ 486668 w 8548017"/>
              <a:gd name="connsiteY15" fmla="*/ 2814496 h 6858000"/>
              <a:gd name="connsiteX16" fmla="*/ 1140836 w 8548017"/>
              <a:gd name="connsiteY16" fmla="*/ 1857357 h 6858000"/>
              <a:gd name="connsiteX17" fmla="*/ 2283959 w 8548017"/>
              <a:gd name="connsiteY17" fmla="*/ 615316 h 6858000"/>
              <a:gd name="connsiteX18" fmla="*/ 2889393 w 8548017"/>
              <a:gd name="connsiteY18" fmla="*/ 66398 h 6858000"/>
              <a:gd name="connsiteX19" fmla="*/ 2971144 w 8548017"/>
              <a:gd name="connsiteY19" fmla="*/ 0 h 6858000"/>
              <a:gd name="connsiteX0" fmla="*/ 2971144 w 8548017"/>
              <a:gd name="connsiteY0" fmla="*/ 73672 h 6931672"/>
              <a:gd name="connsiteX1" fmla="*/ 7752484 w 8548017"/>
              <a:gd name="connsiteY1" fmla="*/ 73672 h 6931672"/>
              <a:gd name="connsiteX2" fmla="*/ 8453900 w 8548017"/>
              <a:gd name="connsiteY2" fmla="*/ 0 h 6931672"/>
              <a:gd name="connsiteX3" fmla="*/ 8548017 w 8548017"/>
              <a:gd name="connsiteY3" fmla="*/ 1110315 h 6931672"/>
              <a:gd name="connsiteX4" fmla="*/ 8527206 w 8548017"/>
              <a:gd name="connsiteY4" fmla="*/ 1705331 h 6931672"/>
              <a:gd name="connsiteX5" fmla="*/ 8527206 w 8548017"/>
              <a:gd name="connsiteY5" fmla="*/ 6931672 h 6931672"/>
              <a:gd name="connsiteX6" fmla="*/ 1968306 w 8548017"/>
              <a:gd name="connsiteY6" fmla="*/ 6931672 h 6931672"/>
              <a:gd name="connsiteX7" fmla="*/ 1963205 w 8548017"/>
              <a:gd name="connsiteY7" fmla="*/ 6929302 h 6931672"/>
              <a:gd name="connsiteX8" fmla="*/ 1098144 w 8548017"/>
              <a:gd name="connsiteY8" fmla="*/ 6413740 h 6931672"/>
              <a:gd name="connsiteX9" fmla="*/ 430707 w 8548017"/>
              <a:gd name="connsiteY9" fmla="*/ 5764665 h 6931672"/>
              <a:gd name="connsiteX10" fmla="*/ 561 w 8548017"/>
              <a:gd name="connsiteY10" fmla="*/ 4542371 h 6931672"/>
              <a:gd name="connsiteX11" fmla="*/ 47377 w 8548017"/>
              <a:gd name="connsiteY11" fmla="*/ 4017991 h 6931672"/>
              <a:gd name="connsiteX12" fmla="*/ 62248 w 8548017"/>
              <a:gd name="connsiteY12" fmla="*/ 3906244 h 6931672"/>
              <a:gd name="connsiteX13" fmla="*/ 108969 w 8548017"/>
              <a:gd name="connsiteY13" fmla="*/ 3732570 h 6931672"/>
              <a:gd name="connsiteX14" fmla="*/ 139210 w 8548017"/>
              <a:gd name="connsiteY14" fmla="*/ 3664990 h 6931672"/>
              <a:gd name="connsiteX15" fmla="*/ 486668 w 8548017"/>
              <a:gd name="connsiteY15" fmla="*/ 2888168 h 6931672"/>
              <a:gd name="connsiteX16" fmla="*/ 1140836 w 8548017"/>
              <a:gd name="connsiteY16" fmla="*/ 1931029 h 6931672"/>
              <a:gd name="connsiteX17" fmla="*/ 2283959 w 8548017"/>
              <a:gd name="connsiteY17" fmla="*/ 688988 h 6931672"/>
              <a:gd name="connsiteX18" fmla="*/ 2889393 w 8548017"/>
              <a:gd name="connsiteY18" fmla="*/ 140070 h 6931672"/>
              <a:gd name="connsiteX19" fmla="*/ 2971144 w 8548017"/>
              <a:gd name="connsiteY19" fmla="*/ 73672 h 6931672"/>
              <a:gd name="connsiteX0" fmla="*/ 2971144 w 8548017"/>
              <a:gd name="connsiteY0" fmla="*/ 73672 h 6931672"/>
              <a:gd name="connsiteX1" fmla="*/ 7752484 w 8548017"/>
              <a:gd name="connsiteY1" fmla="*/ 73672 h 6931672"/>
              <a:gd name="connsiteX2" fmla="*/ 8453900 w 8548017"/>
              <a:gd name="connsiteY2" fmla="*/ 0 h 6931672"/>
              <a:gd name="connsiteX3" fmla="*/ 8548017 w 8548017"/>
              <a:gd name="connsiteY3" fmla="*/ 1110315 h 6931672"/>
              <a:gd name="connsiteX4" fmla="*/ 8527206 w 8548017"/>
              <a:gd name="connsiteY4" fmla="*/ 1705331 h 6931672"/>
              <a:gd name="connsiteX5" fmla="*/ 8527206 w 8548017"/>
              <a:gd name="connsiteY5" fmla="*/ 6931672 h 6931672"/>
              <a:gd name="connsiteX6" fmla="*/ 1968306 w 8548017"/>
              <a:gd name="connsiteY6" fmla="*/ 6931672 h 6931672"/>
              <a:gd name="connsiteX7" fmla="*/ 1963205 w 8548017"/>
              <a:gd name="connsiteY7" fmla="*/ 6929302 h 6931672"/>
              <a:gd name="connsiteX8" fmla="*/ 1098144 w 8548017"/>
              <a:gd name="connsiteY8" fmla="*/ 6413740 h 6931672"/>
              <a:gd name="connsiteX9" fmla="*/ 430707 w 8548017"/>
              <a:gd name="connsiteY9" fmla="*/ 5764665 h 6931672"/>
              <a:gd name="connsiteX10" fmla="*/ 561 w 8548017"/>
              <a:gd name="connsiteY10" fmla="*/ 4542371 h 6931672"/>
              <a:gd name="connsiteX11" fmla="*/ 47377 w 8548017"/>
              <a:gd name="connsiteY11" fmla="*/ 4017991 h 6931672"/>
              <a:gd name="connsiteX12" fmla="*/ 62248 w 8548017"/>
              <a:gd name="connsiteY12" fmla="*/ 3906244 h 6931672"/>
              <a:gd name="connsiteX13" fmla="*/ 108969 w 8548017"/>
              <a:gd name="connsiteY13" fmla="*/ 3732570 h 6931672"/>
              <a:gd name="connsiteX14" fmla="*/ 139210 w 8548017"/>
              <a:gd name="connsiteY14" fmla="*/ 3664990 h 6931672"/>
              <a:gd name="connsiteX15" fmla="*/ 486668 w 8548017"/>
              <a:gd name="connsiteY15" fmla="*/ 2888168 h 6931672"/>
              <a:gd name="connsiteX16" fmla="*/ 1140836 w 8548017"/>
              <a:gd name="connsiteY16" fmla="*/ 1931029 h 6931672"/>
              <a:gd name="connsiteX17" fmla="*/ 2283959 w 8548017"/>
              <a:gd name="connsiteY17" fmla="*/ 688988 h 6931672"/>
              <a:gd name="connsiteX18" fmla="*/ 2889393 w 8548017"/>
              <a:gd name="connsiteY18" fmla="*/ 140070 h 6931672"/>
              <a:gd name="connsiteX19" fmla="*/ 2971144 w 8548017"/>
              <a:gd name="connsiteY19" fmla="*/ 73672 h 6931672"/>
              <a:gd name="connsiteX0" fmla="*/ 2971144 w 8601798"/>
              <a:gd name="connsiteY0" fmla="*/ 1101 h 6859101"/>
              <a:gd name="connsiteX1" fmla="*/ 7752484 w 8601798"/>
              <a:gd name="connsiteY1" fmla="*/ 1101 h 6859101"/>
              <a:gd name="connsiteX2" fmla="*/ 8535835 w 8601798"/>
              <a:gd name="connsiteY2" fmla="*/ 0 h 6859101"/>
              <a:gd name="connsiteX3" fmla="*/ 8548017 w 8601798"/>
              <a:gd name="connsiteY3" fmla="*/ 1037744 h 6859101"/>
              <a:gd name="connsiteX4" fmla="*/ 8527206 w 8601798"/>
              <a:gd name="connsiteY4" fmla="*/ 1632760 h 6859101"/>
              <a:gd name="connsiteX5" fmla="*/ 8527206 w 8601798"/>
              <a:gd name="connsiteY5" fmla="*/ 6859101 h 6859101"/>
              <a:gd name="connsiteX6" fmla="*/ 1968306 w 8601798"/>
              <a:gd name="connsiteY6" fmla="*/ 6859101 h 6859101"/>
              <a:gd name="connsiteX7" fmla="*/ 1963205 w 8601798"/>
              <a:gd name="connsiteY7" fmla="*/ 6856731 h 6859101"/>
              <a:gd name="connsiteX8" fmla="*/ 1098144 w 8601798"/>
              <a:gd name="connsiteY8" fmla="*/ 6341169 h 6859101"/>
              <a:gd name="connsiteX9" fmla="*/ 430707 w 8601798"/>
              <a:gd name="connsiteY9" fmla="*/ 5692094 h 6859101"/>
              <a:gd name="connsiteX10" fmla="*/ 561 w 8601798"/>
              <a:gd name="connsiteY10" fmla="*/ 4469800 h 6859101"/>
              <a:gd name="connsiteX11" fmla="*/ 47377 w 8601798"/>
              <a:gd name="connsiteY11" fmla="*/ 3945420 h 6859101"/>
              <a:gd name="connsiteX12" fmla="*/ 62248 w 8601798"/>
              <a:gd name="connsiteY12" fmla="*/ 3833673 h 6859101"/>
              <a:gd name="connsiteX13" fmla="*/ 108969 w 8601798"/>
              <a:gd name="connsiteY13" fmla="*/ 3659999 h 6859101"/>
              <a:gd name="connsiteX14" fmla="*/ 139210 w 8601798"/>
              <a:gd name="connsiteY14" fmla="*/ 3592419 h 6859101"/>
              <a:gd name="connsiteX15" fmla="*/ 486668 w 8601798"/>
              <a:gd name="connsiteY15" fmla="*/ 2815597 h 6859101"/>
              <a:gd name="connsiteX16" fmla="*/ 1140836 w 8601798"/>
              <a:gd name="connsiteY16" fmla="*/ 1858458 h 6859101"/>
              <a:gd name="connsiteX17" fmla="*/ 2283959 w 8601798"/>
              <a:gd name="connsiteY17" fmla="*/ 616417 h 6859101"/>
              <a:gd name="connsiteX18" fmla="*/ 2889393 w 8601798"/>
              <a:gd name="connsiteY18" fmla="*/ 67499 h 6859101"/>
              <a:gd name="connsiteX19" fmla="*/ 2971144 w 8601798"/>
              <a:gd name="connsiteY19" fmla="*/ 1101 h 6859101"/>
              <a:gd name="connsiteX0" fmla="*/ 2971144 w 8875759"/>
              <a:gd name="connsiteY0" fmla="*/ 1101 h 6859101"/>
              <a:gd name="connsiteX1" fmla="*/ 7752484 w 8875759"/>
              <a:gd name="connsiteY1" fmla="*/ 1101 h 6859101"/>
              <a:gd name="connsiteX2" fmla="*/ 8535835 w 8875759"/>
              <a:gd name="connsiteY2" fmla="*/ 0 h 6859101"/>
              <a:gd name="connsiteX3" fmla="*/ 8875759 w 8875759"/>
              <a:gd name="connsiteY3" fmla="*/ 1139344 h 6859101"/>
              <a:gd name="connsiteX4" fmla="*/ 8527206 w 8875759"/>
              <a:gd name="connsiteY4" fmla="*/ 1632760 h 6859101"/>
              <a:gd name="connsiteX5" fmla="*/ 8527206 w 8875759"/>
              <a:gd name="connsiteY5" fmla="*/ 6859101 h 6859101"/>
              <a:gd name="connsiteX6" fmla="*/ 1968306 w 8875759"/>
              <a:gd name="connsiteY6" fmla="*/ 6859101 h 6859101"/>
              <a:gd name="connsiteX7" fmla="*/ 1963205 w 8875759"/>
              <a:gd name="connsiteY7" fmla="*/ 6856731 h 6859101"/>
              <a:gd name="connsiteX8" fmla="*/ 1098144 w 8875759"/>
              <a:gd name="connsiteY8" fmla="*/ 6341169 h 6859101"/>
              <a:gd name="connsiteX9" fmla="*/ 430707 w 8875759"/>
              <a:gd name="connsiteY9" fmla="*/ 5692094 h 6859101"/>
              <a:gd name="connsiteX10" fmla="*/ 561 w 8875759"/>
              <a:gd name="connsiteY10" fmla="*/ 4469800 h 6859101"/>
              <a:gd name="connsiteX11" fmla="*/ 47377 w 8875759"/>
              <a:gd name="connsiteY11" fmla="*/ 3945420 h 6859101"/>
              <a:gd name="connsiteX12" fmla="*/ 62248 w 8875759"/>
              <a:gd name="connsiteY12" fmla="*/ 3833673 h 6859101"/>
              <a:gd name="connsiteX13" fmla="*/ 108969 w 8875759"/>
              <a:gd name="connsiteY13" fmla="*/ 3659999 h 6859101"/>
              <a:gd name="connsiteX14" fmla="*/ 139210 w 8875759"/>
              <a:gd name="connsiteY14" fmla="*/ 3592419 h 6859101"/>
              <a:gd name="connsiteX15" fmla="*/ 486668 w 8875759"/>
              <a:gd name="connsiteY15" fmla="*/ 2815597 h 6859101"/>
              <a:gd name="connsiteX16" fmla="*/ 1140836 w 8875759"/>
              <a:gd name="connsiteY16" fmla="*/ 1858458 h 6859101"/>
              <a:gd name="connsiteX17" fmla="*/ 2283959 w 8875759"/>
              <a:gd name="connsiteY17" fmla="*/ 616417 h 6859101"/>
              <a:gd name="connsiteX18" fmla="*/ 2889393 w 8875759"/>
              <a:gd name="connsiteY18" fmla="*/ 67499 h 6859101"/>
              <a:gd name="connsiteX19" fmla="*/ 2971144 w 8875759"/>
              <a:gd name="connsiteY19" fmla="*/ 1101 h 6859101"/>
              <a:gd name="connsiteX0" fmla="*/ 2971144 w 8875759"/>
              <a:gd name="connsiteY0" fmla="*/ 0 h 6858000"/>
              <a:gd name="connsiteX1" fmla="*/ 7752484 w 8875759"/>
              <a:gd name="connsiteY1" fmla="*/ 0 h 6858000"/>
              <a:gd name="connsiteX2" fmla="*/ 8781642 w 8875759"/>
              <a:gd name="connsiteY2" fmla="*/ 85984 h 6858000"/>
              <a:gd name="connsiteX3" fmla="*/ 8875759 w 8875759"/>
              <a:gd name="connsiteY3" fmla="*/ 1138243 h 6858000"/>
              <a:gd name="connsiteX4" fmla="*/ 8527206 w 8875759"/>
              <a:gd name="connsiteY4" fmla="*/ 1631659 h 6858000"/>
              <a:gd name="connsiteX5" fmla="*/ 8527206 w 8875759"/>
              <a:gd name="connsiteY5" fmla="*/ 6858000 h 6858000"/>
              <a:gd name="connsiteX6" fmla="*/ 1968306 w 8875759"/>
              <a:gd name="connsiteY6" fmla="*/ 6858000 h 6858000"/>
              <a:gd name="connsiteX7" fmla="*/ 1963205 w 8875759"/>
              <a:gd name="connsiteY7" fmla="*/ 6855630 h 6858000"/>
              <a:gd name="connsiteX8" fmla="*/ 1098144 w 8875759"/>
              <a:gd name="connsiteY8" fmla="*/ 6340068 h 6858000"/>
              <a:gd name="connsiteX9" fmla="*/ 430707 w 8875759"/>
              <a:gd name="connsiteY9" fmla="*/ 5690993 h 6858000"/>
              <a:gd name="connsiteX10" fmla="*/ 561 w 8875759"/>
              <a:gd name="connsiteY10" fmla="*/ 4468699 h 6858000"/>
              <a:gd name="connsiteX11" fmla="*/ 47377 w 8875759"/>
              <a:gd name="connsiteY11" fmla="*/ 3944319 h 6858000"/>
              <a:gd name="connsiteX12" fmla="*/ 62248 w 8875759"/>
              <a:gd name="connsiteY12" fmla="*/ 3832572 h 6858000"/>
              <a:gd name="connsiteX13" fmla="*/ 108969 w 8875759"/>
              <a:gd name="connsiteY13" fmla="*/ 3658898 h 6858000"/>
              <a:gd name="connsiteX14" fmla="*/ 139210 w 8875759"/>
              <a:gd name="connsiteY14" fmla="*/ 3591318 h 6858000"/>
              <a:gd name="connsiteX15" fmla="*/ 486668 w 8875759"/>
              <a:gd name="connsiteY15" fmla="*/ 2814496 h 6858000"/>
              <a:gd name="connsiteX16" fmla="*/ 1140836 w 8875759"/>
              <a:gd name="connsiteY16" fmla="*/ 1857357 h 6858000"/>
              <a:gd name="connsiteX17" fmla="*/ 2283959 w 8875759"/>
              <a:gd name="connsiteY17" fmla="*/ 615316 h 6858000"/>
              <a:gd name="connsiteX18" fmla="*/ 2889393 w 8875759"/>
              <a:gd name="connsiteY18" fmla="*/ 66398 h 6858000"/>
              <a:gd name="connsiteX19" fmla="*/ 2971144 w 8875759"/>
              <a:gd name="connsiteY19" fmla="*/ 0 h 6858000"/>
              <a:gd name="connsiteX0" fmla="*/ 2971144 w 8943533"/>
              <a:gd name="connsiteY0" fmla="*/ 1101 h 6859101"/>
              <a:gd name="connsiteX1" fmla="*/ 7752484 w 8943533"/>
              <a:gd name="connsiteY1" fmla="*/ 1101 h 6859101"/>
              <a:gd name="connsiteX2" fmla="*/ 8879965 w 8943533"/>
              <a:gd name="connsiteY2" fmla="*/ 0 h 6859101"/>
              <a:gd name="connsiteX3" fmla="*/ 8875759 w 8943533"/>
              <a:gd name="connsiteY3" fmla="*/ 1139344 h 6859101"/>
              <a:gd name="connsiteX4" fmla="*/ 8527206 w 8943533"/>
              <a:gd name="connsiteY4" fmla="*/ 1632760 h 6859101"/>
              <a:gd name="connsiteX5" fmla="*/ 8527206 w 8943533"/>
              <a:gd name="connsiteY5" fmla="*/ 6859101 h 6859101"/>
              <a:gd name="connsiteX6" fmla="*/ 1968306 w 8943533"/>
              <a:gd name="connsiteY6" fmla="*/ 6859101 h 6859101"/>
              <a:gd name="connsiteX7" fmla="*/ 1963205 w 8943533"/>
              <a:gd name="connsiteY7" fmla="*/ 6856731 h 6859101"/>
              <a:gd name="connsiteX8" fmla="*/ 1098144 w 8943533"/>
              <a:gd name="connsiteY8" fmla="*/ 6341169 h 6859101"/>
              <a:gd name="connsiteX9" fmla="*/ 430707 w 8943533"/>
              <a:gd name="connsiteY9" fmla="*/ 5692094 h 6859101"/>
              <a:gd name="connsiteX10" fmla="*/ 561 w 8943533"/>
              <a:gd name="connsiteY10" fmla="*/ 4469800 h 6859101"/>
              <a:gd name="connsiteX11" fmla="*/ 47377 w 8943533"/>
              <a:gd name="connsiteY11" fmla="*/ 3945420 h 6859101"/>
              <a:gd name="connsiteX12" fmla="*/ 62248 w 8943533"/>
              <a:gd name="connsiteY12" fmla="*/ 3833673 h 6859101"/>
              <a:gd name="connsiteX13" fmla="*/ 108969 w 8943533"/>
              <a:gd name="connsiteY13" fmla="*/ 3659999 h 6859101"/>
              <a:gd name="connsiteX14" fmla="*/ 139210 w 8943533"/>
              <a:gd name="connsiteY14" fmla="*/ 3592419 h 6859101"/>
              <a:gd name="connsiteX15" fmla="*/ 486668 w 8943533"/>
              <a:gd name="connsiteY15" fmla="*/ 2815597 h 6859101"/>
              <a:gd name="connsiteX16" fmla="*/ 1140836 w 8943533"/>
              <a:gd name="connsiteY16" fmla="*/ 1858458 h 6859101"/>
              <a:gd name="connsiteX17" fmla="*/ 2283959 w 8943533"/>
              <a:gd name="connsiteY17" fmla="*/ 616417 h 6859101"/>
              <a:gd name="connsiteX18" fmla="*/ 2889393 w 8943533"/>
              <a:gd name="connsiteY18" fmla="*/ 67499 h 6859101"/>
              <a:gd name="connsiteX19" fmla="*/ 2971144 w 8943533"/>
              <a:gd name="connsiteY19" fmla="*/ 1101 h 6859101"/>
              <a:gd name="connsiteX0" fmla="*/ 2971144 w 8914877"/>
              <a:gd name="connsiteY0" fmla="*/ 1101 h 6859101"/>
              <a:gd name="connsiteX1" fmla="*/ 7752484 w 8914877"/>
              <a:gd name="connsiteY1" fmla="*/ 1101 h 6859101"/>
              <a:gd name="connsiteX2" fmla="*/ 8879965 w 8914877"/>
              <a:gd name="connsiteY2" fmla="*/ 0 h 6859101"/>
              <a:gd name="connsiteX3" fmla="*/ 8498857 w 8914877"/>
              <a:gd name="connsiteY3" fmla="*/ 616830 h 6859101"/>
              <a:gd name="connsiteX4" fmla="*/ 8527206 w 8914877"/>
              <a:gd name="connsiteY4" fmla="*/ 1632760 h 6859101"/>
              <a:gd name="connsiteX5" fmla="*/ 8527206 w 8914877"/>
              <a:gd name="connsiteY5" fmla="*/ 6859101 h 6859101"/>
              <a:gd name="connsiteX6" fmla="*/ 1968306 w 8914877"/>
              <a:gd name="connsiteY6" fmla="*/ 6859101 h 6859101"/>
              <a:gd name="connsiteX7" fmla="*/ 1963205 w 8914877"/>
              <a:gd name="connsiteY7" fmla="*/ 6856731 h 6859101"/>
              <a:gd name="connsiteX8" fmla="*/ 1098144 w 8914877"/>
              <a:gd name="connsiteY8" fmla="*/ 6341169 h 6859101"/>
              <a:gd name="connsiteX9" fmla="*/ 430707 w 8914877"/>
              <a:gd name="connsiteY9" fmla="*/ 5692094 h 6859101"/>
              <a:gd name="connsiteX10" fmla="*/ 561 w 8914877"/>
              <a:gd name="connsiteY10" fmla="*/ 4469800 h 6859101"/>
              <a:gd name="connsiteX11" fmla="*/ 47377 w 8914877"/>
              <a:gd name="connsiteY11" fmla="*/ 3945420 h 6859101"/>
              <a:gd name="connsiteX12" fmla="*/ 62248 w 8914877"/>
              <a:gd name="connsiteY12" fmla="*/ 3833673 h 6859101"/>
              <a:gd name="connsiteX13" fmla="*/ 108969 w 8914877"/>
              <a:gd name="connsiteY13" fmla="*/ 3659999 h 6859101"/>
              <a:gd name="connsiteX14" fmla="*/ 139210 w 8914877"/>
              <a:gd name="connsiteY14" fmla="*/ 3592419 h 6859101"/>
              <a:gd name="connsiteX15" fmla="*/ 486668 w 8914877"/>
              <a:gd name="connsiteY15" fmla="*/ 2815597 h 6859101"/>
              <a:gd name="connsiteX16" fmla="*/ 1140836 w 8914877"/>
              <a:gd name="connsiteY16" fmla="*/ 1858458 h 6859101"/>
              <a:gd name="connsiteX17" fmla="*/ 2283959 w 8914877"/>
              <a:gd name="connsiteY17" fmla="*/ 616417 h 6859101"/>
              <a:gd name="connsiteX18" fmla="*/ 2889393 w 8914877"/>
              <a:gd name="connsiteY18" fmla="*/ 67499 h 6859101"/>
              <a:gd name="connsiteX19" fmla="*/ 2971144 w 8914877"/>
              <a:gd name="connsiteY19" fmla="*/ 1101 h 6859101"/>
              <a:gd name="connsiteX0" fmla="*/ 2971144 w 8527206"/>
              <a:gd name="connsiteY0" fmla="*/ 0 h 6858000"/>
              <a:gd name="connsiteX1" fmla="*/ 7752484 w 8527206"/>
              <a:gd name="connsiteY1" fmla="*/ 0 h 6858000"/>
              <a:gd name="connsiteX2" fmla="*/ 8498857 w 8527206"/>
              <a:gd name="connsiteY2" fmla="*/ 615729 h 6858000"/>
              <a:gd name="connsiteX3" fmla="*/ 8527206 w 8527206"/>
              <a:gd name="connsiteY3" fmla="*/ 1631659 h 6858000"/>
              <a:gd name="connsiteX4" fmla="*/ 8527206 w 8527206"/>
              <a:gd name="connsiteY4" fmla="*/ 6858000 h 6858000"/>
              <a:gd name="connsiteX5" fmla="*/ 1968306 w 8527206"/>
              <a:gd name="connsiteY5" fmla="*/ 6858000 h 6858000"/>
              <a:gd name="connsiteX6" fmla="*/ 1963205 w 8527206"/>
              <a:gd name="connsiteY6" fmla="*/ 6855630 h 6858000"/>
              <a:gd name="connsiteX7" fmla="*/ 1098144 w 8527206"/>
              <a:gd name="connsiteY7" fmla="*/ 6340068 h 6858000"/>
              <a:gd name="connsiteX8" fmla="*/ 430707 w 8527206"/>
              <a:gd name="connsiteY8" fmla="*/ 5690993 h 6858000"/>
              <a:gd name="connsiteX9" fmla="*/ 561 w 8527206"/>
              <a:gd name="connsiteY9" fmla="*/ 4468699 h 6858000"/>
              <a:gd name="connsiteX10" fmla="*/ 47377 w 8527206"/>
              <a:gd name="connsiteY10" fmla="*/ 3944319 h 6858000"/>
              <a:gd name="connsiteX11" fmla="*/ 62248 w 8527206"/>
              <a:gd name="connsiteY11" fmla="*/ 3832572 h 6858000"/>
              <a:gd name="connsiteX12" fmla="*/ 108969 w 8527206"/>
              <a:gd name="connsiteY12" fmla="*/ 3658898 h 6858000"/>
              <a:gd name="connsiteX13" fmla="*/ 139210 w 8527206"/>
              <a:gd name="connsiteY13" fmla="*/ 3591318 h 6858000"/>
              <a:gd name="connsiteX14" fmla="*/ 486668 w 8527206"/>
              <a:gd name="connsiteY14" fmla="*/ 2814496 h 6858000"/>
              <a:gd name="connsiteX15" fmla="*/ 1140836 w 8527206"/>
              <a:gd name="connsiteY15" fmla="*/ 1857357 h 6858000"/>
              <a:gd name="connsiteX16" fmla="*/ 2283959 w 8527206"/>
              <a:gd name="connsiteY16" fmla="*/ 615316 h 6858000"/>
              <a:gd name="connsiteX17" fmla="*/ 2889393 w 8527206"/>
              <a:gd name="connsiteY17" fmla="*/ 66398 h 6858000"/>
              <a:gd name="connsiteX18" fmla="*/ 2971144 w 8527206"/>
              <a:gd name="connsiteY18" fmla="*/ 0 h 6858000"/>
              <a:gd name="connsiteX0" fmla="*/ 2971144 w 8531631"/>
              <a:gd name="connsiteY0" fmla="*/ 8385 h 6866385"/>
              <a:gd name="connsiteX1" fmla="*/ 7752484 w 8531631"/>
              <a:gd name="connsiteY1" fmla="*/ 8385 h 6866385"/>
              <a:gd name="connsiteX2" fmla="*/ 8531631 w 8531631"/>
              <a:gd name="connsiteY2" fmla="*/ 0 h 6866385"/>
              <a:gd name="connsiteX3" fmla="*/ 8527206 w 8531631"/>
              <a:gd name="connsiteY3" fmla="*/ 1640044 h 6866385"/>
              <a:gd name="connsiteX4" fmla="*/ 8527206 w 8531631"/>
              <a:gd name="connsiteY4" fmla="*/ 6866385 h 6866385"/>
              <a:gd name="connsiteX5" fmla="*/ 1968306 w 8531631"/>
              <a:gd name="connsiteY5" fmla="*/ 6866385 h 6866385"/>
              <a:gd name="connsiteX6" fmla="*/ 1963205 w 8531631"/>
              <a:gd name="connsiteY6" fmla="*/ 6864015 h 6866385"/>
              <a:gd name="connsiteX7" fmla="*/ 1098144 w 8531631"/>
              <a:gd name="connsiteY7" fmla="*/ 6348453 h 6866385"/>
              <a:gd name="connsiteX8" fmla="*/ 430707 w 8531631"/>
              <a:gd name="connsiteY8" fmla="*/ 5699378 h 6866385"/>
              <a:gd name="connsiteX9" fmla="*/ 561 w 8531631"/>
              <a:gd name="connsiteY9" fmla="*/ 4477084 h 6866385"/>
              <a:gd name="connsiteX10" fmla="*/ 47377 w 8531631"/>
              <a:gd name="connsiteY10" fmla="*/ 3952704 h 6866385"/>
              <a:gd name="connsiteX11" fmla="*/ 62248 w 8531631"/>
              <a:gd name="connsiteY11" fmla="*/ 3840957 h 6866385"/>
              <a:gd name="connsiteX12" fmla="*/ 108969 w 8531631"/>
              <a:gd name="connsiteY12" fmla="*/ 3667283 h 6866385"/>
              <a:gd name="connsiteX13" fmla="*/ 139210 w 8531631"/>
              <a:gd name="connsiteY13" fmla="*/ 3599703 h 6866385"/>
              <a:gd name="connsiteX14" fmla="*/ 486668 w 8531631"/>
              <a:gd name="connsiteY14" fmla="*/ 2822881 h 6866385"/>
              <a:gd name="connsiteX15" fmla="*/ 1140836 w 8531631"/>
              <a:gd name="connsiteY15" fmla="*/ 1865742 h 6866385"/>
              <a:gd name="connsiteX16" fmla="*/ 2283959 w 8531631"/>
              <a:gd name="connsiteY16" fmla="*/ 623701 h 6866385"/>
              <a:gd name="connsiteX17" fmla="*/ 2889393 w 8531631"/>
              <a:gd name="connsiteY17" fmla="*/ 74783 h 6866385"/>
              <a:gd name="connsiteX18" fmla="*/ 2971144 w 8531631"/>
              <a:gd name="connsiteY18" fmla="*/ 8385 h 6866385"/>
              <a:gd name="connsiteX0" fmla="*/ 2971144 w 8527206"/>
              <a:gd name="connsiteY0" fmla="*/ 21085 h 6879085"/>
              <a:gd name="connsiteX1" fmla="*/ 7752484 w 8527206"/>
              <a:gd name="connsiteY1" fmla="*/ 21085 h 6879085"/>
              <a:gd name="connsiteX2" fmla="*/ 8517292 w 8527206"/>
              <a:gd name="connsiteY2" fmla="*/ 0 h 6879085"/>
              <a:gd name="connsiteX3" fmla="*/ 8527206 w 8527206"/>
              <a:gd name="connsiteY3" fmla="*/ 1652744 h 6879085"/>
              <a:gd name="connsiteX4" fmla="*/ 8527206 w 8527206"/>
              <a:gd name="connsiteY4" fmla="*/ 6879085 h 6879085"/>
              <a:gd name="connsiteX5" fmla="*/ 1968306 w 8527206"/>
              <a:gd name="connsiteY5" fmla="*/ 6879085 h 6879085"/>
              <a:gd name="connsiteX6" fmla="*/ 1963205 w 8527206"/>
              <a:gd name="connsiteY6" fmla="*/ 6876715 h 6879085"/>
              <a:gd name="connsiteX7" fmla="*/ 1098144 w 8527206"/>
              <a:gd name="connsiteY7" fmla="*/ 6361153 h 6879085"/>
              <a:gd name="connsiteX8" fmla="*/ 430707 w 8527206"/>
              <a:gd name="connsiteY8" fmla="*/ 5712078 h 6879085"/>
              <a:gd name="connsiteX9" fmla="*/ 561 w 8527206"/>
              <a:gd name="connsiteY9" fmla="*/ 4489784 h 6879085"/>
              <a:gd name="connsiteX10" fmla="*/ 47377 w 8527206"/>
              <a:gd name="connsiteY10" fmla="*/ 3965404 h 6879085"/>
              <a:gd name="connsiteX11" fmla="*/ 62248 w 8527206"/>
              <a:gd name="connsiteY11" fmla="*/ 3853657 h 6879085"/>
              <a:gd name="connsiteX12" fmla="*/ 108969 w 8527206"/>
              <a:gd name="connsiteY12" fmla="*/ 3679983 h 6879085"/>
              <a:gd name="connsiteX13" fmla="*/ 139210 w 8527206"/>
              <a:gd name="connsiteY13" fmla="*/ 3612403 h 6879085"/>
              <a:gd name="connsiteX14" fmla="*/ 486668 w 8527206"/>
              <a:gd name="connsiteY14" fmla="*/ 2835581 h 6879085"/>
              <a:gd name="connsiteX15" fmla="*/ 1140836 w 8527206"/>
              <a:gd name="connsiteY15" fmla="*/ 1878442 h 6879085"/>
              <a:gd name="connsiteX16" fmla="*/ 2283959 w 8527206"/>
              <a:gd name="connsiteY16" fmla="*/ 636401 h 6879085"/>
              <a:gd name="connsiteX17" fmla="*/ 2889393 w 8527206"/>
              <a:gd name="connsiteY17" fmla="*/ 87483 h 6879085"/>
              <a:gd name="connsiteX18" fmla="*/ 2971144 w 8527206"/>
              <a:gd name="connsiteY18" fmla="*/ 21085 h 6879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527206" h="6879085">
                <a:moveTo>
                  <a:pt x="2971144" y="21085"/>
                </a:moveTo>
                <a:lnTo>
                  <a:pt x="7752484" y="21085"/>
                </a:lnTo>
                <a:lnTo>
                  <a:pt x="8517292" y="0"/>
                </a:lnTo>
                <a:cubicBezTo>
                  <a:pt x="8520597" y="550915"/>
                  <a:pt x="8523901" y="1101829"/>
                  <a:pt x="8527206" y="1652744"/>
                </a:cubicBezTo>
                <a:lnTo>
                  <a:pt x="8527206" y="6879085"/>
                </a:lnTo>
                <a:lnTo>
                  <a:pt x="1968306" y="6879085"/>
                </a:lnTo>
                <a:lnTo>
                  <a:pt x="1963205" y="6876715"/>
                </a:lnTo>
                <a:cubicBezTo>
                  <a:pt x="1660296" y="6729085"/>
                  <a:pt x="1369305" y="6562034"/>
                  <a:pt x="1098144" y="6361153"/>
                </a:cubicBezTo>
                <a:cubicBezTo>
                  <a:pt x="846763" y="6174731"/>
                  <a:pt x="618854" y="5964164"/>
                  <a:pt x="430707" y="5712078"/>
                </a:cubicBezTo>
                <a:cubicBezTo>
                  <a:pt x="160576" y="5349599"/>
                  <a:pt x="10446" y="4944560"/>
                  <a:pt x="561" y="4489784"/>
                </a:cubicBezTo>
                <a:cubicBezTo>
                  <a:pt x="-3349" y="4313367"/>
                  <a:pt x="13298" y="4138562"/>
                  <a:pt x="47377" y="3965404"/>
                </a:cubicBezTo>
                <a:cubicBezTo>
                  <a:pt x="54591" y="3928616"/>
                  <a:pt x="57532" y="3891117"/>
                  <a:pt x="62248" y="3853657"/>
                </a:cubicBezTo>
                <a:lnTo>
                  <a:pt x="108969" y="3679983"/>
                </a:lnTo>
                <a:cubicBezTo>
                  <a:pt x="119050" y="3657455"/>
                  <a:pt x="131522" y="3636010"/>
                  <a:pt x="139210" y="3612403"/>
                </a:cubicBezTo>
                <a:cubicBezTo>
                  <a:pt x="227692" y="3341611"/>
                  <a:pt x="347049" y="3083914"/>
                  <a:pt x="486668" y="2835581"/>
                </a:cubicBezTo>
                <a:cubicBezTo>
                  <a:pt x="676736" y="2497691"/>
                  <a:pt x="899048" y="2181095"/>
                  <a:pt x="1140836" y="1878442"/>
                </a:cubicBezTo>
                <a:cubicBezTo>
                  <a:pt x="1492243" y="1437311"/>
                  <a:pt x="1878074" y="1027633"/>
                  <a:pt x="2283959" y="636401"/>
                </a:cubicBezTo>
                <a:cubicBezTo>
                  <a:pt x="2480507" y="447118"/>
                  <a:pt x="2681614" y="263303"/>
                  <a:pt x="2889393" y="87483"/>
                </a:cubicBezTo>
                <a:lnTo>
                  <a:pt x="2971144" y="21085"/>
                </a:lnTo>
                <a:close/>
              </a:path>
            </a:pathLst>
          </a:custGeom>
        </p:spPr>
      </p:pic>
    </p:spTree>
    <p:extLst>
      <p:ext uri="{BB962C8B-B14F-4D97-AF65-F5344CB8AC3E}">
        <p14:creationId xmlns:p14="http://schemas.microsoft.com/office/powerpoint/2010/main" val="1901385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luish">
      <a:dk1>
        <a:srgbClr val="000000"/>
      </a:dk1>
      <a:lt1>
        <a:srgbClr val="FFFFFF"/>
      </a:lt1>
      <a:dk2>
        <a:srgbClr val="1F497D"/>
      </a:dk2>
      <a:lt2>
        <a:srgbClr val="EEECE1"/>
      </a:lt2>
      <a:accent1>
        <a:srgbClr val="042A6B"/>
      </a:accent1>
      <a:accent2>
        <a:srgbClr val="0C3E8F"/>
      </a:accent2>
      <a:accent3>
        <a:srgbClr val="1963B3"/>
      </a:accent3>
      <a:accent4>
        <a:srgbClr val="34B2F0"/>
      </a:accent4>
      <a:accent5>
        <a:srgbClr val="98D5F5"/>
      </a:accent5>
      <a:accent6>
        <a:srgbClr val="3F3F3F"/>
      </a:accent6>
      <a:hlink>
        <a:srgbClr val="0000FF"/>
      </a:hlink>
      <a:folHlink>
        <a:srgbClr val="800080"/>
      </a:folHlink>
    </a:clrScheme>
    <a:fontScheme name="Oswald-Regular">
      <a:majorFont>
        <a:latin typeface="Oswald-Regular"/>
        <a:ea typeface=""/>
        <a:cs typeface=""/>
      </a:majorFont>
      <a:minorFont>
        <a:latin typeface="Oswald-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7960</TotalTime>
  <Words>848</Words>
  <Application>Microsoft Office PowerPoint</Application>
  <PresentationFormat>On-screen Show (4:3)</PresentationFormat>
  <Paragraphs>66</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Impact</vt:lpstr>
      <vt:lpstr>Oswald-Regular</vt:lpstr>
      <vt:lpstr>PT_Sans-Narrow-Web-Bold</vt:lpstr>
      <vt:lpstr>Tahoma</vt:lpstr>
      <vt:lpstr>Wingdings</vt:lpstr>
      <vt:lpstr>Office Theme</vt:lpstr>
      <vt:lpstr>TECHNICAL COMMITTEE ON MARKET LIQUIDITY ENHANCEMENT</vt:lpstr>
      <vt:lpstr>INTRODUCTION</vt:lpstr>
      <vt:lpstr>FUNDING: A CRITICAL TOOL FOR LIQUIDITY ENHANCEMENT</vt:lpstr>
      <vt:lpstr>THE ROADMAP: RECOMMENDATION TO BOOST FUNDING LIQUIDITY</vt:lpstr>
      <vt:lpstr>THE ROADMAP: CURRENT REFORMS</vt:lpstr>
      <vt:lpstr>OPPORTUNITY FOR REGULATORY ADVOCACY</vt:lpstr>
      <vt:lpstr>THANK YOU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SlideModel PowerPoint Wide</dc:title>
  <dc:creator>Julian</dc:creator>
  <cp:lastModifiedBy>Abiodun AGBOOLA</cp:lastModifiedBy>
  <cp:revision>291</cp:revision>
  <dcterms:created xsi:type="dcterms:W3CDTF">2013-09-12T13:05:01Z</dcterms:created>
  <dcterms:modified xsi:type="dcterms:W3CDTF">2019-11-19T16:53:29Z</dcterms:modified>
</cp:coreProperties>
</file>